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12192000" cy="6858000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94660"/>
  </p:normalViewPr>
  <p:slideViewPr>
    <p:cSldViewPr snapToGrid="0">
      <p:cViewPr>
        <p:scale>
          <a:sx n="100" d="100"/>
          <a:sy n="100" d="100"/>
        </p:scale>
        <p:origin x="99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197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80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61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81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0160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602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73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94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58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076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708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4DFC0-2130-4F2A-90ED-4626A2B659DA}" type="datetimeFigureOut">
              <a:rPr lang="ko-KR" altLang="en-US" smtClean="0"/>
              <a:t>2025-03-08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ABDB14-22A0-47BE-BD20-34239E1F38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505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A596B-FD53-1EA9-66A0-C0D1D512B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D72750F-0EAE-466C-728A-4156AB7737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433" b="28491"/>
          <a:stretch/>
        </p:blipFill>
        <p:spPr>
          <a:xfrm>
            <a:off x="2797266" y="340793"/>
            <a:ext cx="6415525" cy="628860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E4EBC22F-AAEB-7D10-1A82-E04D0476B590}"/>
              </a:ext>
            </a:extLst>
          </p:cNvPr>
          <p:cNvSpPr/>
          <p:nvPr/>
        </p:nvSpPr>
        <p:spPr>
          <a:xfrm>
            <a:off x="1988820" y="1383030"/>
            <a:ext cx="1173480" cy="16078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0BEB58E-93B3-7140-4B86-84B0C63F29E5}"/>
              </a:ext>
            </a:extLst>
          </p:cNvPr>
          <p:cNvSpPr/>
          <p:nvPr/>
        </p:nvSpPr>
        <p:spPr>
          <a:xfrm>
            <a:off x="3796080" y="1836420"/>
            <a:ext cx="4029659" cy="449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5AAA6F8-FE21-C069-CF3C-BE2DFE9FC2A9}"/>
              </a:ext>
            </a:extLst>
          </p:cNvPr>
          <p:cNvSpPr/>
          <p:nvPr/>
        </p:nvSpPr>
        <p:spPr>
          <a:xfrm>
            <a:off x="3343275" y="228598"/>
            <a:ext cx="6346734" cy="16078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23C658-1E3E-6AD6-F567-E758DCEF20E2}"/>
              </a:ext>
            </a:extLst>
          </p:cNvPr>
          <p:cNvSpPr txBox="1"/>
          <p:nvPr/>
        </p:nvSpPr>
        <p:spPr>
          <a:xfrm>
            <a:off x="7111183" y="1692012"/>
            <a:ext cx="24841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국제도시점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D71CC11-54E8-05E6-2437-92289A49908B}"/>
              </a:ext>
            </a:extLst>
          </p:cNvPr>
          <p:cNvSpPr/>
          <p:nvPr/>
        </p:nvSpPr>
        <p:spPr>
          <a:xfrm>
            <a:off x="2742074" y="228598"/>
            <a:ext cx="6346734" cy="701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59EF1BD-4DAB-2D9D-C48E-F23860BF0526}"/>
              </a:ext>
            </a:extLst>
          </p:cNvPr>
          <p:cNvSpPr/>
          <p:nvPr/>
        </p:nvSpPr>
        <p:spPr>
          <a:xfrm>
            <a:off x="3301005" y="2819400"/>
            <a:ext cx="413746" cy="609600"/>
          </a:xfrm>
          <a:prstGeom prst="rect">
            <a:avLst/>
          </a:prstGeom>
          <a:solidFill>
            <a:srgbClr val="FF00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CAE26-F62D-B73F-91CE-E509BBE4861C}"/>
              </a:ext>
            </a:extLst>
          </p:cNvPr>
          <p:cNvSpPr txBox="1"/>
          <p:nvPr/>
        </p:nvSpPr>
        <p:spPr>
          <a:xfrm>
            <a:off x="2596695" y="1450368"/>
            <a:ext cx="14026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입구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C5BA77-F5ED-D992-D36F-E414651F3C86}"/>
              </a:ext>
            </a:extLst>
          </p:cNvPr>
          <p:cNvSpPr txBox="1"/>
          <p:nvPr/>
        </p:nvSpPr>
        <p:spPr>
          <a:xfrm>
            <a:off x="2806792" y="2890242"/>
            <a:ext cx="14026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메</a:t>
            </a:r>
            <a:endParaRPr lang="en-US" altLang="ko-KR" sz="15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  <a:p>
            <a:pPr algn="ctr"/>
            <a:r>
              <a:rPr lang="ko-KR" altLang="en-US"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인</a:t>
            </a: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7C80BBA7-F6C1-2040-1025-58F3E0096059}"/>
              </a:ext>
            </a:extLst>
          </p:cNvPr>
          <p:cNvGrpSpPr/>
          <p:nvPr/>
        </p:nvGrpSpPr>
        <p:grpSpPr>
          <a:xfrm>
            <a:off x="1584963" y="1891127"/>
            <a:ext cx="1577337" cy="868890"/>
            <a:chOff x="1584963" y="1891127"/>
            <a:chExt cx="1577337" cy="86889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395F149-F87A-5A67-745D-D85DDAE0188E}"/>
                </a:ext>
              </a:extLst>
            </p:cNvPr>
            <p:cNvSpPr txBox="1"/>
            <p:nvPr/>
          </p:nvSpPr>
          <p:spPr>
            <a:xfrm>
              <a:off x="1759629" y="2113686"/>
              <a:ext cx="14026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콘센트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구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인터넷선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2m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노출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 (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메인하고 연결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)</a:t>
              </a:r>
              <a:endPara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2354042-71C1-C0D0-CAE1-6841A13A29CB}"/>
                </a:ext>
              </a:extLst>
            </p:cNvPr>
            <p:cNvSpPr txBox="1"/>
            <p:nvPr/>
          </p:nvSpPr>
          <p:spPr>
            <a:xfrm>
              <a:off x="1584963" y="1891127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err="1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내부키오스크</a:t>
              </a:r>
              <a:endParaRPr lang="en-US" altLang="ko-KR" sz="12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29B00D9B-5EBE-981B-2A54-35AAAE77930F}"/>
              </a:ext>
            </a:extLst>
          </p:cNvPr>
          <p:cNvGrpSpPr/>
          <p:nvPr/>
        </p:nvGrpSpPr>
        <p:grpSpPr>
          <a:xfrm>
            <a:off x="1085851" y="2844076"/>
            <a:ext cx="2076330" cy="936057"/>
            <a:chOff x="1085851" y="2844076"/>
            <a:chExt cx="2076330" cy="93605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CF24862-74F0-025C-9605-EE876F17A5DB}"/>
                </a:ext>
              </a:extLst>
            </p:cNvPr>
            <p:cNvSpPr txBox="1"/>
            <p:nvPr/>
          </p:nvSpPr>
          <p:spPr>
            <a:xfrm>
              <a:off x="1575289" y="2844076"/>
              <a:ext cx="140267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dirty="0" err="1"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메인장비위치</a:t>
              </a:r>
              <a:endParaRPr lang="en-US" altLang="ko-KR" sz="1500" dirty="0"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705BB7-168E-651A-7ED2-785731CA57AB}"/>
                </a:ext>
              </a:extLst>
            </p:cNvPr>
            <p:cNvSpPr txBox="1"/>
            <p:nvPr/>
          </p:nvSpPr>
          <p:spPr>
            <a:xfrm>
              <a:off x="1085851" y="3152269"/>
              <a:ext cx="2076330" cy="62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20000"/>
                </a:lnSpc>
                <a:buAutoNum type="arabicPeriod"/>
              </a:pP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콘센트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구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* 3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개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 (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모뎀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와이파이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,CCTV</a:t>
              </a:r>
              <a:r>
                <a:rPr lang="ko-KR" altLang="en-US" sz="900" dirty="0" err="1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셑탑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앰프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,)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인터넷 </a:t>
              </a:r>
              <a:r>
                <a:rPr lang="ko-KR" altLang="en-US" sz="1000" dirty="0" err="1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메인선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0A6B0316-1DAB-3496-95C9-37B09E2501E4}"/>
              </a:ext>
            </a:extLst>
          </p:cNvPr>
          <p:cNvGrpSpPr/>
          <p:nvPr/>
        </p:nvGrpSpPr>
        <p:grpSpPr>
          <a:xfrm>
            <a:off x="1584963" y="4253116"/>
            <a:ext cx="1577337" cy="523819"/>
            <a:chOff x="1584963" y="4253116"/>
            <a:chExt cx="1577337" cy="523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06FE16-F98F-5ADE-080F-034EE144B590}"/>
                </a:ext>
              </a:extLst>
            </p:cNvPr>
            <p:cNvSpPr txBox="1"/>
            <p:nvPr/>
          </p:nvSpPr>
          <p:spPr>
            <a:xfrm>
              <a:off x="1584963" y="4253116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err="1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외부키오스크</a:t>
              </a:r>
              <a:endParaRPr lang="en-US" altLang="ko-KR" sz="12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1107BC-CEF1-5F3E-F010-F9C9EFD705D9}"/>
                </a:ext>
              </a:extLst>
            </p:cNvPr>
            <p:cNvSpPr txBox="1"/>
            <p:nvPr/>
          </p:nvSpPr>
          <p:spPr>
            <a:xfrm>
              <a:off x="1759629" y="4499936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콘센트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구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</p:grp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56EE53B-30FB-BD90-6ABE-7FECAE028F17}"/>
              </a:ext>
            </a:extLst>
          </p:cNvPr>
          <p:cNvCxnSpPr/>
          <p:nvPr/>
        </p:nvCxnSpPr>
        <p:spPr>
          <a:xfrm flipH="1" flipV="1">
            <a:off x="2797266" y="2113686"/>
            <a:ext cx="500765" cy="3231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904CFBA-E0B7-A3CF-F30C-A9C02F03D347}"/>
              </a:ext>
            </a:extLst>
          </p:cNvPr>
          <p:cNvCxnSpPr>
            <a:cxnSpLocks/>
          </p:cNvCxnSpPr>
          <p:nvPr/>
        </p:nvCxnSpPr>
        <p:spPr>
          <a:xfrm flipH="1" flipV="1">
            <a:off x="2887613" y="3028305"/>
            <a:ext cx="410418" cy="1297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987099B7-A20F-160C-FAA7-4BAC12B55610}"/>
              </a:ext>
            </a:extLst>
          </p:cNvPr>
          <p:cNvCxnSpPr>
            <a:cxnSpLocks/>
          </p:cNvCxnSpPr>
          <p:nvPr/>
        </p:nvCxnSpPr>
        <p:spPr>
          <a:xfrm flipH="1">
            <a:off x="2797266" y="4059309"/>
            <a:ext cx="710611" cy="3309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B07BF3E6-BC1D-5DD9-E97A-8E480E22947D}"/>
              </a:ext>
            </a:extLst>
          </p:cNvPr>
          <p:cNvCxnSpPr>
            <a:cxnSpLocks/>
          </p:cNvCxnSpPr>
          <p:nvPr/>
        </p:nvCxnSpPr>
        <p:spPr>
          <a:xfrm>
            <a:off x="4951793" y="2168126"/>
            <a:ext cx="0" cy="5918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093E1A3-0058-0496-FFE4-E02745327A4E}"/>
              </a:ext>
            </a:extLst>
          </p:cNvPr>
          <p:cNvSpPr txBox="1"/>
          <p:nvPr/>
        </p:nvSpPr>
        <p:spPr>
          <a:xfrm>
            <a:off x="6516641" y="340794"/>
            <a:ext cx="22749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※ CCTV·</a:t>
            </a:r>
            <a:r>
              <a:rPr lang="ko-KR" altLang="en-US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스피커 </a:t>
            </a:r>
            <a:r>
              <a:rPr lang="en-US" altLang="ko-KR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(</a:t>
            </a:r>
            <a:r>
              <a:rPr lang="ko-KR" altLang="en-US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내부</a:t>
            </a:r>
            <a:r>
              <a:rPr lang="en-US" altLang="ko-KR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)</a:t>
            </a:r>
          </a:p>
        </p:txBody>
      </p:sp>
      <p:pic>
        <p:nvPicPr>
          <p:cNvPr id="1026" name="Picture 2" descr="아이티엔시스템에 오신 것을 환영합니다!">
            <a:extLst>
              <a:ext uri="{FF2B5EF4-FFF2-40B4-BE49-F238E27FC236}">
                <a16:creationId xmlns:a16="http://schemas.microsoft.com/office/drawing/2014/main" id="{482F5984-7839-3237-A51D-5352EF626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660" y="913738"/>
            <a:ext cx="790575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4BCF8A9-1B84-5885-1B00-FFA65EC1D4E6}"/>
              </a:ext>
            </a:extLst>
          </p:cNvPr>
          <p:cNvSpPr txBox="1"/>
          <p:nvPr/>
        </p:nvSpPr>
        <p:spPr>
          <a:xfrm>
            <a:off x="6576303" y="623968"/>
            <a:ext cx="2929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천장에서 </a:t>
            </a:r>
            <a:r>
              <a:rPr lang="ko-KR" altLang="en-US" sz="1000" dirty="0" err="1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메인쪽으로</a:t>
            </a: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가는 </a:t>
            </a:r>
            <a:r>
              <a: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CD</a:t>
            </a: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관 </a:t>
            </a:r>
            <a:r>
              <a:rPr lang="ko-KR" altLang="en-US" sz="1000" dirty="0" err="1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관로</a:t>
            </a: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</a:t>
            </a:r>
            <a:r>
              <a: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1</a:t>
            </a: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개</a:t>
            </a:r>
          </a:p>
        </p:txBody>
      </p:sp>
      <p:pic>
        <p:nvPicPr>
          <p:cNvPr id="1028" name="Picture 4" descr="성문전자음향">
            <a:extLst>
              <a:ext uri="{FF2B5EF4-FFF2-40B4-BE49-F238E27FC236}">
                <a16:creationId xmlns:a16="http://schemas.microsoft.com/office/drawing/2014/main" id="{E04D84AE-3484-1F94-6B19-827FB4C55C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600" r="90000">
                        <a14:foregroundMark x1="7000" y1="22600" x2="4600" y2="44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840"/>
          <a:stretch/>
        </p:blipFill>
        <p:spPr bwMode="auto">
          <a:xfrm flipH="1">
            <a:off x="2845136" y="5051531"/>
            <a:ext cx="284996" cy="54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그룹 50">
            <a:extLst>
              <a:ext uri="{FF2B5EF4-FFF2-40B4-BE49-F238E27FC236}">
                <a16:creationId xmlns:a16="http://schemas.microsoft.com/office/drawing/2014/main" id="{9E1E2C6F-5DE6-B2F5-41F5-3A34A1E349FB}"/>
              </a:ext>
            </a:extLst>
          </p:cNvPr>
          <p:cNvGrpSpPr/>
          <p:nvPr/>
        </p:nvGrpSpPr>
        <p:grpSpPr>
          <a:xfrm>
            <a:off x="1584272" y="5331882"/>
            <a:ext cx="1828704" cy="477833"/>
            <a:chOff x="1584272" y="5331882"/>
            <a:chExt cx="1828704" cy="47783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681869D-1696-2EEA-A481-9E15BF2DE2B6}"/>
                </a:ext>
              </a:extLst>
            </p:cNvPr>
            <p:cNvSpPr txBox="1"/>
            <p:nvPr/>
          </p:nvSpPr>
          <p:spPr>
            <a:xfrm>
              <a:off x="1584272" y="5331882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스피커</a:t>
              </a:r>
              <a:r>
                <a:rPr lang="en-US" altLang="ko-KR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(</a:t>
              </a:r>
              <a:r>
                <a:rPr lang="ko-KR" altLang="en-US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외부</a:t>
              </a:r>
              <a:r>
                <a:rPr lang="en-US" altLang="ko-KR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)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1486134-4FC6-36C6-EB38-6AFBAF0375A1}"/>
                </a:ext>
              </a:extLst>
            </p:cNvPr>
            <p:cNvSpPr txBox="1"/>
            <p:nvPr/>
          </p:nvSpPr>
          <p:spPr>
            <a:xfrm>
              <a:off x="1707511" y="5532716"/>
              <a:ext cx="17054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1.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외부로 연결되는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CD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관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4980096-9D8E-864B-2C9F-41C500CAE049}"/>
              </a:ext>
            </a:extLst>
          </p:cNvPr>
          <p:cNvGrpSpPr/>
          <p:nvPr/>
        </p:nvGrpSpPr>
        <p:grpSpPr>
          <a:xfrm>
            <a:off x="4373341" y="1158239"/>
            <a:ext cx="2374277" cy="1066341"/>
            <a:chOff x="4373341" y="1158239"/>
            <a:chExt cx="2374277" cy="106634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1344C55-1C05-8FAC-305C-98A3898D0109}"/>
                </a:ext>
              </a:extLst>
            </p:cNvPr>
            <p:cNvSpPr txBox="1"/>
            <p:nvPr/>
          </p:nvSpPr>
          <p:spPr>
            <a:xfrm>
              <a:off x="4373341" y="1412050"/>
              <a:ext cx="161787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20000"/>
                </a:lnSpc>
                <a:buAutoNum type="arabicPeriod"/>
              </a:pP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콘센트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구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*2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개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(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포스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프린터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백업단말기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전화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)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인터넷선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2m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노출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 (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메인하고 연결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)</a:t>
              </a:r>
              <a:endPara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7439047-24D4-7904-1B44-A855E7964CEE}"/>
                </a:ext>
              </a:extLst>
            </p:cNvPr>
            <p:cNvSpPr txBox="1"/>
            <p:nvPr/>
          </p:nvSpPr>
          <p:spPr>
            <a:xfrm>
              <a:off x="4472685" y="1158239"/>
              <a:ext cx="227493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POS (</a:t>
              </a:r>
              <a:r>
                <a:rPr lang="ko-KR" altLang="en-US" sz="15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포스</a:t>
              </a:r>
              <a:r>
                <a:rPr lang="en-US" altLang="ko-KR" sz="15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)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8154AC5-B56B-4538-7F57-E378EFE1F30C}"/>
              </a:ext>
            </a:extLst>
          </p:cNvPr>
          <p:cNvGrpSpPr/>
          <p:nvPr/>
        </p:nvGrpSpPr>
        <p:grpSpPr>
          <a:xfrm>
            <a:off x="1929973" y="663959"/>
            <a:ext cx="3067789" cy="490450"/>
            <a:chOff x="1929973" y="663959"/>
            <a:chExt cx="3067789" cy="49045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9AB0BD2-3489-8481-F931-5C1B9076DB47}"/>
                </a:ext>
              </a:extLst>
            </p:cNvPr>
            <p:cNvSpPr txBox="1"/>
            <p:nvPr/>
          </p:nvSpPr>
          <p:spPr>
            <a:xfrm>
              <a:off x="1929973" y="663959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CCTV(</a:t>
              </a:r>
              <a:r>
                <a:rPr lang="ko-KR" altLang="en-US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외부</a:t>
              </a:r>
              <a:r>
                <a:rPr lang="en-US" altLang="ko-KR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F88BB6A-D3CF-12FC-EBCB-13BCC9DEBED0}"/>
                </a:ext>
              </a:extLst>
            </p:cNvPr>
            <p:cNvSpPr txBox="1"/>
            <p:nvPr/>
          </p:nvSpPr>
          <p:spPr>
            <a:xfrm>
              <a:off x="2068668" y="877410"/>
              <a:ext cx="29290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외부로 연결되는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CD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관 </a:t>
              </a:r>
              <a:r>
                <a:rPr lang="ko-KR" altLang="en-US" sz="1000" dirty="0" err="1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관로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9715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D93F569-57DB-B4D4-5D8D-2C5F384DC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036" y="1281144"/>
            <a:ext cx="7949760" cy="47046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D0865E-DF4E-9A5D-2674-DABAC44805BC}"/>
              </a:ext>
            </a:extLst>
          </p:cNvPr>
          <p:cNvSpPr txBox="1"/>
          <p:nvPr/>
        </p:nvSpPr>
        <p:spPr>
          <a:xfrm>
            <a:off x="3226214" y="727146"/>
            <a:ext cx="24841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 err="1"/>
              <a:t>청라커낼점</a:t>
            </a:r>
            <a:endParaRPr lang="ko-KR" altLang="en-US" sz="3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5CDD6F-4D0F-A818-F204-0B4A4CE34259}"/>
              </a:ext>
            </a:extLst>
          </p:cNvPr>
          <p:cNvSpPr txBox="1"/>
          <p:nvPr/>
        </p:nvSpPr>
        <p:spPr>
          <a:xfrm>
            <a:off x="1351197" y="5600044"/>
            <a:ext cx="22749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※ CCTV·</a:t>
            </a:r>
            <a:r>
              <a:rPr lang="ko-KR" altLang="en-US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스피커 </a:t>
            </a:r>
            <a:r>
              <a:rPr lang="en-US" altLang="ko-KR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(</a:t>
            </a:r>
            <a:r>
              <a:rPr lang="ko-KR" altLang="en-US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내부</a:t>
            </a:r>
            <a:r>
              <a:rPr lang="en-US" altLang="ko-KR" sz="15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A4227D-0747-30F6-380E-C1E00F14D484}"/>
              </a:ext>
            </a:extLst>
          </p:cNvPr>
          <p:cNvSpPr txBox="1"/>
          <p:nvPr/>
        </p:nvSpPr>
        <p:spPr>
          <a:xfrm>
            <a:off x="1351197" y="5923209"/>
            <a:ext cx="2929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천장에서 </a:t>
            </a:r>
            <a:r>
              <a:rPr lang="ko-KR" altLang="en-US" sz="1000" dirty="0" err="1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메인쪽으로</a:t>
            </a: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가는 </a:t>
            </a:r>
            <a:r>
              <a: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CD</a:t>
            </a: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관 </a:t>
            </a:r>
            <a:r>
              <a:rPr lang="ko-KR" altLang="en-US" sz="1000" dirty="0" err="1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관로</a:t>
            </a: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</a:t>
            </a:r>
            <a:r>
              <a: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1</a:t>
            </a:r>
            <a:r>
              <a: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6F37E3A-D306-7186-C209-9E247E821EC4}"/>
              </a:ext>
            </a:extLst>
          </p:cNvPr>
          <p:cNvGrpSpPr/>
          <p:nvPr/>
        </p:nvGrpSpPr>
        <p:grpSpPr>
          <a:xfrm>
            <a:off x="7624382" y="460913"/>
            <a:ext cx="2374277" cy="1066341"/>
            <a:chOff x="4373341" y="1158239"/>
            <a:chExt cx="2374277" cy="106634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CF2699-424A-07D6-FFAA-AEE4D625334A}"/>
                </a:ext>
              </a:extLst>
            </p:cNvPr>
            <p:cNvSpPr txBox="1"/>
            <p:nvPr/>
          </p:nvSpPr>
          <p:spPr>
            <a:xfrm>
              <a:off x="4373341" y="1412050"/>
              <a:ext cx="161787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20000"/>
                </a:lnSpc>
                <a:buAutoNum type="arabicPeriod"/>
              </a:pP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콘센트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구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*2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개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(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포스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프린터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백업단말기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전화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)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인터넷선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2m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노출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 (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메인하고 연결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)</a:t>
              </a:r>
              <a:endPara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A947E9-5457-F34E-7A07-2AC3ACD59F6B}"/>
                </a:ext>
              </a:extLst>
            </p:cNvPr>
            <p:cNvSpPr txBox="1"/>
            <p:nvPr/>
          </p:nvSpPr>
          <p:spPr>
            <a:xfrm>
              <a:off x="4472685" y="1158239"/>
              <a:ext cx="227493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POS (</a:t>
              </a:r>
              <a:r>
                <a:rPr lang="ko-KR" altLang="en-US" sz="15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포스</a:t>
              </a:r>
              <a:r>
                <a:rPr lang="en-US" altLang="ko-KR" sz="15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)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81C5177-6319-1619-1BD3-E53AAEAC602A}"/>
              </a:ext>
            </a:extLst>
          </p:cNvPr>
          <p:cNvGrpSpPr/>
          <p:nvPr/>
        </p:nvGrpSpPr>
        <p:grpSpPr>
          <a:xfrm>
            <a:off x="9859964" y="1608040"/>
            <a:ext cx="3067789" cy="490450"/>
            <a:chOff x="1929973" y="663959"/>
            <a:chExt cx="3067789" cy="49045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06A8EED-ECE4-1613-F660-F5C54D4D9941}"/>
                </a:ext>
              </a:extLst>
            </p:cNvPr>
            <p:cNvSpPr txBox="1"/>
            <p:nvPr/>
          </p:nvSpPr>
          <p:spPr>
            <a:xfrm>
              <a:off x="1929973" y="663959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CCTV(</a:t>
              </a:r>
              <a:r>
                <a:rPr lang="ko-KR" altLang="en-US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외부</a:t>
              </a:r>
              <a:r>
                <a:rPr lang="en-US" altLang="ko-KR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2F11A5-12BC-8351-853A-8721C16D5256}"/>
                </a:ext>
              </a:extLst>
            </p:cNvPr>
            <p:cNvSpPr txBox="1"/>
            <p:nvPr/>
          </p:nvSpPr>
          <p:spPr>
            <a:xfrm>
              <a:off x="2068668" y="877410"/>
              <a:ext cx="29290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외부로 연결되는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CD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관 </a:t>
              </a:r>
              <a:r>
                <a:rPr lang="ko-KR" altLang="en-US" sz="1000" dirty="0" err="1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관로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개</a:t>
              </a:r>
            </a:p>
          </p:txBody>
        </p:sp>
      </p:grpSp>
      <p:pic>
        <p:nvPicPr>
          <p:cNvPr id="52" name="Picture 2" descr="아이티엔시스템에 오신 것을 환영합니다!">
            <a:extLst>
              <a:ext uri="{FF2B5EF4-FFF2-40B4-BE49-F238E27FC236}">
                <a16:creationId xmlns:a16="http://schemas.microsoft.com/office/drawing/2014/main" id="{8F847792-2766-B8A2-BCBC-85EAF553F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91300" y="1426203"/>
            <a:ext cx="847810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성문전자음향">
            <a:extLst>
              <a:ext uri="{FF2B5EF4-FFF2-40B4-BE49-F238E27FC236}">
                <a16:creationId xmlns:a16="http://schemas.microsoft.com/office/drawing/2014/main" id="{3859CDE5-F261-FF27-BD4E-027512BE00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600" r="90000">
                        <a14:foregroundMark x1="7000" y1="22600" x2="4600" y2="44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840"/>
          <a:stretch/>
        </p:blipFill>
        <p:spPr bwMode="auto">
          <a:xfrm flipH="1">
            <a:off x="9395305" y="4730692"/>
            <a:ext cx="284996" cy="54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9C5C4BFF-3E5A-10F6-B419-6DBCE563299F}"/>
              </a:ext>
            </a:extLst>
          </p:cNvPr>
          <p:cNvGrpSpPr/>
          <p:nvPr/>
        </p:nvGrpSpPr>
        <p:grpSpPr>
          <a:xfrm>
            <a:off x="9615205" y="4799247"/>
            <a:ext cx="1828704" cy="477833"/>
            <a:chOff x="1584272" y="5331882"/>
            <a:chExt cx="1828704" cy="47783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72A081-6CD6-9C4C-F885-6713DA8EB0B0}"/>
                </a:ext>
              </a:extLst>
            </p:cNvPr>
            <p:cNvSpPr txBox="1"/>
            <p:nvPr/>
          </p:nvSpPr>
          <p:spPr>
            <a:xfrm>
              <a:off x="1584272" y="5331882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스피커</a:t>
              </a:r>
              <a:r>
                <a:rPr lang="en-US" altLang="ko-KR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(</a:t>
              </a:r>
              <a:r>
                <a:rPr lang="ko-KR" altLang="en-US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외부</a:t>
              </a:r>
              <a:r>
                <a:rPr lang="en-US" altLang="ko-KR" sz="12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0A6B533-FAA6-FE59-0C47-8BC8AAD3F149}"/>
                </a:ext>
              </a:extLst>
            </p:cNvPr>
            <p:cNvSpPr txBox="1"/>
            <p:nvPr/>
          </p:nvSpPr>
          <p:spPr>
            <a:xfrm>
              <a:off x="1707511" y="5532716"/>
              <a:ext cx="17054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1.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외부로 연결되는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CD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관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5B92E92-43BE-277E-9C1B-8DB1EE5F0AED}"/>
              </a:ext>
            </a:extLst>
          </p:cNvPr>
          <p:cNvGrpSpPr/>
          <p:nvPr/>
        </p:nvGrpSpPr>
        <p:grpSpPr>
          <a:xfrm>
            <a:off x="9440539" y="2285333"/>
            <a:ext cx="1577337" cy="868890"/>
            <a:chOff x="1584963" y="1891127"/>
            <a:chExt cx="1577337" cy="86889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4D1ADE-626C-1EF2-6BFA-4982024D6DA2}"/>
                </a:ext>
              </a:extLst>
            </p:cNvPr>
            <p:cNvSpPr txBox="1"/>
            <p:nvPr/>
          </p:nvSpPr>
          <p:spPr>
            <a:xfrm>
              <a:off x="1759629" y="2113686"/>
              <a:ext cx="14026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콘센트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구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인터넷선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2m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노출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 (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메인하고 연결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)</a:t>
              </a:r>
              <a:endParaRPr lang="ko-KR" altLang="en-US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037A4BD-533B-8917-6E6E-9D66983E7A55}"/>
                </a:ext>
              </a:extLst>
            </p:cNvPr>
            <p:cNvSpPr txBox="1"/>
            <p:nvPr/>
          </p:nvSpPr>
          <p:spPr>
            <a:xfrm>
              <a:off x="1584963" y="1891127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err="1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내부키오스크</a:t>
              </a:r>
              <a:endParaRPr lang="en-US" altLang="ko-KR" sz="12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D3ED1513-20D2-555E-29D4-B7CFCCB1A9BB}"/>
              </a:ext>
            </a:extLst>
          </p:cNvPr>
          <p:cNvGrpSpPr/>
          <p:nvPr/>
        </p:nvGrpSpPr>
        <p:grpSpPr>
          <a:xfrm>
            <a:off x="9395305" y="4273788"/>
            <a:ext cx="1577337" cy="523819"/>
            <a:chOff x="1584963" y="4253116"/>
            <a:chExt cx="1577337" cy="523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83BD70-55BE-C6FB-C925-8311967151AC}"/>
                </a:ext>
              </a:extLst>
            </p:cNvPr>
            <p:cNvSpPr txBox="1"/>
            <p:nvPr/>
          </p:nvSpPr>
          <p:spPr>
            <a:xfrm>
              <a:off x="1584963" y="4253116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err="1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외부키오스크</a:t>
              </a:r>
              <a:endParaRPr lang="en-US" altLang="ko-KR" sz="12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6ADE255-3E86-9D98-9A38-4B29BB91EB3E}"/>
                </a:ext>
              </a:extLst>
            </p:cNvPr>
            <p:cNvSpPr txBox="1"/>
            <p:nvPr/>
          </p:nvSpPr>
          <p:spPr>
            <a:xfrm>
              <a:off x="1759629" y="4499936"/>
              <a:ext cx="1402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콘센트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구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</p:grp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27C7E7C-B91E-41E5-80BF-D26067CB9E17}"/>
              </a:ext>
            </a:extLst>
          </p:cNvPr>
          <p:cNvSpPr/>
          <p:nvPr/>
        </p:nvSpPr>
        <p:spPr>
          <a:xfrm>
            <a:off x="8854080" y="3186908"/>
            <a:ext cx="337220" cy="413542"/>
          </a:xfrm>
          <a:prstGeom prst="rect">
            <a:avLst/>
          </a:prstGeom>
          <a:solidFill>
            <a:srgbClr val="FF00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5F51ED-1CD6-AC3F-340F-E3F077C6779B}"/>
              </a:ext>
            </a:extLst>
          </p:cNvPr>
          <p:cNvSpPr txBox="1"/>
          <p:nvPr/>
        </p:nvSpPr>
        <p:spPr>
          <a:xfrm>
            <a:off x="8410337" y="3198167"/>
            <a:ext cx="1224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메</a:t>
            </a:r>
            <a:endParaRPr lang="en-US" altLang="ko-KR" sz="12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  <a:p>
            <a:pPr algn="ctr"/>
            <a:r>
              <a:rPr lang="ko-KR" altLang="en-US" sz="12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인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9F56037-5ADC-B884-88F2-3837A99005CE}"/>
              </a:ext>
            </a:extLst>
          </p:cNvPr>
          <p:cNvGrpSpPr/>
          <p:nvPr/>
        </p:nvGrpSpPr>
        <p:grpSpPr>
          <a:xfrm>
            <a:off x="9655486" y="3213293"/>
            <a:ext cx="2176320" cy="936057"/>
            <a:chOff x="1575289" y="2844076"/>
            <a:chExt cx="2176320" cy="93605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97852A-C6E2-6F53-2AA2-C7480E5DA2C6}"/>
                </a:ext>
              </a:extLst>
            </p:cNvPr>
            <p:cNvSpPr txBox="1"/>
            <p:nvPr/>
          </p:nvSpPr>
          <p:spPr>
            <a:xfrm>
              <a:off x="1575289" y="2844076"/>
              <a:ext cx="140267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dirty="0" err="1"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메인장비위치</a:t>
              </a:r>
              <a:endParaRPr lang="en-US" altLang="ko-KR" sz="1500" dirty="0"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EE822A-9C63-290E-1B2C-727FA6B185F6}"/>
                </a:ext>
              </a:extLst>
            </p:cNvPr>
            <p:cNvSpPr txBox="1"/>
            <p:nvPr/>
          </p:nvSpPr>
          <p:spPr>
            <a:xfrm>
              <a:off x="1675279" y="3152269"/>
              <a:ext cx="2076330" cy="62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20000"/>
                </a:lnSpc>
                <a:buAutoNum type="arabicPeriod"/>
              </a:pP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콘센트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구 </a:t>
              </a: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* 3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개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  (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모뎀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와이파이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,CCTV</a:t>
              </a:r>
              <a:r>
                <a:rPr lang="ko-KR" altLang="en-US" sz="900" dirty="0" err="1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셑탑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</a:t>
              </a:r>
              <a:r>
                <a:rPr lang="ko-KR" altLang="en-US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앰프</a:t>
              </a:r>
              <a:r>
                <a:rPr lang="en-US" altLang="ko-KR" sz="9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,)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2. </a:t>
              </a:r>
              <a:r>
                <a:rPr lang="ko-KR" altLang="en-US" sz="1000" dirty="0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인터넷 </a:t>
              </a:r>
              <a:r>
                <a:rPr lang="ko-KR" altLang="en-US" sz="1000" dirty="0" err="1"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메인선</a:t>
              </a:r>
              <a:endParaRPr lang="en-US" altLang="ko-KR" sz="1000" dirty="0"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</p:grp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7B713D56-AB4E-142D-7521-E616641E32D7}"/>
              </a:ext>
            </a:extLst>
          </p:cNvPr>
          <p:cNvCxnSpPr>
            <a:cxnSpLocks/>
          </p:cNvCxnSpPr>
          <p:nvPr/>
        </p:nvCxnSpPr>
        <p:spPr>
          <a:xfrm>
            <a:off x="8218868" y="1527254"/>
            <a:ext cx="0" cy="15725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79E325E3-0CA2-7FCD-AB4E-4ADAA9953D15}"/>
              </a:ext>
            </a:extLst>
          </p:cNvPr>
          <p:cNvCxnSpPr>
            <a:cxnSpLocks/>
          </p:cNvCxnSpPr>
          <p:nvPr/>
        </p:nvCxnSpPr>
        <p:spPr>
          <a:xfrm>
            <a:off x="9569971" y="4520608"/>
            <a:ext cx="10504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023C5675-5BEE-C9D7-6BC2-D24D7CDDAA67}"/>
              </a:ext>
            </a:extLst>
          </p:cNvPr>
          <p:cNvCxnSpPr>
            <a:cxnSpLocks/>
          </p:cNvCxnSpPr>
          <p:nvPr/>
        </p:nvCxnSpPr>
        <p:spPr>
          <a:xfrm flipV="1">
            <a:off x="9569971" y="2562332"/>
            <a:ext cx="185505" cy="2056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416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1810</TotalTime>
  <Words>225</Words>
  <Application>Microsoft Office PowerPoint</Application>
  <PresentationFormat>와이드스크린</PresentationFormat>
  <Paragraphs>49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G마켓 산스 TTF Bold</vt:lpstr>
      <vt:lpstr>G마켓 산스 TTF Light</vt:lpstr>
      <vt:lpstr>G마켓 산스 TTF Medium</vt:lpstr>
      <vt:lpstr>Aptos</vt:lpstr>
      <vt:lpstr>Aptos Display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윤철 김</dc:creator>
  <cp:lastModifiedBy>윤철 김</cp:lastModifiedBy>
  <cp:revision>1</cp:revision>
  <cp:lastPrinted>2025-03-08T03:56:45Z</cp:lastPrinted>
  <dcterms:created xsi:type="dcterms:W3CDTF">2025-03-08T03:48:06Z</dcterms:created>
  <dcterms:modified xsi:type="dcterms:W3CDTF">2025-03-09T09:58:38Z</dcterms:modified>
</cp:coreProperties>
</file>