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1303-9B3D-41CD-8BAB-18C762A8C87E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1ED0-DCE0-45AB-AB4A-9732FD2E11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876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1303-9B3D-41CD-8BAB-18C762A8C87E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1ED0-DCE0-45AB-AB4A-9732FD2E11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43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1303-9B3D-41CD-8BAB-18C762A8C87E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1ED0-DCE0-45AB-AB4A-9732FD2E11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928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1303-9B3D-41CD-8BAB-18C762A8C87E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1ED0-DCE0-45AB-AB4A-9732FD2E11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458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1303-9B3D-41CD-8BAB-18C762A8C87E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1ED0-DCE0-45AB-AB4A-9732FD2E11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9294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1303-9B3D-41CD-8BAB-18C762A8C87E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1ED0-DCE0-45AB-AB4A-9732FD2E11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110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1303-9B3D-41CD-8BAB-18C762A8C87E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1ED0-DCE0-45AB-AB4A-9732FD2E11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1208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1303-9B3D-41CD-8BAB-18C762A8C87E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1ED0-DCE0-45AB-AB4A-9732FD2E11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574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1303-9B3D-41CD-8BAB-18C762A8C87E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1ED0-DCE0-45AB-AB4A-9732FD2E11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0686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1303-9B3D-41CD-8BAB-18C762A8C87E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1ED0-DCE0-45AB-AB4A-9732FD2E11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0048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21303-9B3D-41CD-8BAB-18C762A8C87E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1ED0-DCE0-45AB-AB4A-9732FD2E11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272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21303-9B3D-41CD-8BAB-18C762A8C87E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61ED0-DCE0-45AB-AB4A-9732FD2E11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452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97D00DC1-A43B-387E-0D76-F404DB3D4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11" y="544418"/>
            <a:ext cx="3043981" cy="18599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B7AA741-C592-397A-AE59-CF75510B8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611" y="2621268"/>
            <a:ext cx="3043981" cy="184211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2C7069D-F4C3-C0FE-56CB-2B21AA37D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611" y="4810802"/>
            <a:ext cx="3043981" cy="184211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EACF785-6944-1382-28A7-A42C12D3AF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4520" y="535580"/>
            <a:ext cx="2954304" cy="611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31D3504-9E3C-AB19-3948-4F0EFB67A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81" y="658368"/>
            <a:ext cx="3140430" cy="554126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D04C77E-D92C-518F-BC87-39F0FD9B0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2530" y="658368"/>
            <a:ext cx="3282924" cy="257860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50D7C88-7562-7221-9EE2-6FC73FE3E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436" y="3429000"/>
            <a:ext cx="3282924" cy="2627564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C69F1C57-E665-E768-6BF0-DE6D4D389593}"/>
              </a:ext>
            </a:extLst>
          </p:cNvPr>
          <p:cNvSpPr/>
          <p:nvPr/>
        </p:nvSpPr>
        <p:spPr>
          <a:xfrm>
            <a:off x="497840" y="558800"/>
            <a:ext cx="426720" cy="4775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8F275B2-146A-2388-5842-2313420BEDF0}"/>
              </a:ext>
            </a:extLst>
          </p:cNvPr>
          <p:cNvSpPr/>
          <p:nvPr/>
        </p:nvSpPr>
        <p:spPr>
          <a:xfrm>
            <a:off x="497840" y="3952240"/>
            <a:ext cx="1320800" cy="4775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49E6662-7AD8-D253-EA79-90C602E38EB8}"/>
              </a:ext>
            </a:extLst>
          </p:cNvPr>
          <p:cNvSpPr/>
          <p:nvPr/>
        </p:nvSpPr>
        <p:spPr>
          <a:xfrm>
            <a:off x="5039361" y="4432902"/>
            <a:ext cx="3484358" cy="6197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19690D1-E743-BFD0-19E4-0CB8E0CE5468}"/>
              </a:ext>
            </a:extLst>
          </p:cNvPr>
          <p:cNvSpPr/>
          <p:nvPr/>
        </p:nvSpPr>
        <p:spPr>
          <a:xfrm>
            <a:off x="6949439" y="1036320"/>
            <a:ext cx="1574279" cy="6197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734327F-FE83-FE44-129E-AD5833CEAE54}"/>
              </a:ext>
            </a:extLst>
          </p:cNvPr>
          <p:cNvSpPr/>
          <p:nvPr/>
        </p:nvSpPr>
        <p:spPr>
          <a:xfrm>
            <a:off x="-88264" y="-21844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556B1F12-85F3-E3AF-6A23-77C7FA7F6614}"/>
              </a:ext>
            </a:extLst>
          </p:cNvPr>
          <p:cNvSpPr/>
          <p:nvPr/>
        </p:nvSpPr>
        <p:spPr>
          <a:xfrm>
            <a:off x="-88264" y="315468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57AD44F-36D3-E1CF-6695-6EA1D445A73E}"/>
              </a:ext>
            </a:extLst>
          </p:cNvPr>
          <p:cNvSpPr/>
          <p:nvPr/>
        </p:nvSpPr>
        <p:spPr>
          <a:xfrm>
            <a:off x="8229600" y="201168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80646-A5B8-46D5-8753-810604E8C1A8}"/>
              </a:ext>
            </a:extLst>
          </p:cNvPr>
          <p:cNvSpPr/>
          <p:nvPr/>
        </p:nvSpPr>
        <p:spPr>
          <a:xfrm>
            <a:off x="8229600" y="3570224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rgbClr val="FF0000"/>
                </a:solidFill>
              </a:rPr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889174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9697514-0491-7366-FA38-0BAF42CBA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82" y="786384"/>
            <a:ext cx="2623364" cy="5285232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86DBAC5A-1BDE-7F87-ACAF-E7382DAD7688}"/>
              </a:ext>
            </a:extLst>
          </p:cNvPr>
          <p:cNvGrpSpPr/>
          <p:nvPr/>
        </p:nvGrpSpPr>
        <p:grpSpPr>
          <a:xfrm>
            <a:off x="3761895" y="786384"/>
            <a:ext cx="2709362" cy="5285232"/>
            <a:chOff x="3761895" y="786384"/>
            <a:chExt cx="2709362" cy="5285232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C62F05A4-656C-B5EF-CC49-07DA89163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61895" y="786384"/>
              <a:ext cx="2709362" cy="5285232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BEECFF9-1A72-9F93-91CB-556A166A2A91}"/>
                </a:ext>
              </a:extLst>
            </p:cNvPr>
            <p:cNvSpPr/>
            <p:nvPr/>
          </p:nvSpPr>
          <p:spPr>
            <a:xfrm>
              <a:off x="4010143" y="1485392"/>
              <a:ext cx="707136" cy="146304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BE00A23E-DDBC-1607-FD3C-B5F5F9C8A1CE}"/>
              </a:ext>
            </a:extLst>
          </p:cNvPr>
          <p:cNvSpPr/>
          <p:nvPr/>
        </p:nvSpPr>
        <p:spPr>
          <a:xfrm>
            <a:off x="548640" y="5652102"/>
            <a:ext cx="2829224" cy="5454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7FEA2B5-E947-E2F2-86B0-980BA949E382}"/>
              </a:ext>
            </a:extLst>
          </p:cNvPr>
          <p:cNvSpPr/>
          <p:nvPr/>
        </p:nvSpPr>
        <p:spPr>
          <a:xfrm>
            <a:off x="-90415" y="4763008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rgbClr val="FF0000"/>
                </a:solidFill>
              </a:rPr>
              <a:t>⑤</a:t>
            </a:r>
          </a:p>
        </p:txBody>
      </p:sp>
    </p:spTree>
    <p:extLst>
      <p:ext uri="{BB962C8B-B14F-4D97-AF65-F5344CB8AC3E}">
        <p14:creationId xmlns:p14="http://schemas.microsoft.com/office/powerpoint/2010/main" val="2191828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</TotalTime>
  <Words>5</Words>
  <Application>Microsoft Office PowerPoint</Application>
  <PresentationFormat>화면 슬라이드 쇼(4:3)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Thomas Norris MD</dc:creator>
  <cp:lastModifiedBy>윤철 김</cp:lastModifiedBy>
  <cp:revision>1</cp:revision>
  <dcterms:created xsi:type="dcterms:W3CDTF">2024-12-04T01:40:09Z</dcterms:created>
  <dcterms:modified xsi:type="dcterms:W3CDTF">2024-12-04T02:01:24Z</dcterms:modified>
</cp:coreProperties>
</file>