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123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44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19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82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928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27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15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05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14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00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6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19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98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18907B-34F2-4EE0-BA5F-F44BE13C83DC}" type="datetimeFigureOut">
              <a:rPr lang="ko-KR" altLang="en-US" smtClean="0"/>
              <a:t>2025-12-18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92B6E6-9031-46C1-9F86-E81BDE8AE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25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5529" rtl="0" eaLnBrk="1" latinLnBrk="1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382" indent="-406382" algn="l" defTabSz="1625529" rtl="0" eaLnBrk="1" latinLnBrk="1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147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+mn-lt"/>
          <a:ea typeface="+mn-ea"/>
          <a:cs typeface="+mn-cs"/>
        </a:defRPr>
      </a:lvl2pPr>
      <a:lvl3pPr marL="2031911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3pPr>
      <a:lvl4pPr marL="2844676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40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204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C1D75647-A919-FE19-7F34-1B870D846BDA}"/>
              </a:ext>
            </a:extLst>
          </p:cNvPr>
          <p:cNvGrpSpPr/>
          <p:nvPr/>
        </p:nvGrpSpPr>
        <p:grpSpPr>
          <a:xfrm>
            <a:off x="319090" y="1126432"/>
            <a:ext cx="8353630" cy="11065568"/>
            <a:chOff x="338968" y="563216"/>
            <a:chExt cx="8353630" cy="11065568"/>
          </a:xfrm>
        </p:grpSpPr>
        <p:pic>
          <p:nvPicPr>
            <p:cNvPr id="5" name="그림 4" descr="텍스트, 스크린샷, 번호, 소프트웨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0969A9A2-EE41-B5B5-D7F7-F8268845F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968" y="563216"/>
              <a:ext cx="8353630" cy="11065568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4287692-016C-1044-9C89-275856603C05}"/>
                </a:ext>
              </a:extLst>
            </p:cNvPr>
            <p:cNvSpPr/>
            <p:nvPr/>
          </p:nvSpPr>
          <p:spPr>
            <a:xfrm>
              <a:off x="2002404" y="6896430"/>
              <a:ext cx="3321436" cy="103499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 descr="텍스트, 스크린샷, 직사각형, 폰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C28D2E1A-B859-5B56-8171-451ED08A0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9405" y="3912565"/>
              <a:ext cx="5401429" cy="1981477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906439-5403-328D-55B2-E6F292ED412D}"/>
                </a:ext>
              </a:extLst>
            </p:cNvPr>
            <p:cNvSpPr/>
            <p:nvPr/>
          </p:nvSpPr>
          <p:spPr>
            <a:xfrm>
              <a:off x="2621280" y="4425562"/>
              <a:ext cx="2702560" cy="75603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8ACCA09-E865-5800-C894-41D0A3D9A613}"/>
              </a:ext>
            </a:extLst>
          </p:cNvPr>
          <p:cNvGrpSpPr/>
          <p:nvPr/>
        </p:nvGrpSpPr>
        <p:grpSpPr>
          <a:xfrm>
            <a:off x="10657497" y="958216"/>
            <a:ext cx="9805778" cy="11233784"/>
            <a:chOff x="10041271" y="479108"/>
            <a:chExt cx="9805778" cy="11233784"/>
          </a:xfrm>
        </p:grpSpPr>
        <p:pic>
          <p:nvPicPr>
            <p:cNvPr id="12" name="그림 11" descr="텍스트, 스크린샷, 소프트웨어, 번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B0CF164-4040-182F-8A40-BDBAFF79B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35281" y="479108"/>
              <a:ext cx="8411768" cy="11233784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E765B55-58C7-823B-EA36-702220684FDE}"/>
                </a:ext>
              </a:extLst>
            </p:cNvPr>
            <p:cNvSpPr/>
            <p:nvPr/>
          </p:nvSpPr>
          <p:spPr>
            <a:xfrm>
              <a:off x="16419443" y="3428997"/>
              <a:ext cx="3427606" cy="103499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그림 17" descr="텍스트, 스크린샷, 번호, 소프트웨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22EF7640-A579-E68A-4AA9-FE95FB0E3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41271" y="4554768"/>
              <a:ext cx="6477904" cy="6096851"/>
            </a:xfrm>
            <a:prstGeom prst="rect">
              <a:avLst/>
            </a:prstGeom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16C7A90-60AC-6305-6279-8529BE69F8BB}"/>
                </a:ext>
              </a:extLst>
            </p:cNvPr>
            <p:cNvSpPr/>
            <p:nvPr/>
          </p:nvSpPr>
          <p:spPr>
            <a:xfrm>
              <a:off x="12741965" y="6892431"/>
              <a:ext cx="1967948" cy="72094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97CE655-71CB-8612-AA6C-F8E17D58BB6C}"/>
              </a:ext>
            </a:extLst>
          </p:cNvPr>
          <p:cNvSpPr txBox="1"/>
          <p:nvPr/>
        </p:nvSpPr>
        <p:spPr>
          <a:xfrm>
            <a:off x="319090" y="315936"/>
            <a:ext cx="75518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1.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옵션설정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회원관리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 err="1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사용안함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저장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3B2718-9A4B-1214-C9C4-00A373873218}"/>
              </a:ext>
            </a:extLst>
          </p:cNvPr>
          <p:cNvSpPr txBox="1"/>
          <p:nvPr/>
        </p:nvSpPr>
        <p:spPr>
          <a:xfrm>
            <a:off x="11231217" y="293942"/>
            <a:ext cx="96577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2.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옵션설정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결제옵션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포인트결제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 err="1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사용안함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저장</a:t>
            </a:r>
          </a:p>
        </p:txBody>
      </p:sp>
    </p:spTree>
    <p:extLst>
      <p:ext uri="{BB962C8B-B14F-4D97-AF65-F5344CB8AC3E}">
        <p14:creationId xmlns:p14="http://schemas.microsoft.com/office/powerpoint/2010/main" val="427219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224908B-D57A-97B5-8A9F-CCAF105CA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39" y="1179422"/>
            <a:ext cx="8132065" cy="10754630"/>
          </a:xfrm>
          <a:prstGeom prst="rect">
            <a:avLst/>
          </a:prstGeom>
        </p:spPr>
      </p:pic>
      <p:pic>
        <p:nvPicPr>
          <p:cNvPr id="7" name="그림 6" descr="텍스트, 스크린샷, 소프트웨어, 컴퓨터 아이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BD0F69-53EC-B632-1C1D-A79938F271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875" b="9421"/>
          <a:stretch>
            <a:fillRect/>
          </a:stretch>
        </p:blipFill>
        <p:spPr>
          <a:xfrm>
            <a:off x="9573875" y="2113701"/>
            <a:ext cx="7297168" cy="2802836"/>
          </a:xfrm>
          <a:prstGeom prst="rect">
            <a:avLst/>
          </a:prstGeom>
        </p:spPr>
      </p:pic>
      <p:pic>
        <p:nvPicPr>
          <p:cNvPr id="9" name="그림 8" descr="스크린샷, 텍스트,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D198F8-9EDC-7499-C993-39DCC6629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3902" y="5887499"/>
            <a:ext cx="7097115" cy="276263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9A22832-5242-3B51-86C7-8C84A5D2170E}"/>
              </a:ext>
            </a:extLst>
          </p:cNvPr>
          <p:cNvSpPr/>
          <p:nvPr/>
        </p:nvSpPr>
        <p:spPr>
          <a:xfrm>
            <a:off x="2300579" y="2997621"/>
            <a:ext cx="3321436" cy="10349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CB5D0E7-243B-B58B-0B06-6A32A6EF9408}"/>
              </a:ext>
            </a:extLst>
          </p:cNvPr>
          <p:cNvSpPr/>
          <p:nvPr/>
        </p:nvSpPr>
        <p:spPr>
          <a:xfrm>
            <a:off x="9673901" y="2113701"/>
            <a:ext cx="3346359" cy="27626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AB4B7-08F6-920D-D447-9EC433A7F81E}"/>
              </a:ext>
            </a:extLst>
          </p:cNvPr>
          <p:cNvSpPr txBox="1"/>
          <p:nvPr/>
        </p:nvSpPr>
        <p:spPr>
          <a:xfrm>
            <a:off x="850126" y="315935"/>
            <a:ext cx="13780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3.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매장옵션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파트너 설정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청년스케치 체크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저장확인 </a:t>
            </a:r>
            <a:r>
              <a:rPr lang="en-US" altLang="ko-KR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&gt; </a:t>
            </a:r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프로그램 재시작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4A945C-CA6A-8B4C-CE52-E31199A7F48E}"/>
              </a:ext>
            </a:extLst>
          </p:cNvPr>
          <p:cNvSpPr txBox="1"/>
          <p:nvPr/>
        </p:nvSpPr>
        <p:spPr>
          <a:xfrm>
            <a:off x="10119904" y="9025225"/>
            <a:ext cx="62051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>
                <a:solidFill>
                  <a:srgbClr val="FF000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활성화 되면 바탕이 푸른색으로 변함</a:t>
            </a:r>
          </a:p>
        </p:txBody>
      </p:sp>
    </p:spTree>
    <p:extLst>
      <p:ext uri="{BB962C8B-B14F-4D97-AF65-F5344CB8AC3E}">
        <p14:creationId xmlns:p14="http://schemas.microsoft.com/office/powerpoint/2010/main" val="123137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39</Words>
  <Application>Microsoft Office PowerPoint</Application>
  <PresentationFormat>사용자 지정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G마켓 산스 TTF Medium</vt:lpstr>
      <vt:lpstr>Aptos</vt:lpstr>
      <vt:lpstr>Aptos Display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윤철 김</dc:creator>
  <cp:lastModifiedBy>윤철 김</cp:lastModifiedBy>
  <cp:revision>1</cp:revision>
  <dcterms:created xsi:type="dcterms:W3CDTF">2025-12-18T01:54:30Z</dcterms:created>
  <dcterms:modified xsi:type="dcterms:W3CDTF">2025-12-18T02:38:51Z</dcterms:modified>
</cp:coreProperties>
</file>