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02" y="10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7C225-9F67-4ACC-9028-53CB3B1FA28E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6ECEC-E9AD-43D7-9906-09696CA860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1039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7C225-9F67-4ACC-9028-53CB3B1FA28E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6ECEC-E9AD-43D7-9906-09696CA860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4191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7C225-9F67-4ACC-9028-53CB3B1FA28E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6ECEC-E9AD-43D7-9906-09696CA860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68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7C225-9F67-4ACC-9028-53CB3B1FA28E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6ECEC-E9AD-43D7-9906-09696CA860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2644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7C225-9F67-4ACC-9028-53CB3B1FA28E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6ECEC-E9AD-43D7-9906-09696CA860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6055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7C225-9F67-4ACC-9028-53CB3B1FA28E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6ECEC-E9AD-43D7-9906-09696CA860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48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7C225-9F67-4ACC-9028-53CB3B1FA28E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6ECEC-E9AD-43D7-9906-09696CA860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0435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7C225-9F67-4ACC-9028-53CB3B1FA28E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6ECEC-E9AD-43D7-9906-09696CA860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7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7C225-9F67-4ACC-9028-53CB3B1FA28E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6ECEC-E9AD-43D7-9906-09696CA860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283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7C225-9F67-4ACC-9028-53CB3B1FA28E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6ECEC-E9AD-43D7-9906-09696CA860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8049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7C225-9F67-4ACC-9028-53CB3B1FA28E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6ECEC-E9AD-43D7-9906-09696CA860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7717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F7C225-9F67-4ACC-9028-53CB3B1FA28E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A6ECEC-E9AD-43D7-9906-09696CA860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335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A5F7F76-D1FC-F2CC-6954-027497F26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43" y="223296"/>
            <a:ext cx="6349514" cy="227341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D90A4B2-B819-7CCA-5394-E7C684DE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18" y="2743200"/>
            <a:ext cx="6480164" cy="351315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AD17274-A4CA-012F-A71F-148FE739D8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43" y="6654286"/>
            <a:ext cx="3256062" cy="275173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80EAB029-7655-58A5-AEB8-46D0B09498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0043" y="6502150"/>
            <a:ext cx="3373714" cy="3056010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4E07157C-F011-6C45-E53D-EF14BF6F47BD}"/>
              </a:ext>
            </a:extLst>
          </p:cNvPr>
          <p:cNvSpPr/>
          <p:nvPr/>
        </p:nvSpPr>
        <p:spPr>
          <a:xfrm>
            <a:off x="188918" y="2234317"/>
            <a:ext cx="1003778" cy="26239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ADA7E56-F8E0-2AC8-5E8A-1243090491FF}"/>
              </a:ext>
            </a:extLst>
          </p:cNvPr>
          <p:cNvSpPr/>
          <p:nvPr/>
        </p:nvSpPr>
        <p:spPr>
          <a:xfrm>
            <a:off x="2081329" y="978011"/>
            <a:ext cx="1003778" cy="7792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052511E-691D-85C9-F772-2D94E3EC4999}"/>
              </a:ext>
            </a:extLst>
          </p:cNvPr>
          <p:cNvSpPr/>
          <p:nvPr/>
        </p:nvSpPr>
        <p:spPr>
          <a:xfrm>
            <a:off x="254243" y="2981739"/>
            <a:ext cx="1440342" cy="2862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A0E624C-AD06-7FB7-F7C4-7AB8170C9486}"/>
              </a:ext>
            </a:extLst>
          </p:cNvPr>
          <p:cNvSpPr/>
          <p:nvPr/>
        </p:nvSpPr>
        <p:spPr>
          <a:xfrm>
            <a:off x="4196729" y="3514476"/>
            <a:ext cx="1440342" cy="73947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A6FF7AF-11AA-8B2F-89B4-50567F3A38C5}"/>
              </a:ext>
            </a:extLst>
          </p:cNvPr>
          <p:cNvSpPr/>
          <p:nvPr/>
        </p:nvSpPr>
        <p:spPr>
          <a:xfrm>
            <a:off x="1192696" y="7170753"/>
            <a:ext cx="1440342" cy="6692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264231B-0CD4-AEFB-7C32-68BD2DD20536}"/>
              </a:ext>
            </a:extLst>
          </p:cNvPr>
          <p:cNvSpPr/>
          <p:nvPr/>
        </p:nvSpPr>
        <p:spPr>
          <a:xfrm>
            <a:off x="4168496" y="6836136"/>
            <a:ext cx="1440342" cy="3346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0FD872C-BC65-81D7-6E62-DA0912882C35}"/>
              </a:ext>
            </a:extLst>
          </p:cNvPr>
          <p:cNvSpPr/>
          <p:nvPr/>
        </p:nvSpPr>
        <p:spPr>
          <a:xfrm>
            <a:off x="3840480" y="9222219"/>
            <a:ext cx="644056" cy="3346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60398C-B0E2-C396-ECD8-186C3C888917}"/>
              </a:ext>
            </a:extLst>
          </p:cNvPr>
          <p:cNvSpPr txBox="1"/>
          <p:nvPr/>
        </p:nvSpPr>
        <p:spPr>
          <a:xfrm>
            <a:off x="46494" y="244289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C0D3650-8B0F-08E5-DBF4-53F5BC6CB8CE}"/>
              </a:ext>
            </a:extLst>
          </p:cNvPr>
          <p:cNvSpPr txBox="1"/>
          <p:nvPr/>
        </p:nvSpPr>
        <p:spPr>
          <a:xfrm>
            <a:off x="2017719" y="60867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B4DB68-B9F7-A399-30D8-7F6DA14F9921}"/>
              </a:ext>
            </a:extLst>
          </p:cNvPr>
          <p:cNvSpPr txBox="1"/>
          <p:nvPr/>
        </p:nvSpPr>
        <p:spPr>
          <a:xfrm>
            <a:off x="1694585" y="291039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④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FE3321-DB4B-C971-ACB6-6F2668500AD4}"/>
              </a:ext>
            </a:extLst>
          </p:cNvPr>
          <p:cNvSpPr txBox="1"/>
          <p:nvPr/>
        </p:nvSpPr>
        <p:spPr>
          <a:xfrm>
            <a:off x="3781231" y="35057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1ED374-0220-C94B-749D-57160F55C91E}"/>
              </a:ext>
            </a:extLst>
          </p:cNvPr>
          <p:cNvSpPr txBox="1"/>
          <p:nvPr/>
        </p:nvSpPr>
        <p:spPr>
          <a:xfrm>
            <a:off x="777198" y="71243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⑥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16CD57-BBF0-D76B-8615-615B2856ADD1}"/>
              </a:ext>
            </a:extLst>
          </p:cNvPr>
          <p:cNvSpPr txBox="1"/>
          <p:nvPr/>
        </p:nvSpPr>
        <p:spPr>
          <a:xfrm>
            <a:off x="3718054" y="684270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⑦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2C51C8E-B515-91BB-07AB-44C3DFE6F1DD}"/>
              </a:ext>
            </a:extLst>
          </p:cNvPr>
          <p:cNvSpPr txBox="1"/>
          <p:nvPr/>
        </p:nvSpPr>
        <p:spPr>
          <a:xfrm>
            <a:off x="3718054" y="952740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⑧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0A570DE-98D5-93CF-A41A-B8E4ABE6812F}"/>
              </a:ext>
            </a:extLst>
          </p:cNvPr>
          <p:cNvSpPr txBox="1"/>
          <p:nvPr/>
        </p:nvSpPr>
        <p:spPr>
          <a:xfrm>
            <a:off x="2823706" y="45465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FF0000"/>
                </a:solidFill>
              </a:rPr>
              <a:t>회원정보수정</a:t>
            </a:r>
          </a:p>
        </p:txBody>
      </p:sp>
    </p:spTree>
    <p:extLst>
      <p:ext uri="{BB962C8B-B14F-4D97-AF65-F5344CB8AC3E}">
        <p14:creationId xmlns:p14="http://schemas.microsoft.com/office/powerpoint/2010/main" val="4242735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454A742-8055-617D-5794-2FC004469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01" y="204840"/>
            <a:ext cx="6237798" cy="348513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B312B34-41AB-9035-1BBA-94BC46ECB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99" y="3689974"/>
            <a:ext cx="6372974" cy="33650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37DEE4-585D-81A3-AFF4-43BCB3E9B336}"/>
              </a:ext>
            </a:extLst>
          </p:cNvPr>
          <p:cNvSpPr txBox="1"/>
          <p:nvPr/>
        </p:nvSpPr>
        <p:spPr>
          <a:xfrm>
            <a:off x="389613" y="2480807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1765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925D5D3-4B7B-EB32-019C-C3626C0C3493}"/>
              </a:ext>
            </a:extLst>
          </p:cNvPr>
          <p:cNvSpPr/>
          <p:nvPr/>
        </p:nvSpPr>
        <p:spPr>
          <a:xfrm>
            <a:off x="4500438" y="922351"/>
            <a:ext cx="2047461" cy="5486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1D7D67B-6387-1803-8214-8DEC00132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99" y="7265821"/>
            <a:ext cx="3271964" cy="200816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297992DE-8D0A-A12E-FC06-F8AF4448C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455" y="7549755"/>
            <a:ext cx="3327618" cy="1644612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30A9AB40-595F-EB2A-A159-A1A8A4EEE03D}"/>
              </a:ext>
            </a:extLst>
          </p:cNvPr>
          <p:cNvSpPr/>
          <p:nvPr/>
        </p:nvSpPr>
        <p:spPr>
          <a:xfrm>
            <a:off x="5931673" y="5009322"/>
            <a:ext cx="751400" cy="5486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8631198-90C5-6B3D-1E9A-79D2CBD3898F}"/>
              </a:ext>
            </a:extLst>
          </p:cNvPr>
          <p:cNvSpPr/>
          <p:nvPr/>
        </p:nvSpPr>
        <p:spPr>
          <a:xfrm>
            <a:off x="453224" y="7365129"/>
            <a:ext cx="2975775" cy="19088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772F7B3B-4109-C7CD-8F11-9E534315D6BE}"/>
              </a:ext>
            </a:extLst>
          </p:cNvPr>
          <p:cNvSpPr/>
          <p:nvPr/>
        </p:nvSpPr>
        <p:spPr>
          <a:xfrm>
            <a:off x="4381169" y="8778240"/>
            <a:ext cx="1409368" cy="33395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E2BDD6-502B-6FD5-B5E4-092BD546FCB2}"/>
              </a:ext>
            </a:extLst>
          </p:cNvPr>
          <p:cNvSpPr txBox="1"/>
          <p:nvPr/>
        </p:nvSpPr>
        <p:spPr>
          <a:xfrm>
            <a:off x="5921" y="297171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FF1C93-133C-7872-A985-A934C546865C}"/>
              </a:ext>
            </a:extLst>
          </p:cNvPr>
          <p:cNvSpPr txBox="1"/>
          <p:nvPr/>
        </p:nvSpPr>
        <p:spPr>
          <a:xfrm>
            <a:off x="4084939" y="92235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C5FF27-2BFA-3FBD-61A1-CEA62A1C81E8}"/>
              </a:ext>
            </a:extLst>
          </p:cNvPr>
          <p:cNvSpPr txBox="1"/>
          <p:nvPr/>
        </p:nvSpPr>
        <p:spPr>
          <a:xfrm>
            <a:off x="0" y="67042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48AA3A-18BA-2713-7610-00C5FD256DDD}"/>
              </a:ext>
            </a:extLst>
          </p:cNvPr>
          <p:cNvSpPr txBox="1"/>
          <p:nvPr/>
        </p:nvSpPr>
        <p:spPr>
          <a:xfrm>
            <a:off x="1197057" y="771016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⑤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59483D-83DE-27B0-6E6F-752A836C7A6A}"/>
              </a:ext>
            </a:extLst>
          </p:cNvPr>
          <p:cNvSpPr txBox="1"/>
          <p:nvPr/>
        </p:nvSpPr>
        <p:spPr>
          <a:xfrm>
            <a:off x="5582788" y="473188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④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AA3399-B04A-305C-E330-D1ABCDBEAF6E}"/>
              </a:ext>
            </a:extLst>
          </p:cNvPr>
          <p:cNvSpPr txBox="1"/>
          <p:nvPr/>
        </p:nvSpPr>
        <p:spPr>
          <a:xfrm>
            <a:off x="4292688" y="834619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⑥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6A345E-3707-0611-7FA7-60713569873A}"/>
              </a:ext>
            </a:extLst>
          </p:cNvPr>
          <p:cNvSpPr txBox="1"/>
          <p:nvPr/>
        </p:nvSpPr>
        <p:spPr>
          <a:xfrm>
            <a:off x="2063310" y="12522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FF0000"/>
                </a:solidFill>
              </a:rPr>
              <a:t>포인트이관</a:t>
            </a:r>
          </a:p>
        </p:txBody>
      </p:sp>
    </p:spTree>
    <p:extLst>
      <p:ext uri="{BB962C8B-B14F-4D97-AF65-F5344CB8AC3E}">
        <p14:creationId xmlns:p14="http://schemas.microsoft.com/office/powerpoint/2010/main" val="3872809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FE6DE3F-9F01-D90D-D7B8-D2C4D439E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224" y="176651"/>
            <a:ext cx="5951552" cy="308033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83209EF-3BF8-BD16-DDB3-64D406139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64" y="3657600"/>
            <a:ext cx="3207346" cy="203420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436CBD3-53FF-315F-2703-F90D333C9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6383" y="4033502"/>
            <a:ext cx="2500684" cy="128240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BAD7364-C7C0-7F3D-C6ED-796D5656E5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663" y="5620454"/>
            <a:ext cx="6094674" cy="3753926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62982139-F82A-A01C-822C-088D25D32843}"/>
              </a:ext>
            </a:extLst>
          </p:cNvPr>
          <p:cNvSpPr/>
          <p:nvPr/>
        </p:nvSpPr>
        <p:spPr>
          <a:xfrm>
            <a:off x="453224" y="2806810"/>
            <a:ext cx="3051815" cy="2094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2B573B3-0591-5241-B969-4FAA5D4FCF4C}"/>
              </a:ext>
            </a:extLst>
          </p:cNvPr>
          <p:cNvSpPr/>
          <p:nvPr/>
        </p:nvSpPr>
        <p:spPr>
          <a:xfrm>
            <a:off x="5677231" y="1520329"/>
            <a:ext cx="727545" cy="3005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046B312-ACA0-D2E8-60CB-B1BD5A17602C}"/>
              </a:ext>
            </a:extLst>
          </p:cNvPr>
          <p:cNvSpPr/>
          <p:nvPr/>
        </p:nvSpPr>
        <p:spPr>
          <a:xfrm>
            <a:off x="453224" y="4033502"/>
            <a:ext cx="3207346" cy="16583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CA8492C-0518-2510-1BD2-6F5C00C6ED93}"/>
              </a:ext>
            </a:extLst>
          </p:cNvPr>
          <p:cNvSpPr/>
          <p:nvPr/>
        </p:nvSpPr>
        <p:spPr>
          <a:xfrm>
            <a:off x="3991554" y="5009322"/>
            <a:ext cx="1741335" cy="3005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5C5BA20-89D0-FC34-5E33-2A59661993D1}"/>
              </a:ext>
            </a:extLst>
          </p:cNvPr>
          <p:cNvSpPr/>
          <p:nvPr/>
        </p:nvSpPr>
        <p:spPr>
          <a:xfrm>
            <a:off x="3505039" y="5887146"/>
            <a:ext cx="407002" cy="3005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7668095-D76C-A2E3-A8FA-F0CF56AD2279}"/>
              </a:ext>
            </a:extLst>
          </p:cNvPr>
          <p:cNvSpPr/>
          <p:nvPr/>
        </p:nvSpPr>
        <p:spPr>
          <a:xfrm>
            <a:off x="3505039" y="8641554"/>
            <a:ext cx="1782578" cy="3005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8A131E7-E8D7-E3FE-45EB-865EC41CCDBF}"/>
              </a:ext>
            </a:extLst>
          </p:cNvPr>
          <p:cNvSpPr/>
          <p:nvPr/>
        </p:nvSpPr>
        <p:spPr>
          <a:xfrm>
            <a:off x="4166483" y="9078668"/>
            <a:ext cx="715618" cy="3005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AB6180-82C2-7D7A-31F7-4DDF4671676D}"/>
              </a:ext>
            </a:extLst>
          </p:cNvPr>
          <p:cNvSpPr txBox="1"/>
          <p:nvPr/>
        </p:nvSpPr>
        <p:spPr>
          <a:xfrm>
            <a:off x="2390850" y="15087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FF0000"/>
                </a:solidFill>
              </a:rPr>
              <a:t>회원삭제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EEEC7B5-E21B-CD97-1EE8-29F856A0FB6D}"/>
              </a:ext>
            </a:extLst>
          </p:cNvPr>
          <p:cNvSpPr txBox="1"/>
          <p:nvPr/>
        </p:nvSpPr>
        <p:spPr>
          <a:xfrm>
            <a:off x="37726" y="274791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E6BAE6-5485-9A75-D016-84D44F4D3FEA}"/>
              </a:ext>
            </a:extLst>
          </p:cNvPr>
          <p:cNvSpPr txBox="1"/>
          <p:nvPr/>
        </p:nvSpPr>
        <p:spPr>
          <a:xfrm>
            <a:off x="6404776" y="148592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1D307CC-34EA-B33E-37B4-96BED9D4B454}"/>
              </a:ext>
            </a:extLst>
          </p:cNvPr>
          <p:cNvSpPr txBox="1"/>
          <p:nvPr/>
        </p:nvSpPr>
        <p:spPr>
          <a:xfrm>
            <a:off x="1197057" y="482465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BE3BEFD-8512-13E7-D10A-F146AB8D38B0}"/>
              </a:ext>
            </a:extLst>
          </p:cNvPr>
          <p:cNvSpPr txBox="1"/>
          <p:nvPr/>
        </p:nvSpPr>
        <p:spPr>
          <a:xfrm>
            <a:off x="3145213" y="58183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7648F95-1C2E-C2A2-9475-7D9647AA9E5E}"/>
              </a:ext>
            </a:extLst>
          </p:cNvPr>
          <p:cNvSpPr txBox="1"/>
          <p:nvPr/>
        </p:nvSpPr>
        <p:spPr>
          <a:xfrm>
            <a:off x="5582788" y="473188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④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44453EC-7F24-72CF-C65F-7237EC1B88DF}"/>
              </a:ext>
            </a:extLst>
          </p:cNvPr>
          <p:cNvSpPr txBox="1"/>
          <p:nvPr/>
        </p:nvSpPr>
        <p:spPr>
          <a:xfrm>
            <a:off x="4149837" y="860714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⑥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CCC21DF-CD3F-5033-3436-ED2522F3808A}"/>
              </a:ext>
            </a:extLst>
          </p:cNvPr>
          <p:cNvSpPr txBox="1"/>
          <p:nvPr/>
        </p:nvSpPr>
        <p:spPr>
          <a:xfrm>
            <a:off x="3912041" y="939128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⑦</a:t>
            </a:r>
          </a:p>
        </p:txBody>
      </p:sp>
    </p:spTree>
    <p:extLst>
      <p:ext uri="{BB962C8B-B14F-4D97-AF65-F5344CB8AC3E}">
        <p14:creationId xmlns:p14="http://schemas.microsoft.com/office/powerpoint/2010/main" val="2934913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654</TotalTime>
  <Words>24</Words>
  <Application>Microsoft Office PowerPoint</Application>
  <PresentationFormat>A4 용지(210x297mm)</PresentationFormat>
  <Paragraphs>24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윤철 김</dc:creator>
  <cp:lastModifiedBy>윤철 김</cp:lastModifiedBy>
  <cp:revision>1</cp:revision>
  <dcterms:created xsi:type="dcterms:W3CDTF">2025-04-22T00:55:33Z</dcterms:created>
  <dcterms:modified xsi:type="dcterms:W3CDTF">2025-04-22T11:50:27Z</dcterms:modified>
</cp:coreProperties>
</file>