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50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97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63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2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067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69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139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56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83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81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21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8F71DA-98E2-4BFA-AE99-686FD3F547FE}" type="datetimeFigureOut">
              <a:rPr lang="ko-KR" altLang="en-US" smtClean="0"/>
              <a:t>2025-11-28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C48C5-DB99-449F-806B-B4043FAC9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40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A8ADF3-9FA7-C31D-CBAE-28A9190388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D0DA252-1B72-2108-8E46-552EA961B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173D690-1C0E-9CD6-4A60-497D84DF2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31" y="666364"/>
            <a:ext cx="8335538" cy="552527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5F45000-9A7F-D762-EA96-42A9252AA5CC}"/>
              </a:ext>
            </a:extLst>
          </p:cNvPr>
          <p:cNvSpPr/>
          <p:nvPr/>
        </p:nvSpPr>
        <p:spPr>
          <a:xfrm>
            <a:off x="7212650" y="2760292"/>
            <a:ext cx="1384419" cy="1145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7B63772-FA20-FEA4-D97D-34DF676C8696}"/>
              </a:ext>
            </a:extLst>
          </p:cNvPr>
          <p:cNvSpPr/>
          <p:nvPr/>
        </p:nvSpPr>
        <p:spPr>
          <a:xfrm>
            <a:off x="1905711" y="1098434"/>
            <a:ext cx="837489" cy="414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2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7F0BC50-64BB-30DD-7375-312A96EBA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207"/>
            <a:ext cx="9144000" cy="415158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5762ADB-9C6E-D4F9-EB91-715F1E94BEFC}"/>
              </a:ext>
            </a:extLst>
          </p:cNvPr>
          <p:cNvSpPr/>
          <p:nvPr/>
        </p:nvSpPr>
        <p:spPr>
          <a:xfrm>
            <a:off x="837488" y="1353207"/>
            <a:ext cx="21108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E92AAF-21ED-6471-35F3-C0B3CB05CE11}"/>
              </a:ext>
            </a:extLst>
          </p:cNvPr>
          <p:cNvSpPr/>
          <p:nvPr/>
        </p:nvSpPr>
        <p:spPr>
          <a:xfrm>
            <a:off x="0" y="2515435"/>
            <a:ext cx="2948299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AC53635-6EFA-17C9-86CC-9ADF2E548B73}"/>
              </a:ext>
            </a:extLst>
          </p:cNvPr>
          <p:cNvSpPr/>
          <p:nvPr/>
        </p:nvSpPr>
        <p:spPr>
          <a:xfrm>
            <a:off x="0" y="3190553"/>
            <a:ext cx="237573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117473A-EDB8-4B78-8C47-BC34122DCF1D}"/>
              </a:ext>
            </a:extLst>
          </p:cNvPr>
          <p:cNvSpPr/>
          <p:nvPr/>
        </p:nvSpPr>
        <p:spPr>
          <a:xfrm>
            <a:off x="6349526" y="3190552"/>
            <a:ext cx="1008404" cy="14669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BB0F348-843A-A643-5486-AEDD0F82F653}"/>
              </a:ext>
            </a:extLst>
          </p:cNvPr>
          <p:cNvSpPr/>
          <p:nvPr/>
        </p:nvSpPr>
        <p:spPr>
          <a:xfrm>
            <a:off x="5541947" y="2515435"/>
            <a:ext cx="1008404" cy="491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E8DBEE-BA50-8C0D-BD61-DA5C8542114D}"/>
              </a:ext>
            </a:extLst>
          </p:cNvPr>
          <p:cNvSpPr txBox="1"/>
          <p:nvPr/>
        </p:nvSpPr>
        <p:spPr>
          <a:xfrm>
            <a:off x="7357930" y="4007978"/>
            <a:ext cx="12105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1234</a:t>
            </a:r>
            <a:endParaRPr lang="ko-KR" altLang="en-US" sz="3000" dirty="0">
              <a:solidFill>
                <a:srgbClr val="FF000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249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E705005-CEE4-DB1A-0538-3ADCB11E4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28" y="1460090"/>
            <a:ext cx="8648344" cy="393782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BBB8F5D7-1AE5-6DE4-6610-4973A03566AD}"/>
              </a:ext>
            </a:extLst>
          </p:cNvPr>
          <p:cNvSpPr/>
          <p:nvPr/>
        </p:nvSpPr>
        <p:spPr>
          <a:xfrm>
            <a:off x="316194" y="2993999"/>
            <a:ext cx="21108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ABDF1C2-8011-C745-5301-C259EC4B3600}"/>
              </a:ext>
            </a:extLst>
          </p:cNvPr>
          <p:cNvSpPr/>
          <p:nvPr/>
        </p:nvSpPr>
        <p:spPr>
          <a:xfrm>
            <a:off x="4683096" y="1959957"/>
            <a:ext cx="3008119" cy="561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C62D5D1-F334-50B6-3607-27DD0AB70551}"/>
              </a:ext>
            </a:extLst>
          </p:cNvPr>
          <p:cNvSpPr/>
          <p:nvPr/>
        </p:nvSpPr>
        <p:spPr>
          <a:xfrm>
            <a:off x="316194" y="4727249"/>
            <a:ext cx="14015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02A64C2-F2DC-0D5A-3254-F3DE04093BE4}"/>
              </a:ext>
            </a:extLst>
          </p:cNvPr>
          <p:cNvSpPr/>
          <p:nvPr/>
        </p:nvSpPr>
        <p:spPr>
          <a:xfrm>
            <a:off x="5298393" y="5050504"/>
            <a:ext cx="1025495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7DA046-2539-EA55-2C67-808ABD9941F9}"/>
              </a:ext>
            </a:extLst>
          </p:cNvPr>
          <p:cNvSpPr txBox="1"/>
          <p:nvPr/>
        </p:nvSpPr>
        <p:spPr>
          <a:xfrm>
            <a:off x="316194" y="5536834"/>
            <a:ext cx="57454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본사직원 </a:t>
            </a:r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“</a:t>
            </a:r>
            <a:r>
              <a:rPr lang="ko-KR" altLang="en-US" sz="3000" dirty="0" err="1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바이저</a:t>
            </a:r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” </a:t>
            </a:r>
            <a:r>
              <a:rPr lang="ko-KR" altLang="en-US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계정 생성 후 저장</a:t>
            </a:r>
          </a:p>
        </p:txBody>
      </p:sp>
    </p:spTree>
    <p:extLst>
      <p:ext uri="{BB962C8B-B14F-4D97-AF65-F5344CB8AC3E}">
        <p14:creationId xmlns:p14="http://schemas.microsoft.com/office/powerpoint/2010/main" val="147405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18973C3-E952-DEEF-263E-4E7FA8B26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11" y="846035"/>
            <a:ext cx="8792178" cy="516593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A225F21-C07E-66E6-7D65-07645008099A}"/>
              </a:ext>
            </a:extLst>
          </p:cNvPr>
          <p:cNvSpPr/>
          <p:nvPr/>
        </p:nvSpPr>
        <p:spPr>
          <a:xfrm>
            <a:off x="888762" y="846035"/>
            <a:ext cx="21108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6E08D42-2090-F942-51E0-AC79685C0501}"/>
              </a:ext>
            </a:extLst>
          </p:cNvPr>
          <p:cNvSpPr/>
          <p:nvPr/>
        </p:nvSpPr>
        <p:spPr>
          <a:xfrm>
            <a:off x="175912" y="3657601"/>
            <a:ext cx="152470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12901C-855A-AC64-C2EB-60B58C2ED0AB}"/>
              </a:ext>
            </a:extLst>
          </p:cNvPr>
          <p:cNvSpPr/>
          <p:nvPr/>
        </p:nvSpPr>
        <p:spPr>
          <a:xfrm>
            <a:off x="261370" y="5588951"/>
            <a:ext cx="152470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DC92010-6429-4379-CBD1-F7846E051E92}"/>
              </a:ext>
            </a:extLst>
          </p:cNvPr>
          <p:cNvSpPr/>
          <p:nvPr/>
        </p:nvSpPr>
        <p:spPr>
          <a:xfrm>
            <a:off x="6029782" y="4450406"/>
            <a:ext cx="789762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D15241-312F-08D2-E1AF-EECA17E09F2E}"/>
              </a:ext>
            </a:extLst>
          </p:cNvPr>
          <p:cNvSpPr/>
          <p:nvPr/>
        </p:nvSpPr>
        <p:spPr>
          <a:xfrm>
            <a:off x="5315484" y="2845751"/>
            <a:ext cx="1837346" cy="10853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061190-53E9-2DA1-4D45-4E212D362899}"/>
              </a:ext>
            </a:extLst>
          </p:cNvPr>
          <p:cNvSpPr txBox="1"/>
          <p:nvPr/>
        </p:nvSpPr>
        <p:spPr>
          <a:xfrm>
            <a:off x="7238289" y="3554305"/>
            <a:ext cx="12105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1116</a:t>
            </a:r>
            <a:endParaRPr lang="ko-KR" altLang="en-US" sz="3000" dirty="0">
              <a:solidFill>
                <a:srgbClr val="FF000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681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6F742EB-C8B1-3AD6-C97D-5B77CDA0E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99" y="1284976"/>
            <a:ext cx="8733802" cy="428804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75F3144-5C1E-EFC0-E4D6-449291B4F678}"/>
              </a:ext>
            </a:extLst>
          </p:cNvPr>
          <p:cNvSpPr/>
          <p:nvPr/>
        </p:nvSpPr>
        <p:spPr>
          <a:xfrm>
            <a:off x="205099" y="2485004"/>
            <a:ext cx="2375731" cy="2325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B386BD-BC62-E2E8-534B-7527AA460DFA}"/>
              </a:ext>
            </a:extLst>
          </p:cNvPr>
          <p:cNvSpPr/>
          <p:nvPr/>
        </p:nvSpPr>
        <p:spPr>
          <a:xfrm>
            <a:off x="4557618" y="1959957"/>
            <a:ext cx="3008119" cy="7576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52DBEF4-F5EA-42C4-BFE8-CAE27BD90A67}"/>
              </a:ext>
            </a:extLst>
          </p:cNvPr>
          <p:cNvSpPr/>
          <p:nvPr/>
        </p:nvSpPr>
        <p:spPr>
          <a:xfrm>
            <a:off x="205099" y="4876801"/>
            <a:ext cx="14015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F2E12BD-1078-00A4-9B50-66F12E88559C}"/>
              </a:ext>
            </a:extLst>
          </p:cNvPr>
          <p:cNvSpPr/>
          <p:nvPr/>
        </p:nvSpPr>
        <p:spPr>
          <a:xfrm>
            <a:off x="5341122" y="5189428"/>
            <a:ext cx="1025495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FABFA9-D357-BF34-CD2C-2B0EF074FE3C}"/>
              </a:ext>
            </a:extLst>
          </p:cNvPr>
          <p:cNvSpPr txBox="1"/>
          <p:nvPr/>
        </p:nvSpPr>
        <p:spPr>
          <a:xfrm>
            <a:off x="316194" y="5536834"/>
            <a:ext cx="60837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err="1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포스피아</a:t>
            </a:r>
            <a:r>
              <a:rPr lang="ko-KR" altLang="en-US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 </a:t>
            </a:r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“</a:t>
            </a:r>
            <a:r>
              <a:rPr lang="ko-KR" altLang="en-US" sz="3000" dirty="0" err="1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포스피아</a:t>
            </a:r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” </a:t>
            </a:r>
            <a:r>
              <a:rPr lang="ko-KR" altLang="en-US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계정 생성 후 저장</a:t>
            </a:r>
          </a:p>
        </p:txBody>
      </p:sp>
    </p:spTree>
    <p:extLst>
      <p:ext uri="{BB962C8B-B14F-4D97-AF65-F5344CB8AC3E}">
        <p14:creationId xmlns:p14="http://schemas.microsoft.com/office/powerpoint/2010/main" val="330699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9C7A4EE-973E-CBD9-1A42-11545BA1A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4" y="1177592"/>
            <a:ext cx="8836352" cy="450281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D61F4FC2-B78D-4FF6-85BA-1F0BCCA54923}"/>
              </a:ext>
            </a:extLst>
          </p:cNvPr>
          <p:cNvSpPr/>
          <p:nvPr/>
        </p:nvSpPr>
        <p:spPr>
          <a:xfrm>
            <a:off x="564022" y="1634794"/>
            <a:ext cx="211081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1D5111-B214-9384-974D-C0BC3558C49A}"/>
              </a:ext>
            </a:extLst>
          </p:cNvPr>
          <p:cNvSpPr/>
          <p:nvPr/>
        </p:nvSpPr>
        <p:spPr>
          <a:xfrm>
            <a:off x="261370" y="2498345"/>
            <a:ext cx="152470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EE0C2D7-CB3D-1E29-CE79-1690B89454CB}"/>
              </a:ext>
            </a:extLst>
          </p:cNvPr>
          <p:cNvSpPr/>
          <p:nvPr/>
        </p:nvSpPr>
        <p:spPr>
          <a:xfrm>
            <a:off x="153824" y="5333002"/>
            <a:ext cx="1524701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3FE481-E41B-A52C-88A9-7A5FA2249809}"/>
              </a:ext>
            </a:extLst>
          </p:cNvPr>
          <p:cNvSpPr/>
          <p:nvPr/>
        </p:nvSpPr>
        <p:spPr>
          <a:xfrm>
            <a:off x="5998098" y="4185487"/>
            <a:ext cx="789762" cy="3474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420104B-7466-8DC8-9CCC-6ACB34CD255E}"/>
              </a:ext>
            </a:extLst>
          </p:cNvPr>
          <p:cNvSpPr/>
          <p:nvPr/>
        </p:nvSpPr>
        <p:spPr>
          <a:xfrm>
            <a:off x="5289847" y="2498345"/>
            <a:ext cx="1837346" cy="10853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4AD8F-7B27-5D7A-3D7C-39D893B92980}"/>
              </a:ext>
            </a:extLst>
          </p:cNvPr>
          <p:cNvSpPr txBox="1"/>
          <p:nvPr/>
        </p:nvSpPr>
        <p:spPr>
          <a:xfrm>
            <a:off x="7238289" y="3554305"/>
            <a:ext cx="12105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페이퍼로지 7 Bold" pitchFamily="2" charset="-127"/>
                <a:ea typeface="페이퍼로지 7 Bold" pitchFamily="2" charset="-127"/>
              </a:rPr>
              <a:t>7107</a:t>
            </a:r>
            <a:endParaRPr lang="ko-KR" altLang="en-US" sz="3000" dirty="0">
              <a:solidFill>
                <a:srgbClr val="FF000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047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2EED57-8E1A-7125-A758-18970E175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840" y="1067599"/>
            <a:ext cx="8148384" cy="487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﻿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ko-KR" altLang="ko-KR" sz="27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</a:t>
            </a: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﻿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01289B-B6C9-9DE8-DDDA-0AF9FE881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40" y="1136590"/>
            <a:ext cx="7620000" cy="43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98197E3-0BF2-DE6A-D907-270613288A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809"/>
          <a:stretch>
            <a:fillRect/>
          </a:stretch>
        </p:blipFill>
        <p:spPr>
          <a:xfrm>
            <a:off x="5537675" y="1136590"/>
            <a:ext cx="2739166" cy="66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9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1DFFD19-1F59-8261-387C-B00A8ABC7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28" y="342206"/>
            <a:ext cx="8648344" cy="272248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A696D2F-7DE0-2058-2EFC-932E0007BF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711"/>
          <a:stretch>
            <a:fillRect/>
          </a:stretch>
        </p:blipFill>
        <p:spPr>
          <a:xfrm>
            <a:off x="3802879" y="3064770"/>
            <a:ext cx="5093293" cy="195698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C0B5827-C235-68DD-D6B0-792E7BA14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878" y="4959638"/>
            <a:ext cx="5093294" cy="183035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0630270-1367-EE0D-A322-A4846056A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7" y="4906107"/>
            <a:ext cx="3649055" cy="176229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1971832E-05F6-91B4-7753-F56FFAE1B6F3}"/>
              </a:ext>
            </a:extLst>
          </p:cNvPr>
          <p:cNvSpPr/>
          <p:nvPr/>
        </p:nvSpPr>
        <p:spPr>
          <a:xfrm>
            <a:off x="1378583" y="1239745"/>
            <a:ext cx="1185155" cy="9736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1D6B70D-3802-692B-F468-21C5F0DE5F64}"/>
              </a:ext>
            </a:extLst>
          </p:cNvPr>
          <p:cNvSpPr/>
          <p:nvPr/>
        </p:nvSpPr>
        <p:spPr>
          <a:xfrm>
            <a:off x="4678820" y="1112796"/>
            <a:ext cx="974222" cy="3674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15FF35D-B365-CEF7-F99E-C50926B905AB}"/>
              </a:ext>
            </a:extLst>
          </p:cNvPr>
          <p:cNvSpPr/>
          <p:nvPr/>
        </p:nvSpPr>
        <p:spPr>
          <a:xfrm>
            <a:off x="2563738" y="772807"/>
            <a:ext cx="974222" cy="3674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D9968AF-66CD-0FD1-E80E-048093E35296}"/>
              </a:ext>
            </a:extLst>
          </p:cNvPr>
          <p:cNvSpPr/>
          <p:nvPr/>
        </p:nvSpPr>
        <p:spPr>
          <a:xfrm>
            <a:off x="3990886" y="1612506"/>
            <a:ext cx="1185155" cy="13699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51A8195-2A9D-2C87-C4A9-609E45930BD0}"/>
              </a:ext>
            </a:extLst>
          </p:cNvPr>
          <p:cNvSpPr/>
          <p:nvPr/>
        </p:nvSpPr>
        <p:spPr>
          <a:xfrm>
            <a:off x="3990886" y="3567794"/>
            <a:ext cx="1185155" cy="13699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4E4F5CA-4183-7E09-B3D3-B0FAA2AD7FD6}"/>
              </a:ext>
            </a:extLst>
          </p:cNvPr>
          <p:cNvSpPr/>
          <p:nvPr/>
        </p:nvSpPr>
        <p:spPr>
          <a:xfrm>
            <a:off x="3990886" y="5118931"/>
            <a:ext cx="1185155" cy="17072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34E6149-882C-0B4C-EFCA-B73D55640883}"/>
              </a:ext>
            </a:extLst>
          </p:cNvPr>
          <p:cNvSpPr/>
          <p:nvPr/>
        </p:nvSpPr>
        <p:spPr>
          <a:xfrm>
            <a:off x="82747" y="5021757"/>
            <a:ext cx="1185155" cy="16847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10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22</Words>
  <Application>Microsoft Office PowerPoint</Application>
  <PresentationFormat>화면 슬라이드 쇼(4:3)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페이퍼로지 7 Bold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윤철 김</dc:creator>
  <cp:lastModifiedBy>윤철 김</cp:lastModifiedBy>
  <cp:revision>1</cp:revision>
  <dcterms:created xsi:type="dcterms:W3CDTF">2025-11-28T07:21:00Z</dcterms:created>
  <dcterms:modified xsi:type="dcterms:W3CDTF">2025-11-28T10:34:13Z</dcterms:modified>
</cp:coreProperties>
</file>