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6169" y="3134867"/>
            <a:ext cx="2567940" cy="369570"/>
          </a:xfrm>
          <a:custGeom>
            <a:avLst/>
            <a:gdLst/>
            <a:ahLst/>
            <a:cxnLst/>
            <a:rect l="l" t="t" r="r" b="b"/>
            <a:pathLst>
              <a:path w="2567940" h="369570">
                <a:moveTo>
                  <a:pt x="2506014" y="0"/>
                </a:moveTo>
                <a:lnTo>
                  <a:pt x="61556" y="0"/>
                </a:lnTo>
                <a:lnTo>
                  <a:pt x="37595" y="4835"/>
                </a:lnTo>
                <a:lnTo>
                  <a:pt x="18029" y="18018"/>
                </a:lnTo>
                <a:lnTo>
                  <a:pt x="4837" y="37558"/>
                </a:lnTo>
                <a:lnTo>
                  <a:pt x="0" y="61468"/>
                </a:lnTo>
                <a:lnTo>
                  <a:pt x="0" y="369316"/>
                </a:lnTo>
                <a:lnTo>
                  <a:pt x="2567609" y="369316"/>
                </a:lnTo>
                <a:lnTo>
                  <a:pt x="2567609" y="61468"/>
                </a:lnTo>
                <a:lnTo>
                  <a:pt x="2562771" y="37558"/>
                </a:lnTo>
                <a:lnTo>
                  <a:pt x="2549575" y="18018"/>
                </a:lnTo>
                <a:lnTo>
                  <a:pt x="2529997" y="4835"/>
                </a:lnTo>
                <a:lnTo>
                  <a:pt x="250601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28091" y="3525329"/>
            <a:ext cx="11744325" cy="3190875"/>
          </a:xfrm>
          <a:custGeom>
            <a:avLst/>
            <a:gdLst/>
            <a:ahLst/>
            <a:cxnLst/>
            <a:rect l="l" t="t" r="r" b="b"/>
            <a:pathLst>
              <a:path w="11744325" h="3190875">
                <a:moveTo>
                  <a:pt x="11743944" y="0"/>
                </a:moveTo>
                <a:lnTo>
                  <a:pt x="0" y="0"/>
                </a:lnTo>
                <a:lnTo>
                  <a:pt x="0" y="3190367"/>
                </a:lnTo>
                <a:lnTo>
                  <a:pt x="11743944" y="3190367"/>
                </a:lnTo>
                <a:lnTo>
                  <a:pt x="11743944" y="0"/>
                </a:lnTo>
                <a:close/>
              </a:path>
            </a:pathLst>
          </a:custGeom>
          <a:solidFill>
            <a:srgbClr val="42150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311" y="3134867"/>
            <a:ext cx="1110234" cy="48234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039" y="3134867"/>
            <a:ext cx="698754" cy="48234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3811" y="3134867"/>
            <a:ext cx="1296162" cy="4823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3027" y="1628901"/>
            <a:ext cx="7053580" cy="11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1503"/>
                </a:solidFill>
                <a:latin typeface="이사만루체 Medium"/>
                <a:cs typeface="이사만루체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30" Type="http://schemas.openxmlformats.org/officeDocument/2006/relationships/image" Target="../media/image32.png"/><Relationship Id="rId31" Type="http://schemas.openxmlformats.org/officeDocument/2006/relationships/image" Target="../media/image33.png"/><Relationship Id="rId32" Type="http://schemas.openxmlformats.org/officeDocument/2006/relationships/image" Target="../media/image34.png"/><Relationship Id="rId33" Type="http://schemas.openxmlformats.org/officeDocument/2006/relationships/image" Target="../media/image35.png"/><Relationship Id="rId34" Type="http://schemas.openxmlformats.org/officeDocument/2006/relationships/image" Target="../media/image36.png"/><Relationship Id="rId35" Type="http://schemas.openxmlformats.org/officeDocument/2006/relationships/image" Target="../media/image37.png"/><Relationship Id="rId36" Type="http://schemas.openxmlformats.org/officeDocument/2006/relationships/image" Target="../media/image38.png"/><Relationship Id="rId37" Type="http://schemas.openxmlformats.org/officeDocument/2006/relationships/image" Target="../media/image39.png"/><Relationship Id="rId38" Type="http://schemas.openxmlformats.org/officeDocument/2006/relationships/image" Target="../media/image40.png"/><Relationship Id="rId39" Type="http://schemas.openxmlformats.org/officeDocument/2006/relationships/image" Target="../media/image41.jpg"/><Relationship Id="rId40" Type="http://schemas.openxmlformats.org/officeDocument/2006/relationships/image" Target="../media/image42.jpg"/><Relationship Id="rId41" Type="http://schemas.openxmlformats.org/officeDocument/2006/relationships/image" Target="../media/image43.jpg"/><Relationship Id="rId42" Type="http://schemas.openxmlformats.org/officeDocument/2006/relationships/image" Target="../media/image44.jpg"/><Relationship Id="rId43" Type="http://schemas.openxmlformats.org/officeDocument/2006/relationships/image" Target="../media/image45.jpg"/><Relationship Id="rId44" Type="http://schemas.openxmlformats.org/officeDocument/2006/relationships/image" Target="../media/image46.jpg"/><Relationship Id="rId45" Type="http://schemas.openxmlformats.org/officeDocument/2006/relationships/image" Target="../media/image47.jpg"/><Relationship Id="rId46" Type="http://schemas.openxmlformats.org/officeDocument/2006/relationships/image" Target="../media/image48.jpg"/><Relationship Id="rId47" Type="http://schemas.openxmlformats.org/officeDocument/2006/relationships/image" Target="../media/image49.jpg"/><Relationship Id="rId48" Type="http://schemas.openxmlformats.org/officeDocument/2006/relationships/image" Target="../media/image50.jpg"/><Relationship Id="rId49" Type="http://schemas.openxmlformats.org/officeDocument/2006/relationships/image" Target="../media/image51.png"/><Relationship Id="rId50" Type="http://schemas.openxmlformats.org/officeDocument/2006/relationships/image" Target="../media/image52.png"/><Relationship Id="rId51" Type="http://schemas.openxmlformats.org/officeDocument/2006/relationships/image" Target="../media/image53.png"/><Relationship Id="rId52" Type="http://schemas.openxmlformats.org/officeDocument/2006/relationships/image" Target="../media/image54.png"/><Relationship Id="rId53" Type="http://schemas.openxmlformats.org/officeDocument/2006/relationships/image" Target="../media/image55.png"/><Relationship Id="rId54" Type="http://schemas.openxmlformats.org/officeDocument/2006/relationships/image" Target="../media/image56.png"/><Relationship Id="rId55" Type="http://schemas.openxmlformats.org/officeDocument/2006/relationships/image" Target="../media/image57.png"/><Relationship Id="rId56" Type="http://schemas.openxmlformats.org/officeDocument/2006/relationships/image" Target="../media/image58.png"/><Relationship Id="rId57" Type="http://schemas.openxmlformats.org/officeDocument/2006/relationships/image" Target="../media/image59.png"/><Relationship Id="rId58" Type="http://schemas.openxmlformats.org/officeDocument/2006/relationships/image" Target="../media/image60.png"/><Relationship Id="rId59" Type="http://schemas.openxmlformats.org/officeDocument/2006/relationships/image" Target="../media/image61.png"/><Relationship Id="rId60" Type="http://schemas.openxmlformats.org/officeDocument/2006/relationships/image" Target="../media/image62.png"/><Relationship Id="rId61" Type="http://schemas.openxmlformats.org/officeDocument/2006/relationships/image" Target="../media/image63.png"/><Relationship Id="rId62" Type="http://schemas.openxmlformats.org/officeDocument/2006/relationships/image" Target="../media/image64.png"/><Relationship Id="rId63" Type="http://schemas.openxmlformats.org/officeDocument/2006/relationships/image" Target="../media/image65.png"/><Relationship Id="rId64" Type="http://schemas.openxmlformats.org/officeDocument/2006/relationships/image" Target="../media/image66.png"/><Relationship Id="rId65" Type="http://schemas.openxmlformats.org/officeDocument/2006/relationships/image" Target="../media/image67.png"/><Relationship Id="rId66" Type="http://schemas.openxmlformats.org/officeDocument/2006/relationships/image" Target="../media/image68.png"/><Relationship Id="rId67" Type="http://schemas.openxmlformats.org/officeDocument/2006/relationships/image" Target="../media/image69.png"/><Relationship Id="rId68" Type="http://schemas.openxmlformats.org/officeDocument/2006/relationships/image" Target="../media/image70.png"/><Relationship Id="rId69" Type="http://schemas.openxmlformats.org/officeDocument/2006/relationships/image" Target="../media/image71.png"/><Relationship Id="rId70" Type="http://schemas.openxmlformats.org/officeDocument/2006/relationships/image" Target="../media/image72.png"/><Relationship Id="rId71" Type="http://schemas.openxmlformats.org/officeDocument/2006/relationships/image" Target="../media/image73.png"/><Relationship Id="rId72" Type="http://schemas.openxmlformats.org/officeDocument/2006/relationships/image" Target="../media/image74.png"/><Relationship Id="rId73" Type="http://schemas.openxmlformats.org/officeDocument/2006/relationships/image" Target="../media/image75.png"/><Relationship Id="rId74" Type="http://schemas.openxmlformats.org/officeDocument/2006/relationships/image" Target="../media/image76.png"/><Relationship Id="rId75" Type="http://schemas.openxmlformats.org/officeDocument/2006/relationships/image" Target="../media/image77.png"/><Relationship Id="rId76" Type="http://schemas.openxmlformats.org/officeDocument/2006/relationships/image" Target="../media/image78.png"/><Relationship Id="rId77" Type="http://schemas.openxmlformats.org/officeDocument/2006/relationships/image" Target="../media/image79.png"/><Relationship Id="rId78" Type="http://schemas.openxmlformats.org/officeDocument/2006/relationships/image" Target="../media/image80.png"/><Relationship Id="rId79" Type="http://schemas.openxmlformats.org/officeDocument/2006/relationships/image" Target="../media/image81.png"/><Relationship Id="rId80" Type="http://schemas.openxmlformats.org/officeDocument/2006/relationships/image" Target="../media/image82.png"/><Relationship Id="rId81" Type="http://schemas.openxmlformats.org/officeDocument/2006/relationships/image" Target="../media/image83.png"/><Relationship Id="rId82" Type="http://schemas.openxmlformats.org/officeDocument/2006/relationships/image" Target="../media/image84.png"/><Relationship Id="rId83" Type="http://schemas.openxmlformats.org/officeDocument/2006/relationships/image" Target="../media/image85.png"/><Relationship Id="rId84" Type="http://schemas.openxmlformats.org/officeDocument/2006/relationships/image" Target="../media/image86.png"/><Relationship Id="rId85" Type="http://schemas.openxmlformats.org/officeDocument/2006/relationships/image" Target="../media/image87.png"/><Relationship Id="rId86" Type="http://schemas.openxmlformats.org/officeDocument/2006/relationships/image" Target="../media/image88.png"/><Relationship Id="rId87" Type="http://schemas.openxmlformats.org/officeDocument/2006/relationships/image" Target="../media/image89.png"/><Relationship Id="rId88" Type="http://schemas.openxmlformats.org/officeDocument/2006/relationships/image" Target="../media/image90.png"/><Relationship Id="rId89" Type="http://schemas.openxmlformats.org/officeDocument/2006/relationships/image" Target="../media/image91.png"/><Relationship Id="rId90" Type="http://schemas.openxmlformats.org/officeDocument/2006/relationships/image" Target="../media/image92.png"/><Relationship Id="rId91" Type="http://schemas.openxmlformats.org/officeDocument/2006/relationships/image" Target="../media/image93.png"/><Relationship Id="rId92" Type="http://schemas.openxmlformats.org/officeDocument/2006/relationships/image" Target="../media/image94.png"/><Relationship Id="rId93" Type="http://schemas.openxmlformats.org/officeDocument/2006/relationships/image" Target="../media/image95.png"/><Relationship Id="rId94" Type="http://schemas.openxmlformats.org/officeDocument/2006/relationships/image" Target="../media/image96.png"/><Relationship Id="rId95" Type="http://schemas.openxmlformats.org/officeDocument/2006/relationships/image" Target="../media/image97.png"/><Relationship Id="rId96" Type="http://schemas.openxmlformats.org/officeDocument/2006/relationships/image" Target="../media/image98.png"/><Relationship Id="rId97" Type="http://schemas.openxmlformats.org/officeDocument/2006/relationships/image" Target="../media/image99.png"/><Relationship Id="rId98" Type="http://schemas.openxmlformats.org/officeDocument/2006/relationships/image" Target="../media/image100.png"/><Relationship Id="rId99" Type="http://schemas.openxmlformats.org/officeDocument/2006/relationships/image" Target="../media/image101.png"/><Relationship Id="rId100" Type="http://schemas.openxmlformats.org/officeDocument/2006/relationships/image" Target="../media/image102.png"/><Relationship Id="rId101" Type="http://schemas.openxmlformats.org/officeDocument/2006/relationships/image" Target="../media/image103.png"/><Relationship Id="rId102" Type="http://schemas.openxmlformats.org/officeDocument/2006/relationships/image" Target="../media/image104.png"/><Relationship Id="rId103" Type="http://schemas.openxmlformats.org/officeDocument/2006/relationships/image" Target="../media/image105.png"/><Relationship Id="rId104" Type="http://schemas.openxmlformats.org/officeDocument/2006/relationships/image" Target="../media/image106.png"/><Relationship Id="rId105" Type="http://schemas.openxmlformats.org/officeDocument/2006/relationships/image" Target="../media/image107.png"/><Relationship Id="rId106" Type="http://schemas.openxmlformats.org/officeDocument/2006/relationships/image" Target="../media/image108.png"/><Relationship Id="rId107" Type="http://schemas.openxmlformats.org/officeDocument/2006/relationships/image" Target="../media/image109.png"/><Relationship Id="rId108" Type="http://schemas.openxmlformats.org/officeDocument/2006/relationships/image" Target="../media/image110.png"/><Relationship Id="rId109" Type="http://schemas.openxmlformats.org/officeDocument/2006/relationships/image" Target="../media/image11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Relationship Id="rId8" Type="http://schemas.openxmlformats.org/officeDocument/2006/relationships/image" Target="../media/image118.png"/><Relationship Id="rId9" Type="http://schemas.openxmlformats.org/officeDocument/2006/relationships/image" Target="../media/image119.png"/><Relationship Id="rId10" Type="http://schemas.openxmlformats.org/officeDocument/2006/relationships/image" Target="../media/image120.png"/><Relationship Id="rId11" Type="http://schemas.openxmlformats.org/officeDocument/2006/relationships/image" Target="../media/image121.png"/><Relationship Id="rId12" Type="http://schemas.openxmlformats.org/officeDocument/2006/relationships/image" Target="../media/image122.png"/><Relationship Id="rId13" Type="http://schemas.openxmlformats.org/officeDocument/2006/relationships/image" Target="../media/image123.png"/><Relationship Id="rId14" Type="http://schemas.openxmlformats.org/officeDocument/2006/relationships/image" Target="../media/image124.png"/><Relationship Id="rId15" Type="http://schemas.openxmlformats.org/officeDocument/2006/relationships/image" Target="../media/image125.png"/><Relationship Id="rId16" Type="http://schemas.openxmlformats.org/officeDocument/2006/relationships/image" Target="../media/image126.png"/><Relationship Id="rId17" Type="http://schemas.openxmlformats.org/officeDocument/2006/relationships/image" Target="../media/image127.png"/><Relationship Id="rId18" Type="http://schemas.openxmlformats.org/officeDocument/2006/relationships/image" Target="../media/image128.png"/><Relationship Id="rId19" Type="http://schemas.openxmlformats.org/officeDocument/2006/relationships/image" Target="../media/image129.png"/><Relationship Id="rId20" Type="http://schemas.openxmlformats.org/officeDocument/2006/relationships/image" Target="../media/image130.png"/><Relationship Id="rId21" Type="http://schemas.openxmlformats.org/officeDocument/2006/relationships/image" Target="../media/image131.png"/><Relationship Id="rId22" Type="http://schemas.openxmlformats.org/officeDocument/2006/relationships/image" Target="../media/image132.png"/><Relationship Id="rId23" Type="http://schemas.openxmlformats.org/officeDocument/2006/relationships/image" Target="../media/image133.png"/><Relationship Id="rId24" Type="http://schemas.openxmlformats.org/officeDocument/2006/relationships/image" Target="../media/image134.png"/><Relationship Id="rId25" Type="http://schemas.openxmlformats.org/officeDocument/2006/relationships/image" Target="../media/image135.png"/><Relationship Id="rId26" Type="http://schemas.openxmlformats.org/officeDocument/2006/relationships/image" Target="../media/image136.png"/><Relationship Id="rId27" Type="http://schemas.openxmlformats.org/officeDocument/2006/relationships/image" Target="../media/image137.png"/><Relationship Id="rId28" Type="http://schemas.openxmlformats.org/officeDocument/2006/relationships/image" Target="../media/image138.png"/><Relationship Id="rId29" Type="http://schemas.openxmlformats.org/officeDocument/2006/relationships/image" Target="../media/image139.png"/><Relationship Id="rId30" Type="http://schemas.openxmlformats.org/officeDocument/2006/relationships/image" Target="../media/image140.png"/><Relationship Id="rId31" Type="http://schemas.openxmlformats.org/officeDocument/2006/relationships/image" Target="../media/image141.png"/><Relationship Id="rId32" Type="http://schemas.openxmlformats.org/officeDocument/2006/relationships/image" Target="../media/image142.png"/><Relationship Id="rId33" Type="http://schemas.openxmlformats.org/officeDocument/2006/relationships/image" Target="../media/image143.png"/><Relationship Id="rId34" Type="http://schemas.openxmlformats.org/officeDocument/2006/relationships/image" Target="../media/image144.png"/><Relationship Id="rId35" Type="http://schemas.openxmlformats.org/officeDocument/2006/relationships/image" Target="../media/image145.png"/><Relationship Id="rId36" Type="http://schemas.openxmlformats.org/officeDocument/2006/relationships/image" Target="../media/image146.png"/><Relationship Id="rId37" Type="http://schemas.openxmlformats.org/officeDocument/2006/relationships/image" Target="../media/image147.png"/><Relationship Id="rId38" Type="http://schemas.openxmlformats.org/officeDocument/2006/relationships/image" Target="../media/image148.png"/><Relationship Id="rId39" Type="http://schemas.openxmlformats.org/officeDocument/2006/relationships/image" Target="../media/image149.png"/><Relationship Id="rId40" Type="http://schemas.openxmlformats.org/officeDocument/2006/relationships/image" Target="../media/image150.png"/><Relationship Id="rId41" Type="http://schemas.openxmlformats.org/officeDocument/2006/relationships/image" Target="../media/image151.png"/><Relationship Id="rId42" Type="http://schemas.openxmlformats.org/officeDocument/2006/relationships/image" Target="../media/image152.png"/><Relationship Id="rId43" Type="http://schemas.openxmlformats.org/officeDocument/2006/relationships/image" Target="../media/image153.png"/><Relationship Id="rId44" Type="http://schemas.openxmlformats.org/officeDocument/2006/relationships/image" Target="../media/image15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5666" y="136652"/>
            <a:ext cx="62820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이사만루체 Bold"/>
                <a:cs typeface="이사만루체 Bold"/>
              </a:rPr>
              <a:t>[청주지사]</a:t>
            </a:r>
            <a:r>
              <a:rPr dirty="0" sz="1500" spc="-70" b="1">
                <a:latin typeface="이사만루체 Bold"/>
                <a:cs typeface="이사만루체 Bold"/>
              </a:rPr>
              <a:t> </a:t>
            </a:r>
            <a:r>
              <a:rPr dirty="0" sz="1500" b="1">
                <a:latin typeface="이사만루체 Bold"/>
                <a:cs typeface="이사만루체 Bold"/>
              </a:rPr>
              <a:t>하이오더</a:t>
            </a:r>
            <a:r>
              <a:rPr dirty="0" sz="1500" spc="-50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프랜차이즈</a:t>
            </a:r>
            <a:r>
              <a:rPr dirty="0" sz="1500" spc="-80" b="1">
                <a:latin typeface="이사만루체 Bold"/>
                <a:cs typeface="이사만루체 Bold"/>
              </a:rPr>
              <a:t> </a:t>
            </a:r>
            <a:r>
              <a:rPr dirty="0" sz="1500" b="1">
                <a:latin typeface="이사만루체 Bold"/>
                <a:cs typeface="이사만루체 Bold"/>
              </a:rPr>
              <a:t>개통</a:t>
            </a:r>
            <a:r>
              <a:rPr dirty="0" sz="1500" spc="-55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사례_한양고깃집(청주지사</a:t>
            </a:r>
            <a:r>
              <a:rPr dirty="0" sz="1500" spc="-90" b="1">
                <a:latin typeface="이사만루체 Bold"/>
                <a:cs typeface="이사만루체 Bold"/>
              </a:rPr>
              <a:t> </a:t>
            </a:r>
            <a:r>
              <a:rPr dirty="0" sz="1500" spc="-215" b="1">
                <a:latin typeface="이사만루체 Bold"/>
                <a:cs typeface="이사만루체 Bold"/>
              </a:rPr>
              <a:t>X</a:t>
            </a:r>
            <a:r>
              <a:rPr dirty="0" sz="1500" spc="-45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굿타임뷰)</a:t>
            </a:r>
            <a:endParaRPr sz="1500">
              <a:latin typeface="이사만루체 Bold"/>
              <a:cs typeface="이사만루체 Bold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3212" y="1614886"/>
            <a:ext cx="2428316" cy="141988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78307" y="744804"/>
            <a:ext cx="11894820" cy="553085"/>
            <a:chOff x="178307" y="744804"/>
            <a:chExt cx="11894820" cy="553085"/>
          </a:xfrm>
        </p:grpSpPr>
        <p:sp>
          <p:nvSpPr>
            <p:cNvPr id="5" name="object 5" descr=""/>
            <p:cNvSpPr/>
            <p:nvPr/>
          </p:nvSpPr>
          <p:spPr>
            <a:xfrm>
              <a:off x="211950" y="744804"/>
              <a:ext cx="11760200" cy="545465"/>
            </a:xfrm>
            <a:custGeom>
              <a:avLst/>
              <a:gdLst/>
              <a:ahLst/>
              <a:cxnLst/>
              <a:rect l="l" t="t" r="r" b="b"/>
              <a:pathLst>
                <a:path w="11760200" h="545465">
                  <a:moveTo>
                    <a:pt x="11760073" y="0"/>
                  </a:moveTo>
                  <a:lnTo>
                    <a:pt x="0" y="0"/>
                  </a:lnTo>
                  <a:lnTo>
                    <a:pt x="0" y="545007"/>
                  </a:lnTo>
                  <a:lnTo>
                    <a:pt x="11760073" y="545007"/>
                  </a:lnTo>
                  <a:lnTo>
                    <a:pt x="11760073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307" y="853427"/>
              <a:ext cx="651510" cy="44425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666" y="897001"/>
              <a:ext cx="580643" cy="2682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791" y="853427"/>
              <a:ext cx="491489" cy="44425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6150" y="897001"/>
              <a:ext cx="340614" cy="26822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867" y="853427"/>
              <a:ext cx="651510" cy="44425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3226" y="897001"/>
              <a:ext cx="580644" cy="26822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90827" y="853427"/>
              <a:ext cx="1038606" cy="44425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15541" y="897001"/>
              <a:ext cx="967740" cy="26822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21407" y="853427"/>
              <a:ext cx="651509" cy="44425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46122" y="897001"/>
              <a:ext cx="580644" cy="26822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64891" y="853427"/>
              <a:ext cx="457974" cy="44425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606" y="897001"/>
              <a:ext cx="387095" cy="268224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13303" y="853427"/>
              <a:ext cx="651509" cy="44425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38018" y="897001"/>
              <a:ext cx="580644" cy="26822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56787" y="853427"/>
              <a:ext cx="1038606" cy="44425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81502" y="897001"/>
              <a:ext cx="968121" cy="26822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87367" y="853427"/>
              <a:ext cx="845058" cy="44425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12336" y="897001"/>
              <a:ext cx="774191" cy="268224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22875" y="853427"/>
              <a:ext cx="651510" cy="444258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47843" y="897001"/>
              <a:ext cx="580644" cy="26822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66360" y="853427"/>
              <a:ext cx="1038606" cy="44425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91328" y="897001"/>
              <a:ext cx="967739" cy="26822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96940" y="853427"/>
              <a:ext cx="845058" cy="444258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21907" y="897001"/>
              <a:ext cx="774598" cy="26822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632448" y="853427"/>
              <a:ext cx="1232153" cy="444258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757669" y="897001"/>
              <a:ext cx="1161287" cy="26822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656576" y="853427"/>
              <a:ext cx="1038605" cy="44425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81798" y="897001"/>
              <a:ext cx="967740" cy="268224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487155" y="853427"/>
              <a:ext cx="1232153" cy="444258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12377" y="897001"/>
              <a:ext cx="1161656" cy="26822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11284" y="853427"/>
              <a:ext cx="1038605" cy="444258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636887" y="897001"/>
              <a:ext cx="967740" cy="26822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341864" y="853427"/>
              <a:ext cx="1038605" cy="44425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67466" y="897001"/>
              <a:ext cx="967740" cy="26822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172443" y="853427"/>
              <a:ext cx="845057" cy="44425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298047" y="897001"/>
              <a:ext cx="774598" cy="268224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333247" y="3177032"/>
            <a:ext cx="236728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b="1">
                <a:solidFill>
                  <a:srgbClr val="FFFFFF"/>
                </a:solidFill>
                <a:latin typeface="이사만루체 Bold"/>
                <a:cs typeface="이사만루체 Bold"/>
              </a:rPr>
              <a:t>하이오더</a:t>
            </a:r>
            <a:r>
              <a:rPr dirty="0" sz="17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700" b="1">
                <a:solidFill>
                  <a:srgbClr val="FFFFFF"/>
                </a:solidFill>
                <a:latin typeface="이사만루체 Bold"/>
                <a:cs typeface="이사만루체 Bold"/>
              </a:rPr>
              <a:t>개통</a:t>
            </a:r>
            <a:r>
              <a:rPr dirty="0" sz="17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700" spc="-150" b="1">
                <a:solidFill>
                  <a:srgbClr val="FFFFFF"/>
                </a:solidFill>
                <a:latin typeface="이사만루체 Bold"/>
                <a:cs typeface="이사만루체 Bold"/>
              </a:rPr>
              <a:t>HISTORY</a:t>
            </a:r>
            <a:endParaRPr sz="1700">
              <a:latin typeface="이사만루체 Bold"/>
              <a:cs typeface="이사만루체 Bold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6515">
              <a:lnSpc>
                <a:spcPts val="2470"/>
              </a:lnSpc>
              <a:spcBef>
                <a:spcPts val="95"/>
              </a:spcBef>
            </a:pPr>
            <a:r>
              <a:rPr dirty="0" spc="160"/>
              <a:t>전국</a:t>
            </a:r>
            <a:r>
              <a:rPr dirty="0" spc="125"/>
              <a:t> </a:t>
            </a:r>
            <a:r>
              <a:rPr dirty="0" spc="80"/>
              <a:t>26개점</a:t>
            </a:r>
            <a:r>
              <a:rPr dirty="0" spc="135"/>
              <a:t> </a:t>
            </a:r>
            <a:r>
              <a:rPr dirty="0" spc="160"/>
              <a:t>대상</a:t>
            </a:r>
            <a:r>
              <a:rPr dirty="0" spc="120"/>
              <a:t> </a:t>
            </a:r>
            <a:r>
              <a:rPr dirty="0" spc="305"/>
              <a:t>10개점</a:t>
            </a:r>
            <a:r>
              <a:rPr dirty="0" spc="135"/>
              <a:t> </a:t>
            </a:r>
            <a:r>
              <a:rPr dirty="0" spc="125"/>
              <a:t>유치!</a:t>
            </a:r>
            <a:r>
              <a:rPr dirty="0" spc="130"/>
              <a:t> </a:t>
            </a:r>
            <a:r>
              <a:rPr dirty="0" spc="160"/>
              <a:t>하이오더</a:t>
            </a:r>
            <a:r>
              <a:rPr dirty="0" spc="140"/>
              <a:t> </a:t>
            </a:r>
            <a:r>
              <a:rPr dirty="0" spc="50"/>
              <a:t>203대</a:t>
            </a:r>
            <a:r>
              <a:rPr dirty="0" spc="130"/>
              <a:t> </a:t>
            </a:r>
            <a:r>
              <a:rPr dirty="0" spc="100"/>
              <a:t>개통!</a:t>
            </a:r>
          </a:p>
          <a:p>
            <a:pPr marL="12700">
              <a:lnSpc>
                <a:spcPts val="6670"/>
              </a:lnSpc>
            </a:pPr>
            <a:r>
              <a:rPr dirty="0" sz="5700" spc="420">
                <a:solidFill>
                  <a:srgbClr val="A64240"/>
                </a:solidFill>
              </a:rPr>
              <a:t>한양고깃집</a:t>
            </a:r>
            <a:r>
              <a:rPr dirty="0" sz="5700" spc="280">
                <a:solidFill>
                  <a:srgbClr val="A64240"/>
                </a:solidFill>
              </a:rPr>
              <a:t> </a:t>
            </a:r>
            <a:r>
              <a:rPr dirty="0" sz="5700" spc="180">
                <a:solidFill>
                  <a:srgbClr val="A64240"/>
                </a:solidFill>
              </a:rPr>
              <a:t>39%달성</a:t>
            </a:r>
            <a:endParaRPr sz="5700"/>
          </a:p>
        </p:txBody>
      </p:sp>
      <p:grpSp>
        <p:nvGrpSpPr>
          <p:cNvPr id="44" name="object 44" descr=""/>
          <p:cNvGrpSpPr/>
          <p:nvPr/>
        </p:nvGrpSpPr>
        <p:grpSpPr>
          <a:xfrm>
            <a:off x="285953" y="3868635"/>
            <a:ext cx="11608435" cy="2670810"/>
            <a:chOff x="285953" y="3868635"/>
            <a:chExt cx="11608435" cy="2670810"/>
          </a:xfrm>
        </p:grpSpPr>
        <p:pic>
          <p:nvPicPr>
            <p:cNvPr id="45" name="object 4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12407" y="4166285"/>
              <a:ext cx="1101496" cy="125305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550289" y="4154220"/>
              <a:ext cx="1101496" cy="1253058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94177" y="4166323"/>
              <a:ext cx="1105204" cy="1240955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841750" y="4166323"/>
              <a:ext cx="1101598" cy="124095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85765" y="4166336"/>
              <a:ext cx="1101598" cy="1240942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124320" y="4166336"/>
              <a:ext cx="1101598" cy="1240942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262749" y="4166285"/>
              <a:ext cx="1101598" cy="1253058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401304" y="4166285"/>
              <a:ext cx="1101598" cy="1253058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684891" y="4168698"/>
              <a:ext cx="1101598" cy="123858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546336" y="4169283"/>
              <a:ext cx="1101598" cy="1250061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412407" y="388171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82777" y="3930396"/>
              <a:ext cx="406908" cy="188975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92149" y="3930396"/>
              <a:ext cx="542950" cy="188975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1555877" y="3878160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726438" y="3926713"/>
              <a:ext cx="406907" cy="188975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035809" y="3926713"/>
              <a:ext cx="542544" cy="188975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2691892" y="387536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814827" y="3918153"/>
              <a:ext cx="406907" cy="189280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124199" y="3918153"/>
              <a:ext cx="678179" cy="189280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3842512" y="3872826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013326" y="3921506"/>
              <a:ext cx="406908" cy="18897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322699" y="3921506"/>
              <a:ext cx="542544" cy="188975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4986274" y="3874858"/>
              <a:ext cx="1101725" cy="260985"/>
            </a:xfrm>
            <a:custGeom>
              <a:avLst/>
              <a:gdLst/>
              <a:ahLst/>
              <a:cxnLst/>
              <a:rect l="l" t="t" r="r" b="b"/>
              <a:pathLst>
                <a:path w="1101725" h="260985">
                  <a:moveTo>
                    <a:pt x="11014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1496" y="260388"/>
                  </a:lnTo>
                  <a:lnTo>
                    <a:pt x="11014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157215" y="3923411"/>
              <a:ext cx="406908" cy="188975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66588" y="3923411"/>
              <a:ext cx="542950" cy="188975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129908" y="3876890"/>
              <a:ext cx="1088390" cy="260985"/>
            </a:xfrm>
            <a:custGeom>
              <a:avLst/>
              <a:gdLst/>
              <a:ahLst/>
              <a:cxnLst/>
              <a:rect l="l" t="t" r="r" b="b"/>
              <a:pathLst>
                <a:path w="1088390" h="260985">
                  <a:moveTo>
                    <a:pt x="1087996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87996" y="260388"/>
                  </a:lnTo>
                  <a:lnTo>
                    <a:pt x="1087996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301105" y="3925570"/>
              <a:ext cx="406907" cy="18897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610476" y="3925570"/>
              <a:ext cx="542544" cy="188975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7256144" y="3877144"/>
              <a:ext cx="1108710" cy="260985"/>
            </a:xfrm>
            <a:custGeom>
              <a:avLst/>
              <a:gdLst/>
              <a:ahLst/>
              <a:cxnLst/>
              <a:rect l="l" t="t" r="r" b="b"/>
              <a:pathLst>
                <a:path w="1108709" h="260985">
                  <a:moveTo>
                    <a:pt x="1108265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108265" y="260388"/>
                  </a:lnTo>
                  <a:lnTo>
                    <a:pt x="1108265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414005" y="3925824"/>
              <a:ext cx="406907" cy="188975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723378" y="3925824"/>
              <a:ext cx="542544" cy="188975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8401304" y="3874604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564626" y="3922725"/>
              <a:ext cx="406907" cy="189280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873997" y="3922725"/>
              <a:ext cx="542544" cy="189280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9545192" y="3873334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708515" y="3921887"/>
              <a:ext cx="406907" cy="188975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017887" y="3921887"/>
              <a:ext cx="542950" cy="188975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10689081" y="3868635"/>
              <a:ext cx="1099185" cy="260985"/>
            </a:xfrm>
            <a:custGeom>
              <a:avLst/>
              <a:gdLst/>
              <a:ahLst/>
              <a:cxnLst/>
              <a:rect l="l" t="t" r="r" b="b"/>
              <a:pathLst>
                <a:path w="1099184" h="260985">
                  <a:moveTo>
                    <a:pt x="1098740" y="0"/>
                  </a:moveTo>
                  <a:lnTo>
                    <a:pt x="0" y="0"/>
                  </a:lnTo>
                  <a:lnTo>
                    <a:pt x="0" y="260388"/>
                  </a:lnTo>
                  <a:lnTo>
                    <a:pt x="1098740" y="260388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0863071" y="3911549"/>
              <a:ext cx="407365" cy="189280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1172697" y="3911549"/>
              <a:ext cx="542544" cy="189280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27278" y="5659221"/>
              <a:ext cx="216408" cy="256031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35482" y="5659221"/>
              <a:ext cx="368808" cy="256031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73226" y="5659221"/>
              <a:ext cx="196596" cy="256031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04290" y="5659221"/>
              <a:ext cx="368807" cy="25603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84606" y="6061862"/>
              <a:ext cx="603504" cy="477012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86942" y="6061862"/>
              <a:ext cx="688847" cy="477012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673097" y="5659221"/>
              <a:ext cx="281177" cy="256031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860550" y="5659221"/>
              <a:ext cx="368807" cy="256031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099818" y="5659221"/>
              <a:ext cx="265633" cy="256031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276856" y="5659221"/>
              <a:ext cx="368807" cy="256031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706625" y="6061862"/>
              <a:ext cx="564642" cy="477012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083053" y="6061862"/>
              <a:ext cx="689457" cy="477012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871215" y="5659221"/>
              <a:ext cx="196595" cy="256031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002280" y="5659221"/>
              <a:ext cx="368807" cy="25603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243071" y="5659221"/>
              <a:ext cx="238353" cy="256031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362197" y="5659221"/>
              <a:ext cx="368808" cy="256031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874264" y="6061862"/>
              <a:ext cx="489203" cy="477012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200399" y="6061862"/>
              <a:ext cx="689457" cy="477012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045965" y="5659221"/>
              <a:ext cx="196596" cy="256031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77030" y="5659221"/>
              <a:ext cx="368808" cy="256031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417821" y="5659221"/>
              <a:ext cx="216408" cy="256031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526026" y="5659221"/>
              <a:ext cx="368808" cy="256031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044442" y="6061862"/>
              <a:ext cx="484632" cy="477012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367530" y="6061862"/>
              <a:ext cx="688848" cy="47701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123052" y="5657392"/>
              <a:ext cx="196596" cy="256336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254117" y="5657392"/>
              <a:ext cx="368808" cy="256336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494908" y="5657392"/>
              <a:ext cx="262889" cy="256336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670169" y="5657392"/>
              <a:ext cx="368808" cy="256336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155057" y="6060033"/>
              <a:ext cx="484632" cy="477012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478145" y="6060033"/>
              <a:ext cx="688848" cy="477012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292850" y="5657392"/>
              <a:ext cx="196596" cy="256336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423913" y="5657392"/>
              <a:ext cx="368808" cy="256336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6664706" y="5657392"/>
              <a:ext cx="258318" cy="256336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836917" y="5657392"/>
              <a:ext cx="369417" cy="256336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335521" y="6060033"/>
              <a:ext cx="445770" cy="477012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632701" y="6060033"/>
              <a:ext cx="689457" cy="477012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388605" y="5655868"/>
              <a:ext cx="196596" cy="256031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519669" y="5655868"/>
              <a:ext cx="368807" cy="256031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760462" y="5655868"/>
              <a:ext cx="304038" cy="256031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963154" y="5655868"/>
              <a:ext cx="368807" cy="256031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434326" y="6058204"/>
              <a:ext cx="484631" cy="477012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757414" y="6058204"/>
              <a:ext cx="688848" cy="477012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547862" y="5655868"/>
              <a:ext cx="196596" cy="256031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678926" y="5655868"/>
              <a:ext cx="368807" cy="256031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919717" y="5655868"/>
              <a:ext cx="331470" cy="256031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9140697" y="5655868"/>
              <a:ext cx="368807" cy="256031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8563102" y="6058204"/>
              <a:ext cx="603503" cy="477012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965438" y="6058204"/>
              <a:ext cx="688848" cy="477012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748392" y="5654039"/>
              <a:ext cx="131064" cy="256031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9813925" y="5654039"/>
              <a:ext cx="368807" cy="256031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0053192" y="5654039"/>
              <a:ext cx="217017" cy="256031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0161778" y="5654039"/>
              <a:ext cx="368807" cy="256031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725532" y="6056376"/>
              <a:ext cx="445770" cy="47701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0022713" y="6056376"/>
              <a:ext cx="689457" cy="477012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0883518" y="5654039"/>
              <a:ext cx="131064" cy="256031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949051" y="5654039"/>
              <a:ext cx="368807" cy="256031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1188318" y="5654039"/>
              <a:ext cx="260603" cy="256031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1362054" y="5654039"/>
              <a:ext cx="368807" cy="256031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0880470" y="6056376"/>
              <a:ext cx="486918" cy="477012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1205082" y="6056376"/>
              <a:ext cx="688848" cy="477012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285953" y="5235067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5" h="285114">
                  <a:moveTo>
                    <a:pt x="142430" y="0"/>
                  </a:moveTo>
                  <a:lnTo>
                    <a:pt x="97410" y="7260"/>
                  </a:lnTo>
                  <a:lnTo>
                    <a:pt x="58312" y="27480"/>
                  </a:lnTo>
                  <a:lnTo>
                    <a:pt x="27480" y="58320"/>
                  </a:lnTo>
                  <a:lnTo>
                    <a:pt x="7261" y="97438"/>
                  </a:lnTo>
                  <a:lnTo>
                    <a:pt x="0" y="142494"/>
                  </a:lnTo>
                  <a:lnTo>
                    <a:pt x="7261" y="187487"/>
                  </a:lnTo>
                  <a:lnTo>
                    <a:pt x="27480" y="226568"/>
                  </a:lnTo>
                  <a:lnTo>
                    <a:pt x="58312" y="257388"/>
                  </a:lnTo>
                  <a:lnTo>
                    <a:pt x="97410" y="277601"/>
                  </a:lnTo>
                  <a:lnTo>
                    <a:pt x="142430" y="284861"/>
                  </a:lnTo>
                  <a:lnTo>
                    <a:pt x="187450" y="277601"/>
                  </a:lnTo>
                  <a:lnTo>
                    <a:pt x="226548" y="257388"/>
                  </a:lnTo>
                  <a:lnTo>
                    <a:pt x="257380" y="226568"/>
                  </a:lnTo>
                  <a:lnTo>
                    <a:pt x="277599" y="187487"/>
                  </a:lnTo>
                  <a:lnTo>
                    <a:pt x="284861" y="142494"/>
                  </a:lnTo>
                  <a:lnTo>
                    <a:pt x="277599" y="97438"/>
                  </a:lnTo>
                  <a:lnTo>
                    <a:pt x="257380" y="58320"/>
                  </a:lnTo>
                  <a:lnTo>
                    <a:pt x="226548" y="27480"/>
                  </a:lnTo>
                  <a:lnTo>
                    <a:pt x="187450" y="7260"/>
                  </a:lnTo>
                  <a:lnTo>
                    <a:pt x="142430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 txBox="1"/>
          <p:nvPr/>
        </p:nvSpPr>
        <p:spPr>
          <a:xfrm>
            <a:off x="360070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0" b="0">
                <a:solidFill>
                  <a:srgbClr val="FFFFFF"/>
                </a:solidFill>
                <a:latin typeface="이사만루체 Medium"/>
                <a:cs typeface="이사만루체 Medium"/>
              </a:rPr>
              <a:t>1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47" name="object 147" descr=""/>
          <p:cNvSpPr/>
          <p:nvPr/>
        </p:nvSpPr>
        <p:spPr>
          <a:xfrm>
            <a:off x="1492377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6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6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0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6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 descr=""/>
          <p:cNvSpPr txBox="1"/>
          <p:nvPr/>
        </p:nvSpPr>
        <p:spPr>
          <a:xfrm>
            <a:off x="1566799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2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49" name="object 149" descr=""/>
          <p:cNvSpPr/>
          <p:nvPr/>
        </p:nvSpPr>
        <p:spPr>
          <a:xfrm>
            <a:off x="2634995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7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3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 descr=""/>
          <p:cNvSpPr txBox="1"/>
          <p:nvPr/>
        </p:nvSpPr>
        <p:spPr>
          <a:xfrm>
            <a:off x="2709417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3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1" name="object 151" descr=""/>
          <p:cNvSpPr/>
          <p:nvPr/>
        </p:nvSpPr>
        <p:spPr>
          <a:xfrm>
            <a:off x="3777615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367" y="0"/>
                </a:moveTo>
                <a:lnTo>
                  <a:pt x="97373" y="7260"/>
                </a:lnTo>
                <a:lnTo>
                  <a:pt x="58293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3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373" y="277601"/>
                </a:lnTo>
                <a:lnTo>
                  <a:pt x="226485" y="257388"/>
                </a:lnTo>
                <a:lnTo>
                  <a:pt x="257343" y="226568"/>
                </a:lnTo>
                <a:lnTo>
                  <a:pt x="277588" y="187487"/>
                </a:lnTo>
                <a:lnTo>
                  <a:pt x="284861" y="142494"/>
                </a:lnTo>
                <a:lnTo>
                  <a:pt x="277588" y="97438"/>
                </a:lnTo>
                <a:lnTo>
                  <a:pt x="257343" y="58320"/>
                </a:lnTo>
                <a:lnTo>
                  <a:pt x="226485" y="27480"/>
                </a:lnTo>
                <a:lnTo>
                  <a:pt x="187373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 descr=""/>
          <p:cNvSpPr txBox="1"/>
          <p:nvPr/>
        </p:nvSpPr>
        <p:spPr>
          <a:xfrm>
            <a:off x="3852164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4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3" name="object 153" descr=""/>
          <p:cNvSpPr/>
          <p:nvPr/>
        </p:nvSpPr>
        <p:spPr>
          <a:xfrm>
            <a:off x="4920107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493" y="0"/>
                </a:moveTo>
                <a:lnTo>
                  <a:pt x="97487" y="7260"/>
                </a:lnTo>
                <a:lnTo>
                  <a:pt x="58375" y="27480"/>
                </a:lnTo>
                <a:lnTo>
                  <a:pt x="27517" y="58320"/>
                </a:lnTo>
                <a:lnTo>
                  <a:pt x="7272" y="97438"/>
                </a:lnTo>
                <a:lnTo>
                  <a:pt x="0" y="142494"/>
                </a:lnTo>
                <a:lnTo>
                  <a:pt x="7272" y="187487"/>
                </a:lnTo>
                <a:lnTo>
                  <a:pt x="27517" y="226568"/>
                </a:lnTo>
                <a:lnTo>
                  <a:pt x="58375" y="257388"/>
                </a:lnTo>
                <a:lnTo>
                  <a:pt x="97487" y="277601"/>
                </a:lnTo>
                <a:lnTo>
                  <a:pt x="142493" y="284861"/>
                </a:lnTo>
                <a:lnTo>
                  <a:pt x="187487" y="277601"/>
                </a:lnTo>
                <a:lnTo>
                  <a:pt x="226567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7" y="27480"/>
                </a:lnTo>
                <a:lnTo>
                  <a:pt x="187487" y="7260"/>
                </a:lnTo>
                <a:lnTo>
                  <a:pt x="14249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 descr=""/>
          <p:cNvSpPr txBox="1"/>
          <p:nvPr/>
        </p:nvSpPr>
        <p:spPr>
          <a:xfrm>
            <a:off x="4994909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5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5" name="object 155" descr=""/>
          <p:cNvSpPr/>
          <p:nvPr/>
        </p:nvSpPr>
        <p:spPr>
          <a:xfrm>
            <a:off x="6062726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142494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4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1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8" y="27480"/>
                </a:lnTo>
                <a:lnTo>
                  <a:pt x="187487" y="7260"/>
                </a:lnTo>
                <a:lnTo>
                  <a:pt x="14249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 descr=""/>
          <p:cNvSpPr txBox="1"/>
          <p:nvPr/>
        </p:nvSpPr>
        <p:spPr>
          <a:xfrm>
            <a:off x="6137528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6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7" name="object 157" descr=""/>
          <p:cNvSpPr/>
          <p:nvPr/>
        </p:nvSpPr>
        <p:spPr>
          <a:xfrm>
            <a:off x="7205344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494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4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7" y="27480"/>
                </a:lnTo>
                <a:lnTo>
                  <a:pt x="187487" y="7260"/>
                </a:lnTo>
                <a:lnTo>
                  <a:pt x="142494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 descr=""/>
          <p:cNvSpPr txBox="1"/>
          <p:nvPr/>
        </p:nvSpPr>
        <p:spPr>
          <a:xfrm>
            <a:off x="7280529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0" b="0">
                <a:solidFill>
                  <a:srgbClr val="FFFFFF"/>
                </a:solidFill>
                <a:latin typeface="이사만루체 Medium"/>
                <a:cs typeface="이사만루체 Medium"/>
              </a:rPr>
              <a:t>7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59" name="object 159" descr=""/>
          <p:cNvSpPr/>
          <p:nvPr/>
        </p:nvSpPr>
        <p:spPr>
          <a:xfrm>
            <a:off x="8347964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493" y="0"/>
                </a:moveTo>
                <a:lnTo>
                  <a:pt x="97438" y="7260"/>
                </a:lnTo>
                <a:lnTo>
                  <a:pt x="58320" y="27480"/>
                </a:lnTo>
                <a:lnTo>
                  <a:pt x="27480" y="58320"/>
                </a:lnTo>
                <a:lnTo>
                  <a:pt x="7260" y="97438"/>
                </a:lnTo>
                <a:lnTo>
                  <a:pt x="0" y="142494"/>
                </a:lnTo>
                <a:lnTo>
                  <a:pt x="7260" y="187487"/>
                </a:lnTo>
                <a:lnTo>
                  <a:pt x="27480" y="226568"/>
                </a:lnTo>
                <a:lnTo>
                  <a:pt x="58320" y="257388"/>
                </a:lnTo>
                <a:lnTo>
                  <a:pt x="97438" y="277601"/>
                </a:lnTo>
                <a:lnTo>
                  <a:pt x="142493" y="284861"/>
                </a:lnTo>
                <a:lnTo>
                  <a:pt x="187487" y="277601"/>
                </a:lnTo>
                <a:lnTo>
                  <a:pt x="226568" y="257388"/>
                </a:lnTo>
                <a:lnTo>
                  <a:pt x="257388" y="226568"/>
                </a:lnTo>
                <a:lnTo>
                  <a:pt x="277601" y="187487"/>
                </a:lnTo>
                <a:lnTo>
                  <a:pt x="284860" y="142494"/>
                </a:lnTo>
                <a:lnTo>
                  <a:pt x="277601" y="97438"/>
                </a:lnTo>
                <a:lnTo>
                  <a:pt x="257388" y="58320"/>
                </a:lnTo>
                <a:lnTo>
                  <a:pt x="226568" y="27480"/>
                </a:lnTo>
                <a:lnTo>
                  <a:pt x="187487" y="7260"/>
                </a:lnTo>
                <a:lnTo>
                  <a:pt x="14249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 descr=""/>
          <p:cNvSpPr txBox="1"/>
          <p:nvPr/>
        </p:nvSpPr>
        <p:spPr>
          <a:xfrm>
            <a:off x="8423275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8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61" name="object 161" descr=""/>
          <p:cNvSpPr/>
          <p:nvPr/>
        </p:nvSpPr>
        <p:spPr>
          <a:xfrm>
            <a:off x="9490582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367" y="0"/>
                </a:moveTo>
                <a:lnTo>
                  <a:pt x="97373" y="7260"/>
                </a:lnTo>
                <a:lnTo>
                  <a:pt x="58292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 descr=""/>
          <p:cNvSpPr txBox="1"/>
          <p:nvPr/>
        </p:nvSpPr>
        <p:spPr>
          <a:xfrm>
            <a:off x="9565893" y="5259451"/>
            <a:ext cx="137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0">
                <a:solidFill>
                  <a:srgbClr val="FFFFFF"/>
                </a:solidFill>
                <a:latin typeface="이사만루체 Medium"/>
                <a:cs typeface="이사만루체 Medium"/>
              </a:rPr>
              <a:t>9</a:t>
            </a:r>
            <a:endParaRPr sz="1200">
              <a:latin typeface="이사만루체 Medium"/>
              <a:cs typeface="이사만루체 Medium"/>
            </a:endParaRPr>
          </a:p>
        </p:txBody>
      </p:sp>
      <p:sp>
        <p:nvSpPr>
          <p:cNvPr id="163" name="object 163" descr=""/>
          <p:cNvSpPr/>
          <p:nvPr/>
        </p:nvSpPr>
        <p:spPr>
          <a:xfrm>
            <a:off x="10633202" y="5235066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5" h="285114">
                <a:moveTo>
                  <a:pt x="142367" y="0"/>
                </a:moveTo>
                <a:lnTo>
                  <a:pt x="97373" y="7260"/>
                </a:lnTo>
                <a:lnTo>
                  <a:pt x="58292" y="27480"/>
                </a:lnTo>
                <a:lnTo>
                  <a:pt x="27472" y="58320"/>
                </a:lnTo>
                <a:lnTo>
                  <a:pt x="7259" y="97438"/>
                </a:lnTo>
                <a:lnTo>
                  <a:pt x="0" y="142494"/>
                </a:lnTo>
                <a:lnTo>
                  <a:pt x="7259" y="187487"/>
                </a:lnTo>
                <a:lnTo>
                  <a:pt x="27472" y="226568"/>
                </a:lnTo>
                <a:lnTo>
                  <a:pt x="58292" y="257388"/>
                </a:lnTo>
                <a:lnTo>
                  <a:pt x="97373" y="277601"/>
                </a:lnTo>
                <a:lnTo>
                  <a:pt x="142367" y="284861"/>
                </a:lnTo>
                <a:lnTo>
                  <a:pt x="187422" y="277601"/>
                </a:lnTo>
                <a:lnTo>
                  <a:pt x="226540" y="257388"/>
                </a:lnTo>
                <a:lnTo>
                  <a:pt x="257380" y="226568"/>
                </a:lnTo>
                <a:lnTo>
                  <a:pt x="277600" y="187487"/>
                </a:lnTo>
                <a:lnTo>
                  <a:pt x="284861" y="142494"/>
                </a:lnTo>
                <a:lnTo>
                  <a:pt x="277600" y="97438"/>
                </a:lnTo>
                <a:lnTo>
                  <a:pt x="257380" y="58320"/>
                </a:lnTo>
                <a:lnTo>
                  <a:pt x="226540" y="27480"/>
                </a:lnTo>
                <a:lnTo>
                  <a:pt x="187422" y="7260"/>
                </a:lnTo>
                <a:lnTo>
                  <a:pt x="142367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 descr=""/>
          <p:cNvSpPr txBox="1"/>
          <p:nvPr/>
        </p:nvSpPr>
        <p:spPr>
          <a:xfrm>
            <a:off x="10664697" y="5285358"/>
            <a:ext cx="2114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180" b="0">
                <a:solidFill>
                  <a:srgbClr val="FFFFFF"/>
                </a:solidFill>
                <a:latin typeface="이사만루체 Medium"/>
                <a:cs typeface="이사만루체 Medium"/>
              </a:rPr>
              <a:t>10</a:t>
            </a:r>
            <a:endParaRPr sz="1000">
              <a:latin typeface="이사만루체 Medium"/>
              <a:cs typeface="이사만루체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9395" y="136652"/>
            <a:ext cx="6280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latin typeface="이사만루체 Bold"/>
                <a:cs typeface="이사만루체 Bold"/>
              </a:rPr>
              <a:t>[청주지사]</a:t>
            </a:r>
            <a:r>
              <a:rPr dirty="0" sz="1500" spc="-105" b="1">
                <a:latin typeface="이사만루체 Bold"/>
                <a:cs typeface="이사만루체 Bold"/>
              </a:rPr>
              <a:t> </a:t>
            </a:r>
            <a:r>
              <a:rPr dirty="0" sz="1500" b="1">
                <a:latin typeface="이사만루체 Bold"/>
                <a:cs typeface="이사만루체 Bold"/>
              </a:rPr>
              <a:t>하이오더</a:t>
            </a:r>
            <a:r>
              <a:rPr dirty="0" sz="1500" spc="-80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프랜차이즈</a:t>
            </a:r>
            <a:r>
              <a:rPr dirty="0" sz="1500" spc="-85" b="1">
                <a:latin typeface="이사만루체 Bold"/>
                <a:cs typeface="이사만루체 Bold"/>
              </a:rPr>
              <a:t> </a:t>
            </a:r>
            <a:r>
              <a:rPr dirty="0" sz="1500" b="1">
                <a:latin typeface="이사만루체 Bold"/>
                <a:cs typeface="이사만루체 Bold"/>
              </a:rPr>
              <a:t>개통</a:t>
            </a:r>
            <a:r>
              <a:rPr dirty="0" sz="1500" spc="-80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사례_한양고깃집(청주지사</a:t>
            </a:r>
            <a:r>
              <a:rPr dirty="0" sz="1500" spc="-80" b="1">
                <a:latin typeface="이사만루체 Bold"/>
                <a:cs typeface="이사만루체 Bold"/>
              </a:rPr>
              <a:t> </a:t>
            </a:r>
            <a:r>
              <a:rPr dirty="0" sz="1500" spc="-215" b="1">
                <a:latin typeface="이사만루체 Bold"/>
                <a:cs typeface="이사만루체 Bold"/>
              </a:rPr>
              <a:t>X</a:t>
            </a:r>
            <a:r>
              <a:rPr dirty="0" sz="1500" spc="-45" b="1"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latin typeface="이사만루체 Bold"/>
                <a:cs typeface="이사만루체 Bold"/>
              </a:rPr>
              <a:t>굿타임뷰)</a:t>
            </a:r>
            <a:endParaRPr sz="1500">
              <a:latin typeface="이사만루체 Bold"/>
              <a:cs typeface="이사만루체 Bold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23444" y="744804"/>
            <a:ext cx="11980545" cy="598805"/>
            <a:chOff x="123444" y="744804"/>
            <a:chExt cx="11980545" cy="598805"/>
          </a:xfrm>
        </p:grpSpPr>
        <p:sp>
          <p:nvSpPr>
            <p:cNvPr id="4" name="object 4" descr=""/>
            <p:cNvSpPr/>
            <p:nvPr/>
          </p:nvSpPr>
          <p:spPr>
            <a:xfrm>
              <a:off x="131203" y="744804"/>
              <a:ext cx="11929745" cy="545465"/>
            </a:xfrm>
            <a:custGeom>
              <a:avLst/>
              <a:gdLst/>
              <a:ahLst/>
              <a:cxnLst/>
              <a:rect l="l" t="t" r="r" b="b"/>
              <a:pathLst>
                <a:path w="11929745" h="545465">
                  <a:moveTo>
                    <a:pt x="11929618" y="0"/>
                  </a:moveTo>
                  <a:lnTo>
                    <a:pt x="0" y="0"/>
                  </a:lnTo>
                  <a:lnTo>
                    <a:pt x="0" y="545007"/>
                  </a:lnTo>
                  <a:lnTo>
                    <a:pt x="11929618" y="545007"/>
                  </a:lnTo>
                  <a:lnTo>
                    <a:pt x="11929618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44" y="806196"/>
              <a:ext cx="787146" cy="53721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624" y="859789"/>
              <a:ext cx="699516" cy="32461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367" y="806196"/>
              <a:ext cx="1020318" cy="53721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9548" y="859789"/>
              <a:ext cx="933094" cy="32461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6463" y="806196"/>
              <a:ext cx="787145" cy="53721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7974" y="859789"/>
              <a:ext cx="699515" cy="32461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61388" y="806196"/>
              <a:ext cx="787145" cy="53721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12898" y="859789"/>
              <a:ext cx="699515" cy="32461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96311" y="806196"/>
              <a:ext cx="447281" cy="53721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47823" y="859789"/>
              <a:ext cx="189737" cy="32461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22804" y="806196"/>
              <a:ext cx="1486662" cy="53721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74314" y="859789"/>
              <a:ext cx="1399413" cy="32461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57244" y="806196"/>
              <a:ext cx="1253489" cy="53721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09009" y="859789"/>
              <a:ext cx="1165860" cy="32461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8511" y="806196"/>
              <a:ext cx="447281" cy="53721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10277" y="859789"/>
              <a:ext cx="189737" cy="32461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5003" y="806196"/>
              <a:ext cx="553974" cy="53721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36769" y="859789"/>
              <a:ext cx="466344" cy="32461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55" y="806196"/>
              <a:ext cx="787146" cy="53721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38521" y="859789"/>
              <a:ext cx="699515" cy="32461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21679" y="806196"/>
              <a:ext cx="787146" cy="53721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73826" y="859789"/>
              <a:ext cx="699516" cy="324612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56603" y="806196"/>
              <a:ext cx="787146" cy="53721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08749" y="859789"/>
              <a:ext cx="699516" cy="32461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91527" y="806196"/>
              <a:ext cx="787146" cy="53721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43674" y="859789"/>
              <a:ext cx="699516" cy="324612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26451" y="806196"/>
              <a:ext cx="445770" cy="53721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78598" y="859789"/>
              <a:ext cx="187451" cy="324612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51420" y="806196"/>
              <a:ext cx="787146" cy="53721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03565" y="859789"/>
              <a:ext cx="699516" cy="32461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17763" y="806196"/>
              <a:ext cx="715518" cy="53721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169910" y="859789"/>
              <a:ext cx="526694" cy="32461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412479" y="806196"/>
              <a:ext cx="1253490" cy="53721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64879" y="859789"/>
              <a:ext cx="1165859" cy="324612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413748" y="806196"/>
              <a:ext cx="553974" cy="53721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66148" y="859789"/>
              <a:ext cx="466344" cy="324612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715500" y="806196"/>
              <a:ext cx="1253490" cy="53721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867900" y="859789"/>
              <a:ext cx="1165859" cy="324612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716767" y="806196"/>
              <a:ext cx="787146" cy="53721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869167" y="859789"/>
              <a:ext cx="699973" cy="324612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51691" y="806196"/>
              <a:ext cx="787146" cy="53721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404346" y="859789"/>
              <a:ext cx="699516" cy="324612"/>
            </a:xfrm>
            <a:prstGeom prst="rect">
              <a:avLst/>
            </a:prstGeom>
          </p:spPr>
        </p:pic>
      </p:grpSp>
      <p:grpSp>
        <p:nvGrpSpPr>
          <p:cNvPr id="47" name="object 47" descr=""/>
          <p:cNvGrpSpPr/>
          <p:nvPr/>
        </p:nvGrpSpPr>
        <p:grpSpPr>
          <a:xfrm>
            <a:off x="131203" y="3525405"/>
            <a:ext cx="11929745" cy="2175510"/>
            <a:chOff x="131203" y="3525405"/>
            <a:chExt cx="11929745" cy="2175510"/>
          </a:xfrm>
        </p:grpSpPr>
        <p:sp>
          <p:nvSpPr>
            <p:cNvPr id="48" name="object 48" descr=""/>
            <p:cNvSpPr/>
            <p:nvPr/>
          </p:nvSpPr>
          <p:spPr>
            <a:xfrm>
              <a:off x="131203" y="3525405"/>
              <a:ext cx="11929745" cy="2175510"/>
            </a:xfrm>
            <a:custGeom>
              <a:avLst/>
              <a:gdLst/>
              <a:ahLst/>
              <a:cxnLst/>
              <a:rect l="l" t="t" r="r" b="b"/>
              <a:pathLst>
                <a:path w="11929745" h="2175510">
                  <a:moveTo>
                    <a:pt x="11929618" y="0"/>
                  </a:moveTo>
                  <a:lnTo>
                    <a:pt x="0" y="0"/>
                  </a:lnTo>
                  <a:lnTo>
                    <a:pt x="0" y="2175129"/>
                  </a:lnTo>
                  <a:lnTo>
                    <a:pt x="11929618" y="2175129"/>
                  </a:lnTo>
                  <a:lnTo>
                    <a:pt x="11929618" y="0"/>
                  </a:lnTo>
                  <a:close/>
                </a:path>
              </a:pathLst>
            </a:custGeom>
            <a:solidFill>
              <a:srgbClr val="4215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12521" y="3692271"/>
              <a:ext cx="1969770" cy="369570"/>
            </a:xfrm>
            <a:custGeom>
              <a:avLst/>
              <a:gdLst/>
              <a:ahLst/>
              <a:cxnLst/>
              <a:rect l="l" t="t" r="r" b="b"/>
              <a:pathLst>
                <a:path w="1969770" h="369570">
                  <a:moveTo>
                    <a:pt x="1908073" y="0"/>
                  </a:moveTo>
                  <a:lnTo>
                    <a:pt x="61556" y="0"/>
                  </a:lnTo>
                  <a:lnTo>
                    <a:pt x="37595" y="4837"/>
                  </a:lnTo>
                  <a:lnTo>
                    <a:pt x="18029" y="18033"/>
                  </a:lnTo>
                  <a:lnTo>
                    <a:pt x="4837" y="37611"/>
                  </a:lnTo>
                  <a:lnTo>
                    <a:pt x="0" y="61594"/>
                  </a:lnTo>
                  <a:lnTo>
                    <a:pt x="0" y="307847"/>
                  </a:lnTo>
                  <a:lnTo>
                    <a:pt x="4837" y="331831"/>
                  </a:lnTo>
                  <a:lnTo>
                    <a:pt x="18029" y="351408"/>
                  </a:lnTo>
                  <a:lnTo>
                    <a:pt x="37595" y="364605"/>
                  </a:lnTo>
                  <a:lnTo>
                    <a:pt x="61556" y="369442"/>
                  </a:lnTo>
                  <a:lnTo>
                    <a:pt x="1908073" y="369442"/>
                  </a:lnTo>
                  <a:lnTo>
                    <a:pt x="1931983" y="364605"/>
                  </a:lnTo>
                  <a:lnTo>
                    <a:pt x="1951523" y="351408"/>
                  </a:lnTo>
                  <a:lnTo>
                    <a:pt x="1964705" y="331831"/>
                  </a:lnTo>
                  <a:lnTo>
                    <a:pt x="1969541" y="307847"/>
                  </a:lnTo>
                  <a:lnTo>
                    <a:pt x="1969541" y="61594"/>
                  </a:lnTo>
                  <a:lnTo>
                    <a:pt x="1964705" y="37611"/>
                  </a:lnTo>
                  <a:lnTo>
                    <a:pt x="1951523" y="18033"/>
                  </a:lnTo>
                  <a:lnTo>
                    <a:pt x="1931983" y="4837"/>
                  </a:lnTo>
                  <a:lnTo>
                    <a:pt x="1908073" y="0"/>
                  </a:lnTo>
                  <a:close/>
                </a:path>
              </a:pathLst>
            </a:custGeom>
            <a:solidFill>
              <a:srgbClr val="A6424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0" name="object 5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109208" y="1565528"/>
            <a:ext cx="1728215" cy="175856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229227" y="1579625"/>
            <a:ext cx="1728215" cy="17603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936480" y="1564639"/>
            <a:ext cx="1760347" cy="17603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004936" y="1573657"/>
            <a:ext cx="1775586" cy="176034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19900" y="1510157"/>
            <a:ext cx="1732661" cy="1760347"/>
          </a:xfrm>
          <a:prstGeom prst="rect">
            <a:avLst/>
          </a:prstGeom>
        </p:spPr>
      </p:pic>
      <p:pic>
        <p:nvPicPr>
          <p:cNvPr id="55" name="object 55" descr="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299461" y="1564639"/>
            <a:ext cx="1782826" cy="1760347"/>
          </a:xfrm>
          <a:prstGeom prst="rect">
            <a:avLst/>
          </a:prstGeom>
        </p:spPr>
      </p:pic>
      <p:sp>
        <p:nvSpPr>
          <p:cNvPr id="56" name="object 56" descr=""/>
          <p:cNvSpPr txBox="1"/>
          <p:nvPr/>
        </p:nvSpPr>
        <p:spPr>
          <a:xfrm>
            <a:off x="397256" y="3738498"/>
            <a:ext cx="1793239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제작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440304" y="3749116"/>
            <a:ext cx="858837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dirty="0" sz="1500" spc="-10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자료가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없는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상황이라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25" b="1">
                <a:solidFill>
                  <a:srgbClr val="FFFFFF"/>
                </a:solidFill>
                <a:latin typeface="이사만루체 Bold"/>
                <a:cs typeface="이사만루체 Bold"/>
              </a:rPr>
              <a:t>AI</a:t>
            </a:r>
            <a:r>
              <a:rPr dirty="0" sz="1500" spc="-4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인공지능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서비스(ChatGPT)를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활용한</a:t>
            </a:r>
            <a:r>
              <a:rPr dirty="0" sz="1500" spc="-6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45" b="1">
                <a:solidFill>
                  <a:srgbClr val="FFFFFF"/>
                </a:solidFill>
                <a:latin typeface="이사만루체 Bold"/>
                <a:cs typeface="이사만루체 Bold"/>
              </a:rPr>
              <a:t>‘한양고깃집’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자체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이미지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제작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302869" y="418033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73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4"/>
                </a:lnTo>
                <a:lnTo>
                  <a:pt x="4837" y="37611"/>
                </a:lnTo>
                <a:lnTo>
                  <a:pt x="0" y="61595"/>
                </a:lnTo>
                <a:lnTo>
                  <a:pt x="0" y="307848"/>
                </a:lnTo>
                <a:lnTo>
                  <a:pt x="4837" y="331831"/>
                </a:lnTo>
                <a:lnTo>
                  <a:pt x="18029" y="351409"/>
                </a:lnTo>
                <a:lnTo>
                  <a:pt x="37595" y="364605"/>
                </a:lnTo>
                <a:lnTo>
                  <a:pt x="61556" y="369443"/>
                </a:lnTo>
                <a:lnTo>
                  <a:pt x="1908073" y="369443"/>
                </a:lnTo>
                <a:lnTo>
                  <a:pt x="1931983" y="364605"/>
                </a:lnTo>
                <a:lnTo>
                  <a:pt x="1951523" y="351409"/>
                </a:lnTo>
                <a:lnTo>
                  <a:pt x="1964705" y="331831"/>
                </a:lnTo>
                <a:lnTo>
                  <a:pt x="1969541" y="307848"/>
                </a:lnTo>
                <a:lnTo>
                  <a:pt x="1969541" y="61595"/>
                </a:lnTo>
                <a:lnTo>
                  <a:pt x="1964705" y="37611"/>
                </a:lnTo>
                <a:lnTo>
                  <a:pt x="1951523" y="18034"/>
                </a:lnTo>
                <a:lnTo>
                  <a:pt x="1931983" y="4837"/>
                </a:lnTo>
                <a:lnTo>
                  <a:pt x="1908073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387502" y="4226432"/>
            <a:ext cx="17475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테이블연장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시공</a:t>
            </a:r>
            <a:r>
              <a:rPr dirty="0" sz="1500" spc="-6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작업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430526" y="4237735"/>
            <a:ext cx="89173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테이블</a:t>
            </a:r>
            <a:r>
              <a:rPr dirty="0" sz="1500" spc="-10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내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65" b="1">
                <a:solidFill>
                  <a:srgbClr val="FFFFFF"/>
                </a:solidFill>
                <a:latin typeface="이사만루체 Bold"/>
                <a:cs typeface="이사만루체 Bold"/>
              </a:rPr>
              <a:t>2개의</a:t>
            </a:r>
            <a:r>
              <a:rPr dirty="0" sz="1500" spc="-4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화구로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인한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적정기준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이상의</a:t>
            </a:r>
            <a:r>
              <a:rPr dirty="0" sz="1500" spc="-9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열감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발생되어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테이블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연장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시공작업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지원(굿타임뷰</a:t>
            </a:r>
            <a:r>
              <a:rPr dirty="0" sz="1500" spc="-9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이석보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이사)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293230" y="4668392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7"/>
                </a:lnTo>
                <a:lnTo>
                  <a:pt x="18029" y="18033"/>
                </a:lnTo>
                <a:lnTo>
                  <a:pt x="4837" y="37611"/>
                </a:lnTo>
                <a:lnTo>
                  <a:pt x="0" y="61594"/>
                </a:lnTo>
                <a:lnTo>
                  <a:pt x="0" y="307847"/>
                </a:lnTo>
                <a:lnTo>
                  <a:pt x="4837" y="331831"/>
                </a:lnTo>
                <a:lnTo>
                  <a:pt x="18029" y="351408"/>
                </a:lnTo>
                <a:lnTo>
                  <a:pt x="37595" y="364605"/>
                </a:lnTo>
                <a:lnTo>
                  <a:pt x="61556" y="369442"/>
                </a:lnTo>
                <a:lnTo>
                  <a:pt x="1908060" y="369442"/>
                </a:lnTo>
                <a:lnTo>
                  <a:pt x="1931970" y="364605"/>
                </a:lnTo>
                <a:lnTo>
                  <a:pt x="1951510" y="351408"/>
                </a:lnTo>
                <a:lnTo>
                  <a:pt x="1964692" y="331831"/>
                </a:lnTo>
                <a:lnTo>
                  <a:pt x="1969528" y="307847"/>
                </a:lnTo>
                <a:lnTo>
                  <a:pt x="1969528" y="61594"/>
                </a:lnTo>
                <a:lnTo>
                  <a:pt x="1964692" y="37611"/>
                </a:lnTo>
                <a:lnTo>
                  <a:pt x="1951510" y="18033"/>
                </a:lnTo>
                <a:lnTo>
                  <a:pt x="1931970" y="4837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377748" y="4714747"/>
            <a:ext cx="17938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신메뉴</a:t>
            </a:r>
            <a:r>
              <a:rPr dirty="0" sz="1500" spc="-9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출싯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작업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421127" y="4726051"/>
            <a:ext cx="8513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한양고깃집</a:t>
            </a:r>
            <a:r>
              <a:rPr dirty="0" sz="1500" spc="-9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신메뉴(부대찌개)</a:t>
            </a:r>
            <a:r>
              <a:rPr dirty="0" sz="1500" spc="-9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출시에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따른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메뉴촬영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및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홍보자료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제작을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통한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하이오더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업데이트</a:t>
            </a:r>
            <a:r>
              <a:rPr dirty="0" sz="1500" spc="-9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4" name="object 64" descr=""/>
          <p:cNvSpPr/>
          <p:nvPr/>
        </p:nvSpPr>
        <p:spPr>
          <a:xfrm>
            <a:off x="283578" y="5156580"/>
            <a:ext cx="1969770" cy="369570"/>
          </a:xfrm>
          <a:custGeom>
            <a:avLst/>
            <a:gdLst/>
            <a:ahLst/>
            <a:cxnLst/>
            <a:rect l="l" t="t" r="r" b="b"/>
            <a:pathLst>
              <a:path w="1969770" h="369570">
                <a:moveTo>
                  <a:pt x="1908060" y="0"/>
                </a:moveTo>
                <a:lnTo>
                  <a:pt x="61556" y="0"/>
                </a:lnTo>
                <a:lnTo>
                  <a:pt x="37595" y="4835"/>
                </a:lnTo>
                <a:lnTo>
                  <a:pt x="18029" y="18018"/>
                </a:lnTo>
                <a:lnTo>
                  <a:pt x="4837" y="37558"/>
                </a:lnTo>
                <a:lnTo>
                  <a:pt x="0" y="61468"/>
                </a:lnTo>
                <a:lnTo>
                  <a:pt x="0" y="307721"/>
                </a:lnTo>
                <a:lnTo>
                  <a:pt x="4837" y="331704"/>
                </a:lnTo>
                <a:lnTo>
                  <a:pt x="18029" y="351282"/>
                </a:lnTo>
                <a:lnTo>
                  <a:pt x="37595" y="364478"/>
                </a:lnTo>
                <a:lnTo>
                  <a:pt x="61556" y="369316"/>
                </a:lnTo>
                <a:lnTo>
                  <a:pt x="1908060" y="369316"/>
                </a:lnTo>
                <a:lnTo>
                  <a:pt x="1932043" y="364478"/>
                </a:lnTo>
                <a:lnTo>
                  <a:pt x="1951621" y="351282"/>
                </a:lnTo>
                <a:lnTo>
                  <a:pt x="1964817" y="331704"/>
                </a:lnTo>
                <a:lnTo>
                  <a:pt x="1969655" y="307721"/>
                </a:lnTo>
                <a:lnTo>
                  <a:pt x="1969655" y="61468"/>
                </a:lnTo>
                <a:lnTo>
                  <a:pt x="1964817" y="37558"/>
                </a:lnTo>
                <a:lnTo>
                  <a:pt x="1951621" y="18018"/>
                </a:lnTo>
                <a:lnTo>
                  <a:pt x="1932043" y="4835"/>
                </a:lnTo>
                <a:lnTo>
                  <a:pt x="1908060" y="0"/>
                </a:lnTo>
                <a:close/>
              </a:path>
            </a:pathLst>
          </a:custGeom>
          <a:solidFill>
            <a:srgbClr val="A642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345135" y="5209743"/>
            <a:ext cx="18453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SNS홍보영상</a:t>
            </a:r>
            <a:r>
              <a:rPr dirty="0" sz="14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400" b="1">
                <a:solidFill>
                  <a:srgbClr val="FFFFFF"/>
                </a:solidFill>
                <a:latin typeface="이사만루체 Bold"/>
                <a:cs typeface="이사만루체 Bold"/>
              </a:rPr>
              <a:t>촬영</a:t>
            </a:r>
            <a:r>
              <a:rPr dirty="0" sz="1400" spc="-5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400" spc="-35" b="1">
                <a:solidFill>
                  <a:srgbClr val="FFFFFF"/>
                </a:solidFill>
                <a:latin typeface="이사만루체 Bold"/>
                <a:cs typeface="이사만루체 Bold"/>
              </a:rPr>
              <a:t>지원</a:t>
            </a:r>
            <a:endParaRPr sz="1400">
              <a:latin typeface="이사만루체 Bold"/>
              <a:cs typeface="이사만루체 Bold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2411348" y="5213984"/>
            <a:ext cx="85039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5" b="1">
                <a:solidFill>
                  <a:srgbClr val="FFFFFF"/>
                </a:solidFill>
                <a:latin typeface="이사만루체 Bold"/>
                <a:cs typeface="이사만루체 Bold"/>
              </a:rPr>
              <a:t>‘지니TV우리동네‘</a:t>
            </a:r>
            <a:r>
              <a:rPr dirty="0" sz="1500" spc="-6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서비스</a:t>
            </a:r>
            <a:r>
              <a:rPr dirty="0" sz="1500" spc="-9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지원을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위한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매장홍보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영상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및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신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메뉴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매출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확대</a:t>
            </a:r>
            <a:r>
              <a:rPr dirty="0" sz="1500" spc="-7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관련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이사만루체 Bold"/>
                <a:cs typeface="이사만루체 Bold"/>
              </a:rPr>
              <a:t>지속적인</a:t>
            </a:r>
            <a:r>
              <a:rPr dirty="0" sz="1500" spc="-85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업무협의</a:t>
            </a:r>
            <a:r>
              <a:rPr dirty="0" sz="1500" spc="-8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b="1">
                <a:solidFill>
                  <a:srgbClr val="FFFFFF"/>
                </a:solidFill>
                <a:latin typeface="이사만루체 Bold"/>
                <a:cs typeface="이사만루체 Bold"/>
              </a:rPr>
              <a:t>진행</a:t>
            </a:r>
            <a:r>
              <a:rPr dirty="0" sz="1500" spc="-70" b="1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dirty="0" sz="1500" spc="-50" b="1">
                <a:solidFill>
                  <a:srgbClr val="FFFFFF"/>
                </a:solidFill>
                <a:latin typeface="이사만루체 Bold"/>
                <a:cs typeface="이사만루체 Bold"/>
              </a:rPr>
              <a:t>등</a:t>
            </a:r>
            <a:endParaRPr sz="1500">
              <a:latin typeface="이사만루체 Bold"/>
              <a:cs typeface="이사만루체 Bold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459130" y="5948578"/>
            <a:ext cx="11181080" cy="650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405">
                <a:solidFill>
                  <a:srgbClr val="C00000"/>
                </a:solidFill>
                <a:latin typeface="휴먼아미체"/>
                <a:cs typeface="휴먼아미체"/>
              </a:rPr>
              <a:t>AICT</a:t>
            </a:r>
            <a:r>
              <a:rPr dirty="0" sz="4100" spc="-445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-295">
                <a:solidFill>
                  <a:srgbClr val="C00000"/>
                </a:solidFill>
                <a:latin typeface="휴먼아미체"/>
                <a:cs typeface="휴먼아미체"/>
              </a:rPr>
              <a:t>영업에서</a:t>
            </a:r>
            <a:r>
              <a:rPr dirty="0" sz="4100" spc="-45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130">
                <a:solidFill>
                  <a:srgbClr val="C00000"/>
                </a:solidFill>
                <a:latin typeface="휴먼아미체"/>
                <a:cs typeface="휴먼아미체"/>
              </a:rPr>
              <a:t>안되는</a:t>
            </a:r>
            <a:r>
              <a:rPr dirty="0" sz="4100" spc="-425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585">
                <a:solidFill>
                  <a:srgbClr val="C00000"/>
                </a:solidFill>
                <a:latin typeface="휴먼아미체"/>
                <a:cs typeface="휴먼아미체"/>
              </a:rPr>
              <a:t>것은</a:t>
            </a:r>
            <a:r>
              <a:rPr dirty="0" sz="4100" spc="-445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100">
                <a:solidFill>
                  <a:srgbClr val="C00000"/>
                </a:solidFill>
                <a:latin typeface="휴먼아미체"/>
                <a:cs typeface="휴먼아미체"/>
              </a:rPr>
              <a:t>없습니다.</a:t>
            </a:r>
            <a:r>
              <a:rPr dirty="0" sz="4100" spc="-45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-35">
                <a:solidFill>
                  <a:srgbClr val="C00000"/>
                </a:solidFill>
                <a:latin typeface="휴먼아미체"/>
                <a:cs typeface="휴먼아미체"/>
              </a:rPr>
              <a:t>단지</a:t>
            </a:r>
            <a:r>
              <a:rPr dirty="0" sz="4100" spc="-434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>
                <a:solidFill>
                  <a:srgbClr val="C00000"/>
                </a:solidFill>
                <a:latin typeface="휴먼아미체"/>
                <a:cs typeface="휴먼아미체"/>
              </a:rPr>
              <a:t>시간과</a:t>
            </a:r>
            <a:r>
              <a:rPr dirty="0" sz="4100" spc="-45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-185">
                <a:solidFill>
                  <a:srgbClr val="C00000"/>
                </a:solidFill>
                <a:latin typeface="휴먼아미체"/>
                <a:cs typeface="휴먼아미체"/>
              </a:rPr>
              <a:t>정성이</a:t>
            </a:r>
            <a:r>
              <a:rPr dirty="0" sz="4100" spc="-425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185">
                <a:solidFill>
                  <a:srgbClr val="C00000"/>
                </a:solidFill>
                <a:latin typeface="휴먼아미체"/>
                <a:cs typeface="휴먼아미체"/>
              </a:rPr>
              <a:t>들어</a:t>
            </a:r>
            <a:r>
              <a:rPr dirty="0" sz="4100" spc="-45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>
                <a:solidFill>
                  <a:srgbClr val="C00000"/>
                </a:solidFill>
                <a:latin typeface="휴먼아미체"/>
                <a:cs typeface="휴먼아미체"/>
              </a:rPr>
              <a:t>갈</a:t>
            </a:r>
            <a:r>
              <a:rPr dirty="0" sz="4100" spc="-430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810">
                <a:solidFill>
                  <a:srgbClr val="C00000"/>
                </a:solidFill>
                <a:latin typeface="휴먼아미체"/>
                <a:cs typeface="휴먼아미체"/>
              </a:rPr>
              <a:t>뿐</a:t>
            </a:r>
            <a:r>
              <a:rPr dirty="0" sz="4100" spc="-445">
                <a:solidFill>
                  <a:srgbClr val="C00000"/>
                </a:solidFill>
                <a:latin typeface="휴먼아미체"/>
                <a:cs typeface="휴먼아미체"/>
              </a:rPr>
              <a:t> </a:t>
            </a:r>
            <a:r>
              <a:rPr dirty="0" sz="4100" spc="-280">
                <a:solidFill>
                  <a:srgbClr val="C00000"/>
                </a:solidFill>
                <a:latin typeface="휴먼아미체"/>
                <a:cs typeface="휴먼아미체"/>
              </a:rPr>
              <a:t>입니다!</a:t>
            </a:r>
            <a:endParaRPr sz="4100">
              <a:latin typeface="휴먼아미체"/>
              <a:cs typeface="휴먼아미체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신서윤(시너지영업부)</dc:creator>
  <dcterms:created xsi:type="dcterms:W3CDTF">2025-01-22T15:07:48Z</dcterms:created>
  <dcterms:modified xsi:type="dcterms:W3CDTF">2025-01-22T15:07:48Z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2025-01-22T00:00:00Z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Microsoft 365용</vt:lpwstr>
  </property>
</Properties>
</file>