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109" y="28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rgbClr val="FBD2B9"/>
                </a:solidFill>
                <a:latin typeface="이사만루체 Medium"/>
                <a:cs typeface="이사만루체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6096000" cy="1671955"/>
          </a:xfrm>
          <a:custGeom>
            <a:avLst/>
            <a:gdLst/>
            <a:ahLst/>
            <a:cxnLst/>
            <a:rect l="l" t="t" r="r" b="b"/>
            <a:pathLst>
              <a:path w="6096000" h="1671955">
                <a:moveTo>
                  <a:pt x="6096000" y="0"/>
                </a:moveTo>
                <a:lnTo>
                  <a:pt x="0" y="0"/>
                </a:lnTo>
                <a:lnTo>
                  <a:pt x="0" y="1671447"/>
                </a:lnTo>
                <a:lnTo>
                  <a:pt x="6096000" y="1671447"/>
                </a:lnTo>
                <a:lnTo>
                  <a:pt x="6096000" y="0"/>
                </a:lnTo>
                <a:close/>
              </a:path>
            </a:pathLst>
          </a:custGeom>
          <a:solidFill>
            <a:srgbClr val="2313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FBD2B9"/>
                </a:solidFill>
                <a:latin typeface="이사만루체 Medium"/>
                <a:cs typeface="이사만루체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FBD2B9"/>
                </a:solidFill>
                <a:latin typeface="이사만루체 Medium"/>
                <a:cs typeface="이사만루체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19579" y="6007817"/>
            <a:ext cx="849430" cy="693001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2192000" cy="4883150"/>
          </a:xfrm>
          <a:custGeom>
            <a:avLst/>
            <a:gdLst/>
            <a:ahLst/>
            <a:cxnLst/>
            <a:rect l="l" t="t" r="r" b="b"/>
            <a:pathLst>
              <a:path w="12192000" h="4883150">
                <a:moveTo>
                  <a:pt x="12192000" y="0"/>
                </a:moveTo>
                <a:lnTo>
                  <a:pt x="0" y="0"/>
                </a:lnTo>
                <a:lnTo>
                  <a:pt x="0" y="4883150"/>
                </a:lnTo>
                <a:lnTo>
                  <a:pt x="12192000" y="4883150"/>
                </a:lnTo>
                <a:lnTo>
                  <a:pt x="12192000" y="0"/>
                </a:lnTo>
                <a:close/>
              </a:path>
            </a:pathLst>
          </a:custGeom>
          <a:solidFill>
            <a:srgbClr val="2313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FBD2B9"/>
                </a:solidFill>
                <a:latin typeface="이사만루체 Medium"/>
                <a:cs typeface="이사만루체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32636" y="1627454"/>
            <a:ext cx="9126727" cy="940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rgbClr val="FBD2B9"/>
                </a:solidFill>
                <a:latin typeface="이사만루체 Medium"/>
                <a:cs typeface="이사만루체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3476" y="1156461"/>
            <a:ext cx="298132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양사</a:t>
            </a:r>
            <a:r>
              <a:rPr sz="1500" b="1" spc="-85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간</a:t>
            </a:r>
            <a:r>
              <a:rPr sz="1500" b="1" spc="-65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상호협력</a:t>
            </a:r>
            <a:r>
              <a:rPr sz="1500" b="1" spc="-75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dirty="0">
                <a:solidFill>
                  <a:srgbClr val="FFFFFF"/>
                </a:solidFill>
                <a:latin typeface="맑은 고딕"/>
                <a:cs typeface="맑은 고딕"/>
              </a:rPr>
              <a:t>ᆞ</a:t>
            </a:r>
            <a:r>
              <a:rPr sz="1500" spc="-170" dirty="0">
                <a:solidFill>
                  <a:srgbClr val="FFFFFF"/>
                </a:solidFill>
                <a:latin typeface="맑은 고딕"/>
                <a:cs typeface="맑은 고딕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이사만루체 Bold"/>
                <a:cs typeface="이사만루체 Bold"/>
              </a:rPr>
              <a:t>상생발전을</a:t>
            </a:r>
            <a:r>
              <a:rPr sz="1500" b="1" spc="-80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500" b="1" spc="-25" dirty="0">
                <a:solidFill>
                  <a:srgbClr val="FFFFFF"/>
                </a:solidFill>
                <a:latin typeface="이사만루체 Bold"/>
                <a:cs typeface="이사만루체 Bold"/>
              </a:rPr>
              <a:t>위한</a:t>
            </a:r>
            <a:endParaRPr sz="1500" dirty="0">
              <a:latin typeface="이사만루체 Bold"/>
              <a:cs typeface="이사만루체 Bold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440" dirty="0"/>
              <a:t>프랜차이즈</a:t>
            </a:r>
            <a:r>
              <a:rPr spc="295" dirty="0"/>
              <a:t> </a:t>
            </a:r>
            <a:r>
              <a:rPr spc="434" dirty="0"/>
              <a:t>기업</a:t>
            </a:r>
            <a:r>
              <a:rPr spc="305" dirty="0"/>
              <a:t> </a:t>
            </a:r>
            <a:r>
              <a:rPr spc="434" dirty="0"/>
              <a:t>지원</a:t>
            </a:r>
            <a:r>
              <a:rPr spc="305" dirty="0"/>
              <a:t> </a:t>
            </a:r>
            <a:r>
              <a:rPr spc="415" dirty="0"/>
              <a:t>계획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434078" y="4083558"/>
            <a:ext cx="299783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60" dirty="0">
                <a:solidFill>
                  <a:srgbClr val="FFFFFF"/>
                </a:solidFill>
                <a:latin typeface="이사만루체 Bold"/>
                <a:cs typeface="이사만루체 Bold"/>
              </a:rPr>
              <a:t>2025.01.21</a:t>
            </a:r>
            <a:r>
              <a:rPr sz="1300" b="1" spc="-35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3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.</a:t>
            </a:r>
            <a:r>
              <a:rPr sz="1300" b="1" spc="210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300" b="1" spc="-60" dirty="0">
                <a:solidFill>
                  <a:srgbClr val="FFFFFF"/>
                </a:solidFill>
                <a:latin typeface="이사만루체 Bold"/>
                <a:cs typeface="이사만루체 Bold"/>
              </a:rPr>
              <a:t>KT청주지사</a:t>
            </a:r>
            <a:r>
              <a:rPr sz="1300" b="1" spc="-15" dirty="0">
                <a:solidFill>
                  <a:srgbClr val="FFFFFF"/>
                </a:solidFill>
                <a:latin typeface="이사만루체 Bold"/>
                <a:cs typeface="이사만루체 Bold"/>
              </a:rPr>
              <a:t> </a:t>
            </a:r>
            <a:r>
              <a:rPr sz="1300" b="1" dirty="0">
                <a:solidFill>
                  <a:srgbClr val="FFFFFF"/>
                </a:solidFill>
                <a:latin typeface="이사만루체 Bold"/>
                <a:cs typeface="이사만루체 Bold"/>
              </a:rPr>
              <a:t>시너지</a:t>
            </a:r>
            <a:r>
              <a:rPr sz="1300" b="1" spc="-25" dirty="0">
                <a:solidFill>
                  <a:srgbClr val="FFFFFF"/>
                </a:solidFill>
                <a:latin typeface="이사만루체 Bold"/>
                <a:cs typeface="이사만루체 Bold"/>
              </a:rPr>
              <a:t> 영업부</a:t>
            </a:r>
            <a:endParaRPr sz="1300">
              <a:latin typeface="이사만루체 Bold"/>
              <a:cs typeface="이사만루체 Bold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445000" y="1466850"/>
            <a:ext cx="2990850" cy="0"/>
          </a:xfrm>
          <a:custGeom>
            <a:avLst/>
            <a:gdLst/>
            <a:ahLst/>
            <a:cxnLst/>
            <a:rect l="l" t="t" r="r" b="b"/>
            <a:pathLst>
              <a:path w="2990850">
                <a:moveTo>
                  <a:pt x="0" y="0"/>
                </a:moveTo>
                <a:lnTo>
                  <a:pt x="2990850" y="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1899" y="184149"/>
            <a:ext cx="339090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b="0" spc="180" dirty="0">
                <a:solidFill>
                  <a:srgbClr val="FFFFFF"/>
                </a:solidFill>
                <a:latin typeface="이사만루체 Medium"/>
                <a:cs typeface="이사만루체 Medium"/>
              </a:rPr>
              <a:t>프랜차이즈</a:t>
            </a:r>
            <a:r>
              <a:rPr sz="2500" b="0" spc="160" dirty="0">
                <a:solidFill>
                  <a:srgbClr val="FFFFFF"/>
                </a:solidFill>
                <a:latin typeface="이사만루체 Medium"/>
                <a:cs typeface="이사만루체 Medium"/>
              </a:rPr>
              <a:t> </a:t>
            </a:r>
            <a:r>
              <a:rPr sz="2500" b="0" spc="180" dirty="0">
                <a:solidFill>
                  <a:srgbClr val="FFFFFF"/>
                </a:solidFill>
                <a:latin typeface="이사만루체 Medium"/>
                <a:cs typeface="이사만루체 Medium"/>
              </a:rPr>
              <a:t>확장에</a:t>
            </a:r>
            <a:r>
              <a:rPr sz="2500" b="0" spc="155" dirty="0">
                <a:solidFill>
                  <a:srgbClr val="FFFFFF"/>
                </a:solidFill>
                <a:latin typeface="이사만루체 Medium"/>
                <a:cs typeface="이사만루체 Medium"/>
              </a:rPr>
              <a:t> 따른</a:t>
            </a:r>
            <a:endParaRPr sz="2500">
              <a:latin typeface="이사만루체 Medium"/>
              <a:cs typeface="이사만루체 Medium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1899" y="528955"/>
            <a:ext cx="5284470" cy="833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300" spc="375" dirty="0">
                <a:solidFill>
                  <a:srgbClr val="FFFFFF"/>
                </a:solidFill>
              </a:rPr>
              <a:t>KT공급지원</a:t>
            </a:r>
            <a:r>
              <a:rPr sz="5300" spc="250" dirty="0">
                <a:solidFill>
                  <a:srgbClr val="FFFFFF"/>
                </a:solidFill>
              </a:rPr>
              <a:t> </a:t>
            </a:r>
            <a:r>
              <a:rPr sz="5300" spc="365" dirty="0">
                <a:solidFill>
                  <a:srgbClr val="FFFFFF"/>
                </a:solidFill>
              </a:rPr>
              <a:t>상품</a:t>
            </a:r>
            <a:endParaRPr sz="5300"/>
          </a:p>
        </p:txBody>
      </p:sp>
      <p:sp>
        <p:nvSpPr>
          <p:cNvPr id="4" name="object 4"/>
          <p:cNvSpPr/>
          <p:nvPr/>
        </p:nvSpPr>
        <p:spPr>
          <a:xfrm>
            <a:off x="648931" y="2030348"/>
            <a:ext cx="3461385" cy="3461385"/>
          </a:xfrm>
          <a:custGeom>
            <a:avLst/>
            <a:gdLst/>
            <a:ahLst/>
            <a:cxnLst/>
            <a:rect l="l" t="t" r="r" b="b"/>
            <a:pathLst>
              <a:path w="3461385" h="3461385">
                <a:moveTo>
                  <a:pt x="1730413" y="0"/>
                </a:moveTo>
                <a:lnTo>
                  <a:pt x="1681978" y="664"/>
                </a:lnTo>
                <a:lnTo>
                  <a:pt x="1633872" y="2647"/>
                </a:lnTo>
                <a:lnTo>
                  <a:pt x="1586113" y="5931"/>
                </a:lnTo>
                <a:lnTo>
                  <a:pt x="1538718" y="10499"/>
                </a:lnTo>
                <a:lnTo>
                  <a:pt x="1491704" y="16332"/>
                </a:lnTo>
                <a:lnTo>
                  <a:pt x="1445089" y="23414"/>
                </a:lnTo>
                <a:lnTo>
                  <a:pt x="1398890" y="31728"/>
                </a:lnTo>
                <a:lnTo>
                  <a:pt x="1353124" y="41256"/>
                </a:lnTo>
                <a:lnTo>
                  <a:pt x="1307808" y="51980"/>
                </a:lnTo>
                <a:lnTo>
                  <a:pt x="1262961" y="63884"/>
                </a:lnTo>
                <a:lnTo>
                  <a:pt x="1218599" y="76949"/>
                </a:lnTo>
                <a:lnTo>
                  <a:pt x="1174740" y="91160"/>
                </a:lnTo>
                <a:lnTo>
                  <a:pt x="1131400" y="106497"/>
                </a:lnTo>
                <a:lnTo>
                  <a:pt x="1088598" y="122945"/>
                </a:lnTo>
                <a:lnTo>
                  <a:pt x="1046351" y="140485"/>
                </a:lnTo>
                <a:lnTo>
                  <a:pt x="1004676" y="159101"/>
                </a:lnTo>
                <a:lnTo>
                  <a:pt x="963591" y="178774"/>
                </a:lnTo>
                <a:lnTo>
                  <a:pt x="923112" y="199488"/>
                </a:lnTo>
                <a:lnTo>
                  <a:pt x="883257" y="221225"/>
                </a:lnTo>
                <a:lnTo>
                  <a:pt x="844044" y="243968"/>
                </a:lnTo>
                <a:lnTo>
                  <a:pt x="805489" y="267699"/>
                </a:lnTo>
                <a:lnTo>
                  <a:pt x="767611" y="292401"/>
                </a:lnTo>
                <a:lnTo>
                  <a:pt x="730426" y="318058"/>
                </a:lnTo>
                <a:lnTo>
                  <a:pt x="693952" y="344650"/>
                </a:lnTo>
                <a:lnTo>
                  <a:pt x="658207" y="372162"/>
                </a:lnTo>
                <a:lnTo>
                  <a:pt x="623207" y="400575"/>
                </a:lnTo>
                <a:lnTo>
                  <a:pt x="588969" y="429873"/>
                </a:lnTo>
                <a:lnTo>
                  <a:pt x="555512" y="460038"/>
                </a:lnTo>
                <a:lnTo>
                  <a:pt x="522853" y="491052"/>
                </a:lnTo>
                <a:lnTo>
                  <a:pt x="491009" y="522899"/>
                </a:lnTo>
                <a:lnTo>
                  <a:pt x="459997" y="555560"/>
                </a:lnTo>
                <a:lnTo>
                  <a:pt x="429834" y="589020"/>
                </a:lnTo>
                <a:lnTo>
                  <a:pt x="400539" y="623259"/>
                </a:lnTo>
                <a:lnTo>
                  <a:pt x="372127" y="658261"/>
                </a:lnTo>
                <a:lnTo>
                  <a:pt x="344618" y="694009"/>
                </a:lnTo>
                <a:lnTo>
                  <a:pt x="318028" y="730485"/>
                </a:lnTo>
                <a:lnTo>
                  <a:pt x="292373" y="767672"/>
                </a:lnTo>
                <a:lnTo>
                  <a:pt x="267673" y="805552"/>
                </a:lnTo>
                <a:lnTo>
                  <a:pt x="243944" y="844109"/>
                </a:lnTo>
                <a:lnTo>
                  <a:pt x="221203" y="883324"/>
                </a:lnTo>
                <a:lnTo>
                  <a:pt x="199468" y="923181"/>
                </a:lnTo>
                <a:lnTo>
                  <a:pt x="178756" y="963662"/>
                </a:lnTo>
                <a:lnTo>
                  <a:pt x="159085" y="1004749"/>
                </a:lnTo>
                <a:lnTo>
                  <a:pt x="140471" y="1046426"/>
                </a:lnTo>
                <a:lnTo>
                  <a:pt x="122932" y="1088675"/>
                </a:lnTo>
                <a:lnTo>
                  <a:pt x="106486" y="1131478"/>
                </a:lnTo>
                <a:lnTo>
                  <a:pt x="91150" y="1174819"/>
                </a:lnTo>
                <a:lnTo>
                  <a:pt x="76941" y="1218680"/>
                </a:lnTo>
                <a:lnTo>
                  <a:pt x="63877" y="1263043"/>
                </a:lnTo>
                <a:lnTo>
                  <a:pt x="51974" y="1307892"/>
                </a:lnTo>
                <a:lnTo>
                  <a:pt x="41251" y="1353208"/>
                </a:lnTo>
                <a:lnTo>
                  <a:pt x="31724" y="1398975"/>
                </a:lnTo>
                <a:lnTo>
                  <a:pt x="23412" y="1445175"/>
                </a:lnTo>
                <a:lnTo>
                  <a:pt x="16330" y="1491791"/>
                </a:lnTo>
                <a:lnTo>
                  <a:pt x="10497" y="1538806"/>
                </a:lnTo>
                <a:lnTo>
                  <a:pt x="5931" y="1586201"/>
                </a:lnTo>
                <a:lnTo>
                  <a:pt x="2647" y="1633961"/>
                </a:lnTo>
                <a:lnTo>
                  <a:pt x="664" y="1682067"/>
                </a:lnTo>
                <a:lnTo>
                  <a:pt x="0" y="1730502"/>
                </a:lnTo>
                <a:lnTo>
                  <a:pt x="664" y="1778936"/>
                </a:lnTo>
                <a:lnTo>
                  <a:pt x="2647" y="1827042"/>
                </a:lnTo>
                <a:lnTo>
                  <a:pt x="5931" y="1874802"/>
                </a:lnTo>
                <a:lnTo>
                  <a:pt x="10497" y="1922197"/>
                </a:lnTo>
                <a:lnTo>
                  <a:pt x="16330" y="1969212"/>
                </a:lnTo>
                <a:lnTo>
                  <a:pt x="23412" y="2015828"/>
                </a:lnTo>
                <a:lnTo>
                  <a:pt x="31724" y="2062028"/>
                </a:lnTo>
                <a:lnTo>
                  <a:pt x="41251" y="2107795"/>
                </a:lnTo>
                <a:lnTo>
                  <a:pt x="51974" y="2153111"/>
                </a:lnTo>
                <a:lnTo>
                  <a:pt x="63877" y="2197960"/>
                </a:lnTo>
                <a:lnTo>
                  <a:pt x="76941" y="2242323"/>
                </a:lnTo>
                <a:lnTo>
                  <a:pt x="91150" y="2286184"/>
                </a:lnTo>
                <a:lnTo>
                  <a:pt x="106486" y="2329525"/>
                </a:lnTo>
                <a:lnTo>
                  <a:pt x="122932" y="2372328"/>
                </a:lnTo>
                <a:lnTo>
                  <a:pt x="140471" y="2414577"/>
                </a:lnTo>
                <a:lnTo>
                  <a:pt x="159085" y="2456254"/>
                </a:lnTo>
                <a:lnTo>
                  <a:pt x="178756" y="2497341"/>
                </a:lnTo>
                <a:lnTo>
                  <a:pt x="199468" y="2537822"/>
                </a:lnTo>
                <a:lnTo>
                  <a:pt x="221203" y="2577679"/>
                </a:lnTo>
                <a:lnTo>
                  <a:pt x="243944" y="2616894"/>
                </a:lnTo>
                <a:lnTo>
                  <a:pt x="267673" y="2655451"/>
                </a:lnTo>
                <a:lnTo>
                  <a:pt x="292373" y="2693331"/>
                </a:lnTo>
                <a:lnTo>
                  <a:pt x="318028" y="2730518"/>
                </a:lnTo>
                <a:lnTo>
                  <a:pt x="344618" y="2766994"/>
                </a:lnTo>
                <a:lnTo>
                  <a:pt x="372127" y="2802742"/>
                </a:lnTo>
                <a:lnTo>
                  <a:pt x="400539" y="2837744"/>
                </a:lnTo>
                <a:lnTo>
                  <a:pt x="429834" y="2871983"/>
                </a:lnTo>
                <a:lnTo>
                  <a:pt x="459997" y="2905443"/>
                </a:lnTo>
                <a:lnTo>
                  <a:pt x="491009" y="2938104"/>
                </a:lnTo>
                <a:lnTo>
                  <a:pt x="522853" y="2969951"/>
                </a:lnTo>
                <a:lnTo>
                  <a:pt x="555512" y="3000965"/>
                </a:lnTo>
                <a:lnTo>
                  <a:pt x="588969" y="3031130"/>
                </a:lnTo>
                <a:lnTo>
                  <a:pt x="623207" y="3060428"/>
                </a:lnTo>
                <a:lnTo>
                  <a:pt x="658207" y="3088841"/>
                </a:lnTo>
                <a:lnTo>
                  <a:pt x="693952" y="3116353"/>
                </a:lnTo>
                <a:lnTo>
                  <a:pt x="730426" y="3142945"/>
                </a:lnTo>
                <a:lnTo>
                  <a:pt x="767611" y="3168602"/>
                </a:lnTo>
                <a:lnTo>
                  <a:pt x="805489" y="3193304"/>
                </a:lnTo>
                <a:lnTo>
                  <a:pt x="844044" y="3217035"/>
                </a:lnTo>
                <a:lnTo>
                  <a:pt x="883257" y="3239778"/>
                </a:lnTo>
                <a:lnTo>
                  <a:pt x="923112" y="3261515"/>
                </a:lnTo>
                <a:lnTo>
                  <a:pt x="963591" y="3282229"/>
                </a:lnTo>
                <a:lnTo>
                  <a:pt x="1004676" y="3301902"/>
                </a:lnTo>
                <a:lnTo>
                  <a:pt x="1046351" y="3320518"/>
                </a:lnTo>
                <a:lnTo>
                  <a:pt x="1088598" y="3338058"/>
                </a:lnTo>
                <a:lnTo>
                  <a:pt x="1131400" y="3354506"/>
                </a:lnTo>
                <a:lnTo>
                  <a:pt x="1174740" y="3369843"/>
                </a:lnTo>
                <a:lnTo>
                  <a:pt x="1218599" y="3384054"/>
                </a:lnTo>
                <a:lnTo>
                  <a:pt x="1262961" y="3397119"/>
                </a:lnTo>
                <a:lnTo>
                  <a:pt x="1307808" y="3409023"/>
                </a:lnTo>
                <a:lnTo>
                  <a:pt x="1353124" y="3419747"/>
                </a:lnTo>
                <a:lnTo>
                  <a:pt x="1398890" y="3429275"/>
                </a:lnTo>
                <a:lnTo>
                  <a:pt x="1445089" y="3437589"/>
                </a:lnTo>
                <a:lnTo>
                  <a:pt x="1491704" y="3444671"/>
                </a:lnTo>
                <a:lnTo>
                  <a:pt x="1538718" y="3450504"/>
                </a:lnTo>
                <a:lnTo>
                  <a:pt x="1586113" y="3455072"/>
                </a:lnTo>
                <a:lnTo>
                  <a:pt x="1633872" y="3458356"/>
                </a:lnTo>
                <a:lnTo>
                  <a:pt x="1681978" y="3460339"/>
                </a:lnTo>
                <a:lnTo>
                  <a:pt x="1730413" y="3461004"/>
                </a:lnTo>
                <a:lnTo>
                  <a:pt x="1778854" y="3460339"/>
                </a:lnTo>
                <a:lnTo>
                  <a:pt x="1826965" y="3458356"/>
                </a:lnTo>
                <a:lnTo>
                  <a:pt x="1874730" y="3455072"/>
                </a:lnTo>
                <a:lnTo>
                  <a:pt x="1922131" y="3450504"/>
                </a:lnTo>
                <a:lnTo>
                  <a:pt x="1969150" y="3444671"/>
                </a:lnTo>
                <a:lnTo>
                  <a:pt x="2015770" y="3437589"/>
                </a:lnTo>
                <a:lnTo>
                  <a:pt x="2061974" y="3429275"/>
                </a:lnTo>
                <a:lnTo>
                  <a:pt x="2107745" y="3419747"/>
                </a:lnTo>
                <a:lnTo>
                  <a:pt x="2153064" y="3409023"/>
                </a:lnTo>
                <a:lnTo>
                  <a:pt x="2197916" y="3397119"/>
                </a:lnTo>
                <a:lnTo>
                  <a:pt x="2242281" y="3384054"/>
                </a:lnTo>
                <a:lnTo>
                  <a:pt x="2286144" y="3369843"/>
                </a:lnTo>
                <a:lnTo>
                  <a:pt x="2329487" y="3354506"/>
                </a:lnTo>
                <a:lnTo>
                  <a:pt x="2372292" y="3338058"/>
                </a:lnTo>
                <a:lnTo>
                  <a:pt x="2414542" y="3320518"/>
                </a:lnTo>
                <a:lnTo>
                  <a:pt x="2456220" y="3301902"/>
                </a:lnTo>
                <a:lnTo>
                  <a:pt x="2497308" y="3282229"/>
                </a:lnTo>
                <a:lnTo>
                  <a:pt x="2537789" y="3261515"/>
                </a:lnTo>
                <a:lnTo>
                  <a:pt x="2577646" y="3239778"/>
                </a:lnTo>
                <a:lnTo>
                  <a:pt x="2616862" y="3217035"/>
                </a:lnTo>
                <a:lnTo>
                  <a:pt x="2655418" y="3193304"/>
                </a:lnTo>
                <a:lnTo>
                  <a:pt x="2693298" y="3168602"/>
                </a:lnTo>
                <a:lnTo>
                  <a:pt x="2730484" y="3142945"/>
                </a:lnTo>
                <a:lnTo>
                  <a:pt x="2766959" y="3116353"/>
                </a:lnTo>
                <a:lnTo>
                  <a:pt x="2802706" y="3088841"/>
                </a:lnTo>
                <a:lnTo>
                  <a:pt x="2837708" y="3060428"/>
                </a:lnTo>
                <a:lnTo>
                  <a:pt x="2871946" y="3031130"/>
                </a:lnTo>
                <a:lnTo>
                  <a:pt x="2905404" y="3000965"/>
                </a:lnTo>
                <a:lnTo>
                  <a:pt x="2938064" y="2969951"/>
                </a:lnTo>
                <a:lnTo>
                  <a:pt x="2969909" y="2938104"/>
                </a:lnTo>
                <a:lnTo>
                  <a:pt x="3000922" y="2905443"/>
                </a:lnTo>
                <a:lnTo>
                  <a:pt x="3031085" y="2871983"/>
                </a:lnTo>
                <a:lnTo>
                  <a:pt x="3060380" y="2837744"/>
                </a:lnTo>
                <a:lnTo>
                  <a:pt x="3088792" y="2802742"/>
                </a:lnTo>
                <a:lnTo>
                  <a:pt x="3116301" y="2766994"/>
                </a:lnTo>
                <a:lnTo>
                  <a:pt x="3142892" y="2730518"/>
                </a:lnTo>
                <a:lnTo>
                  <a:pt x="3168546" y="2693331"/>
                </a:lnTo>
                <a:lnTo>
                  <a:pt x="3193246" y="2655451"/>
                </a:lnTo>
                <a:lnTo>
                  <a:pt x="3216975" y="2616894"/>
                </a:lnTo>
                <a:lnTo>
                  <a:pt x="3239716" y="2577679"/>
                </a:lnTo>
                <a:lnTo>
                  <a:pt x="3261451" y="2537822"/>
                </a:lnTo>
                <a:lnTo>
                  <a:pt x="3282163" y="2497341"/>
                </a:lnTo>
                <a:lnTo>
                  <a:pt x="3301834" y="2456254"/>
                </a:lnTo>
                <a:lnTo>
                  <a:pt x="3320447" y="2414577"/>
                </a:lnTo>
                <a:lnTo>
                  <a:pt x="3337985" y="2372328"/>
                </a:lnTo>
                <a:lnTo>
                  <a:pt x="3354431" y="2329525"/>
                </a:lnTo>
                <a:lnTo>
                  <a:pt x="3369767" y="2286184"/>
                </a:lnTo>
                <a:lnTo>
                  <a:pt x="3383976" y="2242323"/>
                </a:lnTo>
                <a:lnTo>
                  <a:pt x="3397040" y="2197960"/>
                </a:lnTo>
                <a:lnTo>
                  <a:pt x="3408942" y="2153111"/>
                </a:lnTo>
                <a:lnTo>
                  <a:pt x="3419665" y="2107795"/>
                </a:lnTo>
                <a:lnTo>
                  <a:pt x="3429191" y="2062028"/>
                </a:lnTo>
                <a:lnTo>
                  <a:pt x="3437503" y="2015828"/>
                </a:lnTo>
                <a:lnTo>
                  <a:pt x="3444585" y="1969212"/>
                </a:lnTo>
                <a:lnTo>
                  <a:pt x="3450417" y="1922197"/>
                </a:lnTo>
                <a:lnTo>
                  <a:pt x="3454984" y="1874802"/>
                </a:lnTo>
                <a:lnTo>
                  <a:pt x="3458267" y="1827042"/>
                </a:lnTo>
                <a:lnTo>
                  <a:pt x="3460250" y="1778936"/>
                </a:lnTo>
                <a:lnTo>
                  <a:pt x="3460915" y="1730502"/>
                </a:lnTo>
                <a:lnTo>
                  <a:pt x="3460250" y="1682067"/>
                </a:lnTo>
                <a:lnTo>
                  <a:pt x="3458267" y="1633961"/>
                </a:lnTo>
                <a:lnTo>
                  <a:pt x="3454984" y="1586201"/>
                </a:lnTo>
                <a:lnTo>
                  <a:pt x="3450417" y="1538806"/>
                </a:lnTo>
                <a:lnTo>
                  <a:pt x="3444585" y="1491791"/>
                </a:lnTo>
                <a:lnTo>
                  <a:pt x="3437503" y="1445175"/>
                </a:lnTo>
                <a:lnTo>
                  <a:pt x="3429191" y="1398975"/>
                </a:lnTo>
                <a:lnTo>
                  <a:pt x="3419665" y="1353208"/>
                </a:lnTo>
                <a:lnTo>
                  <a:pt x="3408942" y="1307892"/>
                </a:lnTo>
                <a:lnTo>
                  <a:pt x="3397040" y="1263043"/>
                </a:lnTo>
                <a:lnTo>
                  <a:pt x="3383976" y="1218680"/>
                </a:lnTo>
                <a:lnTo>
                  <a:pt x="3369767" y="1174819"/>
                </a:lnTo>
                <a:lnTo>
                  <a:pt x="3354431" y="1131478"/>
                </a:lnTo>
                <a:lnTo>
                  <a:pt x="3337985" y="1088675"/>
                </a:lnTo>
                <a:lnTo>
                  <a:pt x="3320447" y="1046426"/>
                </a:lnTo>
                <a:lnTo>
                  <a:pt x="3301834" y="1004749"/>
                </a:lnTo>
                <a:lnTo>
                  <a:pt x="3282163" y="963662"/>
                </a:lnTo>
                <a:lnTo>
                  <a:pt x="3261451" y="923181"/>
                </a:lnTo>
                <a:lnTo>
                  <a:pt x="3239716" y="883324"/>
                </a:lnTo>
                <a:lnTo>
                  <a:pt x="3216975" y="844109"/>
                </a:lnTo>
                <a:lnTo>
                  <a:pt x="3193246" y="805552"/>
                </a:lnTo>
                <a:lnTo>
                  <a:pt x="3168546" y="767672"/>
                </a:lnTo>
                <a:lnTo>
                  <a:pt x="3142892" y="730485"/>
                </a:lnTo>
                <a:lnTo>
                  <a:pt x="3116301" y="694009"/>
                </a:lnTo>
                <a:lnTo>
                  <a:pt x="3088792" y="658261"/>
                </a:lnTo>
                <a:lnTo>
                  <a:pt x="3060380" y="623259"/>
                </a:lnTo>
                <a:lnTo>
                  <a:pt x="3031085" y="589020"/>
                </a:lnTo>
                <a:lnTo>
                  <a:pt x="3000922" y="555560"/>
                </a:lnTo>
                <a:lnTo>
                  <a:pt x="2969909" y="522899"/>
                </a:lnTo>
                <a:lnTo>
                  <a:pt x="2938064" y="491052"/>
                </a:lnTo>
                <a:lnTo>
                  <a:pt x="2905404" y="460038"/>
                </a:lnTo>
                <a:lnTo>
                  <a:pt x="2871946" y="429873"/>
                </a:lnTo>
                <a:lnTo>
                  <a:pt x="2837708" y="400575"/>
                </a:lnTo>
                <a:lnTo>
                  <a:pt x="2802706" y="372162"/>
                </a:lnTo>
                <a:lnTo>
                  <a:pt x="2766959" y="344650"/>
                </a:lnTo>
                <a:lnTo>
                  <a:pt x="2730484" y="318058"/>
                </a:lnTo>
                <a:lnTo>
                  <a:pt x="2693298" y="292401"/>
                </a:lnTo>
                <a:lnTo>
                  <a:pt x="2655418" y="267699"/>
                </a:lnTo>
                <a:lnTo>
                  <a:pt x="2616862" y="243968"/>
                </a:lnTo>
                <a:lnTo>
                  <a:pt x="2577646" y="221225"/>
                </a:lnTo>
                <a:lnTo>
                  <a:pt x="2537789" y="199488"/>
                </a:lnTo>
                <a:lnTo>
                  <a:pt x="2497308" y="178774"/>
                </a:lnTo>
                <a:lnTo>
                  <a:pt x="2456220" y="159101"/>
                </a:lnTo>
                <a:lnTo>
                  <a:pt x="2414542" y="140485"/>
                </a:lnTo>
                <a:lnTo>
                  <a:pt x="2372292" y="122945"/>
                </a:lnTo>
                <a:lnTo>
                  <a:pt x="2329487" y="106497"/>
                </a:lnTo>
                <a:lnTo>
                  <a:pt x="2286144" y="91160"/>
                </a:lnTo>
                <a:lnTo>
                  <a:pt x="2242281" y="76949"/>
                </a:lnTo>
                <a:lnTo>
                  <a:pt x="2197916" y="63884"/>
                </a:lnTo>
                <a:lnTo>
                  <a:pt x="2153064" y="51980"/>
                </a:lnTo>
                <a:lnTo>
                  <a:pt x="2107745" y="41256"/>
                </a:lnTo>
                <a:lnTo>
                  <a:pt x="2061974" y="31728"/>
                </a:lnTo>
                <a:lnTo>
                  <a:pt x="2015770" y="23414"/>
                </a:lnTo>
                <a:lnTo>
                  <a:pt x="1969150" y="16332"/>
                </a:lnTo>
                <a:lnTo>
                  <a:pt x="1922131" y="10499"/>
                </a:lnTo>
                <a:lnTo>
                  <a:pt x="1874730" y="5931"/>
                </a:lnTo>
                <a:lnTo>
                  <a:pt x="1826965" y="2647"/>
                </a:lnTo>
                <a:lnTo>
                  <a:pt x="1778854" y="664"/>
                </a:lnTo>
                <a:lnTo>
                  <a:pt x="1730413" y="0"/>
                </a:lnTo>
                <a:close/>
              </a:path>
            </a:pathLst>
          </a:custGeom>
          <a:solidFill>
            <a:srgbClr val="FAE2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60475" y="3396488"/>
            <a:ext cx="2567940" cy="7880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000" b="0" spc="34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통신상품</a:t>
            </a:r>
            <a:endParaRPr sz="5000">
              <a:latin typeface="이사만루체 Medium"/>
              <a:cs typeface="이사만루체 Medium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365497" y="2030348"/>
            <a:ext cx="3461385" cy="3461385"/>
          </a:xfrm>
          <a:custGeom>
            <a:avLst/>
            <a:gdLst/>
            <a:ahLst/>
            <a:cxnLst/>
            <a:rect l="l" t="t" r="r" b="b"/>
            <a:pathLst>
              <a:path w="3461384" h="3461385">
                <a:moveTo>
                  <a:pt x="1730502" y="0"/>
                </a:moveTo>
                <a:lnTo>
                  <a:pt x="1682067" y="664"/>
                </a:lnTo>
                <a:lnTo>
                  <a:pt x="1633961" y="2647"/>
                </a:lnTo>
                <a:lnTo>
                  <a:pt x="1586201" y="5931"/>
                </a:lnTo>
                <a:lnTo>
                  <a:pt x="1538806" y="10499"/>
                </a:lnTo>
                <a:lnTo>
                  <a:pt x="1491791" y="16332"/>
                </a:lnTo>
                <a:lnTo>
                  <a:pt x="1445175" y="23414"/>
                </a:lnTo>
                <a:lnTo>
                  <a:pt x="1398975" y="31728"/>
                </a:lnTo>
                <a:lnTo>
                  <a:pt x="1353208" y="41256"/>
                </a:lnTo>
                <a:lnTo>
                  <a:pt x="1307892" y="51980"/>
                </a:lnTo>
                <a:lnTo>
                  <a:pt x="1263043" y="63884"/>
                </a:lnTo>
                <a:lnTo>
                  <a:pt x="1218680" y="76949"/>
                </a:lnTo>
                <a:lnTo>
                  <a:pt x="1174819" y="91160"/>
                </a:lnTo>
                <a:lnTo>
                  <a:pt x="1131478" y="106497"/>
                </a:lnTo>
                <a:lnTo>
                  <a:pt x="1088675" y="122945"/>
                </a:lnTo>
                <a:lnTo>
                  <a:pt x="1046426" y="140485"/>
                </a:lnTo>
                <a:lnTo>
                  <a:pt x="1004749" y="159101"/>
                </a:lnTo>
                <a:lnTo>
                  <a:pt x="963662" y="178774"/>
                </a:lnTo>
                <a:lnTo>
                  <a:pt x="923181" y="199488"/>
                </a:lnTo>
                <a:lnTo>
                  <a:pt x="883324" y="221225"/>
                </a:lnTo>
                <a:lnTo>
                  <a:pt x="844109" y="243968"/>
                </a:lnTo>
                <a:lnTo>
                  <a:pt x="805552" y="267699"/>
                </a:lnTo>
                <a:lnTo>
                  <a:pt x="767672" y="292401"/>
                </a:lnTo>
                <a:lnTo>
                  <a:pt x="730485" y="318058"/>
                </a:lnTo>
                <a:lnTo>
                  <a:pt x="694009" y="344650"/>
                </a:lnTo>
                <a:lnTo>
                  <a:pt x="658261" y="372162"/>
                </a:lnTo>
                <a:lnTo>
                  <a:pt x="623259" y="400575"/>
                </a:lnTo>
                <a:lnTo>
                  <a:pt x="589020" y="429873"/>
                </a:lnTo>
                <a:lnTo>
                  <a:pt x="555560" y="460038"/>
                </a:lnTo>
                <a:lnTo>
                  <a:pt x="522899" y="491052"/>
                </a:lnTo>
                <a:lnTo>
                  <a:pt x="491052" y="522899"/>
                </a:lnTo>
                <a:lnTo>
                  <a:pt x="460038" y="555560"/>
                </a:lnTo>
                <a:lnTo>
                  <a:pt x="429873" y="589020"/>
                </a:lnTo>
                <a:lnTo>
                  <a:pt x="400575" y="623259"/>
                </a:lnTo>
                <a:lnTo>
                  <a:pt x="372162" y="658261"/>
                </a:lnTo>
                <a:lnTo>
                  <a:pt x="344650" y="694009"/>
                </a:lnTo>
                <a:lnTo>
                  <a:pt x="318058" y="730485"/>
                </a:lnTo>
                <a:lnTo>
                  <a:pt x="292401" y="767672"/>
                </a:lnTo>
                <a:lnTo>
                  <a:pt x="267699" y="805552"/>
                </a:lnTo>
                <a:lnTo>
                  <a:pt x="243968" y="844109"/>
                </a:lnTo>
                <a:lnTo>
                  <a:pt x="221225" y="883324"/>
                </a:lnTo>
                <a:lnTo>
                  <a:pt x="199488" y="923181"/>
                </a:lnTo>
                <a:lnTo>
                  <a:pt x="178774" y="963662"/>
                </a:lnTo>
                <a:lnTo>
                  <a:pt x="159101" y="1004749"/>
                </a:lnTo>
                <a:lnTo>
                  <a:pt x="140485" y="1046426"/>
                </a:lnTo>
                <a:lnTo>
                  <a:pt x="122945" y="1088675"/>
                </a:lnTo>
                <a:lnTo>
                  <a:pt x="106497" y="1131478"/>
                </a:lnTo>
                <a:lnTo>
                  <a:pt x="91160" y="1174819"/>
                </a:lnTo>
                <a:lnTo>
                  <a:pt x="76949" y="1218680"/>
                </a:lnTo>
                <a:lnTo>
                  <a:pt x="63884" y="1263043"/>
                </a:lnTo>
                <a:lnTo>
                  <a:pt x="51980" y="1307892"/>
                </a:lnTo>
                <a:lnTo>
                  <a:pt x="41256" y="1353208"/>
                </a:lnTo>
                <a:lnTo>
                  <a:pt x="31728" y="1398975"/>
                </a:lnTo>
                <a:lnTo>
                  <a:pt x="23414" y="1445175"/>
                </a:lnTo>
                <a:lnTo>
                  <a:pt x="16332" y="1491791"/>
                </a:lnTo>
                <a:lnTo>
                  <a:pt x="10499" y="1538806"/>
                </a:lnTo>
                <a:lnTo>
                  <a:pt x="5931" y="1586201"/>
                </a:lnTo>
                <a:lnTo>
                  <a:pt x="2647" y="1633961"/>
                </a:lnTo>
                <a:lnTo>
                  <a:pt x="664" y="1682067"/>
                </a:lnTo>
                <a:lnTo>
                  <a:pt x="0" y="1730502"/>
                </a:lnTo>
                <a:lnTo>
                  <a:pt x="664" y="1778936"/>
                </a:lnTo>
                <a:lnTo>
                  <a:pt x="2647" y="1827042"/>
                </a:lnTo>
                <a:lnTo>
                  <a:pt x="5931" y="1874802"/>
                </a:lnTo>
                <a:lnTo>
                  <a:pt x="10499" y="1922197"/>
                </a:lnTo>
                <a:lnTo>
                  <a:pt x="16332" y="1969212"/>
                </a:lnTo>
                <a:lnTo>
                  <a:pt x="23414" y="2015828"/>
                </a:lnTo>
                <a:lnTo>
                  <a:pt x="31728" y="2062028"/>
                </a:lnTo>
                <a:lnTo>
                  <a:pt x="41256" y="2107795"/>
                </a:lnTo>
                <a:lnTo>
                  <a:pt x="51980" y="2153111"/>
                </a:lnTo>
                <a:lnTo>
                  <a:pt x="63884" y="2197960"/>
                </a:lnTo>
                <a:lnTo>
                  <a:pt x="76949" y="2242323"/>
                </a:lnTo>
                <a:lnTo>
                  <a:pt x="91160" y="2286184"/>
                </a:lnTo>
                <a:lnTo>
                  <a:pt x="106497" y="2329525"/>
                </a:lnTo>
                <a:lnTo>
                  <a:pt x="122945" y="2372328"/>
                </a:lnTo>
                <a:lnTo>
                  <a:pt x="140485" y="2414577"/>
                </a:lnTo>
                <a:lnTo>
                  <a:pt x="159101" y="2456254"/>
                </a:lnTo>
                <a:lnTo>
                  <a:pt x="178774" y="2497341"/>
                </a:lnTo>
                <a:lnTo>
                  <a:pt x="199488" y="2537822"/>
                </a:lnTo>
                <a:lnTo>
                  <a:pt x="221225" y="2577679"/>
                </a:lnTo>
                <a:lnTo>
                  <a:pt x="243968" y="2616894"/>
                </a:lnTo>
                <a:lnTo>
                  <a:pt x="267699" y="2655451"/>
                </a:lnTo>
                <a:lnTo>
                  <a:pt x="292401" y="2693331"/>
                </a:lnTo>
                <a:lnTo>
                  <a:pt x="318058" y="2730518"/>
                </a:lnTo>
                <a:lnTo>
                  <a:pt x="344650" y="2766994"/>
                </a:lnTo>
                <a:lnTo>
                  <a:pt x="372162" y="2802742"/>
                </a:lnTo>
                <a:lnTo>
                  <a:pt x="400575" y="2837744"/>
                </a:lnTo>
                <a:lnTo>
                  <a:pt x="429873" y="2871983"/>
                </a:lnTo>
                <a:lnTo>
                  <a:pt x="460038" y="2905443"/>
                </a:lnTo>
                <a:lnTo>
                  <a:pt x="491052" y="2938104"/>
                </a:lnTo>
                <a:lnTo>
                  <a:pt x="522899" y="2969951"/>
                </a:lnTo>
                <a:lnTo>
                  <a:pt x="555560" y="3000965"/>
                </a:lnTo>
                <a:lnTo>
                  <a:pt x="589020" y="3031130"/>
                </a:lnTo>
                <a:lnTo>
                  <a:pt x="623259" y="3060428"/>
                </a:lnTo>
                <a:lnTo>
                  <a:pt x="658261" y="3088841"/>
                </a:lnTo>
                <a:lnTo>
                  <a:pt x="694009" y="3116353"/>
                </a:lnTo>
                <a:lnTo>
                  <a:pt x="730485" y="3142945"/>
                </a:lnTo>
                <a:lnTo>
                  <a:pt x="767672" y="3168602"/>
                </a:lnTo>
                <a:lnTo>
                  <a:pt x="805552" y="3193304"/>
                </a:lnTo>
                <a:lnTo>
                  <a:pt x="844109" y="3217035"/>
                </a:lnTo>
                <a:lnTo>
                  <a:pt x="883324" y="3239778"/>
                </a:lnTo>
                <a:lnTo>
                  <a:pt x="923181" y="3261515"/>
                </a:lnTo>
                <a:lnTo>
                  <a:pt x="963662" y="3282229"/>
                </a:lnTo>
                <a:lnTo>
                  <a:pt x="1004749" y="3301902"/>
                </a:lnTo>
                <a:lnTo>
                  <a:pt x="1046426" y="3320518"/>
                </a:lnTo>
                <a:lnTo>
                  <a:pt x="1088675" y="3338058"/>
                </a:lnTo>
                <a:lnTo>
                  <a:pt x="1131478" y="3354506"/>
                </a:lnTo>
                <a:lnTo>
                  <a:pt x="1174819" y="3369843"/>
                </a:lnTo>
                <a:lnTo>
                  <a:pt x="1218680" y="3384054"/>
                </a:lnTo>
                <a:lnTo>
                  <a:pt x="1263043" y="3397119"/>
                </a:lnTo>
                <a:lnTo>
                  <a:pt x="1307892" y="3409023"/>
                </a:lnTo>
                <a:lnTo>
                  <a:pt x="1353208" y="3419747"/>
                </a:lnTo>
                <a:lnTo>
                  <a:pt x="1398975" y="3429275"/>
                </a:lnTo>
                <a:lnTo>
                  <a:pt x="1445175" y="3437589"/>
                </a:lnTo>
                <a:lnTo>
                  <a:pt x="1491791" y="3444671"/>
                </a:lnTo>
                <a:lnTo>
                  <a:pt x="1538806" y="3450504"/>
                </a:lnTo>
                <a:lnTo>
                  <a:pt x="1586201" y="3455072"/>
                </a:lnTo>
                <a:lnTo>
                  <a:pt x="1633961" y="3458356"/>
                </a:lnTo>
                <a:lnTo>
                  <a:pt x="1682067" y="3460339"/>
                </a:lnTo>
                <a:lnTo>
                  <a:pt x="1730502" y="3461004"/>
                </a:lnTo>
                <a:lnTo>
                  <a:pt x="1778936" y="3460339"/>
                </a:lnTo>
                <a:lnTo>
                  <a:pt x="1827042" y="3458356"/>
                </a:lnTo>
                <a:lnTo>
                  <a:pt x="1874802" y="3455072"/>
                </a:lnTo>
                <a:lnTo>
                  <a:pt x="1922197" y="3450504"/>
                </a:lnTo>
                <a:lnTo>
                  <a:pt x="1969212" y="3444671"/>
                </a:lnTo>
                <a:lnTo>
                  <a:pt x="2015828" y="3437589"/>
                </a:lnTo>
                <a:lnTo>
                  <a:pt x="2062028" y="3429275"/>
                </a:lnTo>
                <a:lnTo>
                  <a:pt x="2107795" y="3419747"/>
                </a:lnTo>
                <a:lnTo>
                  <a:pt x="2153111" y="3409023"/>
                </a:lnTo>
                <a:lnTo>
                  <a:pt x="2197960" y="3397119"/>
                </a:lnTo>
                <a:lnTo>
                  <a:pt x="2242323" y="3384054"/>
                </a:lnTo>
                <a:lnTo>
                  <a:pt x="2286184" y="3369843"/>
                </a:lnTo>
                <a:lnTo>
                  <a:pt x="2329525" y="3354506"/>
                </a:lnTo>
                <a:lnTo>
                  <a:pt x="2372328" y="3338058"/>
                </a:lnTo>
                <a:lnTo>
                  <a:pt x="2414577" y="3320518"/>
                </a:lnTo>
                <a:lnTo>
                  <a:pt x="2456254" y="3301902"/>
                </a:lnTo>
                <a:lnTo>
                  <a:pt x="2497341" y="3282229"/>
                </a:lnTo>
                <a:lnTo>
                  <a:pt x="2537822" y="3261515"/>
                </a:lnTo>
                <a:lnTo>
                  <a:pt x="2577679" y="3239778"/>
                </a:lnTo>
                <a:lnTo>
                  <a:pt x="2616894" y="3217035"/>
                </a:lnTo>
                <a:lnTo>
                  <a:pt x="2655451" y="3193304"/>
                </a:lnTo>
                <a:lnTo>
                  <a:pt x="2693331" y="3168602"/>
                </a:lnTo>
                <a:lnTo>
                  <a:pt x="2730518" y="3142945"/>
                </a:lnTo>
                <a:lnTo>
                  <a:pt x="2766994" y="3116353"/>
                </a:lnTo>
                <a:lnTo>
                  <a:pt x="2802742" y="3088841"/>
                </a:lnTo>
                <a:lnTo>
                  <a:pt x="2837744" y="3060428"/>
                </a:lnTo>
                <a:lnTo>
                  <a:pt x="2871983" y="3031130"/>
                </a:lnTo>
                <a:lnTo>
                  <a:pt x="2905443" y="3000965"/>
                </a:lnTo>
                <a:lnTo>
                  <a:pt x="2938104" y="2969951"/>
                </a:lnTo>
                <a:lnTo>
                  <a:pt x="2969951" y="2938104"/>
                </a:lnTo>
                <a:lnTo>
                  <a:pt x="3000965" y="2905443"/>
                </a:lnTo>
                <a:lnTo>
                  <a:pt x="3031130" y="2871983"/>
                </a:lnTo>
                <a:lnTo>
                  <a:pt x="3060428" y="2837744"/>
                </a:lnTo>
                <a:lnTo>
                  <a:pt x="3088841" y="2802742"/>
                </a:lnTo>
                <a:lnTo>
                  <a:pt x="3116353" y="2766994"/>
                </a:lnTo>
                <a:lnTo>
                  <a:pt x="3142945" y="2730518"/>
                </a:lnTo>
                <a:lnTo>
                  <a:pt x="3168602" y="2693331"/>
                </a:lnTo>
                <a:lnTo>
                  <a:pt x="3193304" y="2655451"/>
                </a:lnTo>
                <a:lnTo>
                  <a:pt x="3217035" y="2616894"/>
                </a:lnTo>
                <a:lnTo>
                  <a:pt x="3239778" y="2577679"/>
                </a:lnTo>
                <a:lnTo>
                  <a:pt x="3261515" y="2537822"/>
                </a:lnTo>
                <a:lnTo>
                  <a:pt x="3282229" y="2497341"/>
                </a:lnTo>
                <a:lnTo>
                  <a:pt x="3301902" y="2456254"/>
                </a:lnTo>
                <a:lnTo>
                  <a:pt x="3320518" y="2414577"/>
                </a:lnTo>
                <a:lnTo>
                  <a:pt x="3338058" y="2372328"/>
                </a:lnTo>
                <a:lnTo>
                  <a:pt x="3354506" y="2329525"/>
                </a:lnTo>
                <a:lnTo>
                  <a:pt x="3369843" y="2286184"/>
                </a:lnTo>
                <a:lnTo>
                  <a:pt x="3384054" y="2242323"/>
                </a:lnTo>
                <a:lnTo>
                  <a:pt x="3397119" y="2197960"/>
                </a:lnTo>
                <a:lnTo>
                  <a:pt x="3409023" y="2153111"/>
                </a:lnTo>
                <a:lnTo>
                  <a:pt x="3419747" y="2107795"/>
                </a:lnTo>
                <a:lnTo>
                  <a:pt x="3429275" y="2062028"/>
                </a:lnTo>
                <a:lnTo>
                  <a:pt x="3437589" y="2015828"/>
                </a:lnTo>
                <a:lnTo>
                  <a:pt x="3444671" y="1969212"/>
                </a:lnTo>
                <a:lnTo>
                  <a:pt x="3450504" y="1922197"/>
                </a:lnTo>
                <a:lnTo>
                  <a:pt x="3455072" y="1874802"/>
                </a:lnTo>
                <a:lnTo>
                  <a:pt x="3458356" y="1827042"/>
                </a:lnTo>
                <a:lnTo>
                  <a:pt x="3460339" y="1778936"/>
                </a:lnTo>
                <a:lnTo>
                  <a:pt x="3461004" y="1730502"/>
                </a:lnTo>
                <a:lnTo>
                  <a:pt x="3460339" y="1682067"/>
                </a:lnTo>
                <a:lnTo>
                  <a:pt x="3458356" y="1633961"/>
                </a:lnTo>
                <a:lnTo>
                  <a:pt x="3455072" y="1586201"/>
                </a:lnTo>
                <a:lnTo>
                  <a:pt x="3450504" y="1538806"/>
                </a:lnTo>
                <a:lnTo>
                  <a:pt x="3444671" y="1491791"/>
                </a:lnTo>
                <a:lnTo>
                  <a:pt x="3437589" y="1445175"/>
                </a:lnTo>
                <a:lnTo>
                  <a:pt x="3429275" y="1398975"/>
                </a:lnTo>
                <a:lnTo>
                  <a:pt x="3419747" y="1353208"/>
                </a:lnTo>
                <a:lnTo>
                  <a:pt x="3409023" y="1307892"/>
                </a:lnTo>
                <a:lnTo>
                  <a:pt x="3397119" y="1263043"/>
                </a:lnTo>
                <a:lnTo>
                  <a:pt x="3384054" y="1218680"/>
                </a:lnTo>
                <a:lnTo>
                  <a:pt x="3369843" y="1174819"/>
                </a:lnTo>
                <a:lnTo>
                  <a:pt x="3354506" y="1131478"/>
                </a:lnTo>
                <a:lnTo>
                  <a:pt x="3338058" y="1088675"/>
                </a:lnTo>
                <a:lnTo>
                  <a:pt x="3320518" y="1046426"/>
                </a:lnTo>
                <a:lnTo>
                  <a:pt x="3301902" y="1004749"/>
                </a:lnTo>
                <a:lnTo>
                  <a:pt x="3282229" y="963662"/>
                </a:lnTo>
                <a:lnTo>
                  <a:pt x="3261515" y="923181"/>
                </a:lnTo>
                <a:lnTo>
                  <a:pt x="3239778" y="883324"/>
                </a:lnTo>
                <a:lnTo>
                  <a:pt x="3217035" y="844109"/>
                </a:lnTo>
                <a:lnTo>
                  <a:pt x="3193304" y="805552"/>
                </a:lnTo>
                <a:lnTo>
                  <a:pt x="3168602" y="767672"/>
                </a:lnTo>
                <a:lnTo>
                  <a:pt x="3142945" y="730485"/>
                </a:lnTo>
                <a:lnTo>
                  <a:pt x="3116353" y="694009"/>
                </a:lnTo>
                <a:lnTo>
                  <a:pt x="3088841" y="658261"/>
                </a:lnTo>
                <a:lnTo>
                  <a:pt x="3060428" y="623259"/>
                </a:lnTo>
                <a:lnTo>
                  <a:pt x="3031130" y="589020"/>
                </a:lnTo>
                <a:lnTo>
                  <a:pt x="3000965" y="555560"/>
                </a:lnTo>
                <a:lnTo>
                  <a:pt x="2969951" y="522899"/>
                </a:lnTo>
                <a:lnTo>
                  <a:pt x="2938104" y="491052"/>
                </a:lnTo>
                <a:lnTo>
                  <a:pt x="2905443" y="460038"/>
                </a:lnTo>
                <a:lnTo>
                  <a:pt x="2871983" y="429873"/>
                </a:lnTo>
                <a:lnTo>
                  <a:pt x="2837744" y="400575"/>
                </a:lnTo>
                <a:lnTo>
                  <a:pt x="2802742" y="372162"/>
                </a:lnTo>
                <a:lnTo>
                  <a:pt x="2766994" y="344650"/>
                </a:lnTo>
                <a:lnTo>
                  <a:pt x="2730518" y="318058"/>
                </a:lnTo>
                <a:lnTo>
                  <a:pt x="2693331" y="292401"/>
                </a:lnTo>
                <a:lnTo>
                  <a:pt x="2655451" y="267699"/>
                </a:lnTo>
                <a:lnTo>
                  <a:pt x="2616894" y="243968"/>
                </a:lnTo>
                <a:lnTo>
                  <a:pt x="2577679" y="221225"/>
                </a:lnTo>
                <a:lnTo>
                  <a:pt x="2537822" y="199488"/>
                </a:lnTo>
                <a:lnTo>
                  <a:pt x="2497341" y="178774"/>
                </a:lnTo>
                <a:lnTo>
                  <a:pt x="2456254" y="159101"/>
                </a:lnTo>
                <a:lnTo>
                  <a:pt x="2414577" y="140485"/>
                </a:lnTo>
                <a:lnTo>
                  <a:pt x="2372328" y="122945"/>
                </a:lnTo>
                <a:lnTo>
                  <a:pt x="2329525" y="106497"/>
                </a:lnTo>
                <a:lnTo>
                  <a:pt x="2286184" y="91160"/>
                </a:lnTo>
                <a:lnTo>
                  <a:pt x="2242323" y="76949"/>
                </a:lnTo>
                <a:lnTo>
                  <a:pt x="2197960" y="63884"/>
                </a:lnTo>
                <a:lnTo>
                  <a:pt x="2153111" y="51980"/>
                </a:lnTo>
                <a:lnTo>
                  <a:pt x="2107795" y="41256"/>
                </a:lnTo>
                <a:lnTo>
                  <a:pt x="2062028" y="31728"/>
                </a:lnTo>
                <a:lnTo>
                  <a:pt x="2015828" y="23414"/>
                </a:lnTo>
                <a:lnTo>
                  <a:pt x="1969212" y="16332"/>
                </a:lnTo>
                <a:lnTo>
                  <a:pt x="1922197" y="10499"/>
                </a:lnTo>
                <a:lnTo>
                  <a:pt x="1874802" y="5931"/>
                </a:lnTo>
                <a:lnTo>
                  <a:pt x="1827042" y="2647"/>
                </a:lnTo>
                <a:lnTo>
                  <a:pt x="1778936" y="664"/>
                </a:lnTo>
                <a:lnTo>
                  <a:pt x="1730502" y="0"/>
                </a:lnTo>
                <a:close/>
              </a:path>
            </a:pathLst>
          </a:custGeom>
          <a:solidFill>
            <a:srgbClr val="FAE2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120385" y="3377006"/>
            <a:ext cx="1961514" cy="788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000" b="0" spc="160" dirty="0">
                <a:solidFill>
                  <a:srgbClr val="3C210A"/>
                </a:solidFill>
                <a:latin typeface="이사만루체 Medium"/>
                <a:cs typeface="이사만루체 Medium"/>
              </a:rPr>
              <a:t>AI상품</a:t>
            </a:r>
            <a:endParaRPr sz="5000">
              <a:latin typeface="이사만루체 Medium"/>
              <a:cs typeface="이사만루체 Medium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082153" y="1917319"/>
            <a:ext cx="3461385" cy="3461385"/>
          </a:xfrm>
          <a:custGeom>
            <a:avLst/>
            <a:gdLst/>
            <a:ahLst/>
            <a:cxnLst/>
            <a:rect l="l" t="t" r="r" b="b"/>
            <a:pathLst>
              <a:path w="3461384" h="3461385">
                <a:moveTo>
                  <a:pt x="1730502" y="0"/>
                </a:moveTo>
                <a:lnTo>
                  <a:pt x="1682060" y="664"/>
                </a:lnTo>
                <a:lnTo>
                  <a:pt x="1633949" y="2647"/>
                </a:lnTo>
                <a:lnTo>
                  <a:pt x="1586184" y="5930"/>
                </a:lnTo>
                <a:lnTo>
                  <a:pt x="1538783" y="10497"/>
                </a:lnTo>
                <a:lnTo>
                  <a:pt x="1491764" y="16330"/>
                </a:lnTo>
                <a:lnTo>
                  <a:pt x="1445144" y="23411"/>
                </a:lnTo>
                <a:lnTo>
                  <a:pt x="1398940" y="31723"/>
                </a:lnTo>
                <a:lnTo>
                  <a:pt x="1353169" y="41249"/>
                </a:lnTo>
                <a:lnTo>
                  <a:pt x="1307850" y="51972"/>
                </a:lnTo>
                <a:lnTo>
                  <a:pt x="1262998" y="63875"/>
                </a:lnTo>
                <a:lnTo>
                  <a:pt x="1218633" y="76939"/>
                </a:lnTo>
                <a:lnTo>
                  <a:pt x="1174770" y="91147"/>
                </a:lnTo>
                <a:lnTo>
                  <a:pt x="1131427" y="106483"/>
                </a:lnTo>
                <a:lnTo>
                  <a:pt x="1088622" y="122929"/>
                </a:lnTo>
                <a:lnTo>
                  <a:pt x="1046372" y="140467"/>
                </a:lnTo>
                <a:lnTo>
                  <a:pt x="1004694" y="159080"/>
                </a:lnTo>
                <a:lnTo>
                  <a:pt x="963606" y="178751"/>
                </a:lnTo>
                <a:lnTo>
                  <a:pt x="923125" y="199463"/>
                </a:lnTo>
                <a:lnTo>
                  <a:pt x="883268" y="221198"/>
                </a:lnTo>
                <a:lnTo>
                  <a:pt x="844053" y="243939"/>
                </a:lnTo>
                <a:lnTo>
                  <a:pt x="805496" y="267668"/>
                </a:lnTo>
                <a:lnTo>
                  <a:pt x="767616" y="292368"/>
                </a:lnTo>
                <a:lnTo>
                  <a:pt x="730430" y="318022"/>
                </a:lnTo>
                <a:lnTo>
                  <a:pt x="693955" y="344613"/>
                </a:lnTo>
                <a:lnTo>
                  <a:pt x="658208" y="372122"/>
                </a:lnTo>
                <a:lnTo>
                  <a:pt x="623206" y="400534"/>
                </a:lnTo>
                <a:lnTo>
                  <a:pt x="588968" y="429830"/>
                </a:lnTo>
                <a:lnTo>
                  <a:pt x="555510" y="459993"/>
                </a:lnTo>
                <a:lnTo>
                  <a:pt x="522850" y="491005"/>
                </a:lnTo>
                <a:lnTo>
                  <a:pt x="491005" y="522850"/>
                </a:lnTo>
                <a:lnTo>
                  <a:pt x="459993" y="555510"/>
                </a:lnTo>
                <a:lnTo>
                  <a:pt x="429830" y="588968"/>
                </a:lnTo>
                <a:lnTo>
                  <a:pt x="400534" y="623206"/>
                </a:lnTo>
                <a:lnTo>
                  <a:pt x="372122" y="658208"/>
                </a:lnTo>
                <a:lnTo>
                  <a:pt x="344613" y="693955"/>
                </a:lnTo>
                <a:lnTo>
                  <a:pt x="318022" y="730430"/>
                </a:lnTo>
                <a:lnTo>
                  <a:pt x="292368" y="767616"/>
                </a:lnTo>
                <a:lnTo>
                  <a:pt x="267668" y="805496"/>
                </a:lnTo>
                <a:lnTo>
                  <a:pt x="243939" y="844053"/>
                </a:lnTo>
                <a:lnTo>
                  <a:pt x="221198" y="883268"/>
                </a:lnTo>
                <a:lnTo>
                  <a:pt x="199463" y="923125"/>
                </a:lnTo>
                <a:lnTo>
                  <a:pt x="178751" y="963606"/>
                </a:lnTo>
                <a:lnTo>
                  <a:pt x="159080" y="1004694"/>
                </a:lnTo>
                <a:lnTo>
                  <a:pt x="140467" y="1046372"/>
                </a:lnTo>
                <a:lnTo>
                  <a:pt x="122929" y="1088622"/>
                </a:lnTo>
                <a:lnTo>
                  <a:pt x="106483" y="1131427"/>
                </a:lnTo>
                <a:lnTo>
                  <a:pt x="91147" y="1174770"/>
                </a:lnTo>
                <a:lnTo>
                  <a:pt x="76939" y="1218633"/>
                </a:lnTo>
                <a:lnTo>
                  <a:pt x="63875" y="1262998"/>
                </a:lnTo>
                <a:lnTo>
                  <a:pt x="51972" y="1307850"/>
                </a:lnTo>
                <a:lnTo>
                  <a:pt x="41249" y="1353169"/>
                </a:lnTo>
                <a:lnTo>
                  <a:pt x="31723" y="1398940"/>
                </a:lnTo>
                <a:lnTo>
                  <a:pt x="23411" y="1445144"/>
                </a:lnTo>
                <a:lnTo>
                  <a:pt x="16330" y="1491764"/>
                </a:lnTo>
                <a:lnTo>
                  <a:pt x="10497" y="1538783"/>
                </a:lnTo>
                <a:lnTo>
                  <a:pt x="5930" y="1586184"/>
                </a:lnTo>
                <a:lnTo>
                  <a:pt x="2647" y="1633949"/>
                </a:lnTo>
                <a:lnTo>
                  <a:pt x="664" y="1682060"/>
                </a:lnTo>
                <a:lnTo>
                  <a:pt x="0" y="1730501"/>
                </a:lnTo>
                <a:lnTo>
                  <a:pt x="664" y="1778936"/>
                </a:lnTo>
                <a:lnTo>
                  <a:pt x="2647" y="1827042"/>
                </a:lnTo>
                <a:lnTo>
                  <a:pt x="5930" y="1874801"/>
                </a:lnTo>
                <a:lnTo>
                  <a:pt x="10497" y="1922196"/>
                </a:lnTo>
                <a:lnTo>
                  <a:pt x="16330" y="1969209"/>
                </a:lnTo>
                <a:lnTo>
                  <a:pt x="23411" y="2015824"/>
                </a:lnTo>
                <a:lnTo>
                  <a:pt x="31723" y="2062023"/>
                </a:lnTo>
                <a:lnTo>
                  <a:pt x="41249" y="2107789"/>
                </a:lnTo>
                <a:lnTo>
                  <a:pt x="51972" y="2153103"/>
                </a:lnTo>
                <a:lnTo>
                  <a:pt x="63875" y="2197950"/>
                </a:lnTo>
                <a:lnTo>
                  <a:pt x="76939" y="2242312"/>
                </a:lnTo>
                <a:lnTo>
                  <a:pt x="91147" y="2286170"/>
                </a:lnTo>
                <a:lnTo>
                  <a:pt x="106483" y="2329509"/>
                </a:lnTo>
                <a:lnTo>
                  <a:pt x="122929" y="2372310"/>
                </a:lnTo>
                <a:lnTo>
                  <a:pt x="140467" y="2414557"/>
                </a:lnTo>
                <a:lnTo>
                  <a:pt x="159080" y="2456231"/>
                </a:lnTo>
                <a:lnTo>
                  <a:pt x="178751" y="2497316"/>
                </a:lnTo>
                <a:lnTo>
                  <a:pt x="199463" y="2537794"/>
                </a:lnTo>
                <a:lnTo>
                  <a:pt x="221198" y="2577648"/>
                </a:lnTo>
                <a:lnTo>
                  <a:pt x="243939" y="2616860"/>
                </a:lnTo>
                <a:lnTo>
                  <a:pt x="267668" y="2655414"/>
                </a:lnTo>
                <a:lnTo>
                  <a:pt x="292368" y="2693291"/>
                </a:lnTo>
                <a:lnTo>
                  <a:pt x="318022" y="2730475"/>
                </a:lnTo>
                <a:lnTo>
                  <a:pt x="344613" y="2766948"/>
                </a:lnTo>
                <a:lnTo>
                  <a:pt x="372122" y="2802693"/>
                </a:lnTo>
                <a:lnTo>
                  <a:pt x="400534" y="2837692"/>
                </a:lnTo>
                <a:lnTo>
                  <a:pt x="429830" y="2871928"/>
                </a:lnTo>
                <a:lnTo>
                  <a:pt x="459993" y="2905384"/>
                </a:lnTo>
                <a:lnTo>
                  <a:pt x="491005" y="2938042"/>
                </a:lnTo>
                <a:lnTo>
                  <a:pt x="522850" y="2969886"/>
                </a:lnTo>
                <a:lnTo>
                  <a:pt x="555510" y="3000897"/>
                </a:lnTo>
                <a:lnTo>
                  <a:pt x="588968" y="3031059"/>
                </a:lnTo>
                <a:lnTo>
                  <a:pt x="623206" y="3060353"/>
                </a:lnTo>
                <a:lnTo>
                  <a:pt x="658208" y="3088763"/>
                </a:lnTo>
                <a:lnTo>
                  <a:pt x="693955" y="3116272"/>
                </a:lnTo>
                <a:lnTo>
                  <a:pt x="730430" y="3142861"/>
                </a:lnTo>
                <a:lnTo>
                  <a:pt x="767616" y="3168514"/>
                </a:lnTo>
                <a:lnTo>
                  <a:pt x="805496" y="3193214"/>
                </a:lnTo>
                <a:lnTo>
                  <a:pt x="844053" y="3216942"/>
                </a:lnTo>
                <a:lnTo>
                  <a:pt x="883268" y="3239682"/>
                </a:lnTo>
                <a:lnTo>
                  <a:pt x="923125" y="3261417"/>
                </a:lnTo>
                <a:lnTo>
                  <a:pt x="963606" y="3282128"/>
                </a:lnTo>
                <a:lnTo>
                  <a:pt x="1004694" y="3301798"/>
                </a:lnTo>
                <a:lnTo>
                  <a:pt x="1046372" y="3320411"/>
                </a:lnTo>
                <a:lnTo>
                  <a:pt x="1088622" y="3337949"/>
                </a:lnTo>
                <a:lnTo>
                  <a:pt x="1131427" y="3354394"/>
                </a:lnTo>
                <a:lnTo>
                  <a:pt x="1174770" y="3369730"/>
                </a:lnTo>
                <a:lnTo>
                  <a:pt x="1218633" y="3383938"/>
                </a:lnTo>
                <a:lnTo>
                  <a:pt x="1262998" y="3397002"/>
                </a:lnTo>
                <a:lnTo>
                  <a:pt x="1307850" y="3408904"/>
                </a:lnTo>
                <a:lnTo>
                  <a:pt x="1353169" y="3419627"/>
                </a:lnTo>
                <a:lnTo>
                  <a:pt x="1398940" y="3429153"/>
                </a:lnTo>
                <a:lnTo>
                  <a:pt x="1445144" y="3437465"/>
                </a:lnTo>
                <a:lnTo>
                  <a:pt x="1491764" y="3444547"/>
                </a:lnTo>
                <a:lnTo>
                  <a:pt x="1538783" y="3450379"/>
                </a:lnTo>
                <a:lnTo>
                  <a:pt x="1586184" y="3454946"/>
                </a:lnTo>
                <a:lnTo>
                  <a:pt x="1633949" y="3458229"/>
                </a:lnTo>
                <a:lnTo>
                  <a:pt x="1682060" y="3460212"/>
                </a:lnTo>
                <a:lnTo>
                  <a:pt x="1730502" y="3460877"/>
                </a:lnTo>
                <a:lnTo>
                  <a:pt x="1778936" y="3460212"/>
                </a:lnTo>
                <a:lnTo>
                  <a:pt x="1827042" y="3458229"/>
                </a:lnTo>
                <a:lnTo>
                  <a:pt x="1874801" y="3454946"/>
                </a:lnTo>
                <a:lnTo>
                  <a:pt x="1922196" y="3450379"/>
                </a:lnTo>
                <a:lnTo>
                  <a:pt x="1969209" y="3444547"/>
                </a:lnTo>
                <a:lnTo>
                  <a:pt x="2015824" y="3437465"/>
                </a:lnTo>
                <a:lnTo>
                  <a:pt x="2062023" y="3429153"/>
                </a:lnTo>
                <a:lnTo>
                  <a:pt x="2107789" y="3419627"/>
                </a:lnTo>
                <a:lnTo>
                  <a:pt x="2153103" y="3408904"/>
                </a:lnTo>
                <a:lnTo>
                  <a:pt x="2197950" y="3397002"/>
                </a:lnTo>
                <a:lnTo>
                  <a:pt x="2242312" y="3383938"/>
                </a:lnTo>
                <a:lnTo>
                  <a:pt x="2286170" y="3369730"/>
                </a:lnTo>
                <a:lnTo>
                  <a:pt x="2329509" y="3354394"/>
                </a:lnTo>
                <a:lnTo>
                  <a:pt x="2372310" y="3337949"/>
                </a:lnTo>
                <a:lnTo>
                  <a:pt x="2414557" y="3320411"/>
                </a:lnTo>
                <a:lnTo>
                  <a:pt x="2456231" y="3301798"/>
                </a:lnTo>
                <a:lnTo>
                  <a:pt x="2497316" y="3282128"/>
                </a:lnTo>
                <a:lnTo>
                  <a:pt x="2537794" y="3261417"/>
                </a:lnTo>
                <a:lnTo>
                  <a:pt x="2577648" y="3239682"/>
                </a:lnTo>
                <a:lnTo>
                  <a:pt x="2616860" y="3216942"/>
                </a:lnTo>
                <a:lnTo>
                  <a:pt x="2655414" y="3193214"/>
                </a:lnTo>
                <a:lnTo>
                  <a:pt x="2693291" y="3168514"/>
                </a:lnTo>
                <a:lnTo>
                  <a:pt x="2730475" y="3142861"/>
                </a:lnTo>
                <a:lnTo>
                  <a:pt x="2766948" y="3116272"/>
                </a:lnTo>
                <a:lnTo>
                  <a:pt x="2802693" y="3088763"/>
                </a:lnTo>
                <a:lnTo>
                  <a:pt x="2837692" y="3060353"/>
                </a:lnTo>
                <a:lnTo>
                  <a:pt x="2871928" y="3031059"/>
                </a:lnTo>
                <a:lnTo>
                  <a:pt x="2905384" y="3000897"/>
                </a:lnTo>
                <a:lnTo>
                  <a:pt x="2938042" y="2969886"/>
                </a:lnTo>
                <a:lnTo>
                  <a:pt x="2969886" y="2938042"/>
                </a:lnTo>
                <a:lnTo>
                  <a:pt x="3000897" y="2905384"/>
                </a:lnTo>
                <a:lnTo>
                  <a:pt x="3031059" y="2871928"/>
                </a:lnTo>
                <a:lnTo>
                  <a:pt x="3060353" y="2837692"/>
                </a:lnTo>
                <a:lnTo>
                  <a:pt x="3088763" y="2802693"/>
                </a:lnTo>
                <a:lnTo>
                  <a:pt x="3116272" y="2766948"/>
                </a:lnTo>
                <a:lnTo>
                  <a:pt x="3142861" y="2730475"/>
                </a:lnTo>
                <a:lnTo>
                  <a:pt x="3168514" y="2693291"/>
                </a:lnTo>
                <a:lnTo>
                  <a:pt x="3193214" y="2655414"/>
                </a:lnTo>
                <a:lnTo>
                  <a:pt x="3216942" y="2616860"/>
                </a:lnTo>
                <a:lnTo>
                  <a:pt x="3239682" y="2577648"/>
                </a:lnTo>
                <a:lnTo>
                  <a:pt x="3261417" y="2537794"/>
                </a:lnTo>
                <a:lnTo>
                  <a:pt x="3282128" y="2497316"/>
                </a:lnTo>
                <a:lnTo>
                  <a:pt x="3301798" y="2456231"/>
                </a:lnTo>
                <a:lnTo>
                  <a:pt x="3320411" y="2414557"/>
                </a:lnTo>
                <a:lnTo>
                  <a:pt x="3337949" y="2372310"/>
                </a:lnTo>
                <a:lnTo>
                  <a:pt x="3354394" y="2329509"/>
                </a:lnTo>
                <a:lnTo>
                  <a:pt x="3369730" y="2286170"/>
                </a:lnTo>
                <a:lnTo>
                  <a:pt x="3383938" y="2242312"/>
                </a:lnTo>
                <a:lnTo>
                  <a:pt x="3397002" y="2197950"/>
                </a:lnTo>
                <a:lnTo>
                  <a:pt x="3408904" y="2153103"/>
                </a:lnTo>
                <a:lnTo>
                  <a:pt x="3419627" y="2107789"/>
                </a:lnTo>
                <a:lnTo>
                  <a:pt x="3429153" y="2062023"/>
                </a:lnTo>
                <a:lnTo>
                  <a:pt x="3437465" y="2015824"/>
                </a:lnTo>
                <a:lnTo>
                  <a:pt x="3444547" y="1969209"/>
                </a:lnTo>
                <a:lnTo>
                  <a:pt x="3450379" y="1922196"/>
                </a:lnTo>
                <a:lnTo>
                  <a:pt x="3454946" y="1874801"/>
                </a:lnTo>
                <a:lnTo>
                  <a:pt x="3458229" y="1827042"/>
                </a:lnTo>
                <a:lnTo>
                  <a:pt x="3460212" y="1778936"/>
                </a:lnTo>
                <a:lnTo>
                  <a:pt x="3460877" y="1730501"/>
                </a:lnTo>
                <a:lnTo>
                  <a:pt x="3460212" y="1682060"/>
                </a:lnTo>
                <a:lnTo>
                  <a:pt x="3458229" y="1633949"/>
                </a:lnTo>
                <a:lnTo>
                  <a:pt x="3454946" y="1586184"/>
                </a:lnTo>
                <a:lnTo>
                  <a:pt x="3450379" y="1538783"/>
                </a:lnTo>
                <a:lnTo>
                  <a:pt x="3444547" y="1491764"/>
                </a:lnTo>
                <a:lnTo>
                  <a:pt x="3437465" y="1445144"/>
                </a:lnTo>
                <a:lnTo>
                  <a:pt x="3429153" y="1398940"/>
                </a:lnTo>
                <a:lnTo>
                  <a:pt x="3419627" y="1353169"/>
                </a:lnTo>
                <a:lnTo>
                  <a:pt x="3408904" y="1307850"/>
                </a:lnTo>
                <a:lnTo>
                  <a:pt x="3397002" y="1262998"/>
                </a:lnTo>
                <a:lnTo>
                  <a:pt x="3383938" y="1218633"/>
                </a:lnTo>
                <a:lnTo>
                  <a:pt x="3369730" y="1174770"/>
                </a:lnTo>
                <a:lnTo>
                  <a:pt x="3354394" y="1131427"/>
                </a:lnTo>
                <a:lnTo>
                  <a:pt x="3337949" y="1088622"/>
                </a:lnTo>
                <a:lnTo>
                  <a:pt x="3320411" y="1046372"/>
                </a:lnTo>
                <a:lnTo>
                  <a:pt x="3301798" y="1004694"/>
                </a:lnTo>
                <a:lnTo>
                  <a:pt x="3282128" y="963606"/>
                </a:lnTo>
                <a:lnTo>
                  <a:pt x="3261417" y="923125"/>
                </a:lnTo>
                <a:lnTo>
                  <a:pt x="3239682" y="883268"/>
                </a:lnTo>
                <a:lnTo>
                  <a:pt x="3216942" y="844053"/>
                </a:lnTo>
                <a:lnTo>
                  <a:pt x="3193214" y="805496"/>
                </a:lnTo>
                <a:lnTo>
                  <a:pt x="3168514" y="767616"/>
                </a:lnTo>
                <a:lnTo>
                  <a:pt x="3142861" y="730430"/>
                </a:lnTo>
                <a:lnTo>
                  <a:pt x="3116272" y="693955"/>
                </a:lnTo>
                <a:lnTo>
                  <a:pt x="3088763" y="658208"/>
                </a:lnTo>
                <a:lnTo>
                  <a:pt x="3060353" y="623206"/>
                </a:lnTo>
                <a:lnTo>
                  <a:pt x="3031059" y="588968"/>
                </a:lnTo>
                <a:lnTo>
                  <a:pt x="3000897" y="555510"/>
                </a:lnTo>
                <a:lnTo>
                  <a:pt x="2969886" y="522850"/>
                </a:lnTo>
                <a:lnTo>
                  <a:pt x="2938042" y="491005"/>
                </a:lnTo>
                <a:lnTo>
                  <a:pt x="2905384" y="459993"/>
                </a:lnTo>
                <a:lnTo>
                  <a:pt x="2871928" y="429830"/>
                </a:lnTo>
                <a:lnTo>
                  <a:pt x="2837692" y="400534"/>
                </a:lnTo>
                <a:lnTo>
                  <a:pt x="2802693" y="372122"/>
                </a:lnTo>
                <a:lnTo>
                  <a:pt x="2766948" y="344613"/>
                </a:lnTo>
                <a:lnTo>
                  <a:pt x="2730475" y="318022"/>
                </a:lnTo>
                <a:lnTo>
                  <a:pt x="2693291" y="292368"/>
                </a:lnTo>
                <a:lnTo>
                  <a:pt x="2655414" y="267668"/>
                </a:lnTo>
                <a:lnTo>
                  <a:pt x="2616860" y="243939"/>
                </a:lnTo>
                <a:lnTo>
                  <a:pt x="2577648" y="221198"/>
                </a:lnTo>
                <a:lnTo>
                  <a:pt x="2537794" y="199463"/>
                </a:lnTo>
                <a:lnTo>
                  <a:pt x="2497316" y="178751"/>
                </a:lnTo>
                <a:lnTo>
                  <a:pt x="2456231" y="159080"/>
                </a:lnTo>
                <a:lnTo>
                  <a:pt x="2414557" y="140467"/>
                </a:lnTo>
                <a:lnTo>
                  <a:pt x="2372310" y="122929"/>
                </a:lnTo>
                <a:lnTo>
                  <a:pt x="2329509" y="106483"/>
                </a:lnTo>
                <a:lnTo>
                  <a:pt x="2286170" y="91147"/>
                </a:lnTo>
                <a:lnTo>
                  <a:pt x="2242312" y="76939"/>
                </a:lnTo>
                <a:lnTo>
                  <a:pt x="2197950" y="63875"/>
                </a:lnTo>
                <a:lnTo>
                  <a:pt x="2153103" y="51972"/>
                </a:lnTo>
                <a:lnTo>
                  <a:pt x="2107789" y="41249"/>
                </a:lnTo>
                <a:lnTo>
                  <a:pt x="2062023" y="31723"/>
                </a:lnTo>
                <a:lnTo>
                  <a:pt x="2015824" y="23411"/>
                </a:lnTo>
                <a:lnTo>
                  <a:pt x="1969209" y="16330"/>
                </a:lnTo>
                <a:lnTo>
                  <a:pt x="1922196" y="10497"/>
                </a:lnTo>
                <a:lnTo>
                  <a:pt x="1874801" y="5930"/>
                </a:lnTo>
                <a:lnTo>
                  <a:pt x="1827042" y="2647"/>
                </a:lnTo>
                <a:lnTo>
                  <a:pt x="1778936" y="664"/>
                </a:lnTo>
                <a:lnTo>
                  <a:pt x="1730502" y="0"/>
                </a:lnTo>
                <a:close/>
              </a:path>
            </a:pathLst>
          </a:custGeom>
          <a:solidFill>
            <a:srgbClr val="FAE2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531097" y="3283458"/>
            <a:ext cx="2567940" cy="7880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000" b="0" spc="34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창업상품</a:t>
            </a:r>
            <a:endParaRPr sz="5000">
              <a:latin typeface="이사만루체 Medium"/>
              <a:cs typeface="이사만루체 Medium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18A06C2C-7A85-319F-FAF3-7FF0506916BB}"/>
              </a:ext>
            </a:extLst>
          </p:cNvPr>
          <p:cNvGrpSpPr/>
          <p:nvPr/>
        </p:nvGrpSpPr>
        <p:grpSpPr>
          <a:xfrm>
            <a:off x="894740" y="5850191"/>
            <a:ext cx="2930525" cy="1008380"/>
            <a:chOff x="894740" y="5850191"/>
            <a:chExt cx="2930525" cy="1008380"/>
          </a:xfrm>
        </p:grpSpPr>
        <p:sp>
          <p:nvSpPr>
            <p:cNvPr id="10" name="object 10"/>
            <p:cNvSpPr/>
            <p:nvPr/>
          </p:nvSpPr>
          <p:spPr>
            <a:xfrm>
              <a:off x="894740" y="5850191"/>
              <a:ext cx="2930525" cy="1008380"/>
            </a:xfrm>
            <a:custGeom>
              <a:avLst/>
              <a:gdLst/>
              <a:ahLst/>
              <a:cxnLst/>
              <a:rect l="l" t="t" r="r" b="b"/>
              <a:pathLst>
                <a:path w="2930525" h="1008379">
                  <a:moveTo>
                    <a:pt x="2762097" y="0"/>
                  </a:moveTo>
                  <a:lnTo>
                    <a:pt x="167970" y="0"/>
                  </a:lnTo>
                  <a:lnTo>
                    <a:pt x="123314" y="6000"/>
                  </a:lnTo>
                  <a:lnTo>
                    <a:pt x="83189" y="22934"/>
                  </a:lnTo>
                  <a:lnTo>
                    <a:pt x="49195" y="49199"/>
                  </a:lnTo>
                  <a:lnTo>
                    <a:pt x="22931" y="83195"/>
                  </a:lnTo>
                  <a:lnTo>
                    <a:pt x="5999" y="123319"/>
                  </a:lnTo>
                  <a:lnTo>
                    <a:pt x="0" y="167970"/>
                  </a:lnTo>
                  <a:lnTo>
                    <a:pt x="0" y="1007808"/>
                  </a:lnTo>
                  <a:lnTo>
                    <a:pt x="2929991" y="1007808"/>
                  </a:lnTo>
                  <a:lnTo>
                    <a:pt x="2929991" y="167970"/>
                  </a:lnTo>
                  <a:lnTo>
                    <a:pt x="2923993" y="123319"/>
                  </a:lnTo>
                  <a:lnTo>
                    <a:pt x="2907065" y="83195"/>
                  </a:lnTo>
                  <a:lnTo>
                    <a:pt x="2880810" y="49199"/>
                  </a:lnTo>
                  <a:lnTo>
                    <a:pt x="2846830" y="22934"/>
                  </a:lnTo>
                  <a:lnTo>
                    <a:pt x="2806725" y="6000"/>
                  </a:lnTo>
                  <a:lnTo>
                    <a:pt x="2762097" y="0"/>
                  </a:lnTo>
                  <a:close/>
                </a:path>
              </a:pathLst>
            </a:custGeom>
            <a:solidFill>
              <a:srgbClr val="F3D6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 txBox="1"/>
            <p:nvPr/>
          </p:nvSpPr>
          <p:spPr>
            <a:xfrm>
              <a:off x="1275969" y="6254597"/>
              <a:ext cx="227203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0" spc="145" dirty="0">
                  <a:solidFill>
                    <a:srgbClr val="3C210A"/>
                  </a:solidFill>
                  <a:latin typeface="이사만루체 Medium"/>
                  <a:cs typeface="이사만루체 Medium"/>
                </a:rPr>
                <a:t>인터넷</a:t>
              </a:r>
              <a:r>
                <a:rPr sz="1800" b="0" spc="95" dirty="0">
                  <a:solidFill>
                    <a:srgbClr val="3C210A"/>
                  </a:solidFill>
                  <a:latin typeface="이사만루체 Medium"/>
                  <a:cs typeface="이사만루체 Medium"/>
                </a:rPr>
                <a:t> </a:t>
              </a:r>
              <a:r>
                <a:rPr sz="1800" b="0" spc="75" dirty="0">
                  <a:solidFill>
                    <a:srgbClr val="3C210A"/>
                  </a:solidFill>
                  <a:latin typeface="이사만루체 Medium"/>
                  <a:cs typeface="이사만루체 Medium"/>
                </a:rPr>
                <a:t>|</a:t>
              </a:r>
              <a:r>
                <a:rPr sz="1800" b="0" spc="80" dirty="0">
                  <a:solidFill>
                    <a:srgbClr val="3C210A"/>
                  </a:solidFill>
                  <a:latin typeface="이사만루체 Medium"/>
                  <a:cs typeface="이사만루체 Medium"/>
                </a:rPr>
                <a:t> </a:t>
              </a:r>
              <a:r>
                <a:rPr sz="1800" b="0" spc="145" dirty="0">
                  <a:solidFill>
                    <a:srgbClr val="3C210A"/>
                  </a:solidFill>
                  <a:latin typeface="이사만루체 Medium"/>
                  <a:cs typeface="이사만루체 Medium"/>
                </a:rPr>
                <a:t>전화</a:t>
              </a:r>
              <a:r>
                <a:rPr sz="1800" b="0" spc="95" dirty="0">
                  <a:solidFill>
                    <a:srgbClr val="3C210A"/>
                  </a:solidFill>
                  <a:latin typeface="이사만루체 Medium"/>
                  <a:cs typeface="이사만루체 Medium"/>
                </a:rPr>
                <a:t> </a:t>
              </a:r>
              <a:r>
                <a:rPr sz="1800" b="0" spc="75" dirty="0">
                  <a:solidFill>
                    <a:srgbClr val="3C210A"/>
                  </a:solidFill>
                  <a:latin typeface="이사만루체 Medium"/>
                  <a:cs typeface="이사만루체 Medium"/>
                </a:rPr>
                <a:t>|</a:t>
              </a:r>
              <a:r>
                <a:rPr sz="1800" b="0" spc="95" dirty="0">
                  <a:solidFill>
                    <a:srgbClr val="3C210A"/>
                  </a:solidFill>
                  <a:latin typeface="이사만루체 Medium"/>
                  <a:cs typeface="이사만루체 Medium"/>
                </a:rPr>
                <a:t> </a:t>
              </a:r>
              <a:r>
                <a:rPr sz="1800" b="0" spc="-20" dirty="0">
                  <a:solidFill>
                    <a:srgbClr val="3C210A"/>
                  </a:solidFill>
                  <a:latin typeface="이사만루체 Medium"/>
                  <a:cs typeface="이사만루체 Medium"/>
                </a:rPr>
                <a:t>CCTV</a:t>
              </a:r>
              <a:endParaRPr sz="1800">
                <a:latin typeface="이사만루체 Medium"/>
                <a:cs typeface="이사만루체 Medium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2F76B872-8A4C-42BB-AF73-446301443F7C}"/>
              </a:ext>
            </a:extLst>
          </p:cNvPr>
          <p:cNvGrpSpPr/>
          <p:nvPr/>
        </p:nvGrpSpPr>
        <p:grpSpPr>
          <a:xfrm>
            <a:off x="4732146" y="5850191"/>
            <a:ext cx="2930525" cy="1008380"/>
            <a:chOff x="4732146" y="5850191"/>
            <a:chExt cx="2930525" cy="1008380"/>
          </a:xfrm>
        </p:grpSpPr>
        <p:sp>
          <p:nvSpPr>
            <p:cNvPr id="12" name="object 12"/>
            <p:cNvSpPr/>
            <p:nvPr/>
          </p:nvSpPr>
          <p:spPr>
            <a:xfrm>
              <a:off x="4732146" y="5850191"/>
              <a:ext cx="2930525" cy="1008380"/>
            </a:xfrm>
            <a:custGeom>
              <a:avLst/>
              <a:gdLst/>
              <a:ahLst/>
              <a:cxnLst/>
              <a:rect l="l" t="t" r="r" b="b"/>
              <a:pathLst>
                <a:path w="2930525" h="1008379">
                  <a:moveTo>
                    <a:pt x="2762123" y="0"/>
                  </a:moveTo>
                  <a:lnTo>
                    <a:pt x="168020" y="0"/>
                  </a:lnTo>
                  <a:lnTo>
                    <a:pt x="123339" y="6000"/>
                  </a:lnTo>
                  <a:lnTo>
                    <a:pt x="83199" y="22934"/>
                  </a:lnTo>
                  <a:lnTo>
                    <a:pt x="49196" y="49199"/>
                  </a:lnTo>
                  <a:lnTo>
                    <a:pt x="22930" y="83195"/>
                  </a:lnTo>
                  <a:lnTo>
                    <a:pt x="5998" y="123319"/>
                  </a:lnTo>
                  <a:lnTo>
                    <a:pt x="0" y="167970"/>
                  </a:lnTo>
                  <a:lnTo>
                    <a:pt x="0" y="1007808"/>
                  </a:lnTo>
                  <a:lnTo>
                    <a:pt x="2930017" y="1007808"/>
                  </a:lnTo>
                  <a:lnTo>
                    <a:pt x="2930017" y="167970"/>
                  </a:lnTo>
                  <a:lnTo>
                    <a:pt x="2924018" y="123319"/>
                  </a:lnTo>
                  <a:lnTo>
                    <a:pt x="2907091" y="83195"/>
                  </a:lnTo>
                  <a:lnTo>
                    <a:pt x="2880836" y="49199"/>
                  </a:lnTo>
                  <a:lnTo>
                    <a:pt x="2846855" y="22934"/>
                  </a:lnTo>
                  <a:lnTo>
                    <a:pt x="2806750" y="6000"/>
                  </a:lnTo>
                  <a:lnTo>
                    <a:pt x="2762123" y="0"/>
                  </a:lnTo>
                  <a:close/>
                </a:path>
              </a:pathLst>
            </a:custGeom>
            <a:solidFill>
              <a:srgbClr val="F3D6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 txBox="1"/>
            <p:nvPr/>
          </p:nvSpPr>
          <p:spPr>
            <a:xfrm>
              <a:off x="5210936" y="6264351"/>
              <a:ext cx="205740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0" spc="145" dirty="0">
                  <a:solidFill>
                    <a:srgbClr val="3C210A"/>
                  </a:solidFill>
                  <a:latin typeface="이사만루체 Medium"/>
                  <a:cs typeface="이사만루체 Medium"/>
                </a:rPr>
                <a:t>하이오더</a:t>
              </a:r>
              <a:r>
                <a:rPr sz="1800" b="0" spc="95" dirty="0">
                  <a:solidFill>
                    <a:srgbClr val="3C210A"/>
                  </a:solidFill>
                  <a:latin typeface="이사만루체 Medium"/>
                  <a:cs typeface="이사만루체 Medium"/>
                </a:rPr>
                <a:t> </a:t>
              </a:r>
              <a:r>
                <a:rPr sz="1800" b="0" spc="75" dirty="0">
                  <a:solidFill>
                    <a:srgbClr val="3C210A"/>
                  </a:solidFill>
                  <a:latin typeface="이사만루체 Medium"/>
                  <a:cs typeface="이사만루체 Medium"/>
                </a:rPr>
                <a:t>|</a:t>
              </a:r>
              <a:r>
                <a:rPr sz="1800" b="0" spc="85" dirty="0">
                  <a:solidFill>
                    <a:srgbClr val="3C210A"/>
                  </a:solidFill>
                  <a:latin typeface="이사만루체 Medium"/>
                  <a:cs typeface="이사만루체 Medium"/>
                </a:rPr>
                <a:t> </a:t>
              </a:r>
              <a:r>
                <a:rPr sz="1800" b="0" spc="125" dirty="0">
                  <a:solidFill>
                    <a:srgbClr val="3C210A"/>
                  </a:solidFill>
                  <a:latin typeface="이사만루체 Medium"/>
                  <a:cs typeface="이사만루체 Medium"/>
                </a:rPr>
                <a:t>서빙로봇</a:t>
              </a:r>
              <a:endParaRPr sz="1800">
                <a:latin typeface="이사만루체 Medium"/>
                <a:cs typeface="이사만루체 Medium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6C16081B-61FF-AB31-BD69-665DF67B62DD}"/>
              </a:ext>
            </a:extLst>
          </p:cNvPr>
          <p:cNvGrpSpPr/>
          <p:nvPr/>
        </p:nvGrpSpPr>
        <p:grpSpPr>
          <a:xfrm>
            <a:off x="8514715" y="5850191"/>
            <a:ext cx="2930525" cy="1008380"/>
            <a:chOff x="8514715" y="5850191"/>
            <a:chExt cx="2930525" cy="1008380"/>
          </a:xfrm>
        </p:grpSpPr>
        <p:sp>
          <p:nvSpPr>
            <p:cNvPr id="14" name="object 14"/>
            <p:cNvSpPr/>
            <p:nvPr/>
          </p:nvSpPr>
          <p:spPr>
            <a:xfrm>
              <a:off x="8514715" y="5850191"/>
              <a:ext cx="2930525" cy="1008380"/>
            </a:xfrm>
            <a:custGeom>
              <a:avLst/>
              <a:gdLst/>
              <a:ahLst/>
              <a:cxnLst/>
              <a:rect l="l" t="t" r="r" b="b"/>
              <a:pathLst>
                <a:path w="2930525" h="1008379">
                  <a:moveTo>
                    <a:pt x="2762123" y="0"/>
                  </a:moveTo>
                  <a:lnTo>
                    <a:pt x="168020" y="0"/>
                  </a:lnTo>
                  <a:lnTo>
                    <a:pt x="123339" y="6000"/>
                  </a:lnTo>
                  <a:lnTo>
                    <a:pt x="83199" y="22934"/>
                  </a:lnTo>
                  <a:lnTo>
                    <a:pt x="49196" y="49199"/>
                  </a:lnTo>
                  <a:lnTo>
                    <a:pt x="22930" y="83195"/>
                  </a:lnTo>
                  <a:lnTo>
                    <a:pt x="5998" y="123319"/>
                  </a:lnTo>
                  <a:lnTo>
                    <a:pt x="0" y="167970"/>
                  </a:lnTo>
                  <a:lnTo>
                    <a:pt x="0" y="1007808"/>
                  </a:lnTo>
                  <a:lnTo>
                    <a:pt x="2930016" y="1007808"/>
                  </a:lnTo>
                  <a:lnTo>
                    <a:pt x="2930016" y="167970"/>
                  </a:lnTo>
                  <a:lnTo>
                    <a:pt x="2924018" y="123319"/>
                  </a:lnTo>
                  <a:lnTo>
                    <a:pt x="2907091" y="83195"/>
                  </a:lnTo>
                  <a:lnTo>
                    <a:pt x="2880836" y="49199"/>
                  </a:lnTo>
                  <a:lnTo>
                    <a:pt x="2846855" y="22934"/>
                  </a:lnTo>
                  <a:lnTo>
                    <a:pt x="2806750" y="6000"/>
                  </a:lnTo>
                  <a:lnTo>
                    <a:pt x="2762123" y="0"/>
                  </a:lnTo>
                  <a:close/>
                </a:path>
              </a:pathLst>
            </a:custGeom>
            <a:solidFill>
              <a:srgbClr val="F3D6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 txBox="1"/>
            <p:nvPr/>
          </p:nvSpPr>
          <p:spPr>
            <a:xfrm>
              <a:off x="9061195" y="6254597"/>
              <a:ext cx="1923414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0" spc="145" dirty="0">
                  <a:solidFill>
                    <a:srgbClr val="3C210A"/>
                  </a:solidFill>
                  <a:latin typeface="이사만루체 Medium"/>
                  <a:cs typeface="이사만루체 Medium"/>
                </a:rPr>
                <a:t>프랜차이즈</a:t>
              </a:r>
              <a:r>
                <a:rPr sz="1800" b="0" spc="105" dirty="0">
                  <a:solidFill>
                    <a:srgbClr val="3C210A"/>
                  </a:solidFill>
                  <a:latin typeface="이사만루체 Medium"/>
                  <a:cs typeface="이사만루체 Medium"/>
                </a:rPr>
                <a:t> </a:t>
              </a:r>
              <a:r>
                <a:rPr sz="1800" b="0" spc="120" dirty="0">
                  <a:solidFill>
                    <a:srgbClr val="3C210A"/>
                  </a:solidFill>
                  <a:latin typeface="이사만루체 Medium"/>
                  <a:cs typeface="이사만루체 Medium"/>
                </a:rPr>
                <a:t>파워팩</a:t>
              </a:r>
              <a:endParaRPr sz="1800">
                <a:latin typeface="이사만루체 Medium"/>
                <a:cs typeface="이사만루체 Medium"/>
              </a:endParaRPr>
            </a:p>
          </p:txBody>
        </p:sp>
      </p:grpSp>
      <p:sp>
        <p:nvSpPr>
          <p:cNvPr id="16" name="object 16"/>
          <p:cNvSpPr/>
          <p:nvPr/>
        </p:nvSpPr>
        <p:spPr>
          <a:xfrm>
            <a:off x="8058150" y="1911350"/>
            <a:ext cx="3473450" cy="3473450"/>
          </a:xfrm>
          <a:custGeom>
            <a:avLst/>
            <a:gdLst/>
            <a:ahLst/>
            <a:cxnLst/>
            <a:rect l="l" t="t" r="r" b="b"/>
            <a:pathLst>
              <a:path w="3473450" h="3473450">
                <a:moveTo>
                  <a:pt x="0" y="1736725"/>
                </a:moveTo>
                <a:lnTo>
                  <a:pt x="667" y="1688116"/>
                </a:lnTo>
                <a:lnTo>
                  <a:pt x="2657" y="1639837"/>
                </a:lnTo>
                <a:lnTo>
                  <a:pt x="5952" y="1591907"/>
                </a:lnTo>
                <a:lnTo>
                  <a:pt x="10535" y="1544341"/>
                </a:lnTo>
                <a:lnTo>
                  <a:pt x="16388" y="1497157"/>
                </a:lnTo>
                <a:lnTo>
                  <a:pt x="23495" y="1450374"/>
                </a:lnTo>
                <a:lnTo>
                  <a:pt x="31838" y="1404008"/>
                </a:lnTo>
                <a:lnTo>
                  <a:pt x="41398" y="1358077"/>
                </a:lnTo>
                <a:lnTo>
                  <a:pt x="52160" y="1312597"/>
                </a:lnTo>
                <a:lnTo>
                  <a:pt x="64105" y="1267588"/>
                </a:lnTo>
                <a:lnTo>
                  <a:pt x="77216" y="1223065"/>
                </a:lnTo>
                <a:lnTo>
                  <a:pt x="91476" y="1179047"/>
                </a:lnTo>
                <a:lnTo>
                  <a:pt x="106867" y="1135550"/>
                </a:lnTo>
                <a:lnTo>
                  <a:pt x="123372" y="1092593"/>
                </a:lnTo>
                <a:lnTo>
                  <a:pt x="140973" y="1050192"/>
                </a:lnTo>
                <a:lnTo>
                  <a:pt x="159654" y="1008366"/>
                </a:lnTo>
                <a:lnTo>
                  <a:pt x="179396" y="967130"/>
                </a:lnTo>
                <a:lnTo>
                  <a:pt x="200182" y="926504"/>
                </a:lnTo>
                <a:lnTo>
                  <a:pt x="221995" y="886504"/>
                </a:lnTo>
                <a:lnTo>
                  <a:pt x="244818" y="847148"/>
                </a:lnTo>
                <a:lnTo>
                  <a:pt x="268632" y="808453"/>
                </a:lnTo>
                <a:lnTo>
                  <a:pt x="293422" y="770436"/>
                </a:lnTo>
                <a:lnTo>
                  <a:pt x="319168" y="733115"/>
                </a:lnTo>
                <a:lnTo>
                  <a:pt x="345854" y="696508"/>
                </a:lnTo>
                <a:lnTo>
                  <a:pt x="373463" y="660632"/>
                </a:lnTo>
                <a:lnTo>
                  <a:pt x="401977" y="625503"/>
                </a:lnTo>
                <a:lnTo>
                  <a:pt x="431378" y="591141"/>
                </a:lnTo>
                <a:lnTo>
                  <a:pt x="461650" y="557561"/>
                </a:lnTo>
                <a:lnTo>
                  <a:pt x="492774" y="524782"/>
                </a:lnTo>
                <a:lnTo>
                  <a:pt x="524734" y="492821"/>
                </a:lnTo>
                <a:lnTo>
                  <a:pt x="557511" y="461695"/>
                </a:lnTo>
                <a:lnTo>
                  <a:pt x="591089" y="431421"/>
                </a:lnTo>
                <a:lnTo>
                  <a:pt x="625451" y="402018"/>
                </a:lnTo>
                <a:lnTo>
                  <a:pt x="660578" y="373502"/>
                </a:lnTo>
                <a:lnTo>
                  <a:pt x="696454" y="345892"/>
                </a:lnTo>
                <a:lnTo>
                  <a:pt x="733060" y="319203"/>
                </a:lnTo>
                <a:lnTo>
                  <a:pt x="770380" y="293455"/>
                </a:lnTo>
                <a:lnTo>
                  <a:pt x="808396" y="268663"/>
                </a:lnTo>
                <a:lnTo>
                  <a:pt x="847091" y="244847"/>
                </a:lnTo>
                <a:lnTo>
                  <a:pt x="886448" y="222022"/>
                </a:lnTo>
                <a:lnTo>
                  <a:pt x="926448" y="200207"/>
                </a:lnTo>
                <a:lnTo>
                  <a:pt x="967075" y="179418"/>
                </a:lnTo>
                <a:lnTo>
                  <a:pt x="1008311" y="159674"/>
                </a:lnTo>
                <a:lnTo>
                  <a:pt x="1050138" y="140991"/>
                </a:lnTo>
                <a:lnTo>
                  <a:pt x="1092540" y="123388"/>
                </a:lnTo>
                <a:lnTo>
                  <a:pt x="1135499" y="106881"/>
                </a:lnTo>
                <a:lnTo>
                  <a:pt x="1178998" y="91488"/>
                </a:lnTo>
                <a:lnTo>
                  <a:pt x="1223018" y="77227"/>
                </a:lnTo>
                <a:lnTo>
                  <a:pt x="1267543" y="64114"/>
                </a:lnTo>
                <a:lnTo>
                  <a:pt x="1312556" y="52167"/>
                </a:lnTo>
                <a:lnTo>
                  <a:pt x="1358038" y="41404"/>
                </a:lnTo>
                <a:lnTo>
                  <a:pt x="1403973" y="31842"/>
                </a:lnTo>
                <a:lnTo>
                  <a:pt x="1450343" y="23499"/>
                </a:lnTo>
                <a:lnTo>
                  <a:pt x="1497130" y="16391"/>
                </a:lnTo>
                <a:lnTo>
                  <a:pt x="1544318" y="10536"/>
                </a:lnTo>
                <a:lnTo>
                  <a:pt x="1591889" y="5953"/>
                </a:lnTo>
                <a:lnTo>
                  <a:pt x="1639825" y="2657"/>
                </a:lnTo>
                <a:lnTo>
                  <a:pt x="1688110" y="667"/>
                </a:lnTo>
                <a:lnTo>
                  <a:pt x="1736725" y="0"/>
                </a:lnTo>
                <a:lnTo>
                  <a:pt x="1785333" y="667"/>
                </a:lnTo>
                <a:lnTo>
                  <a:pt x="1833612" y="2657"/>
                </a:lnTo>
                <a:lnTo>
                  <a:pt x="1881542" y="5953"/>
                </a:lnTo>
                <a:lnTo>
                  <a:pt x="1929108" y="10536"/>
                </a:lnTo>
                <a:lnTo>
                  <a:pt x="1976292" y="16391"/>
                </a:lnTo>
                <a:lnTo>
                  <a:pt x="2023075" y="23499"/>
                </a:lnTo>
                <a:lnTo>
                  <a:pt x="2069441" y="31842"/>
                </a:lnTo>
                <a:lnTo>
                  <a:pt x="2115372" y="41404"/>
                </a:lnTo>
                <a:lnTo>
                  <a:pt x="2160852" y="52167"/>
                </a:lnTo>
                <a:lnTo>
                  <a:pt x="2205861" y="64114"/>
                </a:lnTo>
                <a:lnTo>
                  <a:pt x="2250384" y="77227"/>
                </a:lnTo>
                <a:lnTo>
                  <a:pt x="2294402" y="91488"/>
                </a:lnTo>
                <a:lnTo>
                  <a:pt x="2337899" y="106881"/>
                </a:lnTo>
                <a:lnTo>
                  <a:pt x="2380856" y="123388"/>
                </a:lnTo>
                <a:lnTo>
                  <a:pt x="2423257" y="140991"/>
                </a:lnTo>
                <a:lnTo>
                  <a:pt x="2465083" y="159674"/>
                </a:lnTo>
                <a:lnTo>
                  <a:pt x="2506319" y="179418"/>
                </a:lnTo>
                <a:lnTo>
                  <a:pt x="2546945" y="200207"/>
                </a:lnTo>
                <a:lnTo>
                  <a:pt x="2586945" y="222022"/>
                </a:lnTo>
                <a:lnTo>
                  <a:pt x="2626301" y="244847"/>
                </a:lnTo>
                <a:lnTo>
                  <a:pt x="2664996" y="268663"/>
                </a:lnTo>
                <a:lnTo>
                  <a:pt x="2703013" y="293455"/>
                </a:lnTo>
                <a:lnTo>
                  <a:pt x="2740334" y="319203"/>
                </a:lnTo>
                <a:lnTo>
                  <a:pt x="2776941" y="345892"/>
                </a:lnTo>
                <a:lnTo>
                  <a:pt x="2812817" y="373502"/>
                </a:lnTo>
                <a:lnTo>
                  <a:pt x="2847946" y="402018"/>
                </a:lnTo>
                <a:lnTo>
                  <a:pt x="2882308" y="431421"/>
                </a:lnTo>
                <a:lnTo>
                  <a:pt x="2915888" y="461695"/>
                </a:lnTo>
                <a:lnTo>
                  <a:pt x="2948667" y="492821"/>
                </a:lnTo>
                <a:lnTo>
                  <a:pt x="2980628" y="524782"/>
                </a:lnTo>
                <a:lnTo>
                  <a:pt x="3011754" y="557561"/>
                </a:lnTo>
                <a:lnTo>
                  <a:pt x="3042028" y="591141"/>
                </a:lnTo>
                <a:lnTo>
                  <a:pt x="3071431" y="625503"/>
                </a:lnTo>
                <a:lnTo>
                  <a:pt x="3099947" y="660632"/>
                </a:lnTo>
                <a:lnTo>
                  <a:pt x="3127557" y="696508"/>
                </a:lnTo>
                <a:lnTo>
                  <a:pt x="3154246" y="733115"/>
                </a:lnTo>
                <a:lnTo>
                  <a:pt x="3179994" y="770436"/>
                </a:lnTo>
                <a:lnTo>
                  <a:pt x="3204786" y="808453"/>
                </a:lnTo>
                <a:lnTo>
                  <a:pt x="3228602" y="847148"/>
                </a:lnTo>
                <a:lnTo>
                  <a:pt x="3251427" y="886504"/>
                </a:lnTo>
                <a:lnTo>
                  <a:pt x="3273242" y="926504"/>
                </a:lnTo>
                <a:lnTo>
                  <a:pt x="3294031" y="967130"/>
                </a:lnTo>
                <a:lnTo>
                  <a:pt x="3313775" y="1008366"/>
                </a:lnTo>
                <a:lnTo>
                  <a:pt x="3332458" y="1050192"/>
                </a:lnTo>
                <a:lnTo>
                  <a:pt x="3350061" y="1092593"/>
                </a:lnTo>
                <a:lnTo>
                  <a:pt x="3366568" y="1135550"/>
                </a:lnTo>
                <a:lnTo>
                  <a:pt x="3381961" y="1179047"/>
                </a:lnTo>
                <a:lnTo>
                  <a:pt x="3396222" y="1223065"/>
                </a:lnTo>
                <a:lnTo>
                  <a:pt x="3409335" y="1267588"/>
                </a:lnTo>
                <a:lnTo>
                  <a:pt x="3421282" y="1312597"/>
                </a:lnTo>
                <a:lnTo>
                  <a:pt x="3432045" y="1358077"/>
                </a:lnTo>
                <a:lnTo>
                  <a:pt x="3441607" y="1404008"/>
                </a:lnTo>
                <a:lnTo>
                  <a:pt x="3449950" y="1450374"/>
                </a:lnTo>
                <a:lnTo>
                  <a:pt x="3457058" y="1497157"/>
                </a:lnTo>
                <a:lnTo>
                  <a:pt x="3462913" y="1544341"/>
                </a:lnTo>
                <a:lnTo>
                  <a:pt x="3467496" y="1591907"/>
                </a:lnTo>
                <a:lnTo>
                  <a:pt x="3470792" y="1639837"/>
                </a:lnTo>
                <a:lnTo>
                  <a:pt x="3472782" y="1688116"/>
                </a:lnTo>
                <a:lnTo>
                  <a:pt x="3473450" y="1736725"/>
                </a:lnTo>
                <a:lnTo>
                  <a:pt x="3472782" y="1785333"/>
                </a:lnTo>
                <a:lnTo>
                  <a:pt x="3470792" y="1833612"/>
                </a:lnTo>
                <a:lnTo>
                  <a:pt x="3467496" y="1881542"/>
                </a:lnTo>
                <a:lnTo>
                  <a:pt x="3462913" y="1929108"/>
                </a:lnTo>
                <a:lnTo>
                  <a:pt x="3457058" y="1976292"/>
                </a:lnTo>
                <a:lnTo>
                  <a:pt x="3449950" y="2023075"/>
                </a:lnTo>
                <a:lnTo>
                  <a:pt x="3441607" y="2069441"/>
                </a:lnTo>
                <a:lnTo>
                  <a:pt x="3432045" y="2115372"/>
                </a:lnTo>
                <a:lnTo>
                  <a:pt x="3421282" y="2160852"/>
                </a:lnTo>
                <a:lnTo>
                  <a:pt x="3409335" y="2205861"/>
                </a:lnTo>
                <a:lnTo>
                  <a:pt x="3396222" y="2250384"/>
                </a:lnTo>
                <a:lnTo>
                  <a:pt x="3381961" y="2294402"/>
                </a:lnTo>
                <a:lnTo>
                  <a:pt x="3366568" y="2337899"/>
                </a:lnTo>
                <a:lnTo>
                  <a:pt x="3350061" y="2380856"/>
                </a:lnTo>
                <a:lnTo>
                  <a:pt x="3332458" y="2423257"/>
                </a:lnTo>
                <a:lnTo>
                  <a:pt x="3313775" y="2465083"/>
                </a:lnTo>
                <a:lnTo>
                  <a:pt x="3294031" y="2506319"/>
                </a:lnTo>
                <a:lnTo>
                  <a:pt x="3273242" y="2546945"/>
                </a:lnTo>
                <a:lnTo>
                  <a:pt x="3251427" y="2586945"/>
                </a:lnTo>
                <a:lnTo>
                  <a:pt x="3228602" y="2626301"/>
                </a:lnTo>
                <a:lnTo>
                  <a:pt x="3204786" y="2664996"/>
                </a:lnTo>
                <a:lnTo>
                  <a:pt x="3179994" y="2703013"/>
                </a:lnTo>
                <a:lnTo>
                  <a:pt x="3154246" y="2740334"/>
                </a:lnTo>
                <a:lnTo>
                  <a:pt x="3127557" y="2776941"/>
                </a:lnTo>
                <a:lnTo>
                  <a:pt x="3099947" y="2812817"/>
                </a:lnTo>
                <a:lnTo>
                  <a:pt x="3071431" y="2847946"/>
                </a:lnTo>
                <a:lnTo>
                  <a:pt x="3042028" y="2882308"/>
                </a:lnTo>
                <a:lnTo>
                  <a:pt x="3011754" y="2915888"/>
                </a:lnTo>
                <a:lnTo>
                  <a:pt x="2980628" y="2948667"/>
                </a:lnTo>
                <a:lnTo>
                  <a:pt x="2948667" y="2980628"/>
                </a:lnTo>
                <a:lnTo>
                  <a:pt x="2915888" y="3011754"/>
                </a:lnTo>
                <a:lnTo>
                  <a:pt x="2882308" y="3042028"/>
                </a:lnTo>
                <a:lnTo>
                  <a:pt x="2847946" y="3071431"/>
                </a:lnTo>
                <a:lnTo>
                  <a:pt x="2812817" y="3099947"/>
                </a:lnTo>
                <a:lnTo>
                  <a:pt x="2776941" y="3127557"/>
                </a:lnTo>
                <a:lnTo>
                  <a:pt x="2740334" y="3154246"/>
                </a:lnTo>
                <a:lnTo>
                  <a:pt x="2703013" y="3179994"/>
                </a:lnTo>
                <a:lnTo>
                  <a:pt x="2664996" y="3204786"/>
                </a:lnTo>
                <a:lnTo>
                  <a:pt x="2626301" y="3228602"/>
                </a:lnTo>
                <a:lnTo>
                  <a:pt x="2586945" y="3251427"/>
                </a:lnTo>
                <a:lnTo>
                  <a:pt x="2546945" y="3273242"/>
                </a:lnTo>
                <a:lnTo>
                  <a:pt x="2506319" y="3294031"/>
                </a:lnTo>
                <a:lnTo>
                  <a:pt x="2465083" y="3313775"/>
                </a:lnTo>
                <a:lnTo>
                  <a:pt x="2423257" y="3332458"/>
                </a:lnTo>
                <a:lnTo>
                  <a:pt x="2380856" y="3350061"/>
                </a:lnTo>
                <a:lnTo>
                  <a:pt x="2337899" y="3366568"/>
                </a:lnTo>
                <a:lnTo>
                  <a:pt x="2294402" y="3381961"/>
                </a:lnTo>
                <a:lnTo>
                  <a:pt x="2250384" y="3396222"/>
                </a:lnTo>
                <a:lnTo>
                  <a:pt x="2205861" y="3409335"/>
                </a:lnTo>
                <a:lnTo>
                  <a:pt x="2160852" y="3421282"/>
                </a:lnTo>
                <a:lnTo>
                  <a:pt x="2115372" y="3432045"/>
                </a:lnTo>
                <a:lnTo>
                  <a:pt x="2069441" y="3441607"/>
                </a:lnTo>
                <a:lnTo>
                  <a:pt x="2023075" y="3449950"/>
                </a:lnTo>
                <a:lnTo>
                  <a:pt x="1976292" y="3457058"/>
                </a:lnTo>
                <a:lnTo>
                  <a:pt x="1929108" y="3462913"/>
                </a:lnTo>
                <a:lnTo>
                  <a:pt x="1881542" y="3467496"/>
                </a:lnTo>
                <a:lnTo>
                  <a:pt x="1833612" y="3470792"/>
                </a:lnTo>
                <a:lnTo>
                  <a:pt x="1785333" y="3472782"/>
                </a:lnTo>
                <a:lnTo>
                  <a:pt x="1736725" y="3473450"/>
                </a:lnTo>
                <a:lnTo>
                  <a:pt x="1688110" y="3472782"/>
                </a:lnTo>
                <a:lnTo>
                  <a:pt x="1639825" y="3470792"/>
                </a:lnTo>
                <a:lnTo>
                  <a:pt x="1591889" y="3467496"/>
                </a:lnTo>
                <a:lnTo>
                  <a:pt x="1544318" y="3462913"/>
                </a:lnTo>
                <a:lnTo>
                  <a:pt x="1497130" y="3457058"/>
                </a:lnTo>
                <a:lnTo>
                  <a:pt x="1450343" y="3449950"/>
                </a:lnTo>
                <a:lnTo>
                  <a:pt x="1403973" y="3441607"/>
                </a:lnTo>
                <a:lnTo>
                  <a:pt x="1358038" y="3432045"/>
                </a:lnTo>
                <a:lnTo>
                  <a:pt x="1312556" y="3421282"/>
                </a:lnTo>
                <a:lnTo>
                  <a:pt x="1267543" y="3409335"/>
                </a:lnTo>
                <a:lnTo>
                  <a:pt x="1223018" y="3396222"/>
                </a:lnTo>
                <a:lnTo>
                  <a:pt x="1178998" y="3381961"/>
                </a:lnTo>
                <a:lnTo>
                  <a:pt x="1135499" y="3366568"/>
                </a:lnTo>
                <a:lnTo>
                  <a:pt x="1092540" y="3350061"/>
                </a:lnTo>
                <a:lnTo>
                  <a:pt x="1050138" y="3332458"/>
                </a:lnTo>
                <a:lnTo>
                  <a:pt x="1008311" y="3313775"/>
                </a:lnTo>
                <a:lnTo>
                  <a:pt x="967075" y="3294031"/>
                </a:lnTo>
                <a:lnTo>
                  <a:pt x="926448" y="3273242"/>
                </a:lnTo>
                <a:lnTo>
                  <a:pt x="886448" y="3251427"/>
                </a:lnTo>
                <a:lnTo>
                  <a:pt x="847091" y="3228602"/>
                </a:lnTo>
                <a:lnTo>
                  <a:pt x="808396" y="3204786"/>
                </a:lnTo>
                <a:lnTo>
                  <a:pt x="770380" y="3179994"/>
                </a:lnTo>
                <a:lnTo>
                  <a:pt x="733060" y="3154246"/>
                </a:lnTo>
                <a:lnTo>
                  <a:pt x="696454" y="3127557"/>
                </a:lnTo>
                <a:lnTo>
                  <a:pt x="660578" y="3099947"/>
                </a:lnTo>
                <a:lnTo>
                  <a:pt x="625451" y="3071431"/>
                </a:lnTo>
                <a:lnTo>
                  <a:pt x="591089" y="3042028"/>
                </a:lnTo>
                <a:lnTo>
                  <a:pt x="557511" y="3011754"/>
                </a:lnTo>
                <a:lnTo>
                  <a:pt x="524734" y="2980628"/>
                </a:lnTo>
                <a:lnTo>
                  <a:pt x="492774" y="2948667"/>
                </a:lnTo>
                <a:lnTo>
                  <a:pt x="461650" y="2915888"/>
                </a:lnTo>
                <a:lnTo>
                  <a:pt x="431378" y="2882308"/>
                </a:lnTo>
                <a:lnTo>
                  <a:pt x="401977" y="2847946"/>
                </a:lnTo>
                <a:lnTo>
                  <a:pt x="373463" y="2812817"/>
                </a:lnTo>
                <a:lnTo>
                  <a:pt x="345854" y="2776941"/>
                </a:lnTo>
                <a:lnTo>
                  <a:pt x="319168" y="2740334"/>
                </a:lnTo>
                <a:lnTo>
                  <a:pt x="293422" y="2703013"/>
                </a:lnTo>
                <a:lnTo>
                  <a:pt x="268632" y="2664996"/>
                </a:lnTo>
                <a:lnTo>
                  <a:pt x="244818" y="2626301"/>
                </a:lnTo>
                <a:lnTo>
                  <a:pt x="221995" y="2586945"/>
                </a:lnTo>
                <a:lnTo>
                  <a:pt x="200182" y="2546945"/>
                </a:lnTo>
                <a:lnTo>
                  <a:pt x="179396" y="2506319"/>
                </a:lnTo>
                <a:lnTo>
                  <a:pt x="159654" y="2465083"/>
                </a:lnTo>
                <a:lnTo>
                  <a:pt x="140973" y="2423257"/>
                </a:lnTo>
                <a:lnTo>
                  <a:pt x="123372" y="2380856"/>
                </a:lnTo>
                <a:lnTo>
                  <a:pt x="106867" y="2337899"/>
                </a:lnTo>
                <a:lnTo>
                  <a:pt x="91476" y="2294402"/>
                </a:lnTo>
                <a:lnTo>
                  <a:pt x="77216" y="2250384"/>
                </a:lnTo>
                <a:lnTo>
                  <a:pt x="64105" y="2205861"/>
                </a:lnTo>
                <a:lnTo>
                  <a:pt x="52160" y="2160852"/>
                </a:lnTo>
                <a:lnTo>
                  <a:pt x="41398" y="2115372"/>
                </a:lnTo>
                <a:lnTo>
                  <a:pt x="31838" y="2069441"/>
                </a:lnTo>
                <a:lnTo>
                  <a:pt x="23495" y="2023075"/>
                </a:lnTo>
                <a:lnTo>
                  <a:pt x="16388" y="1976292"/>
                </a:lnTo>
                <a:lnTo>
                  <a:pt x="10535" y="1929108"/>
                </a:lnTo>
                <a:lnTo>
                  <a:pt x="5952" y="1881542"/>
                </a:lnTo>
                <a:lnTo>
                  <a:pt x="2657" y="1833612"/>
                </a:lnTo>
                <a:lnTo>
                  <a:pt x="667" y="1785333"/>
                </a:lnTo>
                <a:lnTo>
                  <a:pt x="0" y="1736725"/>
                </a:lnTo>
                <a:close/>
              </a:path>
            </a:pathLst>
          </a:custGeom>
          <a:ln w="285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6717" y="201294"/>
            <a:ext cx="339090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b="0" spc="180" dirty="0">
                <a:solidFill>
                  <a:srgbClr val="FFFFFF"/>
                </a:solidFill>
                <a:latin typeface="이사만루체 Medium"/>
                <a:cs typeface="이사만루체 Medium"/>
              </a:rPr>
              <a:t>프랜차이즈</a:t>
            </a:r>
            <a:r>
              <a:rPr sz="2500" b="0" spc="160" dirty="0">
                <a:solidFill>
                  <a:srgbClr val="FFFFFF"/>
                </a:solidFill>
                <a:latin typeface="이사만루체 Medium"/>
                <a:cs typeface="이사만루체 Medium"/>
              </a:rPr>
              <a:t> </a:t>
            </a:r>
            <a:r>
              <a:rPr sz="2500" b="0" spc="180" dirty="0">
                <a:solidFill>
                  <a:srgbClr val="FFFFFF"/>
                </a:solidFill>
                <a:latin typeface="이사만루체 Medium"/>
                <a:cs typeface="이사만루체 Medium"/>
              </a:rPr>
              <a:t>확장에</a:t>
            </a:r>
            <a:r>
              <a:rPr sz="2500" b="0" spc="155" dirty="0">
                <a:solidFill>
                  <a:srgbClr val="FFFFFF"/>
                </a:solidFill>
                <a:latin typeface="이사만루체 Medium"/>
                <a:cs typeface="이사만루체 Medium"/>
              </a:rPr>
              <a:t> 따른</a:t>
            </a:r>
            <a:endParaRPr sz="2500">
              <a:latin typeface="이사만루체 Medium"/>
              <a:cs typeface="이사만루체 Medium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6717" y="545414"/>
            <a:ext cx="5284470" cy="834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300" spc="375" dirty="0">
                <a:solidFill>
                  <a:srgbClr val="FFFFFF"/>
                </a:solidFill>
              </a:rPr>
              <a:t>KT상품지원</a:t>
            </a:r>
            <a:r>
              <a:rPr sz="5300" spc="254" dirty="0">
                <a:solidFill>
                  <a:srgbClr val="FFFFFF"/>
                </a:solidFill>
              </a:rPr>
              <a:t> </a:t>
            </a:r>
            <a:r>
              <a:rPr sz="5300" spc="360" dirty="0">
                <a:solidFill>
                  <a:srgbClr val="FFFFFF"/>
                </a:solidFill>
              </a:rPr>
              <a:t>계획</a:t>
            </a:r>
            <a:endParaRPr sz="5300"/>
          </a:p>
        </p:txBody>
      </p:sp>
      <p:sp>
        <p:nvSpPr>
          <p:cNvPr id="4" name="object 4"/>
          <p:cNvSpPr/>
          <p:nvPr/>
        </p:nvSpPr>
        <p:spPr>
          <a:xfrm>
            <a:off x="648931" y="2030348"/>
            <a:ext cx="3461385" cy="3461385"/>
          </a:xfrm>
          <a:custGeom>
            <a:avLst/>
            <a:gdLst/>
            <a:ahLst/>
            <a:cxnLst/>
            <a:rect l="l" t="t" r="r" b="b"/>
            <a:pathLst>
              <a:path w="3461385" h="3461385">
                <a:moveTo>
                  <a:pt x="1730413" y="0"/>
                </a:moveTo>
                <a:lnTo>
                  <a:pt x="1681978" y="664"/>
                </a:lnTo>
                <a:lnTo>
                  <a:pt x="1633872" y="2647"/>
                </a:lnTo>
                <a:lnTo>
                  <a:pt x="1586113" y="5931"/>
                </a:lnTo>
                <a:lnTo>
                  <a:pt x="1538718" y="10499"/>
                </a:lnTo>
                <a:lnTo>
                  <a:pt x="1491704" y="16332"/>
                </a:lnTo>
                <a:lnTo>
                  <a:pt x="1445089" y="23414"/>
                </a:lnTo>
                <a:lnTo>
                  <a:pt x="1398890" y="31728"/>
                </a:lnTo>
                <a:lnTo>
                  <a:pt x="1353124" y="41256"/>
                </a:lnTo>
                <a:lnTo>
                  <a:pt x="1307808" y="51980"/>
                </a:lnTo>
                <a:lnTo>
                  <a:pt x="1262961" y="63884"/>
                </a:lnTo>
                <a:lnTo>
                  <a:pt x="1218599" y="76949"/>
                </a:lnTo>
                <a:lnTo>
                  <a:pt x="1174740" y="91160"/>
                </a:lnTo>
                <a:lnTo>
                  <a:pt x="1131400" y="106497"/>
                </a:lnTo>
                <a:lnTo>
                  <a:pt x="1088598" y="122945"/>
                </a:lnTo>
                <a:lnTo>
                  <a:pt x="1046351" y="140485"/>
                </a:lnTo>
                <a:lnTo>
                  <a:pt x="1004676" y="159101"/>
                </a:lnTo>
                <a:lnTo>
                  <a:pt x="963591" y="178774"/>
                </a:lnTo>
                <a:lnTo>
                  <a:pt x="923112" y="199488"/>
                </a:lnTo>
                <a:lnTo>
                  <a:pt x="883257" y="221225"/>
                </a:lnTo>
                <a:lnTo>
                  <a:pt x="844044" y="243968"/>
                </a:lnTo>
                <a:lnTo>
                  <a:pt x="805489" y="267699"/>
                </a:lnTo>
                <a:lnTo>
                  <a:pt x="767611" y="292401"/>
                </a:lnTo>
                <a:lnTo>
                  <a:pt x="730426" y="318058"/>
                </a:lnTo>
                <a:lnTo>
                  <a:pt x="693952" y="344650"/>
                </a:lnTo>
                <a:lnTo>
                  <a:pt x="658207" y="372162"/>
                </a:lnTo>
                <a:lnTo>
                  <a:pt x="623207" y="400575"/>
                </a:lnTo>
                <a:lnTo>
                  <a:pt x="588969" y="429873"/>
                </a:lnTo>
                <a:lnTo>
                  <a:pt x="555512" y="460038"/>
                </a:lnTo>
                <a:lnTo>
                  <a:pt x="522853" y="491052"/>
                </a:lnTo>
                <a:lnTo>
                  <a:pt x="491009" y="522899"/>
                </a:lnTo>
                <a:lnTo>
                  <a:pt x="459997" y="555560"/>
                </a:lnTo>
                <a:lnTo>
                  <a:pt x="429834" y="589020"/>
                </a:lnTo>
                <a:lnTo>
                  <a:pt x="400539" y="623259"/>
                </a:lnTo>
                <a:lnTo>
                  <a:pt x="372127" y="658261"/>
                </a:lnTo>
                <a:lnTo>
                  <a:pt x="344618" y="694009"/>
                </a:lnTo>
                <a:lnTo>
                  <a:pt x="318028" y="730485"/>
                </a:lnTo>
                <a:lnTo>
                  <a:pt x="292373" y="767672"/>
                </a:lnTo>
                <a:lnTo>
                  <a:pt x="267673" y="805552"/>
                </a:lnTo>
                <a:lnTo>
                  <a:pt x="243944" y="844109"/>
                </a:lnTo>
                <a:lnTo>
                  <a:pt x="221203" y="883324"/>
                </a:lnTo>
                <a:lnTo>
                  <a:pt x="199468" y="923181"/>
                </a:lnTo>
                <a:lnTo>
                  <a:pt x="178756" y="963662"/>
                </a:lnTo>
                <a:lnTo>
                  <a:pt x="159085" y="1004749"/>
                </a:lnTo>
                <a:lnTo>
                  <a:pt x="140471" y="1046426"/>
                </a:lnTo>
                <a:lnTo>
                  <a:pt x="122932" y="1088675"/>
                </a:lnTo>
                <a:lnTo>
                  <a:pt x="106486" y="1131478"/>
                </a:lnTo>
                <a:lnTo>
                  <a:pt x="91150" y="1174819"/>
                </a:lnTo>
                <a:lnTo>
                  <a:pt x="76941" y="1218680"/>
                </a:lnTo>
                <a:lnTo>
                  <a:pt x="63877" y="1263043"/>
                </a:lnTo>
                <a:lnTo>
                  <a:pt x="51974" y="1307892"/>
                </a:lnTo>
                <a:lnTo>
                  <a:pt x="41251" y="1353208"/>
                </a:lnTo>
                <a:lnTo>
                  <a:pt x="31724" y="1398975"/>
                </a:lnTo>
                <a:lnTo>
                  <a:pt x="23412" y="1445175"/>
                </a:lnTo>
                <a:lnTo>
                  <a:pt x="16330" y="1491791"/>
                </a:lnTo>
                <a:lnTo>
                  <a:pt x="10497" y="1538806"/>
                </a:lnTo>
                <a:lnTo>
                  <a:pt x="5931" y="1586201"/>
                </a:lnTo>
                <a:lnTo>
                  <a:pt x="2647" y="1633961"/>
                </a:lnTo>
                <a:lnTo>
                  <a:pt x="664" y="1682067"/>
                </a:lnTo>
                <a:lnTo>
                  <a:pt x="0" y="1730502"/>
                </a:lnTo>
                <a:lnTo>
                  <a:pt x="664" y="1778936"/>
                </a:lnTo>
                <a:lnTo>
                  <a:pt x="2647" y="1827042"/>
                </a:lnTo>
                <a:lnTo>
                  <a:pt x="5931" y="1874802"/>
                </a:lnTo>
                <a:lnTo>
                  <a:pt x="10497" y="1922197"/>
                </a:lnTo>
                <a:lnTo>
                  <a:pt x="16330" y="1969212"/>
                </a:lnTo>
                <a:lnTo>
                  <a:pt x="23412" y="2015828"/>
                </a:lnTo>
                <a:lnTo>
                  <a:pt x="31724" y="2062028"/>
                </a:lnTo>
                <a:lnTo>
                  <a:pt x="41251" y="2107795"/>
                </a:lnTo>
                <a:lnTo>
                  <a:pt x="51974" y="2153111"/>
                </a:lnTo>
                <a:lnTo>
                  <a:pt x="63877" y="2197960"/>
                </a:lnTo>
                <a:lnTo>
                  <a:pt x="76941" y="2242323"/>
                </a:lnTo>
                <a:lnTo>
                  <a:pt x="91150" y="2286184"/>
                </a:lnTo>
                <a:lnTo>
                  <a:pt x="106486" y="2329525"/>
                </a:lnTo>
                <a:lnTo>
                  <a:pt x="122932" y="2372328"/>
                </a:lnTo>
                <a:lnTo>
                  <a:pt x="140471" y="2414577"/>
                </a:lnTo>
                <a:lnTo>
                  <a:pt x="159085" y="2456254"/>
                </a:lnTo>
                <a:lnTo>
                  <a:pt x="178756" y="2497341"/>
                </a:lnTo>
                <a:lnTo>
                  <a:pt x="199468" y="2537822"/>
                </a:lnTo>
                <a:lnTo>
                  <a:pt x="221203" y="2577679"/>
                </a:lnTo>
                <a:lnTo>
                  <a:pt x="243944" y="2616894"/>
                </a:lnTo>
                <a:lnTo>
                  <a:pt x="267673" y="2655451"/>
                </a:lnTo>
                <a:lnTo>
                  <a:pt x="292373" y="2693331"/>
                </a:lnTo>
                <a:lnTo>
                  <a:pt x="318028" y="2730518"/>
                </a:lnTo>
                <a:lnTo>
                  <a:pt x="344618" y="2766994"/>
                </a:lnTo>
                <a:lnTo>
                  <a:pt x="372127" y="2802742"/>
                </a:lnTo>
                <a:lnTo>
                  <a:pt x="400539" y="2837744"/>
                </a:lnTo>
                <a:lnTo>
                  <a:pt x="429834" y="2871983"/>
                </a:lnTo>
                <a:lnTo>
                  <a:pt x="459997" y="2905443"/>
                </a:lnTo>
                <a:lnTo>
                  <a:pt x="491009" y="2938104"/>
                </a:lnTo>
                <a:lnTo>
                  <a:pt x="522853" y="2969951"/>
                </a:lnTo>
                <a:lnTo>
                  <a:pt x="555512" y="3000965"/>
                </a:lnTo>
                <a:lnTo>
                  <a:pt x="588969" y="3031130"/>
                </a:lnTo>
                <a:lnTo>
                  <a:pt x="623207" y="3060428"/>
                </a:lnTo>
                <a:lnTo>
                  <a:pt x="658207" y="3088841"/>
                </a:lnTo>
                <a:lnTo>
                  <a:pt x="693952" y="3116353"/>
                </a:lnTo>
                <a:lnTo>
                  <a:pt x="730426" y="3142945"/>
                </a:lnTo>
                <a:lnTo>
                  <a:pt x="767611" y="3168602"/>
                </a:lnTo>
                <a:lnTo>
                  <a:pt x="805489" y="3193304"/>
                </a:lnTo>
                <a:lnTo>
                  <a:pt x="844044" y="3217035"/>
                </a:lnTo>
                <a:lnTo>
                  <a:pt x="883257" y="3239778"/>
                </a:lnTo>
                <a:lnTo>
                  <a:pt x="923112" y="3261515"/>
                </a:lnTo>
                <a:lnTo>
                  <a:pt x="963591" y="3282229"/>
                </a:lnTo>
                <a:lnTo>
                  <a:pt x="1004676" y="3301902"/>
                </a:lnTo>
                <a:lnTo>
                  <a:pt x="1046351" y="3320518"/>
                </a:lnTo>
                <a:lnTo>
                  <a:pt x="1088598" y="3338058"/>
                </a:lnTo>
                <a:lnTo>
                  <a:pt x="1131400" y="3354506"/>
                </a:lnTo>
                <a:lnTo>
                  <a:pt x="1174740" y="3369843"/>
                </a:lnTo>
                <a:lnTo>
                  <a:pt x="1218599" y="3384054"/>
                </a:lnTo>
                <a:lnTo>
                  <a:pt x="1262961" y="3397119"/>
                </a:lnTo>
                <a:lnTo>
                  <a:pt x="1307808" y="3409023"/>
                </a:lnTo>
                <a:lnTo>
                  <a:pt x="1353124" y="3419747"/>
                </a:lnTo>
                <a:lnTo>
                  <a:pt x="1398890" y="3429275"/>
                </a:lnTo>
                <a:lnTo>
                  <a:pt x="1445089" y="3437589"/>
                </a:lnTo>
                <a:lnTo>
                  <a:pt x="1491704" y="3444671"/>
                </a:lnTo>
                <a:lnTo>
                  <a:pt x="1538718" y="3450504"/>
                </a:lnTo>
                <a:lnTo>
                  <a:pt x="1586113" y="3455072"/>
                </a:lnTo>
                <a:lnTo>
                  <a:pt x="1633872" y="3458356"/>
                </a:lnTo>
                <a:lnTo>
                  <a:pt x="1681978" y="3460339"/>
                </a:lnTo>
                <a:lnTo>
                  <a:pt x="1730413" y="3461004"/>
                </a:lnTo>
                <a:lnTo>
                  <a:pt x="1778854" y="3460339"/>
                </a:lnTo>
                <a:lnTo>
                  <a:pt x="1826965" y="3458356"/>
                </a:lnTo>
                <a:lnTo>
                  <a:pt x="1874730" y="3455072"/>
                </a:lnTo>
                <a:lnTo>
                  <a:pt x="1922131" y="3450504"/>
                </a:lnTo>
                <a:lnTo>
                  <a:pt x="1969150" y="3444671"/>
                </a:lnTo>
                <a:lnTo>
                  <a:pt x="2015770" y="3437589"/>
                </a:lnTo>
                <a:lnTo>
                  <a:pt x="2061974" y="3429275"/>
                </a:lnTo>
                <a:lnTo>
                  <a:pt x="2107745" y="3419747"/>
                </a:lnTo>
                <a:lnTo>
                  <a:pt x="2153064" y="3409023"/>
                </a:lnTo>
                <a:lnTo>
                  <a:pt x="2197916" y="3397119"/>
                </a:lnTo>
                <a:lnTo>
                  <a:pt x="2242281" y="3384054"/>
                </a:lnTo>
                <a:lnTo>
                  <a:pt x="2286144" y="3369843"/>
                </a:lnTo>
                <a:lnTo>
                  <a:pt x="2329487" y="3354506"/>
                </a:lnTo>
                <a:lnTo>
                  <a:pt x="2372292" y="3338058"/>
                </a:lnTo>
                <a:lnTo>
                  <a:pt x="2414542" y="3320518"/>
                </a:lnTo>
                <a:lnTo>
                  <a:pt x="2456220" y="3301902"/>
                </a:lnTo>
                <a:lnTo>
                  <a:pt x="2497308" y="3282229"/>
                </a:lnTo>
                <a:lnTo>
                  <a:pt x="2537789" y="3261515"/>
                </a:lnTo>
                <a:lnTo>
                  <a:pt x="2577646" y="3239778"/>
                </a:lnTo>
                <a:lnTo>
                  <a:pt x="2616862" y="3217035"/>
                </a:lnTo>
                <a:lnTo>
                  <a:pt x="2655418" y="3193304"/>
                </a:lnTo>
                <a:lnTo>
                  <a:pt x="2693298" y="3168602"/>
                </a:lnTo>
                <a:lnTo>
                  <a:pt x="2730484" y="3142945"/>
                </a:lnTo>
                <a:lnTo>
                  <a:pt x="2766959" y="3116353"/>
                </a:lnTo>
                <a:lnTo>
                  <a:pt x="2802706" y="3088841"/>
                </a:lnTo>
                <a:lnTo>
                  <a:pt x="2837708" y="3060428"/>
                </a:lnTo>
                <a:lnTo>
                  <a:pt x="2871946" y="3031130"/>
                </a:lnTo>
                <a:lnTo>
                  <a:pt x="2905404" y="3000965"/>
                </a:lnTo>
                <a:lnTo>
                  <a:pt x="2938064" y="2969951"/>
                </a:lnTo>
                <a:lnTo>
                  <a:pt x="2969909" y="2938104"/>
                </a:lnTo>
                <a:lnTo>
                  <a:pt x="3000922" y="2905443"/>
                </a:lnTo>
                <a:lnTo>
                  <a:pt x="3031085" y="2871983"/>
                </a:lnTo>
                <a:lnTo>
                  <a:pt x="3060380" y="2837744"/>
                </a:lnTo>
                <a:lnTo>
                  <a:pt x="3088792" y="2802742"/>
                </a:lnTo>
                <a:lnTo>
                  <a:pt x="3116301" y="2766994"/>
                </a:lnTo>
                <a:lnTo>
                  <a:pt x="3142892" y="2730518"/>
                </a:lnTo>
                <a:lnTo>
                  <a:pt x="3168546" y="2693331"/>
                </a:lnTo>
                <a:lnTo>
                  <a:pt x="3193246" y="2655451"/>
                </a:lnTo>
                <a:lnTo>
                  <a:pt x="3216975" y="2616894"/>
                </a:lnTo>
                <a:lnTo>
                  <a:pt x="3239716" y="2577679"/>
                </a:lnTo>
                <a:lnTo>
                  <a:pt x="3261451" y="2537822"/>
                </a:lnTo>
                <a:lnTo>
                  <a:pt x="3282163" y="2497341"/>
                </a:lnTo>
                <a:lnTo>
                  <a:pt x="3301834" y="2456254"/>
                </a:lnTo>
                <a:lnTo>
                  <a:pt x="3320447" y="2414577"/>
                </a:lnTo>
                <a:lnTo>
                  <a:pt x="3337985" y="2372328"/>
                </a:lnTo>
                <a:lnTo>
                  <a:pt x="3354431" y="2329525"/>
                </a:lnTo>
                <a:lnTo>
                  <a:pt x="3369767" y="2286184"/>
                </a:lnTo>
                <a:lnTo>
                  <a:pt x="3383976" y="2242323"/>
                </a:lnTo>
                <a:lnTo>
                  <a:pt x="3397040" y="2197960"/>
                </a:lnTo>
                <a:lnTo>
                  <a:pt x="3408942" y="2153111"/>
                </a:lnTo>
                <a:lnTo>
                  <a:pt x="3419665" y="2107795"/>
                </a:lnTo>
                <a:lnTo>
                  <a:pt x="3429191" y="2062028"/>
                </a:lnTo>
                <a:lnTo>
                  <a:pt x="3437503" y="2015828"/>
                </a:lnTo>
                <a:lnTo>
                  <a:pt x="3444585" y="1969212"/>
                </a:lnTo>
                <a:lnTo>
                  <a:pt x="3450417" y="1922197"/>
                </a:lnTo>
                <a:lnTo>
                  <a:pt x="3454984" y="1874802"/>
                </a:lnTo>
                <a:lnTo>
                  <a:pt x="3458267" y="1827042"/>
                </a:lnTo>
                <a:lnTo>
                  <a:pt x="3460250" y="1778936"/>
                </a:lnTo>
                <a:lnTo>
                  <a:pt x="3460915" y="1730502"/>
                </a:lnTo>
                <a:lnTo>
                  <a:pt x="3460250" y="1682067"/>
                </a:lnTo>
                <a:lnTo>
                  <a:pt x="3458267" y="1633961"/>
                </a:lnTo>
                <a:lnTo>
                  <a:pt x="3454984" y="1586201"/>
                </a:lnTo>
                <a:lnTo>
                  <a:pt x="3450417" y="1538806"/>
                </a:lnTo>
                <a:lnTo>
                  <a:pt x="3444585" y="1491791"/>
                </a:lnTo>
                <a:lnTo>
                  <a:pt x="3437503" y="1445175"/>
                </a:lnTo>
                <a:lnTo>
                  <a:pt x="3429191" y="1398975"/>
                </a:lnTo>
                <a:lnTo>
                  <a:pt x="3419665" y="1353208"/>
                </a:lnTo>
                <a:lnTo>
                  <a:pt x="3408942" y="1307892"/>
                </a:lnTo>
                <a:lnTo>
                  <a:pt x="3397040" y="1263043"/>
                </a:lnTo>
                <a:lnTo>
                  <a:pt x="3383976" y="1218680"/>
                </a:lnTo>
                <a:lnTo>
                  <a:pt x="3369767" y="1174819"/>
                </a:lnTo>
                <a:lnTo>
                  <a:pt x="3354431" y="1131478"/>
                </a:lnTo>
                <a:lnTo>
                  <a:pt x="3337985" y="1088675"/>
                </a:lnTo>
                <a:lnTo>
                  <a:pt x="3320447" y="1046426"/>
                </a:lnTo>
                <a:lnTo>
                  <a:pt x="3301834" y="1004749"/>
                </a:lnTo>
                <a:lnTo>
                  <a:pt x="3282163" y="963662"/>
                </a:lnTo>
                <a:lnTo>
                  <a:pt x="3261451" y="923181"/>
                </a:lnTo>
                <a:lnTo>
                  <a:pt x="3239716" y="883324"/>
                </a:lnTo>
                <a:lnTo>
                  <a:pt x="3216975" y="844109"/>
                </a:lnTo>
                <a:lnTo>
                  <a:pt x="3193246" y="805552"/>
                </a:lnTo>
                <a:lnTo>
                  <a:pt x="3168546" y="767672"/>
                </a:lnTo>
                <a:lnTo>
                  <a:pt x="3142892" y="730485"/>
                </a:lnTo>
                <a:lnTo>
                  <a:pt x="3116301" y="694009"/>
                </a:lnTo>
                <a:lnTo>
                  <a:pt x="3088792" y="658261"/>
                </a:lnTo>
                <a:lnTo>
                  <a:pt x="3060380" y="623259"/>
                </a:lnTo>
                <a:lnTo>
                  <a:pt x="3031085" y="589020"/>
                </a:lnTo>
                <a:lnTo>
                  <a:pt x="3000922" y="555560"/>
                </a:lnTo>
                <a:lnTo>
                  <a:pt x="2969909" y="522899"/>
                </a:lnTo>
                <a:lnTo>
                  <a:pt x="2938064" y="491052"/>
                </a:lnTo>
                <a:lnTo>
                  <a:pt x="2905404" y="460038"/>
                </a:lnTo>
                <a:lnTo>
                  <a:pt x="2871946" y="429873"/>
                </a:lnTo>
                <a:lnTo>
                  <a:pt x="2837708" y="400575"/>
                </a:lnTo>
                <a:lnTo>
                  <a:pt x="2802706" y="372162"/>
                </a:lnTo>
                <a:lnTo>
                  <a:pt x="2766959" y="344650"/>
                </a:lnTo>
                <a:lnTo>
                  <a:pt x="2730484" y="318058"/>
                </a:lnTo>
                <a:lnTo>
                  <a:pt x="2693298" y="292401"/>
                </a:lnTo>
                <a:lnTo>
                  <a:pt x="2655418" y="267699"/>
                </a:lnTo>
                <a:lnTo>
                  <a:pt x="2616862" y="243968"/>
                </a:lnTo>
                <a:lnTo>
                  <a:pt x="2577646" y="221225"/>
                </a:lnTo>
                <a:lnTo>
                  <a:pt x="2537789" y="199488"/>
                </a:lnTo>
                <a:lnTo>
                  <a:pt x="2497308" y="178774"/>
                </a:lnTo>
                <a:lnTo>
                  <a:pt x="2456220" y="159101"/>
                </a:lnTo>
                <a:lnTo>
                  <a:pt x="2414542" y="140485"/>
                </a:lnTo>
                <a:lnTo>
                  <a:pt x="2372292" y="122945"/>
                </a:lnTo>
                <a:lnTo>
                  <a:pt x="2329487" y="106497"/>
                </a:lnTo>
                <a:lnTo>
                  <a:pt x="2286144" y="91160"/>
                </a:lnTo>
                <a:lnTo>
                  <a:pt x="2242281" y="76949"/>
                </a:lnTo>
                <a:lnTo>
                  <a:pt x="2197916" y="63884"/>
                </a:lnTo>
                <a:lnTo>
                  <a:pt x="2153064" y="51980"/>
                </a:lnTo>
                <a:lnTo>
                  <a:pt x="2107745" y="41256"/>
                </a:lnTo>
                <a:lnTo>
                  <a:pt x="2061974" y="31728"/>
                </a:lnTo>
                <a:lnTo>
                  <a:pt x="2015770" y="23414"/>
                </a:lnTo>
                <a:lnTo>
                  <a:pt x="1969150" y="16332"/>
                </a:lnTo>
                <a:lnTo>
                  <a:pt x="1922131" y="10499"/>
                </a:lnTo>
                <a:lnTo>
                  <a:pt x="1874730" y="5931"/>
                </a:lnTo>
                <a:lnTo>
                  <a:pt x="1826965" y="2647"/>
                </a:lnTo>
                <a:lnTo>
                  <a:pt x="1778854" y="664"/>
                </a:lnTo>
                <a:lnTo>
                  <a:pt x="1730413" y="0"/>
                </a:lnTo>
                <a:close/>
              </a:path>
            </a:pathLst>
          </a:custGeom>
          <a:solidFill>
            <a:srgbClr val="F3D6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078788" y="3265170"/>
            <a:ext cx="256286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4000" b="0" spc="280" dirty="0">
                <a:solidFill>
                  <a:srgbClr val="3C210A"/>
                </a:solidFill>
                <a:latin typeface="이사만루체 Medium"/>
                <a:cs typeface="이사만루체 Medium"/>
              </a:rPr>
              <a:t>프랜차이즈</a:t>
            </a:r>
            <a:endParaRPr sz="4000">
              <a:latin typeface="이사만루체 Medium"/>
              <a:cs typeface="이사만루체 Medium"/>
            </a:endParaRPr>
          </a:p>
          <a:p>
            <a:pPr algn="ctr">
              <a:lnSpc>
                <a:spcPct val="100000"/>
              </a:lnSpc>
            </a:pPr>
            <a:r>
              <a:rPr sz="4000" b="0" spc="22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TV</a:t>
            </a:r>
            <a:endParaRPr sz="4000">
              <a:latin typeface="이사만루체 Medium"/>
              <a:cs typeface="이사만루체 Medium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365497" y="2030348"/>
            <a:ext cx="3461385" cy="3461385"/>
          </a:xfrm>
          <a:custGeom>
            <a:avLst/>
            <a:gdLst/>
            <a:ahLst/>
            <a:cxnLst/>
            <a:rect l="l" t="t" r="r" b="b"/>
            <a:pathLst>
              <a:path w="3461384" h="3461385">
                <a:moveTo>
                  <a:pt x="1730502" y="0"/>
                </a:moveTo>
                <a:lnTo>
                  <a:pt x="1682067" y="664"/>
                </a:lnTo>
                <a:lnTo>
                  <a:pt x="1633961" y="2647"/>
                </a:lnTo>
                <a:lnTo>
                  <a:pt x="1586201" y="5931"/>
                </a:lnTo>
                <a:lnTo>
                  <a:pt x="1538806" y="10499"/>
                </a:lnTo>
                <a:lnTo>
                  <a:pt x="1491791" y="16332"/>
                </a:lnTo>
                <a:lnTo>
                  <a:pt x="1445175" y="23414"/>
                </a:lnTo>
                <a:lnTo>
                  <a:pt x="1398975" y="31728"/>
                </a:lnTo>
                <a:lnTo>
                  <a:pt x="1353208" y="41256"/>
                </a:lnTo>
                <a:lnTo>
                  <a:pt x="1307892" y="51980"/>
                </a:lnTo>
                <a:lnTo>
                  <a:pt x="1263043" y="63884"/>
                </a:lnTo>
                <a:lnTo>
                  <a:pt x="1218680" y="76949"/>
                </a:lnTo>
                <a:lnTo>
                  <a:pt x="1174819" y="91160"/>
                </a:lnTo>
                <a:lnTo>
                  <a:pt x="1131478" y="106497"/>
                </a:lnTo>
                <a:lnTo>
                  <a:pt x="1088675" y="122945"/>
                </a:lnTo>
                <a:lnTo>
                  <a:pt x="1046426" y="140485"/>
                </a:lnTo>
                <a:lnTo>
                  <a:pt x="1004749" y="159101"/>
                </a:lnTo>
                <a:lnTo>
                  <a:pt x="963662" y="178774"/>
                </a:lnTo>
                <a:lnTo>
                  <a:pt x="923181" y="199488"/>
                </a:lnTo>
                <a:lnTo>
                  <a:pt x="883324" y="221225"/>
                </a:lnTo>
                <a:lnTo>
                  <a:pt x="844109" y="243968"/>
                </a:lnTo>
                <a:lnTo>
                  <a:pt x="805552" y="267699"/>
                </a:lnTo>
                <a:lnTo>
                  <a:pt x="767672" y="292401"/>
                </a:lnTo>
                <a:lnTo>
                  <a:pt x="730485" y="318058"/>
                </a:lnTo>
                <a:lnTo>
                  <a:pt x="694009" y="344650"/>
                </a:lnTo>
                <a:lnTo>
                  <a:pt x="658261" y="372162"/>
                </a:lnTo>
                <a:lnTo>
                  <a:pt x="623259" y="400575"/>
                </a:lnTo>
                <a:lnTo>
                  <a:pt x="589020" y="429873"/>
                </a:lnTo>
                <a:lnTo>
                  <a:pt x="555560" y="460038"/>
                </a:lnTo>
                <a:lnTo>
                  <a:pt x="522899" y="491052"/>
                </a:lnTo>
                <a:lnTo>
                  <a:pt x="491052" y="522899"/>
                </a:lnTo>
                <a:lnTo>
                  <a:pt x="460038" y="555560"/>
                </a:lnTo>
                <a:lnTo>
                  <a:pt x="429873" y="589020"/>
                </a:lnTo>
                <a:lnTo>
                  <a:pt x="400575" y="623259"/>
                </a:lnTo>
                <a:lnTo>
                  <a:pt x="372162" y="658261"/>
                </a:lnTo>
                <a:lnTo>
                  <a:pt x="344650" y="694009"/>
                </a:lnTo>
                <a:lnTo>
                  <a:pt x="318058" y="730485"/>
                </a:lnTo>
                <a:lnTo>
                  <a:pt x="292401" y="767672"/>
                </a:lnTo>
                <a:lnTo>
                  <a:pt x="267699" y="805552"/>
                </a:lnTo>
                <a:lnTo>
                  <a:pt x="243968" y="844109"/>
                </a:lnTo>
                <a:lnTo>
                  <a:pt x="221225" y="883324"/>
                </a:lnTo>
                <a:lnTo>
                  <a:pt x="199488" y="923181"/>
                </a:lnTo>
                <a:lnTo>
                  <a:pt x="178774" y="963662"/>
                </a:lnTo>
                <a:lnTo>
                  <a:pt x="159101" y="1004749"/>
                </a:lnTo>
                <a:lnTo>
                  <a:pt x="140485" y="1046426"/>
                </a:lnTo>
                <a:lnTo>
                  <a:pt x="122945" y="1088675"/>
                </a:lnTo>
                <a:lnTo>
                  <a:pt x="106497" y="1131478"/>
                </a:lnTo>
                <a:lnTo>
                  <a:pt x="91160" y="1174819"/>
                </a:lnTo>
                <a:lnTo>
                  <a:pt x="76949" y="1218680"/>
                </a:lnTo>
                <a:lnTo>
                  <a:pt x="63884" y="1263043"/>
                </a:lnTo>
                <a:lnTo>
                  <a:pt x="51980" y="1307892"/>
                </a:lnTo>
                <a:lnTo>
                  <a:pt x="41256" y="1353208"/>
                </a:lnTo>
                <a:lnTo>
                  <a:pt x="31728" y="1398975"/>
                </a:lnTo>
                <a:lnTo>
                  <a:pt x="23414" y="1445175"/>
                </a:lnTo>
                <a:lnTo>
                  <a:pt x="16332" y="1491791"/>
                </a:lnTo>
                <a:lnTo>
                  <a:pt x="10499" y="1538806"/>
                </a:lnTo>
                <a:lnTo>
                  <a:pt x="5931" y="1586201"/>
                </a:lnTo>
                <a:lnTo>
                  <a:pt x="2647" y="1633961"/>
                </a:lnTo>
                <a:lnTo>
                  <a:pt x="664" y="1682067"/>
                </a:lnTo>
                <a:lnTo>
                  <a:pt x="0" y="1730502"/>
                </a:lnTo>
                <a:lnTo>
                  <a:pt x="664" y="1778936"/>
                </a:lnTo>
                <a:lnTo>
                  <a:pt x="2647" y="1827042"/>
                </a:lnTo>
                <a:lnTo>
                  <a:pt x="5931" y="1874802"/>
                </a:lnTo>
                <a:lnTo>
                  <a:pt x="10499" y="1922197"/>
                </a:lnTo>
                <a:lnTo>
                  <a:pt x="16332" y="1969212"/>
                </a:lnTo>
                <a:lnTo>
                  <a:pt x="23414" y="2015828"/>
                </a:lnTo>
                <a:lnTo>
                  <a:pt x="31728" y="2062028"/>
                </a:lnTo>
                <a:lnTo>
                  <a:pt x="41256" y="2107795"/>
                </a:lnTo>
                <a:lnTo>
                  <a:pt x="51980" y="2153111"/>
                </a:lnTo>
                <a:lnTo>
                  <a:pt x="63884" y="2197960"/>
                </a:lnTo>
                <a:lnTo>
                  <a:pt x="76949" y="2242323"/>
                </a:lnTo>
                <a:lnTo>
                  <a:pt x="91160" y="2286184"/>
                </a:lnTo>
                <a:lnTo>
                  <a:pt x="106497" y="2329525"/>
                </a:lnTo>
                <a:lnTo>
                  <a:pt x="122945" y="2372328"/>
                </a:lnTo>
                <a:lnTo>
                  <a:pt x="140485" y="2414577"/>
                </a:lnTo>
                <a:lnTo>
                  <a:pt x="159101" y="2456254"/>
                </a:lnTo>
                <a:lnTo>
                  <a:pt x="178774" y="2497341"/>
                </a:lnTo>
                <a:lnTo>
                  <a:pt x="199488" y="2537822"/>
                </a:lnTo>
                <a:lnTo>
                  <a:pt x="221225" y="2577679"/>
                </a:lnTo>
                <a:lnTo>
                  <a:pt x="243968" y="2616894"/>
                </a:lnTo>
                <a:lnTo>
                  <a:pt x="267699" y="2655451"/>
                </a:lnTo>
                <a:lnTo>
                  <a:pt x="292401" y="2693331"/>
                </a:lnTo>
                <a:lnTo>
                  <a:pt x="318058" y="2730518"/>
                </a:lnTo>
                <a:lnTo>
                  <a:pt x="344650" y="2766994"/>
                </a:lnTo>
                <a:lnTo>
                  <a:pt x="372162" y="2802742"/>
                </a:lnTo>
                <a:lnTo>
                  <a:pt x="400575" y="2837744"/>
                </a:lnTo>
                <a:lnTo>
                  <a:pt x="429873" y="2871983"/>
                </a:lnTo>
                <a:lnTo>
                  <a:pt x="460038" y="2905443"/>
                </a:lnTo>
                <a:lnTo>
                  <a:pt x="491052" y="2938104"/>
                </a:lnTo>
                <a:lnTo>
                  <a:pt x="522899" y="2969951"/>
                </a:lnTo>
                <a:lnTo>
                  <a:pt x="555560" y="3000965"/>
                </a:lnTo>
                <a:lnTo>
                  <a:pt x="589020" y="3031130"/>
                </a:lnTo>
                <a:lnTo>
                  <a:pt x="623259" y="3060428"/>
                </a:lnTo>
                <a:lnTo>
                  <a:pt x="658261" y="3088841"/>
                </a:lnTo>
                <a:lnTo>
                  <a:pt x="694009" y="3116353"/>
                </a:lnTo>
                <a:lnTo>
                  <a:pt x="730485" y="3142945"/>
                </a:lnTo>
                <a:lnTo>
                  <a:pt x="767672" y="3168602"/>
                </a:lnTo>
                <a:lnTo>
                  <a:pt x="805552" y="3193304"/>
                </a:lnTo>
                <a:lnTo>
                  <a:pt x="844109" y="3217035"/>
                </a:lnTo>
                <a:lnTo>
                  <a:pt x="883324" y="3239778"/>
                </a:lnTo>
                <a:lnTo>
                  <a:pt x="923181" y="3261515"/>
                </a:lnTo>
                <a:lnTo>
                  <a:pt x="963662" y="3282229"/>
                </a:lnTo>
                <a:lnTo>
                  <a:pt x="1004749" y="3301902"/>
                </a:lnTo>
                <a:lnTo>
                  <a:pt x="1046426" y="3320518"/>
                </a:lnTo>
                <a:lnTo>
                  <a:pt x="1088675" y="3338058"/>
                </a:lnTo>
                <a:lnTo>
                  <a:pt x="1131478" y="3354506"/>
                </a:lnTo>
                <a:lnTo>
                  <a:pt x="1174819" y="3369843"/>
                </a:lnTo>
                <a:lnTo>
                  <a:pt x="1218680" y="3384054"/>
                </a:lnTo>
                <a:lnTo>
                  <a:pt x="1263043" y="3397119"/>
                </a:lnTo>
                <a:lnTo>
                  <a:pt x="1307892" y="3409023"/>
                </a:lnTo>
                <a:lnTo>
                  <a:pt x="1353208" y="3419747"/>
                </a:lnTo>
                <a:lnTo>
                  <a:pt x="1398975" y="3429275"/>
                </a:lnTo>
                <a:lnTo>
                  <a:pt x="1445175" y="3437589"/>
                </a:lnTo>
                <a:lnTo>
                  <a:pt x="1491791" y="3444671"/>
                </a:lnTo>
                <a:lnTo>
                  <a:pt x="1538806" y="3450504"/>
                </a:lnTo>
                <a:lnTo>
                  <a:pt x="1586201" y="3455072"/>
                </a:lnTo>
                <a:lnTo>
                  <a:pt x="1633961" y="3458356"/>
                </a:lnTo>
                <a:lnTo>
                  <a:pt x="1682067" y="3460339"/>
                </a:lnTo>
                <a:lnTo>
                  <a:pt x="1730502" y="3461004"/>
                </a:lnTo>
                <a:lnTo>
                  <a:pt x="1778936" y="3460339"/>
                </a:lnTo>
                <a:lnTo>
                  <a:pt x="1827042" y="3458356"/>
                </a:lnTo>
                <a:lnTo>
                  <a:pt x="1874802" y="3455072"/>
                </a:lnTo>
                <a:lnTo>
                  <a:pt x="1922197" y="3450504"/>
                </a:lnTo>
                <a:lnTo>
                  <a:pt x="1969212" y="3444671"/>
                </a:lnTo>
                <a:lnTo>
                  <a:pt x="2015828" y="3437589"/>
                </a:lnTo>
                <a:lnTo>
                  <a:pt x="2062028" y="3429275"/>
                </a:lnTo>
                <a:lnTo>
                  <a:pt x="2107795" y="3419747"/>
                </a:lnTo>
                <a:lnTo>
                  <a:pt x="2153111" y="3409023"/>
                </a:lnTo>
                <a:lnTo>
                  <a:pt x="2197960" y="3397119"/>
                </a:lnTo>
                <a:lnTo>
                  <a:pt x="2242323" y="3384054"/>
                </a:lnTo>
                <a:lnTo>
                  <a:pt x="2286184" y="3369843"/>
                </a:lnTo>
                <a:lnTo>
                  <a:pt x="2329525" y="3354506"/>
                </a:lnTo>
                <a:lnTo>
                  <a:pt x="2372328" y="3338058"/>
                </a:lnTo>
                <a:lnTo>
                  <a:pt x="2414577" y="3320518"/>
                </a:lnTo>
                <a:lnTo>
                  <a:pt x="2456254" y="3301902"/>
                </a:lnTo>
                <a:lnTo>
                  <a:pt x="2497341" y="3282229"/>
                </a:lnTo>
                <a:lnTo>
                  <a:pt x="2537822" y="3261515"/>
                </a:lnTo>
                <a:lnTo>
                  <a:pt x="2577679" y="3239778"/>
                </a:lnTo>
                <a:lnTo>
                  <a:pt x="2616894" y="3217035"/>
                </a:lnTo>
                <a:lnTo>
                  <a:pt x="2655451" y="3193304"/>
                </a:lnTo>
                <a:lnTo>
                  <a:pt x="2693331" y="3168602"/>
                </a:lnTo>
                <a:lnTo>
                  <a:pt x="2730518" y="3142945"/>
                </a:lnTo>
                <a:lnTo>
                  <a:pt x="2766994" y="3116353"/>
                </a:lnTo>
                <a:lnTo>
                  <a:pt x="2802742" y="3088841"/>
                </a:lnTo>
                <a:lnTo>
                  <a:pt x="2837744" y="3060428"/>
                </a:lnTo>
                <a:lnTo>
                  <a:pt x="2871983" y="3031130"/>
                </a:lnTo>
                <a:lnTo>
                  <a:pt x="2905443" y="3000965"/>
                </a:lnTo>
                <a:lnTo>
                  <a:pt x="2938104" y="2969951"/>
                </a:lnTo>
                <a:lnTo>
                  <a:pt x="2969951" y="2938104"/>
                </a:lnTo>
                <a:lnTo>
                  <a:pt x="3000965" y="2905443"/>
                </a:lnTo>
                <a:lnTo>
                  <a:pt x="3031130" y="2871983"/>
                </a:lnTo>
                <a:lnTo>
                  <a:pt x="3060428" y="2837744"/>
                </a:lnTo>
                <a:lnTo>
                  <a:pt x="3088841" y="2802742"/>
                </a:lnTo>
                <a:lnTo>
                  <a:pt x="3116353" y="2766994"/>
                </a:lnTo>
                <a:lnTo>
                  <a:pt x="3142945" y="2730518"/>
                </a:lnTo>
                <a:lnTo>
                  <a:pt x="3168602" y="2693331"/>
                </a:lnTo>
                <a:lnTo>
                  <a:pt x="3193304" y="2655451"/>
                </a:lnTo>
                <a:lnTo>
                  <a:pt x="3217035" y="2616894"/>
                </a:lnTo>
                <a:lnTo>
                  <a:pt x="3239778" y="2577679"/>
                </a:lnTo>
                <a:lnTo>
                  <a:pt x="3261515" y="2537822"/>
                </a:lnTo>
                <a:lnTo>
                  <a:pt x="3282229" y="2497341"/>
                </a:lnTo>
                <a:lnTo>
                  <a:pt x="3301902" y="2456254"/>
                </a:lnTo>
                <a:lnTo>
                  <a:pt x="3320518" y="2414577"/>
                </a:lnTo>
                <a:lnTo>
                  <a:pt x="3338058" y="2372328"/>
                </a:lnTo>
                <a:lnTo>
                  <a:pt x="3354506" y="2329525"/>
                </a:lnTo>
                <a:lnTo>
                  <a:pt x="3369843" y="2286184"/>
                </a:lnTo>
                <a:lnTo>
                  <a:pt x="3384054" y="2242323"/>
                </a:lnTo>
                <a:lnTo>
                  <a:pt x="3397119" y="2197960"/>
                </a:lnTo>
                <a:lnTo>
                  <a:pt x="3409023" y="2153111"/>
                </a:lnTo>
                <a:lnTo>
                  <a:pt x="3419747" y="2107795"/>
                </a:lnTo>
                <a:lnTo>
                  <a:pt x="3429275" y="2062028"/>
                </a:lnTo>
                <a:lnTo>
                  <a:pt x="3437589" y="2015828"/>
                </a:lnTo>
                <a:lnTo>
                  <a:pt x="3444671" y="1969212"/>
                </a:lnTo>
                <a:lnTo>
                  <a:pt x="3450504" y="1922197"/>
                </a:lnTo>
                <a:lnTo>
                  <a:pt x="3455072" y="1874802"/>
                </a:lnTo>
                <a:lnTo>
                  <a:pt x="3458356" y="1827042"/>
                </a:lnTo>
                <a:lnTo>
                  <a:pt x="3460339" y="1778936"/>
                </a:lnTo>
                <a:lnTo>
                  <a:pt x="3461004" y="1730502"/>
                </a:lnTo>
                <a:lnTo>
                  <a:pt x="3460339" y="1682067"/>
                </a:lnTo>
                <a:lnTo>
                  <a:pt x="3458356" y="1633961"/>
                </a:lnTo>
                <a:lnTo>
                  <a:pt x="3455072" y="1586201"/>
                </a:lnTo>
                <a:lnTo>
                  <a:pt x="3450504" y="1538806"/>
                </a:lnTo>
                <a:lnTo>
                  <a:pt x="3444671" y="1491791"/>
                </a:lnTo>
                <a:lnTo>
                  <a:pt x="3437589" y="1445175"/>
                </a:lnTo>
                <a:lnTo>
                  <a:pt x="3429275" y="1398975"/>
                </a:lnTo>
                <a:lnTo>
                  <a:pt x="3419747" y="1353208"/>
                </a:lnTo>
                <a:lnTo>
                  <a:pt x="3409023" y="1307892"/>
                </a:lnTo>
                <a:lnTo>
                  <a:pt x="3397119" y="1263043"/>
                </a:lnTo>
                <a:lnTo>
                  <a:pt x="3384054" y="1218680"/>
                </a:lnTo>
                <a:lnTo>
                  <a:pt x="3369843" y="1174819"/>
                </a:lnTo>
                <a:lnTo>
                  <a:pt x="3354506" y="1131478"/>
                </a:lnTo>
                <a:lnTo>
                  <a:pt x="3338058" y="1088675"/>
                </a:lnTo>
                <a:lnTo>
                  <a:pt x="3320518" y="1046426"/>
                </a:lnTo>
                <a:lnTo>
                  <a:pt x="3301902" y="1004749"/>
                </a:lnTo>
                <a:lnTo>
                  <a:pt x="3282229" y="963662"/>
                </a:lnTo>
                <a:lnTo>
                  <a:pt x="3261515" y="923181"/>
                </a:lnTo>
                <a:lnTo>
                  <a:pt x="3239778" y="883324"/>
                </a:lnTo>
                <a:lnTo>
                  <a:pt x="3217035" y="844109"/>
                </a:lnTo>
                <a:lnTo>
                  <a:pt x="3193304" y="805552"/>
                </a:lnTo>
                <a:lnTo>
                  <a:pt x="3168602" y="767672"/>
                </a:lnTo>
                <a:lnTo>
                  <a:pt x="3142945" y="730485"/>
                </a:lnTo>
                <a:lnTo>
                  <a:pt x="3116353" y="694009"/>
                </a:lnTo>
                <a:lnTo>
                  <a:pt x="3088841" y="658261"/>
                </a:lnTo>
                <a:lnTo>
                  <a:pt x="3060428" y="623259"/>
                </a:lnTo>
                <a:lnTo>
                  <a:pt x="3031130" y="589020"/>
                </a:lnTo>
                <a:lnTo>
                  <a:pt x="3000965" y="555560"/>
                </a:lnTo>
                <a:lnTo>
                  <a:pt x="2969951" y="522899"/>
                </a:lnTo>
                <a:lnTo>
                  <a:pt x="2938104" y="491052"/>
                </a:lnTo>
                <a:lnTo>
                  <a:pt x="2905443" y="460038"/>
                </a:lnTo>
                <a:lnTo>
                  <a:pt x="2871983" y="429873"/>
                </a:lnTo>
                <a:lnTo>
                  <a:pt x="2837744" y="400575"/>
                </a:lnTo>
                <a:lnTo>
                  <a:pt x="2802742" y="372162"/>
                </a:lnTo>
                <a:lnTo>
                  <a:pt x="2766994" y="344650"/>
                </a:lnTo>
                <a:lnTo>
                  <a:pt x="2730518" y="318058"/>
                </a:lnTo>
                <a:lnTo>
                  <a:pt x="2693331" y="292401"/>
                </a:lnTo>
                <a:lnTo>
                  <a:pt x="2655451" y="267699"/>
                </a:lnTo>
                <a:lnTo>
                  <a:pt x="2616894" y="243968"/>
                </a:lnTo>
                <a:lnTo>
                  <a:pt x="2577679" y="221225"/>
                </a:lnTo>
                <a:lnTo>
                  <a:pt x="2537822" y="199488"/>
                </a:lnTo>
                <a:lnTo>
                  <a:pt x="2497341" y="178774"/>
                </a:lnTo>
                <a:lnTo>
                  <a:pt x="2456254" y="159101"/>
                </a:lnTo>
                <a:lnTo>
                  <a:pt x="2414577" y="140485"/>
                </a:lnTo>
                <a:lnTo>
                  <a:pt x="2372328" y="122945"/>
                </a:lnTo>
                <a:lnTo>
                  <a:pt x="2329525" y="106497"/>
                </a:lnTo>
                <a:lnTo>
                  <a:pt x="2286184" y="91160"/>
                </a:lnTo>
                <a:lnTo>
                  <a:pt x="2242323" y="76949"/>
                </a:lnTo>
                <a:lnTo>
                  <a:pt x="2197960" y="63884"/>
                </a:lnTo>
                <a:lnTo>
                  <a:pt x="2153111" y="51980"/>
                </a:lnTo>
                <a:lnTo>
                  <a:pt x="2107795" y="41256"/>
                </a:lnTo>
                <a:lnTo>
                  <a:pt x="2062028" y="31728"/>
                </a:lnTo>
                <a:lnTo>
                  <a:pt x="2015828" y="23414"/>
                </a:lnTo>
                <a:lnTo>
                  <a:pt x="1969212" y="16332"/>
                </a:lnTo>
                <a:lnTo>
                  <a:pt x="1922197" y="10499"/>
                </a:lnTo>
                <a:lnTo>
                  <a:pt x="1874802" y="5931"/>
                </a:lnTo>
                <a:lnTo>
                  <a:pt x="1827042" y="2647"/>
                </a:lnTo>
                <a:lnTo>
                  <a:pt x="1778936" y="664"/>
                </a:lnTo>
                <a:lnTo>
                  <a:pt x="1730502" y="0"/>
                </a:lnTo>
                <a:close/>
              </a:path>
            </a:pathLst>
          </a:custGeom>
          <a:solidFill>
            <a:srgbClr val="F3D6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074665" y="3265170"/>
            <a:ext cx="205549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96265" marR="5080" indent="-584200">
              <a:lnSpc>
                <a:spcPct val="100000"/>
              </a:lnSpc>
              <a:spcBef>
                <a:spcPts val="95"/>
              </a:spcBef>
            </a:pPr>
            <a:r>
              <a:rPr sz="4000" b="0" spc="270" dirty="0">
                <a:solidFill>
                  <a:srgbClr val="3C210A"/>
                </a:solidFill>
                <a:latin typeface="이사만루체 Medium"/>
                <a:cs typeface="이사만루체 Medium"/>
              </a:rPr>
              <a:t>지니쇼츠 </a:t>
            </a:r>
            <a:r>
              <a:rPr sz="4000" b="0" spc="26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광고</a:t>
            </a:r>
            <a:endParaRPr sz="4000">
              <a:latin typeface="이사만루체 Medium"/>
              <a:cs typeface="이사만루체 Medium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082153" y="1917319"/>
            <a:ext cx="3461385" cy="3461385"/>
          </a:xfrm>
          <a:custGeom>
            <a:avLst/>
            <a:gdLst/>
            <a:ahLst/>
            <a:cxnLst/>
            <a:rect l="l" t="t" r="r" b="b"/>
            <a:pathLst>
              <a:path w="3461384" h="3461385">
                <a:moveTo>
                  <a:pt x="1730502" y="0"/>
                </a:moveTo>
                <a:lnTo>
                  <a:pt x="1682060" y="664"/>
                </a:lnTo>
                <a:lnTo>
                  <a:pt x="1633949" y="2647"/>
                </a:lnTo>
                <a:lnTo>
                  <a:pt x="1586184" y="5930"/>
                </a:lnTo>
                <a:lnTo>
                  <a:pt x="1538783" y="10497"/>
                </a:lnTo>
                <a:lnTo>
                  <a:pt x="1491764" y="16330"/>
                </a:lnTo>
                <a:lnTo>
                  <a:pt x="1445144" y="23411"/>
                </a:lnTo>
                <a:lnTo>
                  <a:pt x="1398940" y="31723"/>
                </a:lnTo>
                <a:lnTo>
                  <a:pt x="1353169" y="41249"/>
                </a:lnTo>
                <a:lnTo>
                  <a:pt x="1307850" y="51972"/>
                </a:lnTo>
                <a:lnTo>
                  <a:pt x="1262998" y="63875"/>
                </a:lnTo>
                <a:lnTo>
                  <a:pt x="1218633" y="76939"/>
                </a:lnTo>
                <a:lnTo>
                  <a:pt x="1174770" y="91147"/>
                </a:lnTo>
                <a:lnTo>
                  <a:pt x="1131427" y="106483"/>
                </a:lnTo>
                <a:lnTo>
                  <a:pt x="1088622" y="122929"/>
                </a:lnTo>
                <a:lnTo>
                  <a:pt x="1046372" y="140467"/>
                </a:lnTo>
                <a:lnTo>
                  <a:pt x="1004694" y="159080"/>
                </a:lnTo>
                <a:lnTo>
                  <a:pt x="963606" y="178751"/>
                </a:lnTo>
                <a:lnTo>
                  <a:pt x="923125" y="199463"/>
                </a:lnTo>
                <a:lnTo>
                  <a:pt x="883268" y="221198"/>
                </a:lnTo>
                <a:lnTo>
                  <a:pt x="844053" y="243939"/>
                </a:lnTo>
                <a:lnTo>
                  <a:pt x="805496" y="267668"/>
                </a:lnTo>
                <a:lnTo>
                  <a:pt x="767616" y="292368"/>
                </a:lnTo>
                <a:lnTo>
                  <a:pt x="730430" y="318022"/>
                </a:lnTo>
                <a:lnTo>
                  <a:pt x="693955" y="344613"/>
                </a:lnTo>
                <a:lnTo>
                  <a:pt x="658208" y="372122"/>
                </a:lnTo>
                <a:lnTo>
                  <a:pt x="623206" y="400534"/>
                </a:lnTo>
                <a:lnTo>
                  <a:pt x="588968" y="429830"/>
                </a:lnTo>
                <a:lnTo>
                  <a:pt x="555510" y="459993"/>
                </a:lnTo>
                <a:lnTo>
                  <a:pt x="522850" y="491005"/>
                </a:lnTo>
                <a:lnTo>
                  <a:pt x="491005" y="522850"/>
                </a:lnTo>
                <a:lnTo>
                  <a:pt x="459993" y="555510"/>
                </a:lnTo>
                <a:lnTo>
                  <a:pt x="429830" y="588968"/>
                </a:lnTo>
                <a:lnTo>
                  <a:pt x="400534" y="623206"/>
                </a:lnTo>
                <a:lnTo>
                  <a:pt x="372122" y="658208"/>
                </a:lnTo>
                <a:lnTo>
                  <a:pt x="344613" y="693955"/>
                </a:lnTo>
                <a:lnTo>
                  <a:pt x="318022" y="730430"/>
                </a:lnTo>
                <a:lnTo>
                  <a:pt x="292368" y="767616"/>
                </a:lnTo>
                <a:lnTo>
                  <a:pt x="267668" y="805496"/>
                </a:lnTo>
                <a:lnTo>
                  <a:pt x="243939" y="844053"/>
                </a:lnTo>
                <a:lnTo>
                  <a:pt x="221198" y="883268"/>
                </a:lnTo>
                <a:lnTo>
                  <a:pt x="199463" y="923125"/>
                </a:lnTo>
                <a:lnTo>
                  <a:pt x="178751" y="963606"/>
                </a:lnTo>
                <a:lnTo>
                  <a:pt x="159080" y="1004694"/>
                </a:lnTo>
                <a:lnTo>
                  <a:pt x="140467" y="1046372"/>
                </a:lnTo>
                <a:lnTo>
                  <a:pt x="122929" y="1088622"/>
                </a:lnTo>
                <a:lnTo>
                  <a:pt x="106483" y="1131427"/>
                </a:lnTo>
                <a:lnTo>
                  <a:pt x="91147" y="1174770"/>
                </a:lnTo>
                <a:lnTo>
                  <a:pt x="76939" y="1218633"/>
                </a:lnTo>
                <a:lnTo>
                  <a:pt x="63875" y="1262998"/>
                </a:lnTo>
                <a:lnTo>
                  <a:pt x="51972" y="1307850"/>
                </a:lnTo>
                <a:lnTo>
                  <a:pt x="41249" y="1353169"/>
                </a:lnTo>
                <a:lnTo>
                  <a:pt x="31723" y="1398940"/>
                </a:lnTo>
                <a:lnTo>
                  <a:pt x="23411" y="1445144"/>
                </a:lnTo>
                <a:lnTo>
                  <a:pt x="16330" y="1491764"/>
                </a:lnTo>
                <a:lnTo>
                  <a:pt x="10497" y="1538783"/>
                </a:lnTo>
                <a:lnTo>
                  <a:pt x="5930" y="1586184"/>
                </a:lnTo>
                <a:lnTo>
                  <a:pt x="2647" y="1633949"/>
                </a:lnTo>
                <a:lnTo>
                  <a:pt x="664" y="1682060"/>
                </a:lnTo>
                <a:lnTo>
                  <a:pt x="0" y="1730501"/>
                </a:lnTo>
                <a:lnTo>
                  <a:pt x="664" y="1778936"/>
                </a:lnTo>
                <a:lnTo>
                  <a:pt x="2647" y="1827042"/>
                </a:lnTo>
                <a:lnTo>
                  <a:pt x="5930" y="1874801"/>
                </a:lnTo>
                <a:lnTo>
                  <a:pt x="10497" y="1922196"/>
                </a:lnTo>
                <a:lnTo>
                  <a:pt x="16330" y="1969209"/>
                </a:lnTo>
                <a:lnTo>
                  <a:pt x="23411" y="2015824"/>
                </a:lnTo>
                <a:lnTo>
                  <a:pt x="31723" y="2062023"/>
                </a:lnTo>
                <a:lnTo>
                  <a:pt x="41249" y="2107789"/>
                </a:lnTo>
                <a:lnTo>
                  <a:pt x="51972" y="2153103"/>
                </a:lnTo>
                <a:lnTo>
                  <a:pt x="63875" y="2197950"/>
                </a:lnTo>
                <a:lnTo>
                  <a:pt x="76939" y="2242312"/>
                </a:lnTo>
                <a:lnTo>
                  <a:pt x="91147" y="2286170"/>
                </a:lnTo>
                <a:lnTo>
                  <a:pt x="106483" y="2329509"/>
                </a:lnTo>
                <a:lnTo>
                  <a:pt x="122929" y="2372310"/>
                </a:lnTo>
                <a:lnTo>
                  <a:pt x="140467" y="2414557"/>
                </a:lnTo>
                <a:lnTo>
                  <a:pt x="159080" y="2456231"/>
                </a:lnTo>
                <a:lnTo>
                  <a:pt x="178751" y="2497316"/>
                </a:lnTo>
                <a:lnTo>
                  <a:pt x="199463" y="2537794"/>
                </a:lnTo>
                <a:lnTo>
                  <a:pt x="221198" y="2577648"/>
                </a:lnTo>
                <a:lnTo>
                  <a:pt x="243939" y="2616860"/>
                </a:lnTo>
                <a:lnTo>
                  <a:pt x="267668" y="2655414"/>
                </a:lnTo>
                <a:lnTo>
                  <a:pt x="292368" y="2693291"/>
                </a:lnTo>
                <a:lnTo>
                  <a:pt x="318022" y="2730475"/>
                </a:lnTo>
                <a:lnTo>
                  <a:pt x="344613" y="2766948"/>
                </a:lnTo>
                <a:lnTo>
                  <a:pt x="372122" y="2802693"/>
                </a:lnTo>
                <a:lnTo>
                  <a:pt x="400534" y="2837692"/>
                </a:lnTo>
                <a:lnTo>
                  <a:pt x="429830" y="2871928"/>
                </a:lnTo>
                <a:lnTo>
                  <a:pt x="459993" y="2905384"/>
                </a:lnTo>
                <a:lnTo>
                  <a:pt x="491005" y="2938042"/>
                </a:lnTo>
                <a:lnTo>
                  <a:pt x="522850" y="2969886"/>
                </a:lnTo>
                <a:lnTo>
                  <a:pt x="555510" y="3000897"/>
                </a:lnTo>
                <a:lnTo>
                  <a:pt x="588968" y="3031059"/>
                </a:lnTo>
                <a:lnTo>
                  <a:pt x="623206" y="3060353"/>
                </a:lnTo>
                <a:lnTo>
                  <a:pt x="658208" y="3088763"/>
                </a:lnTo>
                <a:lnTo>
                  <a:pt x="693955" y="3116272"/>
                </a:lnTo>
                <a:lnTo>
                  <a:pt x="730430" y="3142861"/>
                </a:lnTo>
                <a:lnTo>
                  <a:pt x="767616" y="3168514"/>
                </a:lnTo>
                <a:lnTo>
                  <a:pt x="805496" y="3193214"/>
                </a:lnTo>
                <a:lnTo>
                  <a:pt x="844053" y="3216942"/>
                </a:lnTo>
                <a:lnTo>
                  <a:pt x="883268" y="3239682"/>
                </a:lnTo>
                <a:lnTo>
                  <a:pt x="923125" y="3261417"/>
                </a:lnTo>
                <a:lnTo>
                  <a:pt x="963606" y="3282128"/>
                </a:lnTo>
                <a:lnTo>
                  <a:pt x="1004694" y="3301798"/>
                </a:lnTo>
                <a:lnTo>
                  <a:pt x="1046372" y="3320411"/>
                </a:lnTo>
                <a:lnTo>
                  <a:pt x="1088622" y="3337949"/>
                </a:lnTo>
                <a:lnTo>
                  <a:pt x="1131427" y="3354394"/>
                </a:lnTo>
                <a:lnTo>
                  <a:pt x="1174770" y="3369730"/>
                </a:lnTo>
                <a:lnTo>
                  <a:pt x="1218633" y="3383938"/>
                </a:lnTo>
                <a:lnTo>
                  <a:pt x="1262998" y="3397002"/>
                </a:lnTo>
                <a:lnTo>
                  <a:pt x="1307850" y="3408904"/>
                </a:lnTo>
                <a:lnTo>
                  <a:pt x="1353169" y="3419627"/>
                </a:lnTo>
                <a:lnTo>
                  <a:pt x="1398940" y="3429153"/>
                </a:lnTo>
                <a:lnTo>
                  <a:pt x="1445144" y="3437465"/>
                </a:lnTo>
                <a:lnTo>
                  <a:pt x="1491764" y="3444547"/>
                </a:lnTo>
                <a:lnTo>
                  <a:pt x="1538783" y="3450379"/>
                </a:lnTo>
                <a:lnTo>
                  <a:pt x="1586184" y="3454946"/>
                </a:lnTo>
                <a:lnTo>
                  <a:pt x="1633949" y="3458229"/>
                </a:lnTo>
                <a:lnTo>
                  <a:pt x="1682060" y="3460212"/>
                </a:lnTo>
                <a:lnTo>
                  <a:pt x="1730502" y="3460877"/>
                </a:lnTo>
                <a:lnTo>
                  <a:pt x="1778936" y="3460212"/>
                </a:lnTo>
                <a:lnTo>
                  <a:pt x="1827042" y="3458229"/>
                </a:lnTo>
                <a:lnTo>
                  <a:pt x="1874801" y="3454946"/>
                </a:lnTo>
                <a:lnTo>
                  <a:pt x="1922196" y="3450379"/>
                </a:lnTo>
                <a:lnTo>
                  <a:pt x="1969209" y="3444547"/>
                </a:lnTo>
                <a:lnTo>
                  <a:pt x="2015824" y="3437465"/>
                </a:lnTo>
                <a:lnTo>
                  <a:pt x="2062023" y="3429153"/>
                </a:lnTo>
                <a:lnTo>
                  <a:pt x="2107789" y="3419627"/>
                </a:lnTo>
                <a:lnTo>
                  <a:pt x="2153103" y="3408904"/>
                </a:lnTo>
                <a:lnTo>
                  <a:pt x="2197950" y="3397002"/>
                </a:lnTo>
                <a:lnTo>
                  <a:pt x="2242312" y="3383938"/>
                </a:lnTo>
                <a:lnTo>
                  <a:pt x="2286170" y="3369730"/>
                </a:lnTo>
                <a:lnTo>
                  <a:pt x="2329509" y="3354394"/>
                </a:lnTo>
                <a:lnTo>
                  <a:pt x="2372310" y="3337949"/>
                </a:lnTo>
                <a:lnTo>
                  <a:pt x="2414557" y="3320411"/>
                </a:lnTo>
                <a:lnTo>
                  <a:pt x="2456231" y="3301798"/>
                </a:lnTo>
                <a:lnTo>
                  <a:pt x="2497316" y="3282128"/>
                </a:lnTo>
                <a:lnTo>
                  <a:pt x="2537794" y="3261417"/>
                </a:lnTo>
                <a:lnTo>
                  <a:pt x="2577648" y="3239682"/>
                </a:lnTo>
                <a:lnTo>
                  <a:pt x="2616860" y="3216942"/>
                </a:lnTo>
                <a:lnTo>
                  <a:pt x="2655414" y="3193214"/>
                </a:lnTo>
                <a:lnTo>
                  <a:pt x="2693291" y="3168514"/>
                </a:lnTo>
                <a:lnTo>
                  <a:pt x="2730475" y="3142861"/>
                </a:lnTo>
                <a:lnTo>
                  <a:pt x="2766948" y="3116272"/>
                </a:lnTo>
                <a:lnTo>
                  <a:pt x="2802693" y="3088763"/>
                </a:lnTo>
                <a:lnTo>
                  <a:pt x="2837692" y="3060353"/>
                </a:lnTo>
                <a:lnTo>
                  <a:pt x="2871928" y="3031059"/>
                </a:lnTo>
                <a:lnTo>
                  <a:pt x="2905384" y="3000897"/>
                </a:lnTo>
                <a:lnTo>
                  <a:pt x="2938042" y="2969886"/>
                </a:lnTo>
                <a:lnTo>
                  <a:pt x="2969886" y="2938042"/>
                </a:lnTo>
                <a:lnTo>
                  <a:pt x="3000897" y="2905384"/>
                </a:lnTo>
                <a:lnTo>
                  <a:pt x="3031059" y="2871928"/>
                </a:lnTo>
                <a:lnTo>
                  <a:pt x="3060353" y="2837692"/>
                </a:lnTo>
                <a:lnTo>
                  <a:pt x="3088763" y="2802693"/>
                </a:lnTo>
                <a:lnTo>
                  <a:pt x="3116272" y="2766948"/>
                </a:lnTo>
                <a:lnTo>
                  <a:pt x="3142861" y="2730475"/>
                </a:lnTo>
                <a:lnTo>
                  <a:pt x="3168514" y="2693291"/>
                </a:lnTo>
                <a:lnTo>
                  <a:pt x="3193214" y="2655414"/>
                </a:lnTo>
                <a:lnTo>
                  <a:pt x="3216942" y="2616860"/>
                </a:lnTo>
                <a:lnTo>
                  <a:pt x="3239682" y="2577648"/>
                </a:lnTo>
                <a:lnTo>
                  <a:pt x="3261417" y="2537794"/>
                </a:lnTo>
                <a:lnTo>
                  <a:pt x="3282128" y="2497316"/>
                </a:lnTo>
                <a:lnTo>
                  <a:pt x="3301798" y="2456231"/>
                </a:lnTo>
                <a:lnTo>
                  <a:pt x="3320411" y="2414557"/>
                </a:lnTo>
                <a:lnTo>
                  <a:pt x="3337949" y="2372310"/>
                </a:lnTo>
                <a:lnTo>
                  <a:pt x="3354394" y="2329509"/>
                </a:lnTo>
                <a:lnTo>
                  <a:pt x="3369730" y="2286170"/>
                </a:lnTo>
                <a:lnTo>
                  <a:pt x="3383938" y="2242312"/>
                </a:lnTo>
                <a:lnTo>
                  <a:pt x="3397002" y="2197950"/>
                </a:lnTo>
                <a:lnTo>
                  <a:pt x="3408904" y="2153103"/>
                </a:lnTo>
                <a:lnTo>
                  <a:pt x="3419627" y="2107789"/>
                </a:lnTo>
                <a:lnTo>
                  <a:pt x="3429153" y="2062023"/>
                </a:lnTo>
                <a:lnTo>
                  <a:pt x="3437465" y="2015824"/>
                </a:lnTo>
                <a:lnTo>
                  <a:pt x="3444547" y="1969209"/>
                </a:lnTo>
                <a:lnTo>
                  <a:pt x="3450379" y="1922196"/>
                </a:lnTo>
                <a:lnTo>
                  <a:pt x="3454946" y="1874801"/>
                </a:lnTo>
                <a:lnTo>
                  <a:pt x="3458229" y="1827042"/>
                </a:lnTo>
                <a:lnTo>
                  <a:pt x="3460212" y="1778936"/>
                </a:lnTo>
                <a:lnTo>
                  <a:pt x="3460877" y="1730501"/>
                </a:lnTo>
                <a:lnTo>
                  <a:pt x="3460212" y="1682060"/>
                </a:lnTo>
                <a:lnTo>
                  <a:pt x="3458229" y="1633949"/>
                </a:lnTo>
                <a:lnTo>
                  <a:pt x="3454946" y="1586184"/>
                </a:lnTo>
                <a:lnTo>
                  <a:pt x="3450379" y="1538783"/>
                </a:lnTo>
                <a:lnTo>
                  <a:pt x="3444547" y="1491764"/>
                </a:lnTo>
                <a:lnTo>
                  <a:pt x="3437465" y="1445144"/>
                </a:lnTo>
                <a:lnTo>
                  <a:pt x="3429153" y="1398940"/>
                </a:lnTo>
                <a:lnTo>
                  <a:pt x="3419627" y="1353169"/>
                </a:lnTo>
                <a:lnTo>
                  <a:pt x="3408904" y="1307850"/>
                </a:lnTo>
                <a:lnTo>
                  <a:pt x="3397002" y="1262998"/>
                </a:lnTo>
                <a:lnTo>
                  <a:pt x="3383938" y="1218633"/>
                </a:lnTo>
                <a:lnTo>
                  <a:pt x="3369730" y="1174770"/>
                </a:lnTo>
                <a:lnTo>
                  <a:pt x="3354394" y="1131427"/>
                </a:lnTo>
                <a:lnTo>
                  <a:pt x="3337949" y="1088622"/>
                </a:lnTo>
                <a:lnTo>
                  <a:pt x="3320411" y="1046372"/>
                </a:lnTo>
                <a:lnTo>
                  <a:pt x="3301798" y="1004694"/>
                </a:lnTo>
                <a:lnTo>
                  <a:pt x="3282128" y="963606"/>
                </a:lnTo>
                <a:lnTo>
                  <a:pt x="3261417" y="923125"/>
                </a:lnTo>
                <a:lnTo>
                  <a:pt x="3239682" y="883268"/>
                </a:lnTo>
                <a:lnTo>
                  <a:pt x="3216942" y="844053"/>
                </a:lnTo>
                <a:lnTo>
                  <a:pt x="3193214" y="805496"/>
                </a:lnTo>
                <a:lnTo>
                  <a:pt x="3168514" y="767616"/>
                </a:lnTo>
                <a:lnTo>
                  <a:pt x="3142861" y="730430"/>
                </a:lnTo>
                <a:lnTo>
                  <a:pt x="3116272" y="693955"/>
                </a:lnTo>
                <a:lnTo>
                  <a:pt x="3088763" y="658208"/>
                </a:lnTo>
                <a:lnTo>
                  <a:pt x="3060353" y="623206"/>
                </a:lnTo>
                <a:lnTo>
                  <a:pt x="3031059" y="588968"/>
                </a:lnTo>
                <a:lnTo>
                  <a:pt x="3000897" y="555510"/>
                </a:lnTo>
                <a:lnTo>
                  <a:pt x="2969886" y="522850"/>
                </a:lnTo>
                <a:lnTo>
                  <a:pt x="2938042" y="491005"/>
                </a:lnTo>
                <a:lnTo>
                  <a:pt x="2905384" y="459993"/>
                </a:lnTo>
                <a:lnTo>
                  <a:pt x="2871928" y="429830"/>
                </a:lnTo>
                <a:lnTo>
                  <a:pt x="2837692" y="400534"/>
                </a:lnTo>
                <a:lnTo>
                  <a:pt x="2802693" y="372122"/>
                </a:lnTo>
                <a:lnTo>
                  <a:pt x="2766948" y="344613"/>
                </a:lnTo>
                <a:lnTo>
                  <a:pt x="2730475" y="318022"/>
                </a:lnTo>
                <a:lnTo>
                  <a:pt x="2693291" y="292368"/>
                </a:lnTo>
                <a:lnTo>
                  <a:pt x="2655414" y="267668"/>
                </a:lnTo>
                <a:lnTo>
                  <a:pt x="2616860" y="243939"/>
                </a:lnTo>
                <a:lnTo>
                  <a:pt x="2577648" y="221198"/>
                </a:lnTo>
                <a:lnTo>
                  <a:pt x="2537794" y="199463"/>
                </a:lnTo>
                <a:lnTo>
                  <a:pt x="2497316" y="178751"/>
                </a:lnTo>
                <a:lnTo>
                  <a:pt x="2456231" y="159080"/>
                </a:lnTo>
                <a:lnTo>
                  <a:pt x="2414557" y="140467"/>
                </a:lnTo>
                <a:lnTo>
                  <a:pt x="2372310" y="122929"/>
                </a:lnTo>
                <a:lnTo>
                  <a:pt x="2329509" y="106483"/>
                </a:lnTo>
                <a:lnTo>
                  <a:pt x="2286170" y="91147"/>
                </a:lnTo>
                <a:lnTo>
                  <a:pt x="2242312" y="76939"/>
                </a:lnTo>
                <a:lnTo>
                  <a:pt x="2197950" y="63875"/>
                </a:lnTo>
                <a:lnTo>
                  <a:pt x="2153103" y="51972"/>
                </a:lnTo>
                <a:lnTo>
                  <a:pt x="2107789" y="41249"/>
                </a:lnTo>
                <a:lnTo>
                  <a:pt x="2062023" y="31723"/>
                </a:lnTo>
                <a:lnTo>
                  <a:pt x="2015824" y="23411"/>
                </a:lnTo>
                <a:lnTo>
                  <a:pt x="1969209" y="16330"/>
                </a:lnTo>
                <a:lnTo>
                  <a:pt x="1922196" y="10497"/>
                </a:lnTo>
                <a:lnTo>
                  <a:pt x="1874801" y="5930"/>
                </a:lnTo>
                <a:lnTo>
                  <a:pt x="1827042" y="2647"/>
                </a:lnTo>
                <a:lnTo>
                  <a:pt x="1778936" y="664"/>
                </a:lnTo>
                <a:lnTo>
                  <a:pt x="1730502" y="0"/>
                </a:lnTo>
                <a:close/>
              </a:path>
            </a:pathLst>
          </a:custGeom>
          <a:solidFill>
            <a:srgbClr val="F3D6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794495" y="3265170"/>
            <a:ext cx="205549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4000" b="0" spc="270" dirty="0">
                <a:solidFill>
                  <a:srgbClr val="3C210A"/>
                </a:solidFill>
                <a:latin typeface="이사만루체 Medium"/>
                <a:cs typeface="이사만루체 Medium"/>
              </a:rPr>
              <a:t>우리동네</a:t>
            </a:r>
            <a:endParaRPr sz="4000">
              <a:latin typeface="이사만루체 Medium"/>
              <a:cs typeface="이사만루체 Medium"/>
            </a:endParaRPr>
          </a:p>
          <a:p>
            <a:pPr marL="1905" algn="ctr">
              <a:lnSpc>
                <a:spcPct val="100000"/>
              </a:lnSpc>
            </a:pPr>
            <a:r>
              <a:rPr sz="4000" b="0" spc="22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TV</a:t>
            </a:r>
            <a:endParaRPr sz="4000">
              <a:latin typeface="이사만루체 Medium"/>
              <a:cs typeface="이사만루체 Medium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94740" y="5850191"/>
            <a:ext cx="2930525" cy="1008380"/>
          </a:xfrm>
          <a:custGeom>
            <a:avLst/>
            <a:gdLst/>
            <a:ahLst/>
            <a:cxnLst/>
            <a:rect l="l" t="t" r="r" b="b"/>
            <a:pathLst>
              <a:path w="2930525" h="1008379">
                <a:moveTo>
                  <a:pt x="2762097" y="0"/>
                </a:moveTo>
                <a:lnTo>
                  <a:pt x="167970" y="0"/>
                </a:lnTo>
                <a:lnTo>
                  <a:pt x="123314" y="6000"/>
                </a:lnTo>
                <a:lnTo>
                  <a:pt x="83189" y="22934"/>
                </a:lnTo>
                <a:lnTo>
                  <a:pt x="49195" y="49199"/>
                </a:lnTo>
                <a:lnTo>
                  <a:pt x="22931" y="83195"/>
                </a:lnTo>
                <a:lnTo>
                  <a:pt x="5999" y="123319"/>
                </a:lnTo>
                <a:lnTo>
                  <a:pt x="0" y="167970"/>
                </a:lnTo>
                <a:lnTo>
                  <a:pt x="0" y="1007808"/>
                </a:lnTo>
                <a:lnTo>
                  <a:pt x="2929991" y="1007808"/>
                </a:lnTo>
                <a:lnTo>
                  <a:pt x="2929991" y="167970"/>
                </a:lnTo>
                <a:lnTo>
                  <a:pt x="2923993" y="123319"/>
                </a:lnTo>
                <a:lnTo>
                  <a:pt x="2907065" y="83195"/>
                </a:lnTo>
                <a:lnTo>
                  <a:pt x="2880810" y="49199"/>
                </a:lnTo>
                <a:lnTo>
                  <a:pt x="2846830" y="22934"/>
                </a:lnTo>
                <a:lnTo>
                  <a:pt x="2806725" y="6000"/>
                </a:lnTo>
                <a:lnTo>
                  <a:pt x="2762097" y="0"/>
                </a:lnTo>
                <a:close/>
              </a:path>
            </a:pathLst>
          </a:custGeom>
          <a:solidFill>
            <a:srgbClr val="FBD2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225092" y="6254597"/>
            <a:ext cx="22205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0" spc="14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창업문의</a:t>
            </a:r>
            <a:r>
              <a:rPr sz="1800" b="0" spc="100" dirty="0">
                <a:solidFill>
                  <a:srgbClr val="3C210A"/>
                </a:solidFill>
                <a:latin typeface="이사만루체 Medium"/>
                <a:cs typeface="이사만루체 Medium"/>
              </a:rPr>
              <a:t> </a:t>
            </a:r>
            <a:r>
              <a:rPr sz="1800" b="0" spc="14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활성화</a:t>
            </a:r>
            <a:r>
              <a:rPr sz="1800" b="0" spc="100" dirty="0">
                <a:solidFill>
                  <a:srgbClr val="3C210A"/>
                </a:solidFill>
                <a:latin typeface="이사만루체 Medium"/>
                <a:cs typeface="이사만루체 Medium"/>
              </a:rPr>
              <a:t> </a:t>
            </a:r>
            <a:r>
              <a:rPr sz="1800" b="0" spc="120" dirty="0">
                <a:solidFill>
                  <a:srgbClr val="3C210A"/>
                </a:solidFill>
                <a:latin typeface="이사만루체 Medium"/>
                <a:cs typeface="이사만루체 Medium"/>
              </a:rPr>
              <a:t>지원</a:t>
            </a:r>
            <a:endParaRPr sz="1800">
              <a:latin typeface="이사만루체 Medium"/>
              <a:cs typeface="이사만루체 Medium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725034" y="5860021"/>
            <a:ext cx="2930525" cy="998219"/>
          </a:xfrm>
          <a:custGeom>
            <a:avLst/>
            <a:gdLst/>
            <a:ahLst/>
            <a:cxnLst/>
            <a:rect l="l" t="t" r="r" b="b"/>
            <a:pathLst>
              <a:path w="2930525" h="998220">
                <a:moveTo>
                  <a:pt x="2761995" y="0"/>
                </a:moveTo>
                <a:lnTo>
                  <a:pt x="167893" y="0"/>
                </a:lnTo>
                <a:lnTo>
                  <a:pt x="123266" y="6000"/>
                </a:lnTo>
                <a:lnTo>
                  <a:pt x="83161" y="22934"/>
                </a:lnTo>
                <a:lnTo>
                  <a:pt x="49180" y="49199"/>
                </a:lnTo>
                <a:lnTo>
                  <a:pt x="22925" y="83195"/>
                </a:lnTo>
                <a:lnTo>
                  <a:pt x="5998" y="123319"/>
                </a:lnTo>
                <a:lnTo>
                  <a:pt x="0" y="167970"/>
                </a:lnTo>
                <a:lnTo>
                  <a:pt x="0" y="997978"/>
                </a:lnTo>
                <a:lnTo>
                  <a:pt x="2930016" y="997978"/>
                </a:lnTo>
                <a:lnTo>
                  <a:pt x="2930016" y="167970"/>
                </a:lnTo>
                <a:lnTo>
                  <a:pt x="2924018" y="123319"/>
                </a:lnTo>
                <a:lnTo>
                  <a:pt x="2907086" y="83195"/>
                </a:lnTo>
                <a:lnTo>
                  <a:pt x="2880820" y="49199"/>
                </a:lnTo>
                <a:lnTo>
                  <a:pt x="2846817" y="22934"/>
                </a:lnTo>
                <a:lnTo>
                  <a:pt x="2806677" y="6000"/>
                </a:lnTo>
                <a:lnTo>
                  <a:pt x="2761995" y="0"/>
                </a:lnTo>
                <a:close/>
              </a:path>
            </a:pathLst>
          </a:custGeom>
          <a:solidFill>
            <a:srgbClr val="FBD2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945126" y="6274104"/>
            <a:ext cx="25165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0" spc="14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매장을</a:t>
            </a:r>
            <a:r>
              <a:rPr sz="1800" b="0" spc="9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 </a:t>
            </a:r>
            <a:r>
              <a:rPr sz="1800" b="0" spc="14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알리는</a:t>
            </a:r>
            <a:r>
              <a:rPr sz="1800" b="0" spc="100" dirty="0">
                <a:solidFill>
                  <a:srgbClr val="3C210A"/>
                </a:solidFill>
                <a:latin typeface="이사만루체 Medium"/>
                <a:cs typeface="이사만루체 Medium"/>
              </a:rPr>
              <a:t> </a:t>
            </a:r>
            <a:r>
              <a:rPr sz="1800" b="0" spc="14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쇼폼</a:t>
            </a:r>
            <a:r>
              <a:rPr sz="1800" b="0" spc="8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 </a:t>
            </a:r>
            <a:r>
              <a:rPr sz="1800" b="0" spc="120" dirty="0">
                <a:solidFill>
                  <a:srgbClr val="3C210A"/>
                </a:solidFill>
                <a:latin typeface="이사만루체 Medium"/>
                <a:cs typeface="이사만루체 Medium"/>
              </a:rPr>
              <a:t>광고</a:t>
            </a:r>
            <a:endParaRPr sz="1800">
              <a:latin typeface="이사만루체 Medium"/>
              <a:cs typeface="이사만루체 Medium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529955" y="5869863"/>
            <a:ext cx="2929890" cy="988694"/>
          </a:xfrm>
          <a:custGeom>
            <a:avLst/>
            <a:gdLst/>
            <a:ahLst/>
            <a:cxnLst/>
            <a:rect l="l" t="t" r="r" b="b"/>
            <a:pathLst>
              <a:path w="2929890" h="988695">
                <a:moveTo>
                  <a:pt x="2761996" y="0"/>
                </a:moveTo>
                <a:lnTo>
                  <a:pt x="167894" y="0"/>
                </a:lnTo>
                <a:lnTo>
                  <a:pt x="123266" y="5999"/>
                </a:lnTo>
                <a:lnTo>
                  <a:pt x="83161" y="22931"/>
                </a:lnTo>
                <a:lnTo>
                  <a:pt x="49180" y="49195"/>
                </a:lnTo>
                <a:lnTo>
                  <a:pt x="22925" y="83189"/>
                </a:lnTo>
                <a:lnTo>
                  <a:pt x="5998" y="123314"/>
                </a:lnTo>
                <a:lnTo>
                  <a:pt x="0" y="167970"/>
                </a:lnTo>
                <a:lnTo>
                  <a:pt x="0" y="988136"/>
                </a:lnTo>
                <a:lnTo>
                  <a:pt x="2929890" y="988136"/>
                </a:lnTo>
                <a:lnTo>
                  <a:pt x="2929890" y="167970"/>
                </a:lnTo>
                <a:lnTo>
                  <a:pt x="2923891" y="123314"/>
                </a:lnTo>
                <a:lnTo>
                  <a:pt x="2906964" y="83189"/>
                </a:lnTo>
                <a:lnTo>
                  <a:pt x="2880709" y="49195"/>
                </a:lnTo>
                <a:lnTo>
                  <a:pt x="2846728" y="22931"/>
                </a:lnTo>
                <a:lnTo>
                  <a:pt x="2806623" y="5999"/>
                </a:lnTo>
                <a:lnTo>
                  <a:pt x="2761996" y="0"/>
                </a:lnTo>
                <a:close/>
              </a:path>
            </a:pathLst>
          </a:custGeom>
          <a:solidFill>
            <a:srgbClr val="FBD2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8710421" y="6322567"/>
            <a:ext cx="2584450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0" spc="120" dirty="0">
                <a:solidFill>
                  <a:srgbClr val="3C210A"/>
                </a:solidFill>
                <a:latin typeface="이사만루체 Medium"/>
                <a:cs typeface="이사만루체 Medium"/>
              </a:rPr>
              <a:t>인근</a:t>
            </a:r>
            <a:r>
              <a:rPr sz="1500" b="0" spc="7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 </a:t>
            </a:r>
            <a:r>
              <a:rPr sz="1500" b="0" spc="10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지니TV</a:t>
            </a:r>
            <a:r>
              <a:rPr sz="1500" b="0" spc="80" dirty="0">
                <a:solidFill>
                  <a:srgbClr val="3C210A"/>
                </a:solidFill>
                <a:latin typeface="이사만루체 Medium"/>
                <a:cs typeface="이사만루체 Medium"/>
              </a:rPr>
              <a:t> </a:t>
            </a:r>
            <a:r>
              <a:rPr sz="1500" b="0" spc="114" dirty="0">
                <a:solidFill>
                  <a:srgbClr val="3C210A"/>
                </a:solidFill>
                <a:latin typeface="이사만루체 Medium"/>
                <a:cs typeface="이사만루체 Medium"/>
              </a:rPr>
              <a:t>이용자에게</a:t>
            </a:r>
            <a:r>
              <a:rPr sz="1500" b="0" spc="75" dirty="0">
                <a:solidFill>
                  <a:srgbClr val="3C210A"/>
                </a:solidFill>
                <a:latin typeface="이사만루체 Medium"/>
                <a:cs typeface="이사만루체 Medium"/>
              </a:rPr>
              <a:t> </a:t>
            </a:r>
            <a:r>
              <a:rPr sz="1500" b="0" spc="90" dirty="0">
                <a:solidFill>
                  <a:srgbClr val="3C210A"/>
                </a:solidFill>
                <a:latin typeface="이사만루체 Medium"/>
                <a:cs typeface="이사만루체 Medium"/>
              </a:rPr>
              <a:t>홍보</a:t>
            </a:r>
            <a:endParaRPr sz="1500">
              <a:latin typeface="이사만루체 Medium"/>
              <a:cs typeface="이사만루체 Medium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93433"/>
            <a:ext cx="12054205" cy="6471285"/>
            <a:chOff x="0" y="193433"/>
            <a:chExt cx="12054205" cy="64712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93433"/>
              <a:ext cx="12053931" cy="647115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038349" y="469899"/>
              <a:ext cx="1130300" cy="469900"/>
            </a:xfrm>
            <a:custGeom>
              <a:avLst/>
              <a:gdLst/>
              <a:ahLst/>
              <a:cxnLst/>
              <a:rect l="l" t="t" r="r" b="b"/>
              <a:pathLst>
                <a:path w="1130300" h="469900">
                  <a:moveTo>
                    <a:pt x="1130300" y="0"/>
                  </a:moveTo>
                  <a:lnTo>
                    <a:pt x="0" y="0"/>
                  </a:lnTo>
                  <a:lnTo>
                    <a:pt x="0" y="469900"/>
                  </a:lnTo>
                  <a:lnTo>
                    <a:pt x="1130300" y="469900"/>
                  </a:lnTo>
                  <a:lnTo>
                    <a:pt x="1130300" y="0"/>
                  </a:lnTo>
                  <a:close/>
                </a:path>
              </a:pathLst>
            </a:custGeom>
            <a:solidFill>
              <a:srgbClr val="FFF1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13868"/>
            <a:ext cx="12030075" cy="6508115"/>
            <a:chOff x="0" y="213868"/>
            <a:chExt cx="12030075" cy="65081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13868"/>
              <a:ext cx="12029600" cy="650798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038349" y="469900"/>
              <a:ext cx="1130300" cy="469900"/>
            </a:xfrm>
            <a:custGeom>
              <a:avLst/>
              <a:gdLst/>
              <a:ahLst/>
              <a:cxnLst/>
              <a:rect l="l" t="t" r="r" b="b"/>
              <a:pathLst>
                <a:path w="1130300" h="469900">
                  <a:moveTo>
                    <a:pt x="1130300" y="0"/>
                  </a:moveTo>
                  <a:lnTo>
                    <a:pt x="0" y="0"/>
                  </a:lnTo>
                  <a:lnTo>
                    <a:pt x="0" y="469900"/>
                  </a:lnTo>
                  <a:lnTo>
                    <a:pt x="1130300" y="469900"/>
                  </a:lnTo>
                  <a:lnTo>
                    <a:pt x="1130300" y="0"/>
                  </a:lnTo>
                  <a:close/>
                </a:path>
              </a:pathLst>
            </a:custGeom>
            <a:solidFill>
              <a:srgbClr val="FFF1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85978"/>
            <a:ext cx="11964035" cy="6486525"/>
            <a:chOff x="0" y="185978"/>
            <a:chExt cx="11964035" cy="64865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85978"/>
              <a:ext cx="11963999" cy="648601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038349" y="469900"/>
              <a:ext cx="1130300" cy="469900"/>
            </a:xfrm>
            <a:custGeom>
              <a:avLst/>
              <a:gdLst/>
              <a:ahLst/>
              <a:cxnLst/>
              <a:rect l="l" t="t" r="r" b="b"/>
              <a:pathLst>
                <a:path w="1130300" h="469900">
                  <a:moveTo>
                    <a:pt x="1130300" y="0"/>
                  </a:moveTo>
                  <a:lnTo>
                    <a:pt x="0" y="0"/>
                  </a:lnTo>
                  <a:lnTo>
                    <a:pt x="0" y="469900"/>
                  </a:lnTo>
                  <a:lnTo>
                    <a:pt x="1130300" y="469900"/>
                  </a:lnTo>
                  <a:lnTo>
                    <a:pt x="1130300" y="0"/>
                  </a:lnTo>
                  <a:close/>
                </a:path>
              </a:pathLst>
            </a:custGeom>
            <a:solidFill>
              <a:srgbClr val="FFF1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81983" y="2102751"/>
              <a:ext cx="7861300" cy="807085"/>
            </a:xfrm>
            <a:custGeom>
              <a:avLst/>
              <a:gdLst/>
              <a:ahLst/>
              <a:cxnLst/>
              <a:rect l="l" t="t" r="r" b="b"/>
              <a:pathLst>
                <a:path w="7861300" h="807085">
                  <a:moveTo>
                    <a:pt x="0" y="806818"/>
                  </a:moveTo>
                  <a:lnTo>
                    <a:pt x="7860792" y="806818"/>
                  </a:lnTo>
                  <a:lnTo>
                    <a:pt x="7860792" y="0"/>
                  </a:lnTo>
                  <a:lnTo>
                    <a:pt x="0" y="0"/>
                  </a:lnTo>
                  <a:lnTo>
                    <a:pt x="0" y="806818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6456" y="569963"/>
            <a:ext cx="11520424" cy="571780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1888" y="536231"/>
            <a:ext cx="11128143" cy="592189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3008" y="451954"/>
            <a:ext cx="11285418" cy="5953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27665" y="2631366"/>
            <a:ext cx="1536809" cy="12538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397500" y="2279141"/>
            <a:ext cx="121920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135" dirty="0">
                <a:latin typeface="이사만루체 Bold"/>
                <a:cs typeface="이사만루체 Bold"/>
              </a:rPr>
              <a:t>THANK</a:t>
            </a:r>
            <a:r>
              <a:rPr sz="1500" b="1" dirty="0">
                <a:latin typeface="이사만루체 Bold"/>
                <a:cs typeface="이사만루체 Bold"/>
              </a:rPr>
              <a:t> </a:t>
            </a:r>
            <a:r>
              <a:rPr sz="1500" b="1" spc="-105" dirty="0">
                <a:latin typeface="이사만루체 Bold"/>
                <a:cs typeface="이사만루체 Bold"/>
              </a:rPr>
              <a:t>YOU</a:t>
            </a:r>
            <a:endParaRPr sz="1500">
              <a:latin typeface="이사만루체 Bold"/>
              <a:cs typeface="이사만루체 Bold"/>
            </a:endParaRPr>
          </a:p>
        </p:txBody>
      </p:sp>
      <p:pic>
        <p:nvPicPr>
          <p:cNvPr id="4" name="object 2">
            <a:extLst>
              <a:ext uri="{FF2B5EF4-FFF2-40B4-BE49-F238E27FC236}">
                <a16:creationId xmlns:a16="http://schemas.microsoft.com/office/drawing/2014/main" id="{F90B781F-D441-A0FB-11CF-7ED94C7DF46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40365" y="2638225"/>
            <a:ext cx="1536809" cy="1253812"/>
          </a:xfrm>
          <a:prstGeom prst="rect">
            <a:avLst/>
          </a:prstGeom>
        </p:spPr>
      </p:pic>
      <p:sp>
        <p:nvSpPr>
          <p:cNvPr id="5" name="object 3">
            <a:extLst>
              <a:ext uri="{FF2B5EF4-FFF2-40B4-BE49-F238E27FC236}">
                <a16:creationId xmlns:a16="http://schemas.microsoft.com/office/drawing/2014/main" id="{13D80C84-748B-188B-A379-DF2AA7A0FC3B}"/>
              </a:ext>
            </a:extLst>
          </p:cNvPr>
          <p:cNvSpPr txBox="1"/>
          <p:nvPr/>
        </p:nvSpPr>
        <p:spPr>
          <a:xfrm>
            <a:off x="5410200" y="2286000"/>
            <a:ext cx="121920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135" dirty="0">
                <a:latin typeface="이사만루체 Bold"/>
                <a:cs typeface="이사만루체 Bold"/>
              </a:rPr>
              <a:t>THANK</a:t>
            </a:r>
            <a:r>
              <a:rPr sz="1500" b="1" dirty="0">
                <a:latin typeface="이사만루체 Bold"/>
                <a:cs typeface="이사만루체 Bold"/>
              </a:rPr>
              <a:t> </a:t>
            </a:r>
            <a:r>
              <a:rPr sz="1500" b="1" spc="-105" dirty="0">
                <a:latin typeface="이사만루체 Bold"/>
                <a:cs typeface="이사만루체 Bold"/>
              </a:rPr>
              <a:t>YOU</a:t>
            </a:r>
            <a:endParaRPr sz="1500">
              <a:latin typeface="이사만루체 Bold"/>
              <a:cs typeface="이사만루체 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</TotalTime>
  <Words>64</Words>
  <Application>Microsoft Office PowerPoint</Application>
  <PresentationFormat>와이드스크린</PresentationFormat>
  <Paragraphs>23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5" baseType="lpstr">
      <vt:lpstr>맑은 고딕</vt:lpstr>
      <vt:lpstr>이사만루체 Bold</vt:lpstr>
      <vt:lpstr>이사만루체 Medium</vt:lpstr>
      <vt:lpstr>Calibri</vt:lpstr>
      <vt:lpstr>Office Theme</vt:lpstr>
      <vt:lpstr>프랜차이즈 기업 지원 계획</vt:lpstr>
      <vt:lpstr>KT공급지원 상품</vt:lpstr>
      <vt:lpstr>KT상품지원 계획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오만석</dc:creator>
  <cp:lastModifiedBy>윤철 김</cp:lastModifiedBy>
  <cp:revision>1</cp:revision>
  <dcterms:created xsi:type="dcterms:W3CDTF">2025-01-22T09:56:43Z</dcterms:created>
  <dcterms:modified xsi:type="dcterms:W3CDTF">2025-01-22T16:40:54Z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2025-01-22T00:00:00Z</vt:filetime>
  </property>
  <property fmtid="{D5CDD505-2E9C-101B-9397-08002B2CF9AE}" pid="3" name="Creator">
    <vt:lpwstr>Microsoft® PowerPoint® Microsoft 365용</vt:lpwstr>
  </property>
  <property fmtid="{D5CDD505-2E9C-101B-9397-08002B2CF9AE}" pid="4" name="LastSaved">
    <vt:filetime>2025-01-22T00:00:00Z</vt:filetime>
  </property>
  <property fmtid="{D5CDD505-2E9C-101B-9397-08002B2CF9AE}" pid="5" name="Producer">
    <vt:lpwstr>Microsoft® PowerPoint® Microsoft 365용</vt:lpwstr>
  </property>
</Properties>
</file>