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</p:sldIdLst>
  <p:sldSz cx="10655300" cy="7562850"/>
  <p:notesSz cx="106553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2510" y="-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99623" y="2344483"/>
            <a:ext cx="9062403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99247" y="4235196"/>
            <a:ext cx="7463155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3082" y="1739455"/>
            <a:ext cx="4637818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90749" y="1739455"/>
            <a:ext cx="4637818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3082" y="302514"/>
            <a:ext cx="9595485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3082" y="1739455"/>
            <a:ext cx="9595485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24961" y="7033450"/>
            <a:ext cx="341172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3082" y="7033450"/>
            <a:ext cx="2452179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76388" y="7033450"/>
            <a:ext cx="2452179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84" Type="http://schemas.openxmlformats.org/officeDocument/2006/relationships/image" Target="../media/image83.png"/><Relationship Id="rId89" Type="http://schemas.openxmlformats.org/officeDocument/2006/relationships/image" Target="../media/image88.png"/><Relationship Id="rId16" Type="http://schemas.openxmlformats.org/officeDocument/2006/relationships/image" Target="../media/image15.png"/><Relationship Id="rId107" Type="http://schemas.openxmlformats.org/officeDocument/2006/relationships/image" Target="../media/image106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5" Type="http://schemas.openxmlformats.org/officeDocument/2006/relationships/image" Target="../media/image4.png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6" Type="http://schemas.openxmlformats.org/officeDocument/2006/relationships/image" Target="../media/image105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04" Type="http://schemas.openxmlformats.org/officeDocument/2006/relationships/image" Target="../media/image103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105" Type="http://schemas.openxmlformats.org/officeDocument/2006/relationships/image" Target="../media/image104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98" Type="http://schemas.openxmlformats.org/officeDocument/2006/relationships/image" Target="../media/image97.png"/><Relationship Id="rId3" Type="http://schemas.openxmlformats.org/officeDocument/2006/relationships/image" Target="../media/image2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84" Type="http://schemas.openxmlformats.org/officeDocument/2006/relationships/image" Target="../media/image83.png"/><Relationship Id="rId89" Type="http://schemas.openxmlformats.org/officeDocument/2006/relationships/image" Target="../media/image88.png"/><Relationship Id="rId16" Type="http://schemas.openxmlformats.org/officeDocument/2006/relationships/image" Target="../media/image15.png"/><Relationship Id="rId107" Type="http://schemas.openxmlformats.org/officeDocument/2006/relationships/image" Target="../media/image106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5" Type="http://schemas.openxmlformats.org/officeDocument/2006/relationships/image" Target="../media/image4.png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6" Type="http://schemas.openxmlformats.org/officeDocument/2006/relationships/image" Target="../media/image105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04" Type="http://schemas.openxmlformats.org/officeDocument/2006/relationships/image" Target="../media/image103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105" Type="http://schemas.openxmlformats.org/officeDocument/2006/relationships/image" Target="../media/image104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98" Type="http://schemas.openxmlformats.org/officeDocument/2006/relationships/image" Target="../media/image97.png"/><Relationship Id="rId3" Type="http://schemas.openxmlformats.org/officeDocument/2006/relationships/image" Target="../media/image2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1.png"/><Relationship Id="rId21" Type="http://schemas.openxmlformats.org/officeDocument/2006/relationships/image" Target="../media/image126.png"/><Relationship Id="rId42" Type="http://schemas.openxmlformats.org/officeDocument/2006/relationships/image" Target="../media/image147.png"/><Relationship Id="rId47" Type="http://schemas.openxmlformats.org/officeDocument/2006/relationships/image" Target="../media/image152.png"/><Relationship Id="rId63" Type="http://schemas.openxmlformats.org/officeDocument/2006/relationships/image" Target="../media/image168.png"/><Relationship Id="rId68" Type="http://schemas.openxmlformats.org/officeDocument/2006/relationships/image" Target="../media/image173.png"/><Relationship Id="rId84" Type="http://schemas.openxmlformats.org/officeDocument/2006/relationships/image" Target="../media/image189.png"/><Relationship Id="rId89" Type="http://schemas.openxmlformats.org/officeDocument/2006/relationships/image" Target="../media/image194.png"/><Relationship Id="rId16" Type="http://schemas.openxmlformats.org/officeDocument/2006/relationships/image" Target="../media/image121.png"/><Relationship Id="rId11" Type="http://schemas.openxmlformats.org/officeDocument/2006/relationships/image" Target="../media/image116.png"/><Relationship Id="rId32" Type="http://schemas.openxmlformats.org/officeDocument/2006/relationships/image" Target="../media/image137.png"/><Relationship Id="rId37" Type="http://schemas.openxmlformats.org/officeDocument/2006/relationships/image" Target="../media/image142.png"/><Relationship Id="rId53" Type="http://schemas.openxmlformats.org/officeDocument/2006/relationships/image" Target="../media/image158.png"/><Relationship Id="rId58" Type="http://schemas.openxmlformats.org/officeDocument/2006/relationships/image" Target="../media/image163.png"/><Relationship Id="rId74" Type="http://schemas.openxmlformats.org/officeDocument/2006/relationships/image" Target="../media/image179.png"/><Relationship Id="rId79" Type="http://schemas.openxmlformats.org/officeDocument/2006/relationships/image" Target="../media/image184.png"/><Relationship Id="rId5" Type="http://schemas.openxmlformats.org/officeDocument/2006/relationships/image" Target="../media/image110.png"/><Relationship Id="rId90" Type="http://schemas.openxmlformats.org/officeDocument/2006/relationships/image" Target="../media/image195.png"/><Relationship Id="rId95" Type="http://schemas.openxmlformats.org/officeDocument/2006/relationships/image" Target="../media/image200.png"/><Relationship Id="rId22" Type="http://schemas.openxmlformats.org/officeDocument/2006/relationships/image" Target="../media/image127.png"/><Relationship Id="rId27" Type="http://schemas.openxmlformats.org/officeDocument/2006/relationships/image" Target="../media/image132.png"/><Relationship Id="rId43" Type="http://schemas.openxmlformats.org/officeDocument/2006/relationships/image" Target="../media/image148.png"/><Relationship Id="rId48" Type="http://schemas.openxmlformats.org/officeDocument/2006/relationships/image" Target="../media/image153.png"/><Relationship Id="rId64" Type="http://schemas.openxmlformats.org/officeDocument/2006/relationships/image" Target="../media/image169.png"/><Relationship Id="rId69" Type="http://schemas.openxmlformats.org/officeDocument/2006/relationships/image" Target="../media/image174.png"/><Relationship Id="rId8" Type="http://schemas.openxmlformats.org/officeDocument/2006/relationships/image" Target="../media/image113.png"/><Relationship Id="rId51" Type="http://schemas.openxmlformats.org/officeDocument/2006/relationships/image" Target="../media/image156.png"/><Relationship Id="rId72" Type="http://schemas.openxmlformats.org/officeDocument/2006/relationships/image" Target="../media/image177.png"/><Relationship Id="rId80" Type="http://schemas.openxmlformats.org/officeDocument/2006/relationships/image" Target="../media/image185.png"/><Relationship Id="rId85" Type="http://schemas.openxmlformats.org/officeDocument/2006/relationships/image" Target="../media/image190.png"/><Relationship Id="rId93" Type="http://schemas.openxmlformats.org/officeDocument/2006/relationships/image" Target="../media/image198.png"/><Relationship Id="rId3" Type="http://schemas.openxmlformats.org/officeDocument/2006/relationships/image" Target="../media/image108.png"/><Relationship Id="rId12" Type="http://schemas.openxmlformats.org/officeDocument/2006/relationships/image" Target="../media/image117.png"/><Relationship Id="rId17" Type="http://schemas.openxmlformats.org/officeDocument/2006/relationships/image" Target="../media/image122.png"/><Relationship Id="rId25" Type="http://schemas.openxmlformats.org/officeDocument/2006/relationships/image" Target="../media/image130.png"/><Relationship Id="rId33" Type="http://schemas.openxmlformats.org/officeDocument/2006/relationships/image" Target="../media/image138.png"/><Relationship Id="rId38" Type="http://schemas.openxmlformats.org/officeDocument/2006/relationships/image" Target="../media/image143.png"/><Relationship Id="rId46" Type="http://schemas.openxmlformats.org/officeDocument/2006/relationships/image" Target="../media/image151.png"/><Relationship Id="rId59" Type="http://schemas.openxmlformats.org/officeDocument/2006/relationships/image" Target="../media/image164.png"/><Relationship Id="rId67" Type="http://schemas.openxmlformats.org/officeDocument/2006/relationships/image" Target="../media/image172.png"/><Relationship Id="rId20" Type="http://schemas.openxmlformats.org/officeDocument/2006/relationships/image" Target="../media/image125.png"/><Relationship Id="rId41" Type="http://schemas.openxmlformats.org/officeDocument/2006/relationships/image" Target="../media/image146.png"/><Relationship Id="rId54" Type="http://schemas.openxmlformats.org/officeDocument/2006/relationships/image" Target="../media/image159.png"/><Relationship Id="rId62" Type="http://schemas.openxmlformats.org/officeDocument/2006/relationships/image" Target="../media/image167.png"/><Relationship Id="rId70" Type="http://schemas.openxmlformats.org/officeDocument/2006/relationships/image" Target="../media/image175.png"/><Relationship Id="rId75" Type="http://schemas.openxmlformats.org/officeDocument/2006/relationships/image" Target="../media/image180.png"/><Relationship Id="rId83" Type="http://schemas.openxmlformats.org/officeDocument/2006/relationships/image" Target="../media/image188.png"/><Relationship Id="rId88" Type="http://schemas.openxmlformats.org/officeDocument/2006/relationships/image" Target="../media/image193.png"/><Relationship Id="rId91" Type="http://schemas.openxmlformats.org/officeDocument/2006/relationships/image" Target="../media/image196.png"/><Relationship Id="rId96" Type="http://schemas.openxmlformats.org/officeDocument/2006/relationships/image" Target="../media/image2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15" Type="http://schemas.openxmlformats.org/officeDocument/2006/relationships/image" Target="../media/image120.png"/><Relationship Id="rId23" Type="http://schemas.openxmlformats.org/officeDocument/2006/relationships/image" Target="../media/image128.png"/><Relationship Id="rId28" Type="http://schemas.openxmlformats.org/officeDocument/2006/relationships/image" Target="../media/image133.png"/><Relationship Id="rId36" Type="http://schemas.openxmlformats.org/officeDocument/2006/relationships/image" Target="../media/image141.png"/><Relationship Id="rId49" Type="http://schemas.openxmlformats.org/officeDocument/2006/relationships/image" Target="../media/image154.png"/><Relationship Id="rId57" Type="http://schemas.openxmlformats.org/officeDocument/2006/relationships/image" Target="../media/image162.png"/><Relationship Id="rId10" Type="http://schemas.openxmlformats.org/officeDocument/2006/relationships/image" Target="../media/image115.png"/><Relationship Id="rId31" Type="http://schemas.openxmlformats.org/officeDocument/2006/relationships/image" Target="../media/image136.png"/><Relationship Id="rId44" Type="http://schemas.openxmlformats.org/officeDocument/2006/relationships/image" Target="../media/image149.png"/><Relationship Id="rId52" Type="http://schemas.openxmlformats.org/officeDocument/2006/relationships/image" Target="../media/image157.jpg"/><Relationship Id="rId60" Type="http://schemas.openxmlformats.org/officeDocument/2006/relationships/image" Target="../media/image165.png"/><Relationship Id="rId65" Type="http://schemas.openxmlformats.org/officeDocument/2006/relationships/image" Target="../media/image170.png"/><Relationship Id="rId73" Type="http://schemas.openxmlformats.org/officeDocument/2006/relationships/image" Target="../media/image178.png"/><Relationship Id="rId78" Type="http://schemas.openxmlformats.org/officeDocument/2006/relationships/image" Target="../media/image183.png"/><Relationship Id="rId81" Type="http://schemas.openxmlformats.org/officeDocument/2006/relationships/image" Target="../media/image186.png"/><Relationship Id="rId86" Type="http://schemas.openxmlformats.org/officeDocument/2006/relationships/image" Target="../media/image191.png"/><Relationship Id="rId94" Type="http://schemas.openxmlformats.org/officeDocument/2006/relationships/image" Target="../media/image199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3" Type="http://schemas.openxmlformats.org/officeDocument/2006/relationships/image" Target="../media/image118.png"/><Relationship Id="rId18" Type="http://schemas.openxmlformats.org/officeDocument/2006/relationships/image" Target="../media/image123.png"/><Relationship Id="rId39" Type="http://schemas.openxmlformats.org/officeDocument/2006/relationships/image" Target="../media/image144.png"/><Relationship Id="rId34" Type="http://schemas.openxmlformats.org/officeDocument/2006/relationships/image" Target="../media/image139.png"/><Relationship Id="rId50" Type="http://schemas.openxmlformats.org/officeDocument/2006/relationships/image" Target="../media/image155.png"/><Relationship Id="rId55" Type="http://schemas.openxmlformats.org/officeDocument/2006/relationships/image" Target="../media/image160.png"/><Relationship Id="rId76" Type="http://schemas.openxmlformats.org/officeDocument/2006/relationships/image" Target="../media/image181.png"/><Relationship Id="rId7" Type="http://schemas.openxmlformats.org/officeDocument/2006/relationships/image" Target="../media/image112.png"/><Relationship Id="rId71" Type="http://schemas.openxmlformats.org/officeDocument/2006/relationships/image" Target="../media/image176.png"/><Relationship Id="rId92" Type="http://schemas.openxmlformats.org/officeDocument/2006/relationships/image" Target="../media/image197.png"/><Relationship Id="rId2" Type="http://schemas.openxmlformats.org/officeDocument/2006/relationships/image" Target="../media/image107.png"/><Relationship Id="rId29" Type="http://schemas.openxmlformats.org/officeDocument/2006/relationships/image" Target="../media/image134.png"/><Relationship Id="rId24" Type="http://schemas.openxmlformats.org/officeDocument/2006/relationships/image" Target="../media/image129.png"/><Relationship Id="rId40" Type="http://schemas.openxmlformats.org/officeDocument/2006/relationships/image" Target="../media/image145.png"/><Relationship Id="rId45" Type="http://schemas.openxmlformats.org/officeDocument/2006/relationships/image" Target="../media/image150.png"/><Relationship Id="rId66" Type="http://schemas.openxmlformats.org/officeDocument/2006/relationships/image" Target="../media/image171.png"/><Relationship Id="rId87" Type="http://schemas.openxmlformats.org/officeDocument/2006/relationships/image" Target="../media/image192.png"/><Relationship Id="rId61" Type="http://schemas.openxmlformats.org/officeDocument/2006/relationships/image" Target="../media/image166.png"/><Relationship Id="rId82" Type="http://schemas.openxmlformats.org/officeDocument/2006/relationships/image" Target="../media/image187.png"/><Relationship Id="rId19" Type="http://schemas.openxmlformats.org/officeDocument/2006/relationships/image" Target="../media/image124.png"/><Relationship Id="rId14" Type="http://schemas.openxmlformats.org/officeDocument/2006/relationships/image" Target="../media/image119.png"/><Relationship Id="rId30" Type="http://schemas.openxmlformats.org/officeDocument/2006/relationships/image" Target="../media/image135.png"/><Relationship Id="rId35" Type="http://schemas.openxmlformats.org/officeDocument/2006/relationships/image" Target="../media/image140.png"/><Relationship Id="rId56" Type="http://schemas.openxmlformats.org/officeDocument/2006/relationships/image" Target="../media/image161.png"/><Relationship Id="rId77" Type="http://schemas.openxmlformats.org/officeDocument/2006/relationships/image" Target="../media/image1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9996" y="5260138"/>
            <a:ext cx="1506855" cy="1939925"/>
            <a:chOff x="359996" y="5260138"/>
            <a:chExt cx="1506855" cy="1939925"/>
          </a:xfrm>
        </p:grpSpPr>
        <p:sp>
          <p:nvSpPr>
            <p:cNvPr id="3" name="object 3"/>
            <p:cNvSpPr/>
            <p:nvPr/>
          </p:nvSpPr>
          <p:spPr>
            <a:xfrm>
              <a:off x="359996" y="5260138"/>
              <a:ext cx="1506855" cy="276225"/>
            </a:xfrm>
            <a:custGeom>
              <a:avLst/>
              <a:gdLst/>
              <a:ahLst/>
              <a:cxnLst/>
              <a:rect l="l" t="t" r="r" b="b"/>
              <a:pathLst>
                <a:path w="1506855" h="276225">
                  <a:moveTo>
                    <a:pt x="1452549" y="0"/>
                  </a:moveTo>
                  <a:lnTo>
                    <a:pt x="54000" y="0"/>
                  </a:lnTo>
                  <a:lnTo>
                    <a:pt x="32982" y="4242"/>
                  </a:lnTo>
                  <a:lnTo>
                    <a:pt x="15817" y="15813"/>
                  </a:lnTo>
                  <a:lnTo>
                    <a:pt x="4244" y="32977"/>
                  </a:lnTo>
                  <a:lnTo>
                    <a:pt x="0" y="54000"/>
                  </a:lnTo>
                  <a:lnTo>
                    <a:pt x="0" y="275640"/>
                  </a:lnTo>
                  <a:lnTo>
                    <a:pt x="1506550" y="275640"/>
                  </a:lnTo>
                  <a:lnTo>
                    <a:pt x="1506550" y="54000"/>
                  </a:lnTo>
                  <a:lnTo>
                    <a:pt x="1502306" y="32977"/>
                  </a:lnTo>
                  <a:lnTo>
                    <a:pt x="1490732" y="15813"/>
                  </a:lnTo>
                  <a:lnTo>
                    <a:pt x="1473567" y="4242"/>
                  </a:lnTo>
                  <a:lnTo>
                    <a:pt x="1452549" y="0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0001" y="5535781"/>
              <a:ext cx="1506855" cy="1664335"/>
            </a:xfrm>
            <a:custGeom>
              <a:avLst/>
              <a:gdLst/>
              <a:ahLst/>
              <a:cxnLst/>
              <a:rect l="l" t="t" r="r" b="b"/>
              <a:pathLst>
                <a:path w="1506855" h="1664334">
                  <a:moveTo>
                    <a:pt x="1506550" y="0"/>
                  </a:moveTo>
                  <a:lnTo>
                    <a:pt x="0" y="0"/>
                  </a:lnTo>
                  <a:lnTo>
                    <a:pt x="0" y="1610207"/>
                  </a:lnTo>
                  <a:lnTo>
                    <a:pt x="4242" y="1631230"/>
                  </a:lnTo>
                  <a:lnTo>
                    <a:pt x="15813" y="1648394"/>
                  </a:lnTo>
                  <a:lnTo>
                    <a:pt x="32977" y="1659965"/>
                  </a:lnTo>
                  <a:lnTo>
                    <a:pt x="54000" y="1664208"/>
                  </a:lnTo>
                  <a:lnTo>
                    <a:pt x="1452549" y="1664208"/>
                  </a:lnTo>
                  <a:lnTo>
                    <a:pt x="1473567" y="1659965"/>
                  </a:lnTo>
                  <a:lnTo>
                    <a:pt x="1490732" y="1648394"/>
                  </a:lnTo>
                  <a:lnTo>
                    <a:pt x="1502306" y="1631230"/>
                  </a:lnTo>
                  <a:lnTo>
                    <a:pt x="1506550" y="1610207"/>
                  </a:lnTo>
                  <a:lnTo>
                    <a:pt x="150655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909018" y="5260138"/>
            <a:ext cx="3055620" cy="1939925"/>
            <a:chOff x="1909018" y="5260138"/>
            <a:chExt cx="3055620" cy="1939925"/>
          </a:xfrm>
        </p:grpSpPr>
        <p:sp>
          <p:nvSpPr>
            <p:cNvPr id="6" name="object 6"/>
            <p:cNvSpPr/>
            <p:nvPr/>
          </p:nvSpPr>
          <p:spPr>
            <a:xfrm>
              <a:off x="3458033" y="5535781"/>
              <a:ext cx="1506855" cy="1664335"/>
            </a:xfrm>
            <a:custGeom>
              <a:avLst/>
              <a:gdLst/>
              <a:ahLst/>
              <a:cxnLst/>
              <a:rect l="l" t="t" r="r" b="b"/>
              <a:pathLst>
                <a:path w="1506854" h="1664334">
                  <a:moveTo>
                    <a:pt x="1506537" y="0"/>
                  </a:moveTo>
                  <a:lnTo>
                    <a:pt x="0" y="0"/>
                  </a:lnTo>
                  <a:lnTo>
                    <a:pt x="0" y="1610207"/>
                  </a:lnTo>
                  <a:lnTo>
                    <a:pt x="4242" y="1631230"/>
                  </a:lnTo>
                  <a:lnTo>
                    <a:pt x="15813" y="1648394"/>
                  </a:lnTo>
                  <a:lnTo>
                    <a:pt x="32977" y="1659965"/>
                  </a:lnTo>
                  <a:lnTo>
                    <a:pt x="54000" y="1664208"/>
                  </a:lnTo>
                  <a:lnTo>
                    <a:pt x="1452537" y="1664208"/>
                  </a:lnTo>
                  <a:lnTo>
                    <a:pt x="1473560" y="1659965"/>
                  </a:lnTo>
                  <a:lnTo>
                    <a:pt x="1490724" y="1648394"/>
                  </a:lnTo>
                  <a:lnTo>
                    <a:pt x="1502295" y="1631230"/>
                  </a:lnTo>
                  <a:lnTo>
                    <a:pt x="1506537" y="1610207"/>
                  </a:lnTo>
                  <a:lnTo>
                    <a:pt x="1506537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58034" y="5260139"/>
              <a:ext cx="1506855" cy="276225"/>
            </a:xfrm>
            <a:custGeom>
              <a:avLst/>
              <a:gdLst/>
              <a:ahLst/>
              <a:cxnLst/>
              <a:rect l="l" t="t" r="r" b="b"/>
              <a:pathLst>
                <a:path w="1506854" h="276225">
                  <a:moveTo>
                    <a:pt x="1452537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75640"/>
                  </a:lnTo>
                  <a:lnTo>
                    <a:pt x="1506537" y="275640"/>
                  </a:lnTo>
                  <a:lnTo>
                    <a:pt x="1506537" y="54000"/>
                  </a:lnTo>
                  <a:lnTo>
                    <a:pt x="1502295" y="32977"/>
                  </a:lnTo>
                  <a:lnTo>
                    <a:pt x="1490724" y="15813"/>
                  </a:lnTo>
                  <a:lnTo>
                    <a:pt x="1473560" y="4242"/>
                  </a:lnTo>
                  <a:lnTo>
                    <a:pt x="1452537" y="0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9018" y="5260138"/>
              <a:ext cx="1506537" cy="193985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59068" y="715589"/>
            <a:ext cx="1348105" cy="484505"/>
            <a:chOff x="359068" y="715589"/>
            <a:chExt cx="1348105" cy="484505"/>
          </a:xfrm>
        </p:grpSpPr>
        <p:sp>
          <p:nvSpPr>
            <p:cNvPr id="10" name="object 10"/>
            <p:cNvSpPr/>
            <p:nvPr/>
          </p:nvSpPr>
          <p:spPr>
            <a:xfrm>
              <a:off x="360357" y="715589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4">
                  <a:moveTo>
                    <a:pt x="1112659" y="0"/>
                  </a:moveTo>
                  <a:lnTo>
                    <a:pt x="233819" y="0"/>
                  </a:lnTo>
                  <a:lnTo>
                    <a:pt x="186697" y="4750"/>
                  </a:lnTo>
                  <a:lnTo>
                    <a:pt x="142807" y="18374"/>
                  </a:lnTo>
                  <a:lnTo>
                    <a:pt x="103089" y="39933"/>
                  </a:lnTo>
                  <a:lnTo>
                    <a:pt x="68484" y="68484"/>
                  </a:lnTo>
                  <a:lnTo>
                    <a:pt x="39933" y="103089"/>
                  </a:lnTo>
                  <a:lnTo>
                    <a:pt x="18374" y="142807"/>
                  </a:lnTo>
                  <a:lnTo>
                    <a:pt x="4750" y="186697"/>
                  </a:lnTo>
                  <a:lnTo>
                    <a:pt x="0" y="233819"/>
                  </a:lnTo>
                  <a:lnTo>
                    <a:pt x="4750" y="280942"/>
                  </a:lnTo>
                  <a:lnTo>
                    <a:pt x="18374" y="324832"/>
                  </a:lnTo>
                  <a:lnTo>
                    <a:pt x="39933" y="364549"/>
                  </a:lnTo>
                  <a:lnTo>
                    <a:pt x="68484" y="399154"/>
                  </a:lnTo>
                  <a:lnTo>
                    <a:pt x="103089" y="427706"/>
                  </a:lnTo>
                  <a:lnTo>
                    <a:pt x="142807" y="449264"/>
                  </a:lnTo>
                  <a:lnTo>
                    <a:pt x="186697" y="462888"/>
                  </a:lnTo>
                  <a:lnTo>
                    <a:pt x="233819" y="467639"/>
                  </a:lnTo>
                  <a:lnTo>
                    <a:pt x="1112659" y="467639"/>
                  </a:lnTo>
                  <a:lnTo>
                    <a:pt x="1159782" y="462888"/>
                  </a:lnTo>
                  <a:lnTo>
                    <a:pt x="1203672" y="449264"/>
                  </a:lnTo>
                  <a:lnTo>
                    <a:pt x="1243389" y="427706"/>
                  </a:lnTo>
                  <a:lnTo>
                    <a:pt x="1277994" y="399154"/>
                  </a:lnTo>
                  <a:lnTo>
                    <a:pt x="1306546" y="364549"/>
                  </a:lnTo>
                  <a:lnTo>
                    <a:pt x="1328104" y="324832"/>
                  </a:lnTo>
                  <a:lnTo>
                    <a:pt x="1341728" y="280942"/>
                  </a:lnTo>
                  <a:lnTo>
                    <a:pt x="1346479" y="233819"/>
                  </a:lnTo>
                  <a:lnTo>
                    <a:pt x="1341728" y="186697"/>
                  </a:lnTo>
                  <a:lnTo>
                    <a:pt x="1328104" y="142807"/>
                  </a:lnTo>
                  <a:lnTo>
                    <a:pt x="1306546" y="103089"/>
                  </a:lnTo>
                  <a:lnTo>
                    <a:pt x="1277994" y="68484"/>
                  </a:lnTo>
                  <a:lnTo>
                    <a:pt x="1243389" y="39933"/>
                  </a:lnTo>
                  <a:lnTo>
                    <a:pt x="1203672" y="18374"/>
                  </a:lnTo>
                  <a:lnTo>
                    <a:pt x="1159782" y="4750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068" y="1051167"/>
              <a:ext cx="111632" cy="148513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59068" y="1346762"/>
            <a:ext cx="1348105" cy="484505"/>
            <a:chOff x="359068" y="1346762"/>
            <a:chExt cx="1348105" cy="484505"/>
          </a:xfrm>
        </p:grpSpPr>
        <p:sp>
          <p:nvSpPr>
            <p:cNvPr id="13" name="object 13"/>
            <p:cNvSpPr/>
            <p:nvPr/>
          </p:nvSpPr>
          <p:spPr>
            <a:xfrm>
              <a:off x="360357" y="1346762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4">
                  <a:moveTo>
                    <a:pt x="1112659" y="0"/>
                  </a:moveTo>
                  <a:lnTo>
                    <a:pt x="233819" y="0"/>
                  </a:lnTo>
                  <a:lnTo>
                    <a:pt x="186697" y="4750"/>
                  </a:lnTo>
                  <a:lnTo>
                    <a:pt x="142807" y="18374"/>
                  </a:lnTo>
                  <a:lnTo>
                    <a:pt x="103089" y="39933"/>
                  </a:lnTo>
                  <a:lnTo>
                    <a:pt x="68484" y="68484"/>
                  </a:lnTo>
                  <a:lnTo>
                    <a:pt x="39933" y="103089"/>
                  </a:lnTo>
                  <a:lnTo>
                    <a:pt x="18374" y="142807"/>
                  </a:lnTo>
                  <a:lnTo>
                    <a:pt x="4750" y="186697"/>
                  </a:lnTo>
                  <a:lnTo>
                    <a:pt x="0" y="233819"/>
                  </a:lnTo>
                  <a:lnTo>
                    <a:pt x="4750" y="280942"/>
                  </a:lnTo>
                  <a:lnTo>
                    <a:pt x="18374" y="324832"/>
                  </a:lnTo>
                  <a:lnTo>
                    <a:pt x="39933" y="364549"/>
                  </a:lnTo>
                  <a:lnTo>
                    <a:pt x="68484" y="399154"/>
                  </a:lnTo>
                  <a:lnTo>
                    <a:pt x="103089" y="427706"/>
                  </a:lnTo>
                  <a:lnTo>
                    <a:pt x="142807" y="449264"/>
                  </a:lnTo>
                  <a:lnTo>
                    <a:pt x="186697" y="462888"/>
                  </a:lnTo>
                  <a:lnTo>
                    <a:pt x="233819" y="467639"/>
                  </a:lnTo>
                  <a:lnTo>
                    <a:pt x="1112659" y="467639"/>
                  </a:lnTo>
                  <a:lnTo>
                    <a:pt x="1159782" y="462888"/>
                  </a:lnTo>
                  <a:lnTo>
                    <a:pt x="1203672" y="449264"/>
                  </a:lnTo>
                  <a:lnTo>
                    <a:pt x="1243389" y="427706"/>
                  </a:lnTo>
                  <a:lnTo>
                    <a:pt x="1277994" y="399154"/>
                  </a:lnTo>
                  <a:lnTo>
                    <a:pt x="1306546" y="364549"/>
                  </a:lnTo>
                  <a:lnTo>
                    <a:pt x="1328104" y="324832"/>
                  </a:lnTo>
                  <a:lnTo>
                    <a:pt x="1341728" y="280942"/>
                  </a:lnTo>
                  <a:lnTo>
                    <a:pt x="1346479" y="233819"/>
                  </a:lnTo>
                  <a:lnTo>
                    <a:pt x="1341728" y="186697"/>
                  </a:lnTo>
                  <a:lnTo>
                    <a:pt x="1328104" y="142807"/>
                  </a:lnTo>
                  <a:lnTo>
                    <a:pt x="1306546" y="103089"/>
                  </a:lnTo>
                  <a:lnTo>
                    <a:pt x="1277994" y="68484"/>
                  </a:lnTo>
                  <a:lnTo>
                    <a:pt x="1243389" y="39933"/>
                  </a:lnTo>
                  <a:lnTo>
                    <a:pt x="1203672" y="18374"/>
                  </a:lnTo>
                  <a:lnTo>
                    <a:pt x="1159782" y="4750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068" y="1682336"/>
              <a:ext cx="111632" cy="14851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59068" y="2068535"/>
            <a:ext cx="1348105" cy="484505"/>
            <a:chOff x="359068" y="2068535"/>
            <a:chExt cx="1348105" cy="484505"/>
          </a:xfrm>
        </p:grpSpPr>
        <p:sp>
          <p:nvSpPr>
            <p:cNvPr id="16" name="object 16"/>
            <p:cNvSpPr/>
            <p:nvPr/>
          </p:nvSpPr>
          <p:spPr>
            <a:xfrm>
              <a:off x="360357" y="2068535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4">
                  <a:moveTo>
                    <a:pt x="1112659" y="0"/>
                  </a:moveTo>
                  <a:lnTo>
                    <a:pt x="233819" y="0"/>
                  </a:lnTo>
                  <a:lnTo>
                    <a:pt x="186697" y="4750"/>
                  </a:lnTo>
                  <a:lnTo>
                    <a:pt x="142807" y="18374"/>
                  </a:lnTo>
                  <a:lnTo>
                    <a:pt x="103089" y="39933"/>
                  </a:lnTo>
                  <a:lnTo>
                    <a:pt x="68484" y="68484"/>
                  </a:lnTo>
                  <a:lnTo>
                    <a:pt x="39933" y="103089"/>
                  </a:lnTo>
                  <a:lnTo>
                    <a:pt x="18374" y="142807"/>
                  </a:lnTo>
                  <a:lnTo>
                    <a:pt x="4750" y="186697"/>
                  </a:lnTo>
                  <a:lnTo>
                    <a:pt x="0" y="233819"/>
                  </a:lnTo>
                  <a:lnTo>
                    <a:pt x="4750" y="280942"/>
                  </a:lnTo>
                  <a:lnTo>
                    <a:pt x="18374" y="324832"/>
                  </a:lnTo>
                  <a:lnTo>
                    <a:pt x="39933" y="364549"/>
                  </a:lnTo>
                  <a:lnTo>
                    <a:pt x="68484" y="399154"/>
                  </a:lnTo>
                  <a:lnTo>
                    <a:pt x="103089" y="427706"/>
                  </a:lnTo>
                  <a:lnTo>
                    <a:pt x="142807" y="449264"/>
                  </a:lnTo>
                  <a:lnTo>
                    <a:pt x="186697" y="462888"/>
                  </a:lnTo>
                  <a:lnTo>
                    <a:pt x="233819" y="467639"/>
                  </a:lnTo>
                  <a:lnTo>
                    <a:pt x="1112659" y="467639"/>
                  </a:lnTo>
                  <a:lnTo>
                    <a:pt x="1159782" y="462888"/>
                  </a:lnTo>
                  <a:lnTo>
                    <a:pt x="1203672" y="449264"/>
                  </a:lnTo>
                  <a:lnTo>
                    <a:pt x="1243389" y="427706"/>
                  </a:lnTo>
                  <a:lnTo>
                    <a:pt x="1277994" y="399154"/>
                  </a:lnTo>
                  <a:lnTo>
                    <a:pt x="1306546" y="364549"/>
                  </a:lnTo>
                  <a:lnTo>
                    <a:pt x="1328104" y="324832"/>
                  </a:lnTo>
                  <a:lnTo>
                    <a:pt x="1341728" y="280942"/>
                  </a:lnTo>
                  <a:lnTo>
                    <a:pt x="1346479" y="233819"/>
                  </a:lnTo>
                  <a:lnTo>
                    <a:pt x="1341728" y="186697"/>
                  </a:lnTo>
                  <a:lnTo>
                    <a:pt x="1328104" y="142807"/>
                  </a:lnTo>
                  <a:lnTo>
                    <a:pt x="1306546" y="103089"/>
                  </a:lnTo>
                  <a:lnTo>
                    <a:pt x="1277994" y="68484"/>
                  </a:lnTo>
                  <a:lnTo>
                    <a:pt x="1243389" y="39933"/>
                  </a:lnTo>
                  <a:lnTo>
                    <a:pt x="1203672" y="18374"/>
                  </a:lnTo>
                  <a:lnTo>
                    <a:pt x="1159782" y="4750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068" y="2404109"/>
              <a:ext cx="111632" cy="148513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359068" y="2826790"/>
            <a:ext cx="1348105" cy="484505"/>
            <a:chOff x="359068" y="2826790"/>
            <a:chExt cx="1348105" cy="484505"/>
          </a:xfrm>
        </p:grpSpPr>
        <p:sp>
          <p:nvSpPr>
            <p:cNvPr id="19" name="object 19"/>
            <p:cNvSpPr/>
            <p:nvPr/>
          </p:nvSpPr>
          <p:spPr>
            <a:xfrm>
              <a:off x="360357" y="2826790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5">
                  <a:moveTo>
                    <a:pt x="1112659" y="0"/>
                  </a:moveTo>
                  <a:lnTo>
                    <a:pt x="233819" y="0"/>
                  </a:lnTo>
                  <a:lnTo>
                    <a:pt x="186697" y="4750"/>
                  </a:lnTo>
                  <a:lnTo>
                    <a:pt x="142807" y="18374"/>
                  </a:lnTo>
                  <a:lnTo>
                    <a:pt x="103089" y="39933"/>
                  </a:lnTo>
                  <a:lnTo>
                    <a:pt x="68484" y="68484"/>
                  </a:lnTo>
                  <a:lnTo>
                    <a:pt x="39933" y="103089"/>
                  </a:lnTo>
                  <a:lnTo>
                    <a:pt x="18374" y="142807"/>
                  </a:lnTo>
                  <a:lnTo>
                    <a:pt x="4750" y="186697"/>
                  </a:lnTo>
                  <a:lnTo>
                    <a:pt x="0" y="233819"/>
                  </a:lnTo>
                  <a:lnTo>
                    <a:pt x="4750" y="280942"/>
                  </a:lnTo>
                  <a:lnTo>
                    <a:pt x="18374" y="324832"/>
                  </a:lnTo>
                  <a:lnTo>
                    <a:pt x="39933" y="364549"/>
                  </a:lnTo>
                  <a:lnTo>
                    <a:pt x="68484" y="399154"/>
                  </a:lnTo>
                  <a:lnTo>
                    <a:pt x="103089" y="427706"/>
                  </a:lnTo>
                  <a:lnTo>
                    <a:pt x="142807" y="449264"/>
                  </a:lnTo>
                  <a:lnTo>
                    <a:pt x="186697" y="462888"/>
                  </a:lnTo>
                  <a:lnTo>
                    <a:pt x="233819" y="467639"/>
                  </a:lnTo>
                  <a:lnTo>
                    <a:pt x="1112659" y="467639"/>
                  </a:lnTo>
                  <a:lnTo>
                    <a:pt x="1159782" y="462888"/>
                  </a:lnTo>
                  <a:lnTo>
                    <a:pt x="1203672" y="449264"/>
                  </a:lnTo>
                  <a:lnTo>
                    <a:pt x="1243389" y="427706"/>
                  </a:lnTo>
                  <a:lnTo>
                    <a:pt x="1277994" y="399154"/>
                  </a:lnTo>
                  <a:lnTo>
                    <a:pt x="1306546" y="364549"/>
                  </a:lnTo>
                  <a:lnTo>
                    <a:pt x="1328104" y="324832"/>
                  </a:lnTo>
                  <a:lnTo>
                    <a:pt x="1341728" y="280942"/>
                  </a:lnTo>
                  <a:lnTo>
                    <a:pt x="1346479" y="233819"/>
                  </a:lnTo>
                  <a:lnTo>
                    <a:pt x="1341728" y="186697"/>
                  </a:lnTo>
                  <a:lnTo>
                    <a:pt x="1328104" y="142807"/>
                  </a:lnTo>
                  <a:lnTo>
                    <a:pt x="1306546" y="103089"/>
                  </a:lnTo>
                  <a:lnTo>
                    <a:pt x="1277994" y="68484"/>
                  </a:lnTo>
                  <a:lnTo>
                    <a:pt x="1243389" y="39933"/>
                  </a:lnTo>
                  <a:lnTo>
                    <a:pt x="1203672" y="18374"/>
                  </a:lnTo>
                  <a:lnTo>
                    <a:pt x="1159782" y="4750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068" y="3162370"/>
              <a:ext cx="111632" cy="148513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59068" y="3826110"/>
            <a:ext cx="1348105" cy="484505"/>
            <a:chOff x="359068" y="3826110"/>
            <a:chExt cx="1348105" cy="484505"/>
          </a:xfrm>
        </p:grpSpPr>
        <p:sp>
          <p:nvSpPr>
            <p:cNvPr id="22" name="object 22"/>
            <p:cNvSpPr/>
            <p:nvPr/>
          </p:nvSpPr>
          <p:spPr>
            <a:xfrm>
              <a:off x="360357" y="3826110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5">
                  <a:moveTo>
                    <a:pt x="1112659" y="0"/>
                  </a:moveTo>
                  <a:lnTo>
                    <a:pt x="233819" y="0"/>
                  </a:lnTo>
                  <a:lnTo>
                    <a:pt x="186697" y="4749"/>
                  </a:lnTo>
                  <a:lnTo>
                    <a:pt x="142807" y="18372"/>
                  </a:lnTo>
                  <a:lnTo>
                    <a:pt x="103089" y="39929"/>
                  </a:lnTo>
                  <a:lnTo>
                    <a:pt x="68484" y="68478"/>
                  </a:lnTo>
                  <a:lnTo>
                    <a:pt x="39933" y="103080"/>
                  </a:lnTo>
                  <a:lnTo>
                    <a:pt x="18374" y="142796"/>
                  </a:lnTo>
                  <a:lnTo>
                    <a:pt x="4750" y="186685"/>
                  </a:lnTo>
                  <a:lnTo>
                    <a:pt x="0" y="233806"/>
                  </a:lnTo>
                  <a:lnTo>
                    <a:pt x="4750" y="280933"/>
                  </a:lnTo>
                  <a:lnTo>
                    <a:pt x="18374" y="324824"/>
                  </a:lnTo>
                  <a:lnTo>
                    <a:pt x="39933" y="364542"/>
                  </a:lnTo>
                  <a:lnTo>
                    <a:pt x="68484" y="399146"/>
                  </a:lnTo>
                  <a:lnTo>
                    <a:pt x="103089" y="427696"/>
                  </a:lnTo>
                  <a:lnTo>
                    <a:pt x="142807" y="449253"/>
                  </a:lnTo>
                  <a:lnTo>
                    <a:pt x="186697" y="462876"/>
                  </a:lnTo>
                  <a:lnTo>
                    <a:pt x="233819" y="467626"/>
                  </a:lnTo>
                  <a:lnTo>
                    <a:pt x="1112659" y="467626"/>
                  </a:lnTo>
                  <a:lnTo>
                    <a:pt x="1159782" y="462876"/>
                  </a:lnTo>
                  <a:lnTo>
                    <a:pt x="1203672" y="449253"/>
                  </a:lnTo>
                  <a:lnTo>
                    <a:pt x="1243389" y="427696"/>
                  </a:lnTo>
                  <a:lnTo>
                    <a:pt x="1277994" y="399146"/>
                  </a:lnTo>
                  <a:lnTo>
                    <a:pt x="1306546" y="364542"/>
                  </a:lnTo>
                  <a:lnTo>
                    <a:pt x="1328104" y="324824"/>
                  </a:lnTo>
                  <a:lnTo>
                    <a:pt x="1341728" y="280933"/>
                  </a:lnTo>
                  <a:lnTo>
                    <a:pt x="1346479" y="233806"/>
                  </a:lnTo>
                  <a:lnTo>
                    <a:pt x="1341728" y="186685"/>
                  </a:lnTo>
                  <a:lnTo>
                    <a:pt x="1328104" y="142796"/>
                  </a:lnTo>
                  <a:lnTo>
                    <a:pt x="1306546" y="103080"/>
                  </a:lnTo>
                  <a:lnTo>
                    <a:pt x="1277994" y="68478"/>
                  </a:lnTo>
                  <a:lnTo>
                    <a:pt x="1243389" y="39929"/>
                  </a:lnTo>
                  <a:lnTo>
                    <a:pt x="1203672" y="18372"/>
                  </a:lnTo>
                  <a:lnTo>
                    <a:pt x="1159782" y="4749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068" y="4161669"/>
              <a:ext cx="111632" cy="148526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2687" y="370820"/>
            <a:ext cx="2045234" cy="14447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3997" y="4756941"/>
            <a:ext cx="1911984" cy="146913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6407" y="4990128"/>
            <a:ext cx="3258400" cy="9139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51303" y="5863044"/>
            <a:ext cx="1024267" cy="1268978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3685691" y="5343944"/>
            <a:ext cx="1052195" cy="117475"/>
            <a:chOff x="3685691" y="5343944"/>
            <a:chExt cx="1052195" cy="117475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85691" y="5343944"/>
              <a:ext cx="208979" cy="1169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1573" y="5344066"/>
              <a:ext cx="213655" cy="11703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78446" y="5344061"/>
              <a:ext cx="203676" cy="11551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26191" y="5343944"/>
              <a:ext cx="311327" cy="117284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581773" y="5624385"/>
            <a:ext cx="1265461" cy="187111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04443" y="5899658"/>
            <a:ext cx="1221056" cy="1300341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768471" y="5343944"/>
            <a:ext cx="688340" cy="117475"/>
            <a:chOff x="768471" y="5343944"/>
            <a:chExt cx="688340" cy="117475"/>
          </a:xfrm>
        </p:grpSpPr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8471" y="5343946"/>
              <a:ext cx="214515" cy="11728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3515" y="5343944"/>
              <a:ext cx="207490" cy="11728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43359" y="5347360"/>
              <a:ext cx="212911" cy="113220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630021" y="5624378"/>
            <a:ext cx="962660" cy="79375"/>
            <a:chOff x="630021" y="5624378"/>
            <a:chExt cx="962660" cy="79375"/>
          </a:xfrm>
        </p:grpSpPr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0021" y="5624563"/>
              <a:ext cx="142201" cy="7881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01453" y="5624388"/>
              <a:ext cx="293971" cy="7915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27155" y="5626430"/>
              <a:ext cx="146425" cy="7666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99010" y="5624378"/>
              <a:ext cx="293201" cy="79169"/>
            </a:xfrm>
            <a:prstGeom prst="rect">
              <a:avLst/>
            </a:prstGeom>
          </p:spPr>
        </p:pic>
      </p:grpSp>
      <p:pic>
        <p:nvPicPr>
          <p:cNvPr id="44" name="object 4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96255" y="5822039"/>
            <a:ext cx="1399217" cy="126933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034642" y="1765570"/>
            <a:ext cx="2068174" cy="217366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035035" y="1473451"/>
            <a:ext cx="2712186" cy="220931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1905330" y="1483207"/>
            <a:ext cx="81915" cy="76835"/>
          </a:xfrm>
          <a:custGeom>
            <a:avLst/>
            <a:gdLst/>
            <a:ahLst/>
            <a:cxnLst/>
            <a:rect l="l" t="t" r="r" b="b"/>
            <a:pathLst>
              <a:path w="81914" h="76834">
                <a:moveTo>
                  <a:pt x="64020" y="75145"/>
                </a:moveTo>
                <a:lnTo>
                  <a:pt x="58000" y="55854"/>
                </a:lnTo>
                <a:lnTo>
                  <a:pt x="54356" y="44183"/>
                </a:lnTo>
                <a:lnTo>
                  <a:pt x="44107" y="11379"/>
                </a:lnTo>
                <a:lnTo>
                  <a:pt x="40551" y="0"/>
                </a:lnTo>
                <a:lnTo>
                  <a:pt x="40449" y="44183"/>
                </a:lnTo>
                <a:lnTo>
                  <a:pt x="23088" y="44183"/>
                </a:lnTo>
                <a:lnTo>
                  <a:pt x="25247" y="35953"/>
                </a:lnTo>
                <a:lnTo>
                  <a:pt x="27520" y="28130"/>
                </a:lnTo>
                <a:lnTo>
                  <a:pt x="29591" y="19608"/>
                </a:lnTo>
                <a:lnTo>
                  <a:pt x="31470" y="11379"/>
                </a:lnTo>
                <a:lnTo>
                  <a:pt x="31864" y="11379"/>
                </a:lnTo>
                <a:lnTo>
                  <a:pt x="34163" y="19608"/>
                </a:lnTo>
                <a:lnTo>
                  <a:pt x="36004" y="28130"/>
                </a:lnTo>
                <a:lnTo>
                  <a:pt x="38277" y="35953"/>
                </a:lnTo>
                <a:lnTo>
                  <a:pt x="40449" y="44183"/>
                </a:lnTo>
                <a:lnTo>
                  <a:pt x="40449" y="0"/>
                </a:lnTo>
                <a:lnTo>
                  <a:pt x="23380" y="0"/>
                </a:lnTo>
                <a:lnTo>
                  <a:pt x="0" y="75145"/>
                </a:lnTo>
                <a:lnTo>
                  <a:pt x="14795" y="75145"/>
                </a:lnTo>
                <a:lnTo>
                  <a:pt x="19926" y="55854"/>
                </a:lnTo>
                <a:lnTo>
                  <a:pt x="43599" y="55854"/>
                </a:lnTo>
                <a:lnTo>
                  <a:pt x="48729" y="75145"/>
                </a:lnTo>
                <a:lnTo>
                  <a:pt x="64020" y="75145"/>
                </a:lnTo>
                <a:close/>
              </a:path>
              <a:path w="81914" h="76834">
                <a:moveTo>
                  <a:pt x="81915" y="62141"/>
                </a:moveTo>
                <a:lnTo>
                  <a:pt x="67525" y="62141"/>
                </a:lnTo>
                <a:lnTo>
                  <a:pt x="67525" y="76555"/>
                </a:lnTo>
                <a:lnTo>
                  <a:pt x="81915" y="76555"/>
                </a:lnTo>
                <a:lnTo>
                  <a:pt x="81915" y="6214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05337" y="2200790"/>
            <a:ext cx="64135" cy="75565"/>
          </a:xfrm>
          <a:custGeom>
            <a:avLst/>
            <a:gdLst/>
            <a:ahLst/>
            <a:cxnLst/>
            <a:rect l="l" t="t" r="r" b="b"/>
            <a:pathLst>
              <a:path w="64135" h="75564">
                <a:moveTo>
                  <a:pt x="40551" y="0"/>
                </a:moveTo>
                <a:lnTo>
                  <a:pt x="23380" y="0"/>
                </a:lnTo>
                <a:lnTo>
                  <a:pt x="0" y="75145"/>
                </a:lnTo>
                <a:lnTo>
                  <a:pt x="14795" y="75145"/>
                </a:lnTo>
                <a:lnTo>
                  <a:pt x="19926" y="55854"/>
                </a:lnTo>
                <a:lnTo>
                  <a:pt x="57995" y="55854"/>
                </a:lnTo>
                <a:lnTo>
                  <a:pt x="54350" y="44183"/>
                </a:lnTo>
                <a:lnTo>
                  <a:pt x="23088" y="44183"/>
                </a:lnTo>
                <a:lnTo>
                  <a:pt x="25247" y="35953"/>
                </a:lnTo>
                <a:lnTo>
                  <a:pt x="27520" y="28130"/>
                </a:lnTo>
                <a:lnTo>
                  <a:pt x="29590" y="19608"/>
                </a:lnTo>
                <a:lnTo>
                  <a:pt x="31470" y="11379"/>
                </a:lnTo>
                <a:lnTo>
                  <a:pt x="44105" y="11379"/>
                </a:lnTo>
                <a:lnTo>
                  <a:pt x="40551" y="0"/>
                </a:lnTo>
                <a:close/>
              </a:path>
              <a:path w="64135" h="75564">
                <a:moveTo>
                  <a:pt x="57995" y="55854"/>
                </a:moveTo>
                <a:lnTo>
                  <a:pt x="43599" y="55854"/>
                </a:lnTo>
                <a:lnTo>
                  <a:pt x="48729" y="75145"/>
                </a:lnTo>
                <a:lnTo>
                  <a:pt x="64020" y="75145"/>
                </a:lnTo>
                <a:lnTo>
                  <a:pt x="57995" y="55854"/>
                </a:lnTo>
                <a:close/>
              </a:path>
              <a:path w="64135" h="75564">
                <a:moveTo>
                  <a:pt x="44105" y="11379"/>
                </a:moveTo>
                <a:lnTo>
                  <a:pt x="31864" y="11379"/>
                </a:lnTo>
                <a:lnTo>
                  <a:pt x="34159" y="19608"/>
                </a:lnTo>
                <a:lnTo>
                  <a:pt x="36004" y="28130"/>
                </a:lnTo>
                <a:lnTo>
                  <a:pt x="38277" y="35953"/>
                </a:lnTo>
                <a:lnTo>
                  <a:pt x="40449" y="44183"/>
                </a:lnTo>
                <a:lnTo>
                  <a:pt x="54350" y="44183"/>
                </a:lnTo>
                <a:lnTo>
                  <a:pt x="44105" y="11379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2030501" y="2369436"/>
            <a:ext cx="2880995" cy="351790"/>
            <a:chOff x="2030501" y="2369436"/>
            <a:chExt cx="2880995" cy="351790"/>
          </a:xfrm>
        </p:grpSpPr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030501" y="2369436"/>
              <a:ext cx="2870372" cy="35127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905743" y="2702217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5">
                  <a:moveTo>
                    <a:pt x="5714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5714" y="6502"/>
                  </a:lnTo>
                  <a:lnTo>
                    <a:pt x="5714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1972856" y="2190437"/>
            <a:ext cx="1699260" cy="94615"/>
            <a:chOff x="1972856" y="2190437"/>
            <a:chExt cx="1699260" cy="94615"/>
          </a:xfrm>
        </p:grpSpPr>
        <p:pic>
          <p:nvPicPr>
            <p:cNvPr id="53" name="object 5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972856" y="2190437"/>
              <a:ext cx="1678703" cy="94441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657600" y="22629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401" y="0"/>
                  </a:moveTo>
                  <a:lnTo>
                    <a:pt x="0" y="0"/>
                  </a:lnTo>
                  <a:lnTo>
                    <a:pt x="0" y="14414"/>
                  </a:lnTo>
                  <a:lnTo>
                    <a:pt x="14401" y="14414"/>
                  </a:lnTo>
                  <a:lnTo>
                    <a:pt x="14401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2035148" y="3244313"/>
            <a:ext cx="2803983" cy="471368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905337" y="2952674"/>
            <a:ext cx="2126980" cy="220814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036414" y="4239434"/>
            <a:ext cx="2719710" cy="98193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2034344" y="3949039"/>
            <a:ext cx="1932939" cy="220979"/>
            <a:chOff x="2034344" y="3949039"/>
            <a:chExt cx="1932939" cy="220979"/>
          </a:xfrm>
        </p:grpSpPr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34344" y="3949039"/>
              <a:ext cx="1910474" cy="22081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948396" y="4021032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18440" y="0"/>
                  </a:moveTo>
                  <a:lnTo>
                    <a:pt x="4038" y="0"/>
                  </a:lnTo>
                  <a:lnTo>
                    <a:pt x="0" y="21221"/>
                  </a:lnTo>
                  <a:lnTo>
                    <a:pt x="11150" y="21221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1905330" y="3958780"/>
            <a:ext cx="81915" cy="76835"/>
          </a:xfrm>
          <a:custGeom>
            <a:avLst/>
            <a:gdLst/>
            <a:ahLst/>
            <a:cxnLst/>
            <a:rect l="l" t="t" r="r" b="b"/>
            <a:pathLst>
              <a:path w="81914" h="76835">
                <a:moveTo>
                  <a:pt x="64020" y="75145"/>
                </a:moveTo>
                <a:lnTo>
                  <a:pt x="58000" y="55854"/>
                </a:lnTo>
                <a:lnTo>
                  <a:pt x="54356" y="44183"/>
                </a:lnTo>
                <a:lnTo>
                  <a:pt x="44107" y="11379"/>
                </a:lnTo>
                <a:lnTo>
                  <a:pt x="40551" y="0"/>
                </a:lnTo>
                <a:lnTo>
                  <a:pt x="40449" y="44183"/>
                </a:lnTo>
                <a:lnTo>
                  <a:pt x="23088" y="44183"/>
                </a:lnTo>
                <a:lnTo>
                  <a:pt x="25247" y="35953"/>
                </a:lnTo>
                <a:lnTo>
                  <a:pt x="27520" y="28130"/>
                </a:lnTo>
                <a:lnTo>
                  <a:pt x="29591" y="19596"/>
                </a:lnTo>
                <a:lnTo>
                  <a:pt x="31470" y="11379"/>
                </a:lnTo>
                <a:lnTo>
                  <a:pt x="31864" y="11379"/>
                </a:lnTo>
                <a:lnTo>
                  <a:pt x="34163" y="19596"/>
                </a:lnTo>
                <a:lnTo>
                  <a:pt x="36004" y="28130"/>
                </a:lnTo>
                <a:lnTo>
                  <a:pt x="38277" y="35953"/>
                </a:lnTo>
                <a:lnTo>
                  <a:pt x="40449" y="44183"/>
                </a:lnTo>
                <a:lnTo>
                  <a:pt x="40449" y="0"/>
                </a:lnTo>
                <a:lnTo>
                  <a:pt x="23380" y="0"/>
                </a:lnTo>
                <a:lnTo>
                  <a:pt x="0" y="75145"/>
                </a:lnTo>
                <a:lnTo>
                  <a:pt x="14795" y="75145"/>
                </a:lnTo>
                <a:lnTo>
                  <a:pt x="19926" y="55854"/>
                </a:lnTo>
                <a:lnTo>
                  <a:pt x="43599" y="55854"/>
                </a:lnTo>
                <a:lnTo>
                  <a:pt x="48729" y="75145"/>
                </a:lnTo>
                <a:lnTo>
                  <a:pt x="64020" y="75145"/>
                </a:lnTo>
                <a:close/>
              </a:path>
              <a:path w="81914" h="76835">
                <a:moveTo>
                  <a:pt x="81915" y="62153"/>
                </a:moveTo>
                <a:lnTo>
                  <a:pt x="67525" y="62153"/>
                </a:lnTo>
                <a:lnTo>
                  <a:pt x="67525" y="76568"/>
                </a:lnTo>
                <a:lnTo>
                  <a:pt x="81915" y="76568"/>
                </a:lnTo>
                <a:lnTo>
                  <a:pt x="81915" y="62153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905737" y="1348669"/>
            <a:ext cx="3062605" cy="0"/>
          </a:xfrm>
          <a:custGeom>
            <a:avLst/>
            <a:gdLst/>
            <a:ahLst/>
            <a:cxnLst/>
            <a:rect l="l" t="t" r="r" b="b"/>
            <a:pathLst>
              <a:path w="3062604">
                <a:moveTo>
                  <a:pt x="0" y="0"/>
                </a:moveTo>
                <a:lnTo>
                  <a:pt x="3062262" y="0"/>
                </a:lnTo>
              </a:path>
            </a:pathLst>
          </a:custGeom>
          <a:ln w="381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5563" y="3826106"/>
            <a:ext cx="3062605" cy="0"/>
          </a:xfrm>
          <a:custGeom>
            <a:avLst/>
            <a:gdLst/>
            <a:ahLst/>
            <a:cxnLst/>
            <a:rect l="l" t="t" r="r" b="b"/>
            <a:pathLst>
              <a:path w="3062604">
                <a:moveTo>
                  <a:pt x="0" y="0"/>
                </a:moveTo>
                <a:lnTo>
                  <a:pt x="3062427" y="0"/>
                </a:lnTo>
              </a:path>
            </a:pathLst>
          </a:custGeom>
          <a:ln w="381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2034929" y="843226"/>
            <a:ext cx="2186305" cy="93980"/>
            <a:chOff x="2034929" y="843226"/>
            <a:chExt cx="2186305" cy="93980"/>
          </a:xfrm>
        </p:grpSpPr>
        <p:pic>
          <p:nvPicPr>
            <p:cNvPr id="65" name="object 6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34929" y="843226"/>
              <a:ext cx="2165631" cy="93926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4206608" y="91512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401" y="0"/>
                  </a:moveTo>
                  <a:lnTo>
                    <a:pt x="0" y="0"/>
                  </a:lnTo>
                  <a:lnTo>
                    <a:pt x="0" y="14414"/>
                  </a:lnTo>
                  <a:lnTo>
                    <a:pt x="14401" y="14414"/>
                  </a:lnTo>
                  <a:lnTo>
                    <a:pt x="14401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/>
          <p:nvPr/>
        </p:nvSpPr>
        <p:spPr>
          <a:xfrm>
            <a:off x="1905330" y="852970"/>
            <a:ext cx="81915" cy="76835"/>
          </a:xfrm>
          <a:custGeom>
            <a:avLst/>
            <a:gdLst/>
            <a:ahLst/>
            <a:cxnLst/>
            <a:rect l="l" t="t" r="r" b="b"/>
            <a:pathLst>
              <a:path w="81914" h="76834">
                <a:moveTo>
                  <a:pt x="64020" y="75145"/>
                </a:moveTo>
                <a:lnTo>
                  <a:pt x="58000" y="55854"/>
                </a:lnTo>
                <a:lnTo>
                  <a:pt x="54356" y="44183"/>
                </a:lnTo>
                <a:lnTo>
                  <a:pt x="44107" y="11379"/>
                </a:lnTo>
                <a:lnTo>
                  <a:pt x="40551" y="0"/>
                </a:lnTo>
                <a:lnTo>
                  <a:pt x="40449" y="44183"/>
                </a:lnTo>
                <a:lnTo>
                  <a:pt x="23088" y="44183"/>
                </a:lnTo>
                <a:lnTo>
                  <a:pt x="25247" y="35953"/>
                </a:lnTo>
                <a:lnTo>
                  <a:pt x="27520" y="28130"/>
                </a:lnTo>
                <a:lnTo>
                  <a:pt x="29591" y="19608"/>
                </a:lnTo>
                <a:lnTo>
                  <a:pt x="31470" y="11379"/>
                </a:lnTo>
                <a:lnTo>
                  <a:pt x="31864" y="11379"/>
                </a:lnTo>
                <a:lnTo>
                  <a:pt x="34163" y="19608"/>
                </a:lnTo>
                <a:lnTo>
                  <a:pt x="36004" y="28130"/>
                </a:lnTo>
                <a:lnTo>
                  <a:pt x="38277" y="35953"/>
                </a:lnTo>
                <a:lnTo>
                  <a:pt x="40449" y="44183"/>
                </a:lnTo>
                <a:lnTo>
                  <a:pt x="40449" y="0"/>
                </a:lnTo>
                <a:lnTo>
                  <a:pt x="23380" y="0"/>
                </a:lnTo>
                <a:lnTo>
                  <a:pt x="0" y="75145"/>
                </a:lnTo>
                <a:lnTo>
                  <a:pt x="14795" y="75145"/>
                </a:lnTo>
                <a:lnTo>
                  <a:pt x="19926" y="55854"/>
                </a:lnTo>
                <a:lnTo>
                  <a:pt x="43599" y="55854"/>
                </a:lnTo>
                <a:lnTo>
                  <a:pt x="48729" y="75145"/>
                </a:lnTo>
                <a:lnTo>
                  <a:pt x="64020" y="75145"/>
                </a:lnTo>
                <a:close/>
              </a:path>
              <a:path w="81914" h="76834">
                <a:moveTo>
                  <a:pt x="81915" y="62166"/>
                </a:moveTo>
                <a:lnTo>
                  <a:pt x="67525" y="62166"/>
                </a:lnTo>
                <a:lnTo>
                  <a:pt x="67525" y="76581"/>
                </a:lnTo>
                <a:lnTo>
                  <a:pt x="81915" y="76581"/>
                </a:lnTo>
                <a:lnTo>
                  <a:pt x="81915" y="62166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object 6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030034" y="1023527"/>
            <a:ext cx="1688043" cy="218184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660488" y="843229"/>
            <a:ext cx="872121" cy="208029"/>
          </a:xfrm>
          <a:prstGeom prst="rect">
            <a:avLst/>
          </a:prstGeom>
        </p:spPr>
      </p:pic>
      <p:sp>
        <p:nvSpPr>
          <p:cNvPr id="70" name="object 70"/>
          <p:cNvSpPr/>
          <p:nvPr/>
        </p:nvSpPr>
        <p:spPr>
          <a:xfrm>
            <a:off x="526211" y="851560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4" h="89534">
                <a:moveTo>
                  <a:pt x="66687" y="89458"/>
                </a:moveTo>
                <a:lnTo>
                  <a:pt x="56730" y="77279"/>
                </a:lnTo>
                <a:lnTo>
                  <a:pt x="52082" y="71589"/>
                </a:lnTo>
                <a:lnTo>
                  <a:pt x="57645" y="65798"/>
                </a:lnTo>
                <a:lnTo>
                  <a:pt x="58089" y="64985"/>
                </a:lnTo>
                <a:lnTo>
                  <a:pt x="61798" y="58331"/>
                </a:lnTo>
                <a:lnTo>
                  <a:pt x="64338" y="49517"/>
                </a:lnTo>
                <a:lnTo>
                  <a:pt x="64401" y="49276"/>
                </a:lnTo>
                <a:lnTo>
                  <a:pt x="65303" y="38684"/>
                </a:lnTo>
                <a:lnTo>
                  <a:pt x="62915" y="22364"/>
                </a:lnTo>
                <a:lnTo>
                  <a:pt x="57708" y="12890"/>
                </a:lnTo>
                <a:lnTo>
                  <a:pt x="56222" y="10210"/>
                </a:lnTo>
                <a:lnTo>
                  <a:pt x="50406" y="5930"/>
                </a:lnTo>
                <a:lnTo>
                  <a:pt x="50406" y="38684"/>
                </a:lnTo>
                <a:lnTo>
                  <a:pt x="49187" y="49276"/>
                </a:lnTo>
                <a:lnTo>
                  <a:pt x="49161" y="49517"/>
                </a:lnTo>
                <a:lnTo>
                  <a:pt x="45593" y="57810"/>
                </a:lnTo>
                <a:lnTo>
                  <a:pt x="40005" y="63119"/>
                </a:lnTo>
                <a:lnTo>
                  <a:pt x="32651" y="64985"/>
                </a:lnTo>
                <a:lnTo>
                  <a:pt x="25298" y="63119"/>
                </a:lnTo>
                <a:lnTo>
                  <a:pt x="19710" y="57810"/>
                </a:lnTo>
                <a:lnTo>
                  <a:pt x="16141" y="49517"/>
                </a:lnTo>
                <a:lnTo>
                  <a:pt x="14897" y="38684"/>
                </a:lnTo>
                <a:lnTo>
                  <a:pt x="16103" y="27762"/>
                </a:lnTo>
                <a:lnTo>
                  <a:pt x="19596" y="19659"/>
                </a:lnTo>
                <a:lnTo>
                  <a:pt x="25171" y="14630"/>
                </a:lnTo>
                <a:lnTo>
                  <a:pt x="32651" y="12890"/>
                </a:lnTo>
                <a:lnTo>
                  <a:pt x="40119" y="14630"/>
                </a:lnTo>
                <a:lnTo>
                  <a:pt x="45707" y="19659"/>
                </a:lnTo>
                <a:lnTo>
                  <a:pt x="49199" y="27762"/>
                </a:lnTo>
                <a:lnTo>
                  <a:pt x="50406" y="38684"/>
                </a:lnTo>
                <a:lnTo>
                  <a:pt x="50406" y="5930"/>
                </a:lnTo>
                <a:lnTo>
                  <a:pt x="45910" y="2616"/>
                </a:lnTo>
                <a:lnTo>
                  <a:pt x="32651" y="0"/>
                </a:lnTo>
                <a:lnTo>
                  <a:pt x="19367" y="2616"/>
                </a:lnTo>
                <a:lnTo>
                  <a:pt x="9055" y="10210"/>
                </a:lnTo>
                <a:lnTo>
                  <a:pt x="2374" y="22364"/>
                </a:lnTo>
                <a:lnTo>
                  <a:pt x="0" y="38684"/>
                </a:lnTo>
                <a:lnTo>
                  <a:pt x="2374" y="55105"/>
                </a:lnTo>
                <a:lnTo>
                  <a:pt x="9080" y="67475"/>
                </a:lnTo>
                <a:lnTo>
                  <a:pt x="19392" y="75272"/>
                </a:lnTo>
                <a:lnTo>
                  <a:pt x="32651" y="77978"/>
                </a:lnTo>
                <a:lnTo>
                  <a:pt x="34925" y="77978"/>
                </a:lnTo>
                <a:lnTo>
                  <a:pt x="37096" y="77673"/>
                </a:lnTo>
                <a:lnTo>
                  <a:pt x="39357" y="77279"/>
                </a:lnTo>
                <a:lnTo>
                  <a:pt x="48628" y="89458"/>
                </a:lnTo>
                <a:lnTo>
                  <a:pt x="66687" y="89458"/>
                </a:lnTo>
                <a:close/>
              </a:path>
              <a:path w="89534" h="89534">
                <a:moveTo>
                  <a:pt x="88912" y="63576"/>
                </a:moveTo>
                <a:lnTo>
                  <a:pt x="74510" y="63576"/>
                </a:lnTo>
                <a:lnTo>
                  <a:pt x="74510" y="77990"/>
                </a:lnTo>
                <a:lnTo>
                  <a:pt x="88912" y="77990"/>
                </a:lnTo>
                <a:lnTo>
                  <a:pt x="88912" y="635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object 7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660411" y="1473451"/>
            <a:ext cx="871754" cy="208130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526211" y="1481797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4" h="89534">
                <a:moveTo>
                  <a:pt x="66687" y="89458"/>
                </a:moveTo>
                <a:lnTo>
                  <a:pt x="56730" y="77279"/>
                </a:lnTo>
                <a:lnTo>
                  <a:pt x="52082" y="71589"/>
                </a:lnTo>
                <a:lnTo>
                  <a:pt x="57645" y="65786"/>
                </a:lnTo>
                <a:lnTo>
                  <a:pt x="58089" y="64985"/>
                </a:lnTo>
                <a:lnTo>
                  <a:pt x="61798" y="58331"/>
                </a:lnTo>
                <a:lnTo>
                  <a:pt x="64338" y="49517"/>
                </a:lnTo>
                <a:lnTo>
                  <a:pt x="64401" y="49276"/>
                </a:lnTo>
                <a:lnTo>
                  <a:pt x="65303" y="38684"/>
                </a:lnTo>
                <a:lnTo>
                  <a:pt x="62915" y="22352"/>
                </a:lnTo>
                <a:lnTo>
                  <a:pt x="57708" y="12890"/>
                </a:lnTo>
                <a:lnTo>
                  <a:pt x="56222" y="10198"/>
                </a:lnTo>
                <a:lnTo>
                  <a:pt x="50406" y="5930"/>
                </a:lnTo>
                <a:lnTo>
                  <a:pt x="50406" y="38684"/>
                </a:lnTo>
                <a:lnTo>
                  <a:pt x="49187" y="49276"/>
                </a:lnTo>
                <a:lnTo>
                  <a:pt x="49161" y="49517"/>
                </a:lnTo>
                <a:lnTo>
                  <a:pt x="45593" y="57810"/>
                </a:lnTo>
                <a:lnTo>
                  <a:pt x="40005" y="63119"/>
                </a:lnTo>
                <a:lnTo>
                  <a:pt x="32651" y="64985"/>
                </a:lnTo>
                <a:lnTo>
                  <a:pt x="25298" y="63119"/>
                </a:lnTo>
                <a:lnTo>
                  <a:pt x="19710" y="57810"/>
                </a:lnTo>
                <a:lnTo>
                  <a:pt x="16141" y="49517"/>
                </a:lnTo>
                <a:lnTo>
                  <a:pt x="14897" y="38684"/>
                </a:lnTo>
                <a:lnTo>
                  <a:pt x="16103" y="27762"/>
                </a:lnTo>
                <a:lnTo>
                  <a:pt x="19596" y="19659"/>
                </a:lnTo>
                <a:lnTo>
                  <a:pt x="25171" y="14617"/>
                </a:lnTo>
                <a:lnTo>
                  <a:pt x="32651" y="12890"/>
                </a:lnTo>
                <a:lnTo>
                  <a:pt x="40119" y="14617"/>
                </a:lnTo>
                <a:lnTo>
                  <a:pt x="45707" y="19659"/>
                </a:lnTo>
                <a:lnTo>
                  <a:pt x="49199" y="27762"/>
                </a:lnTo>
                <a:lnTo>
                  <a:pt x="50406" y="38684"/>
                </a:lnTo>
                <a:lnTo>
                  <a:pt x="50406" y="5930"/>
                </a:lnTo>
                <a:lnTo>
                  <a:pt x="45910" y="2616"/>
                </a:lnTo>
                <a:lnTo>
                  <a:pt x="32651" y="0"/>
                </a:lnTo>
                <a:lnTo>
                  <a:pt x="19367" y="2616"/>
                </a:lnTo>
                <a:lnTo>
                  <a:pt x="9055" y="10198"/>
                </a:lnTo>
                <a:lnTo>
                  <a:pt x="2374" y="22352"/>
                </a:lnTo>
                <a:lnTo>
                  <a:pt x="0" y="38684"/>
                </a:lnTo>
                <a:lnTo>
                  <a:pt x="2374" y="55105"/>
                </a:lnTo>
                <a:lnTo>
                  <a:pt x="9080" y="67462"/>
                </a:lnTo>
                <a:lnTo>
                  <a:pt x="19392" y="75260"/>
                </a:lnTo>
                <a:lnTo>
                  <a:pt x="32651" y="77978"/>
                </a:lnTo>
                <a:lnTo>
                  <a:pt x="34925" y="77978"/>
                </a:lnTo>
                <a:lnTo>
                  <a:pt x="37096" y="77673"/>
                </a:lnTo>
                <a:lnTo>
                  <a:pt x="39357" y="77279"/>
                </a:lnTo>
                <a:lnTo>
                  <a:pt x="48628" y="89458"/>
                </a:lnTo>
                <a:lnTo>
                  <a:pt x="66687" y="89458"/>
                </a:lnTo>
                <a:close/>
              </a:path>
              <a:path w="89534" h="89534">
                <a:moveTo>
                  <a:pt x="88912" y="63550"/>
                </a:moveTo>
                <a:lnTo>
                  <a:pt x="74510" y="63550"/>
                </a:lnTo>
                <a:lnTo>
                  <a:pt x="74510" y="77965"/>
                </a:lnTo>
                <a:lnTo>
                  <a:pt x="88912" y="77965"/>
                </a:lnTo>
                <a:lnTo>
                  <a:pt x="88912" y="635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object 73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660140" y="2952667"/>
            <a:ext cx="787659" cy="208123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526211" y="2960992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4" h="89535">
                <a:moveTo>
                  <a:pt x="66687" y="89471"/>
                </a:moveTo>
                <a:lnTo>
                  <a:pt x="56718" y="77279"/>
                </a:lnTo>
                <a:lnTo>
                  <a:pt x="52082" y="71602"/>
                </a:lnTo>
                <a:lnTo>
                  <a:pt x="57645" y="65798"/>
                </a:lnTo>
                <a:lnTo>
                  <a:pt x="58102" y="64985"/>
                </a:lnTo>
                <a:lnTo>
                  <a:pt x="61798" y="58343"/>
                </a:lnTo>
                <a:lnTo>
                  <a:pt x="64338" y="49530"/>
                </a:lnTo>
                <a:lnTo>
                  <a:pt x="64401" y="49288"/>
                </a:lnTo>
                <a:lnTo>
                  <a:pt x="65303" y="38696"/>
                </a:lnTo>
                <a:lnTo>
                  <a:pt x="62915" y="22377"/>
                </a:lnTo>
                <a:lnTo>
                  <a:pt x="57708" y="12903"/>
                </a:lnTo>
                <a:lnTo>
                  <a:pt x="56222" y="10210"/>
                </a:lnTo>
                <a:lnTo>
                  <a:pt x="50406" y="5943"/>
                </a:lnTo>
                <a:lnTo>
                  <a:pt x="50406" y="38696"/>
                </a:lnTo>
                <a:lnTo>
                  <a:pt x="49187" y="49288"/>
                </a:lnTo>
                <a:lnTo>
                  <a:pt x="49161" y="49530"/>
                </a:lnTo>
                <a:lnTo>
                  <a:pt x="45593" y="57823"/>
                </a:lnTo>
                <a:lnTo>
                  <a:pt x="40005" y="63119"/>
                </a:lnTo>
                <a:lnTo>
                  <a:pt x="32651" y="64985"/>
                </a:lnTo>
                <a:lnTo>
                  <a:pt x="25298" y="63119"/>
                </a:lnTo>
                <a:lnTo>
                  <a:pt x="19710" y="57823"/>
                </a:lnTo>
                <a:lnTo>
                  <a:pt x="16141" y="49530"/>
                </a:lnTo>
                <a:lnTo>
                  <a:pt x="14897" y="38696"/>
                </a:lnTo>
                <a:lnTo>
                  <a:pt x="16103" y="27774"/>
                </a:lnTo>
                <a:lnTo>
                  <a:pt x="19596" y="19672"/>
                </a:lnTo>
                <a:lnTo>
                  <a:pt x="25171" y="14643"/>
                </a:lnTo>
                <a:lnTo>
                  <a:pt x="32651" y="12903"/>
                </a:lnTo>
                <a:lnTo>
                  <a:pt x="40119" y="14643"/>
                </a:lnTo>
                <a:lnTo>
                  <a:pt x="45707" y="19672"/>
                </a:lnTo>
                <a:lnTo>
                  <a:pt x="49199" y="27774"/>
                </a:lnTo>
                <a:lnTo>
                  <a:pt x="50406" y="38696"/>
                </a:lnTo>
                <a:lnTo>
                  <a:pt x="50406" y="5943"/>
                </a:lnTo>
                <a:lnTo>
                  <a:pt x="45910" y="2628"/>
                </a:lnTo>
                <a:lnTo>
                  <a:pt x="32651" y="0"/>
                </a:lnTo>
                <a:lnTo>
                  <a:pt x="19367" y="2628"/>
                </a:lnTo>
                <a:lnTo>
                  <a:pt x="9055" y="10210"/>
                </a:lnTo>
                <a:lnTo>
                  <a:pt x="2374" y="22377"/>
                </a:lnTo>
                <a:lnTo>
                  <a:pt x="0" y="38696"/>
                </a:lnTo>
                <a:lnTo>
                  <a:pt x="2374" y="55118"/>
                </a:lnTo>
                <a:lnTo>
                  <a:pt x="9080" y="67487"/>
                </a:lnTo>
                <a:lnTo>
                  <a:pt x="19392" y="75285"/>
                </a:lnTo>
                <a:lnTo>
                  <a:pt x="32651" y="77990"/>
                </a:lnTo>
                <a:lnTo>
                  <a:pt x="34925" y="77990"/>
                </a:lnTo>
                <a:lnTo>
                  <a:pt x="37096" y="77685"/>
                </a:lnTo>
                <a:lnTo>
                  <a:pt x="39357" y="77279"/>
                </a:lnTo>
                <a:lnTo>
                  <a:pt x="48628" y="89471"/>
                </a:lnTo>
                <a:lnTo>
                  <a:pt x="66687" y="89471"/>
                </a:lnTo>
                <a:close/>
              </a:path>
              <a:path w="89534" h="89535">
                <a:moveTo>
                  <a:pt x="88912" y="63576"/>
                </a:moveTo>
                <a:lnTo>
                  <a:pt x="74510" y="63576"/>
                </a:lnTo>
                <a:lnTo>
                  <a:pt x="74510" y="77990"/>
                </a:lnTo>
                <a:lnTo>
                  <a:pt x="88912" y="77990"/>
                </a:lnTo>
                <a:lnTo>
                  <a:pt x="88912" y="635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5" name="object 7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59942" y="3949051"/>
            <a:ext cx="767956" cy="208128"/>
          </a:xfrm>
          <a:prstGeom prst="rect">
            <a:avLst/>
          </a:prstGeom>
        </p:spPr>
      </p:pic>
      <p:sp>
        <p:nvSpPr>
          <p:cNvPr id="76" name="object 76"/>
          <p:cNvSpPr/>
          <p:nvPr/>
        </p:nvSpPr>
        <p:spPr>
          <a:xfrm>
            <a:off x="526211" y="3957370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4" h="89535">
                <a:moveTo>
                  <a:pt x="66687" y="89458"/>
                </a:moveTo>
                <a:lnTo>
                  <a:pt x="56730" y="77279"/>
                </a:lnTo>
                <a:lnTo>
                  <a:pt x="52082" y="71589"/>
                </a:lnTo>
                <a:lnTo>
                  <a:pt x="57645" y="65798"/>
                </a:lnTo>
                <a:lnTo>
                  <a:pt x="58089" y="64985"/>
                </a:lnTo>
                <a:lnTo>
                  <a:pt x="61798" y="58343"/>
                </a:lnTo>
                <a:lnTo>
                  <a:pt x="64325" y="49530"/>
                </a:lnTo>
                <a:lnTo>
                  <a:pt x="64401" y="49288"/>
                </a:lnTo>
                <a:lnTo>
                  <a:pt x="56222" y="10210"/>
                </a:lnTo>
                <a:lnTo>
                  <a:pt x="50406" y="5943"/>
                </a:lnTo>
                <a:lnTo>
                  <a:pt x="50406" y="38684"/>
                </a:lnTo>
                <a:lnTo>
                  <a:pt x="49187" y="49288"/>
                </a:lnTo>
                <a:lnTo>
                  <a:pt x="49161" y="49530"/>
                </a:lnTo>
                <a:lnTo>
                  <a:pt x="45593" y="57823"/>
                </a:lnTo>
                <a:lnTo>
                  <a:pt x="40005" y="63131"/>
                </a:lnTo>
                <a:lnTo>
                  <a:pt x="32651" y="64985"/>
                </a:lnTo>
                <a:lnTo>
                  <a:pt x="25298" y="63131"/>
                </a:lnTo>
                <a:lnTo>
                  <a:pt x="19710" y="57823"/>
                </a:lnTo>
                <a:lnTo>
                  <a:pt x="16141" y="49530"/>
                </a:lnTo>
                <a:lnTo>
                  <a:pt x="14897" y="38684"/>
                </a:lnTo>
                <a:lnTo>
                  <a:pt x="16103" y="27762"/>
                </a:lnTo>
                <a:lnTo>
                  <a:pt x="19596" y="19672"/>
                </a:lnTo>
                <a:lnTo>
                  <a:pt x="25171" y="14643"/>
                </a:lnTo>
                <a:lnTo>
                  <a:pt x="32651" y="12903"/>
                </a:lnTo>
                <a:lnTo>
                  <a:pt x="40119" y="14643"/>
                </a:lnTo>
                <a:lnTo>
                  <a:pt x="45707" y="19672"/>
                </a:lnTo>
                <a:lnTo>
                  <a:pt x="49199" y="27762"/>
                </a:lnTo>
                <a:lnTo>
                  <a:pt x="50406" y="38684"/>
                </a:lnTo>
                <a:lnTo>
                  <a:pt x="50406" y="5943"/>
                </a:lnTo>
                <a:lnTo>
                  <a:pt x="45910" y="2628"/>
                </a:lnTo>
                <a:lnTo>
                  <a:pt x="32651" y="0"/>
                </a:lnTo>
                <a:lnTo>
                  <a:pt x="19367" y="2628"/>
                </a:lnTo>
                <a:lnTo>
                  <a:pt x="9055" y="10210"/>
                </a:lnTo>
                <a:lnTo>
                  <a:pt x="2374" y="22364"/>
                </a:lnTo>
                <a:lnTo>
                  <a:pt x="0" y="38684"/>
                </a:lnTo>
                <a:lnTo>
                  <a:pt x="2374" y="55118"/>
                </a:lnTo>
                <a:lnTo>
                  <a:pt x="9080" y="67487"/>
                </a:lnTo>
                <a:lnTo>
                  <a:pt x="19392" y="75285"/>
                </a:lnTo>
                <a:lnTo>
                  <a:pt x="32651" y="77990"/>
                </a:lnTo>
                <a:lnTo>
                  <a:pt x="34925" y="77990"/>
                </a:lnTo>
                <a:lnTo>
                  <a:pt x="37096" y="77673"/>
                </a:lnTo>
                <a:lnTo>
                  <a:pt x="39357" y="77279"/>
                </a:lnTo>
                <a:lnTo>
                  <a:pt x="48628" y="89458"/>
                </a:lnTo>
                <a:lnTo>
                  <a:pt x="66687" y="89458"/>
                </a:lnTo>
                <a:close/>
              </a:path>
              <a:path w="89534" h="89535">
                <a:moveTo>
                  <a:pt x="88912" y="63563"/>
                </a:moveTo>
                <a:lnTo>
                  <a:pt x="74510" y="63563"/>
                </a:lnTo>
                <a:lnTo>
                  <a:pt x="74510" y="77990"/>
                </a:lnTo>
                <a:lnTo>
                  <a:pt x="88912" y="77990"/>
                </a:lnTo>
                <a:lnTo>
                  <a:pt x="88912" y="635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05905" y="2070443"/>
            <a:ext cx="3062605" cy="0"/>
          </a:xfrm>
          <a:custGeom>
            <a:avLst/>
            <a:gdLst/>
            <a:ahLst/>
            <a:cxnLst/>
            <a:rect l="l" t="t" r="r" b="b"/>
            <a:pathLst>
              <a:path w="3062604">
                <a:moveTo>
                  <a:pt x="0" y="0"/>
                </a:moveTo>
                <a:lnTo>
                  <a:pt x="3062084" y="0"/>
                </a:lnTo>
              </a:path>
            </a:pathLst>
          </a:custGeom>
          <a:ln w="381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905905" y="2828703"/>
            <a:ext cx="3062605" cy="0"/>
          </a:xfrm>
          <a:custGeom>
            <a:avLst/>
            <a:gdLst/>
            <a:ahLst/>
            <a:cxnLst/>
            <a:rect l="l" t="t" r="r" b="b"/>
            <a:pathLst>
              <a:path w="3062604">
                <a:moveTo>
                  <a:pt x="0" y="0"/>
                </a:moveTo>
                <a:lnTo>
                  <a:pt x="3062084" y="0"/>
                </a:lnTo>
              </a:path>
            </a:pathLst>
          </a:custGeom>
          <a:ln w="381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object 79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26215" y="2191051"/>
            <a:ext cx="898279" cy="207826"/>
          </a:xfrm>
          <a:prstGeom prst="rect">
            <a:avLst/>
          </a:prstGeom>
        </p:spPr>
      </p:pic>
      <p:grpSp>
        <p:nvGrpSpPr>
          <p:cNvPr id="80" name="object 80"/>
          <p:cNvGrpSpPr/>
          <p:nvPr/>
        </p:nvGrpSpPr>
        <p:grpSpPr>
          <a:xfrm>
            <a:off x="5327993" y="0"/>
            <a:ext cx="5328285" cy="5264150"/>
            <a:chOff x="5327993" y="0"/>
            <a:chExt cx="5328285" cy="5264150"/>
          </a:xfrm>
        </p:grpSpPr>
        <p:pic>
          <p:nvPicPr>
            <p:cNvPr id="81" name="object 8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327993" y="0"/>
              <a:ext cx="5328005" cy="5074411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6505012" y="4012682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5" h="7620">
                  <a:moveTo>
                    <a:pt x="5245" y="0"/>
                  </a:moveTo>
                  <a:lnTo>
                    <a:pt x="0" y="126"/>
                  </a:lnTo>
                  <a:lnTo>
                    <a:pt x="215" y="3505"/>
                  </a:lnTo>
                  <a:lnTo>
                    <a:pt x="240" y="7401"/>
                  </a:lnTo>
                  <a:lnTo>
                    <a:pt x="5477" y="7401"/>
                  </a:lnTo>
                  <a:lnTo>
                    <a:pt x="5460" y="3365"/>
                  </a:lnTo>
                  <a:lnTo>
                    <a:pt x="5245" y="0"/>
                  </a:lnTo>
                  <a:close/>
                </a:path>
              </a:pathLst>
            </a:custGeom>
            <a:solidFill>
              <a:srgbClr val="F586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721741" y="2623179"/>
              <a:ext cx="854960" cy="139690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392055" y="2626000"/>
              <a:ext cx="641966" cy="139807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7452855" y="894842"/>
              <a:ext cx="2203450" cy="234950"/>
            </a:xfrm>
            <a:custGeom>
              <a:avLst/>
              <a:gdLst/>
              <a:ahLst/>
              <a:cxnLst/>
              <a:rect l="l" t="t" r="r" b="b"/>
              <a:pathLst>
                <a:path w="2203450" h="234950">
                  <a:moveTo>
                    <a:pt x="2203297" y="0"/>
                  </a:moveTo>
                  <a:lnTo>
                    <a:pt x="0" y="0"/>
                  </a:lnTo>
                  <a:lnTo>
                    <a:pt x="0" y="234518"/>
                  </a:lnTo>
                  <a:lnTo>
                    <a:pt x="2203297" y="234518"/>
                  </a:lnTo>
                  <a:lnTo>
                    <a:pt x="2203297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919238" y="663214"/>
              <a:ext cx="305997" cy="179831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245393" y="671023"/>
              <a:ext cx="148958" cy="144018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469759" y="680741"/>
              <a:ext cx="100291" cy="136207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7596444" y="680738"/>
              <a:ext cx="22860" cy="136525"/>
            </a:xfrm>
            <a:custGeom>
              <a:avLst/>
              <a:gdLst/>
              <a:ahLst/>
              <a:cxnLst/>
              <a:rect l="l" t="t" r="r" b="b"/>
              <a:pathLst>
                <a:path w="22859" h="136525">
                  <a:moveTo>
                    <a:pt x="22440" y="35051"/>
                  </a:moveTo>
                  <a:lnTo>
                    <a:pt x="1765" y="35051"/>
                  </a:lnTo>
                  <a:lnTo>
                    <a:pt x="203" y="36893"/>
                  </a:lnTo>
                  <a:lnTo>
                    <a:pt x="203" y="136207"/>
                  </a:lnTo>
                  <a:lnTo>
                    <a:pt x="20675" y="136207"/>
                  </a:lnTo>
                  <a:lnTo>
                    <a:pt x="22440" y="134365"/>
                  </a:lnTo>
                  <a:lnTo>
                    <a:pt x="22440" y="35051"/>
                  </a:lnTo>
                  <a:close/>
                </a:path>
                <a:path w="22859" h="136525">
                  <a:moveTo>
                    <a:pt x="22644" y="0"/>
                  </a:moveTo>
                  <a:lnTo>
                    <a:pt x="1460" y="0"/>
                  </a:lnTo>
                  <a:lnTo>
                    <a:pt x="0" y="1650"/>
                  </a:lnTo>
                  <a:lnTo>
                    <a:pt x="0" y="22669"/>
                  </a:lnTo>
                  <a:lnTo>
                    <a:pt x="21056" y="22669"/>
                  </a:lnTo>
                  <a:lnTo>
                    <a:pt x="22644" y="21081"/>
                  </a:lnTo>
                  <a:lnTo>
                    <a:pt x="22644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640947" y="714266"/>
              <a:ext cx="83324" cy="13868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750657" y="672550"/>
              <a:ext cx="81267" cy="144399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7854543" y="675405"/>
              <a:ext cx="32384" cy="146685"/>
            </a:xfrm>
            <a:custGeom>
              <a:avLst/>
              <a:gdLst/>
              <a:ahLst/>
              <a:cxnLst/>
              <a:rect l="l" t="t" r="r" b="b"/>
              <a:pathLst>
                <a:path w="32384" h="146684">
                  <a:moveTo>
                    <a:pt x="30734" y="0"/>
                  </a:moveTo>
                  <a:lnTo>
                    <a:pt x="5156" y="0"/>
                  </a:lnTo>
                  <a:lnTo>
                    <a:pt x="3860" y="469"/>
                  </a:lnTo>
                  <a:lnTo>
                    <a:pt x="1981" y="2387"/>
                  </a:lnTo>
                  <a:lnTo>
                    <a:pt x="1574" y="3809"/>
                  </a:lnTo>
                  <a:lnTo>
                    <a:pt x="1701" y="5714"/>
                  </a:lnTo>
                  <a:lnTo>
                    <a:pt x="5061" y="92201"/>
                  </a:lnTo>
                  <a:lnTo>
                    <a:pt x="5135" y="94106"/>
                  </a:lnTo>
                  <a:lnTo>
                    <a:pt x="5190" y="95542"/>
                  </a:lnTo>
                  <a:lnTo>
                    <a:pt x="5283" y="97916"/>
                  </a:lnTo>
                  <a:lnTo>
                    <a:pt x="24561" y="97916"/>
                  </a:lnTo>
                  <a:lnTo>
                    <a:pt x="25831" y="97447"/>
                  </a:lnTo>
                  <a:lnTo>
                    <a:pt x="30558" y="5714"/>
                  </a:lnTo>
                  <a:lnTo>
                    <a:pt x="30660" y="2387"/>
                  </a:lnTo>
                  <a:lnTo>
                    <a:pt x="30734" y="0"/>
                  </a:lnTo>
                  <a:close/>
                </a:path>
                <a:path w="32384" h="146684">
                  <a:moveTo>
                    <a:pt x="20675" y="113728"/>
                  </a:moveTo>
                  <a:lnTo>
                    <a:pt x="11366" y="113728"/>
                  </a:lnTo>
                  <a:lnTo>
                    <a:pt x="7531" y="115252"/>
                  </a:lnTo>
                  <a:lnTo>
                    <a:pt x="1511" y="121348"/>
                  </a:lnTo>
                  <a:lnTo>
                    <a:pt x="0" y="125221"/>
                  </a:lnTo>
                  <a:lnTo>
                    <a:pt x="0" y="134619"/>
                  </a:lnTo>
                  <a:lnTo>
                    <a:pt x="1511" y="138493"/>
                  </a:lnTo>
                  <a:lnTo>
                    <a:pt x="7531" y="144589"/>
                  </a:lnTo>
                  <a:lnTo>
                    <a:pt x="11366" y="146113"/>
                  </a:lnTo>
                  <a:lnTo>
                    <a:pt x="20675" y="146113"/>
                  </a:lnTo>
                  <a:lnTo>
                    <a:pt x="24498" y="144589"/>
                  </a:lnTo>
                  <a:lnTo>
                    <a:pt x="30543" y="138493"/>
                  </a:lnTo>
                  <a:lnTo>
                    <a:pt x="32042" y="134619"/>
                  </a:lnTo>
                  <a:lnTo>
                    <a:pt x="32042" y="125221"/>
                  </a:lnTo>
                  <a:lnTo>
                    <a:pt x="30543" y="121348"/>
                  </a:lnTo>
                  <a:lnTo>
                    <a:pt x="24498" y="115252"/>
                  </a:lnTo>
                  <a:lnTo>
                    <a:pt x="20675" y="113728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958795" y="663210"/>
              <a:ext cx="300520" cy="18078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282885" y="663215"/>
              <a:ext cx="139509" cy="181165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446696" y="671023"/>
              <a:ext cx="148958" cy="144018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671074" y="680741"/>
              <a:ext cx="100291" cy="136207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797747" y="680738"/>
              <a:ext cx="22860" cy="136525"/>
            </a:xfrm>
            <a:custGeom>
              <a:avLst/>
              <a:gdLst/>
              <a:ahLst/>
              <a:cxnLst/>
              <a:rect l="l" t="t" r="r" b="b"/>
              <a:pathLst>
                <a:path w="22859" h="136525">
                  <a:moveTo>
                    <a:pt x="22440" y="35051"/>
                  </a:moveTo>
                  <a:lnTo>
                    <a:pt x="1765" y="35051"/>
                  </a:lnTo>
                  <a:lnTo>
                    <a:pt x="203" y="36893"/>
                  </a:lnTo>
                  <a:lnTo>
                    <a:pt x="203" y="136207"/>
                  </a:lnTo>
                  <a:lnTo>
                    <a:pt x="20675" y="136207"/>
                  </a:lnTo>
                  <a:lnTo>
                    <a:pt x="22440" y="134365"/>
                  </a:lnTo>
                  <a:lnTo>
                    <a:pt x="22440" y="35051"/>
                  </a:lnTo>
                  <a:close/>
                </a:path>
                <a:path w="22859" h="136525">
                  <a:moveTo>
                    <a:pt x="22644" y="0"/>
                  </a:moveTo>
                  <a:lnTo>
                    <a:pt x="1460" y="0"/>
                  </a:lnTo>
                  <a:lnTo>
                    <a:pt x="0" y="1650"/>
                  </a:lnTo>
                  <a:lnTo>
                    <a:pt x="0" y="22669"/>
                  </a:lnTo>
                  <a:lnTo>
                    <a:pt x="21056" y="22669"/>
                  </a:lnTo>
                  <a:lnTo>
                    <a:pt x="22644" y="21081"/>
                  </a:lnTo>
                  <a:lnTo>
                    <a:pt x="22644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842251" y="714266"/>
              <a:ext cx="83324" cy="138683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951960" y="672550"/>
              <a:ext cx="81267" cy="144399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9055848" y="675405"/>
              <a:ext cx="32384" cy="146685"/>
            </a:xfrm>
            <a:custGeom>
              <a:avLst/>
              <a:gdLst/>
              <a:ahLst/>
              <a:cxnLst/>
              <a:rect l="l" t="t" r="r" b="b"/>
              <a:pathLst>
                <a:path w="32384" h="146684">
                  <a:moveTo>
                    <a:pt x="30734" y="0"/>
                  </a:moveTo>
                  <a:lnTo>
                    <a:pt x="5156" y="0"/>
                  </a:lnTo>
                  <a:lnTo>
                    <a:pt x="3860" y="469"/>
                  </a:lnTo>
                  <a:lnTo>
                    <a:pt x="1981" y="2387"/>
                  </a:lnTo>
                  <a:lnTo>
                    <a:pt x="1574" y="3809"/>
                  </a:lnTo>
                  <a:lnTo>
                    <a:pt x="1701" y="5714"/>
                  </a:lnTo>
                  <a:lnTo>
                    <a:pt x="5061" y="92201"/>
                  </a:lnTo>
                  <a:lnTo>
                    <a:pt x="5135" y="94106"/>
                  </a:lnTo>
                  <a:lnTo>
                    <a:pt x="5190" y="95542"/>
                  </a:lnTo>
                  <a:lnTo>
                    <a:pt x="5283" y="97916"/>
                  </a:lnTo>
                  <a:lnTo>
                    <a:pt x="24561" y="97916"/>
                  </a:lnTo>
                  <a:lnTo>
                    <a:pt x="25831" y="97447"/>
                  </a:lnTo>
                  <a:lnTo>
                    <a:pt x="30558" y="5714"/>
                  </a:lnTo>
                  <a:lnTo>
                    <a:pt x="30660" y="2387"/>
                  </a:lnTo>
                  <a:lnTo>
                    <a:pt x="30734" y="0"/>
                  </a:lnTo>
                  <a:close/>
                </a:path>
                <a:path w="32384" h="146684">
                  <a:moveTo>
                    <a:pt x="20675" y="113728"/>
                  </a:moveTo>
                  <a:lnTo>
                    <a:pt x="11366" y="113728"/>
                  </a:lnTo>
                  <a:lnTo>
                    <a:pt x="7531" y="115252"/>
                  </a:lnTo>
                  <a:lnTo>
                    <a:pt x="1511" y="121348"/>
                  </a:lnTo>
                  <a:lnTo>
                    <a:pt x="0" y="125221"/>
                  </a:lnTo>
                  <a:lnTo>
                    <a:pt x="0" y="134619"/>
                  </a:lnTo>
                  <a:lnTo>
                    <a:pt x="1511" y="138493"/>
                  </a:lnTo>
                  <a:lnTo>
                    <a:pt x="7531" y="144589"/>
                  </a:lnTo>
                  <a:lnTo>
                    <a:pt x="11366" y="146113"/>
                  </a:lnTo>
                  <a:lnTo>
                    <a:pt x="20675" y="146113"/>
                  </a:lnTo>
                  <a:lnTo>
                    <a:pt x="24498" y="144589"/>
                  </a:lnTo>
                  <a:lnTo>
                    <a:pt x="30543" y="138493"/>
                  </a:lnTo>
                  <a:lnTo>
                    <a:pt x="32042" y="134619"/>
                  </a:lnTo>
                  <a:lnTo>
                    <a:pt x="32042" y="125221"/>
                  </a:lnTo>
                  <a:lnTo>
                    <a:pt x="30543" y="121348"/>
                  </a:lnTo>
                  <a:lnTo>
                    <a:pt x="24498" y="115252"/>
                  </a:lnTo>
                  <a:lnTo>
                    <a:pt x="20675" y="113728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384235" y="925061"/>
              <a:ext cx="353298" cy="17183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796349" y="925061"/>
              <a:ext cx="147053" cy="17183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963386" y="925065"/>
              <a:ext cx="475110" cy="181735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505401" y="932880"/>
              <a:ext cx="148958" cy="14267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677913" y="925061"/>
              <a:ext cx="129336" cy="17183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839481" y="925061"/>
              <a:ext cx="130848" cy="17183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995967" y="925056"/>
              <a:ext cx="137439" cy="178892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214850" y="925061"/>
              <a:ext cx="138760" cy="171831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377931" y="925061"/>
              <a:ext cx="134429" cy="17183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752530" y="937637"/>
              <a:ext cx="148958" cy="139255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536672" y="927728"/>
              <a:ext cx="148945" cy="177926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923355" y="925061"/>
              <a:ext cx="131025" cy="17183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131292" y="925061"/>
              <a:ext cx="138950" cy="171831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9302663" y="925061"/>
              <a:ext cx="130657" cy="171831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457629" y="934400"/>
              <a:ext cx="148958" cy="140589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5327993" y="3998684"/>
              <a:ext cx="2664460" cy="1126490"/>
            </a:xfrm>
            <a:custGeom>
              <a:avLst/>
              <a:gdLst/>
              <a:ahLst/>
              <a:cxnLst/>
              <a:rect l="l" t="t" r="r" b="b"/>
              <a:pathLst>
                <a:path w="2664460" h="1126489">
                  <a:moveTo>
                    <a:pt x="2664002" y="0"/>
                  </a:moveTo>
                  <a:lnTo>
                    <a:pt x="0" y="0"/>
                  </a:lnTo>
                  <a:lnTo>
                    <a:pt x="0" y="1126020"/>
                  </a:lnTo>
                  <a:lnTo>
                    <a:pt x="2664002" y="1126020"/>
                  </a:lnTo>
                  <a:lnTo>
                    <a:pt x="2664002" y="0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690717" y="4134434"/>
              <a:ext cx="1293495" cy="394335"/>
            </a:xfrm>
            <a:custGeom>
              <a:avLst/>
              <a:gdLst/>
              <a:ahLst/>
              <a:cxnLst/>
              <a:rect l="l" t="t" r="r" b="b"/>
              <a:pathLst>
                <a:path w="1293495" h="394335">
                  <a:moveTo>
                    <a:pt x="86652" y="349973"/>
                  </a:moveTo>
                  <a:lnTo>
                    <a:pt x="34163" y="355307"/>
                  </a:lnTo>
                  <a:lnTo>
                    <a:pt x="34163" y="233984"/>
                  </a:lnTo>
                  <a:lnTo>
                    <a:pt x="2857" y="233984"/>
                  </a:lnTo>
                  <a:lnTo>
                    <a:pt x="2857" y="388226"/>
                  </a:lnTo>
                  <a:lnTo>
                    <a:pt x="86652" y="379336"/>
                  </a:lnTo>
                  <a:lnTo>
                    <a:pt x="86652" y="355307"/>
                  </a:lnTo>
                  <a:lnTo>
                    <a:pt x="86652" y="349973"/>
                  </a:lnTo>
                  <a:close/>
                </a:path>
                <a:path w="1293495" h="394335">
                  <a:moveTo>
                    <a:pt x="99441" y="162826"/>
                  </a:moveTo>
                  <a:lnTo>
                    <a:pt x="62090" y="80454"/>
                  </a:lnTo>
                  <a:lnTo>
                    <a:pt x="98564" y="2895"/>
                  </a:lnTo>
                  <a:lnTo>
                    <a:pt x="65646" y="2895"/>
                  </a:lnTo>
                  <a:lnTo>
                    <a:pt x="32016" y="74942"/>
                  </a:lnTo>
                  <a:lnTo>
                    <a:pt x="32016" y="2895"/>
                  </a:lnTo>
                  <a:lnTo>
                    <a:pt x="0" y="2895"/>
                  </a:lnTo>
                  <a:lnTo>
                    <a:pt x="0" y="162826"/>
                  </a:lnTo>
                  <a:lnTo>
                    <a:pt x="32016" y="162826"/>
                  </a:lnTo>
                  <a:lnTo>
                    <a:pt x="32016" y="86690"/>
                  </a:lnTo>
                  <a:lnTo>
                    <a:pt x="65112" y="162826"/>
                  </a:lnTo>
                  <a:lnTo>
                    <a:pt x="99441" y="162826"/>
                  </a:lnTo>
                  <a:close/>
                </a:path>
                <a:path w="1293495" h="394335">
                  <a:moveTo>
                    <a:pt x="121691" y="229171"/>
                  </a:moveTo>
                  <a:lnTo>
                    <a:pt x="93941" y="229171"/>
                  </a:lnTo>
                  <a:lnTo>
                    <a:pt x="93941" y="282905"/>
                  </a:lnTo>
                  <a:lnTo>
                    <a:pt x="59067" y="282905"/>
                  </a:lnTo>
                  <a:lnTo>
                    <a:pt x="59067" y="311899"/>
                  </a:lnTo>
                  <a:lnTo>
                    <a:pt x="93941" y="311899"/>
                  </a:lnTo>
                  <a:lnTo>
                    <a:pt x="93941" y="393915"/>
                  </a:lnTo>
                  <a:lnTo>
                    <a:pt x="121691" y="393915"/>
                  </a:lnTo>
                  <a:lnTo>
                    <a:pt x="121691" y="229171"/>
                  </a:lnTo>
                  <a:close/>
                </a:path>
                <a:path w="1293495" h="394335">
                  <a:moveTo>
                    <a:pt x="160655" y="229171"/>
                  </a:moveTo>
                  <a:lnTo>
                    <a:pt x="132194" y="229171"/>
                  </a:lnTo>
                  <a:lnTo>
                    <a:pt x="132194" y="393915"/>
                  </a:lnTo>
                  <a:lnTo>
                    <a:pt x="160655" y="393915"/>
                  </a:lnTo>
                  <a:lnTo>
                    <a:pt x="160655" y="229171"/>
                  </a:lnTo>
                  <a:close/>
                </a:path>
                <a:path w="1293495" h="394335">
                  <a:moveTo>
                    <a:pt x="198297" y="2895"/>
                  </a:moveTo>
                  <a:lnTo>
                    <a:pt x="102412" y="2895"/>
                  </a:lnTo>
                  <a:lnTo>
                    <a:pt x="102412" y="30835"/>
                  </a:lnTo>
                  <a:lnTo>
                    <a:pt x="133540" y="30835"/>
                  </a:lnTo>
                  <a:lnTo>
                    <a:pt x="133540" y="162915"/>
                  </a:lnTo>
                  <a:lnTo>
                    <a:pt x="166992" y="162915"/>
                  </a:lnTo>
                  <a:lnTo>
                    <a:pt x="166992" y="30835"/>
                  </a:lnTo>
                  <a:lnTo>
                    <a:pt x="198297" y="30835"/>
                  </a:lnTo>
                  <a:lnTo>
                    <a:pt x="198297" y="2895"/>
                  </a:lnTo>
                  <a:close/>
                </a:path>
                <a:path w="1293495" h="394335">
                  <a:moveTo>
                    <a:pt x="305168" y="29413"/>
                  </a:moveTo>
                  <a:lnTo>
                    <a:pt x="273151" y="29413"/>
                  </a:lnTo>
                  <a:lnTo>
                    <a:pt x="273151" y="65887"/>
                  </a:lnTo>
                  <a:lnTo>
                    <a:pt x="305168" y="65887"/>
                  </a:lnTo>
                  <a:lnTo>
                    <a:pt x="305168" y="29413"/>
                  </a:lnTo>
                  <a:close/>
                </a:path>
                <a:path w="1293495" h="394335">
                  <a:moveTo>
                    <a:pt x="305168" y="3810"/>
                  </a:moveTo>
                  <a:lnTo>
                    <a:pt x="211772" y="3810"/>
                  </a:lnTo>
                  <a:lnTo>
                    <a:pt x="211772" y="29210"/>
                  </a:lnTo>
                  <a:lnTo>
                    <a:pt x="211772" y="66040"/>
                  </a:lnTo>
                  <a:lnTo>
                    <a:pt x="211772" y="91440"/>
                  </a:lnTo>
                  <a:lnTo>
                    <a:pt x="305168" y="91440"/>
                  </a:lnTo>
                  <a:lnTo>
                    <a:pt x="305168" y="66040"/>
                  </a:lnTo>
                  <a:lnTo>
                    <a:pt x="244322" y="66040"/>
                  </a:lnTo>
                  <a:lnTo>
                    <a:pt x="244322" y="29210"/>
                  </a:lnTo>
                  <a:lnTo>
                    <a:pt x="305168" y="29210"/>
                  </a:lnTo>
                  <a:lnTo>
                    <a:pt x="305168" y="3810"/>
                  </a:lnTo>
                  <a:close/>
                </a:path>
                <a:path w="1293495" h="394335">
                  <a:moveTo>
                    <a:pt x="332041" y="232029"/>
                  </a:moveTo>
                  <a:lnTo>
                    <a:pt x="183680" y="232029"/>
                  </a:lnTo>
                  <a:lnTo>
                    <a:pt x="183680" y="258356"/>
                  </a:lnTo>
                  <a:lnTo>
                    <a:pt x="332041" y="258356"/>
                  </a:lnTo>
                  <a:lnTo>
                    <a:pt x="332041" y="232029"/>
                  </a:lnTo>
                  <a:close/>
                </a:path>
                <a:path w="1293495" h="394335">
                  <a:moveTo>
                    <a:pt x="333819" y="308000"/>
                  </a:moveTo>
                  <a:lnTo>
                    <a:pt x="218008" y="308000"/>
                  </a:lnTo>
                  <a:lnTo>
                    <a:pt x="218008" y="294030"/>
                  </a:lnTo>
                  <a:lnTo>
                    <a:pt x="331330" y="294030"/>
                  </a:lnTo>
                  <a:lnTo>
                    <a:pt x="331330" y="268630"/>
                  </a:lnTo>
                  <a:lnTo>
                    <a:pt x="183680" y="268630"/>
                  </a:lnTo>
                  <a:lnTo>
                    <a:pt x="183680" y="294030"/>
                  </a:lnTo>
                  <a:lnTo>
                    <a:pt x="183680" y="308000"/>
                  </a:lnTo>
                  <a:lnTo>
                    <a:pt x="183680" y="334670"/>
                  </a:lnTo>
                  <a:lnTo>
                    <a:pt x="333819" y="334670"/>
                  </a:lnTo>
                  <a:lnTo>
                    <a:pt x="333819" y="308000"/>
                  </a:lnTo>
                  <a:close/>
                </a:path>
                <a:path w="1293495" h="394335">
                  <a:moveTo>
                    <a:pt x="339521" y="362432"/>
                  </a:moveTo>
                  <a:lnTo>
                    <a:pt x="176377" y="362432"/>
                  </a:lnTo>
                  <a:lnTo>
                    <a:pt x="176377" y="390893"/>
                  </a:lnTo>
                  <a:lnTo>
                    <a:pt x="339521" y="390893"/>
                  </a:lnTo>
                  <a:lnTo>
                    <a:pt x="339521" y="362432"/>
                  </a:lnTo>
                  <a:close/>
                </a:path>
                <a:path w="1293495" h="394335">
                  <a:moveTo>
                    <a:pt x="365823" y="138430"/>
                  </a:moveTo>
                  <a:lnTo>
                    <a:pt x="253580" y="138430"/>
                  </a:lnTo>
                  <a:lnTo>
                    <a:pt x="253580" y="105410"/>
                  </a:lnTo>
                  <a:lnTo>
                    <a:pt x="219417" y="105410"/>
                  </a:lnTo>
                  <a:lnTo>
                    <a:pt x="219417" y="138430"/>
                  </a:lnTo>
                  <a:lnTo>
                    <a:pt x="219417" y="165100"/>
                  </a:lnTo>
                  <a:lnTo>
                    <a:pt x="365823" y="165100"/>
                  </a:lnTo>
                  <a:lnTo>
                    <a:pt x="365823" y="138430"/>
                  </a:lnTo>
                  <a:close/>
                </a:path>
                <a:path w="1293495" h="394335">
                  <a:moveTo>
                    <a:pt x="381838" y="41910"/>
                  </a:moveTo>
                  <a:lnTo>
                    <a:pt x="362267" y="41910"/>
                  </a:lnTo>
                  <a:lnTo>
                    <a:pt x="362267" y="0"/>
                  </a:lnTo>
                  <a:lnTo>
                    <a:pt x="328472" y="0"/>
                  </a:lnTo>
                  <a:lnTo>
                    <a:pt x="328472" y="41910"/>
                  </a:lnTo>
                  <a:lnTo>
                    <a:pt x="328472" y="71120"/>
                  </a:lnTo>
                  <a:lnTo>
                    <a:pt x="328472" y="121920"/>
                  </a:lnTo>
                  <a:lnTo>
                    <a:pt x="362267" y="121920"/>
                  </a:lnTo>
                  <a:lnTo>
                    <a:pt x="362267" y="71120"/>
                  </a:lnTo>
                  <a:lnTo>
                    <a:pt x="381838" y="71120"/>
                  </a:lnTo>
                  <a:lnTo>
                    <a:pt x="381838" y="41910"/>
                  </a:lnTo>
                  <a:close/>
                </a:path>
                <a:path w="1293495" h="394335">
                  <a:moveTo>
                    <a:pt x="464654" y="267970"/>
                  </a:moveTo>
                  <a:lnTo>
                    <a:pt x="462368" y="255879"/>
                  </a:lnTo>
                  <a:lnTo>
                    <a:pt x="461937" y="253555"/>
                  </a:lnTo>
                  <a:lnTo>
                    <a:pt x="454342" y="241795"/>
                  </a:lnTo>
                  <a:lnTo>
                    <a:pt x="442747" y="233870"/>
                  </a:lnTo>
                  <a:lnTo>
                    <a:pt x="434060" y="232168"/>
                  </a:lnTo>
                  <a:lnTo>
                    <a:pt x="434060" y="261213"/>
                  </a:lnTo>
                  <a:lnTo>
                    <a:pt x="434060" y="273850"/>
                  </a:lnTo>
                  <a:lnTo>
                    <a:pt x="428904" y="279361"/>
                  </a:lnTo>
                  <a:lnTo>
                    <a:pt x="395084" y="279361"/>
                  </a:lnTo>
                  <a:lnTo>
                    <a:pt x="390118" y="273850"/>
                  </a:lnTo>
                  <a:lnTo>
                    <a:pt x="390118" y="261213"/>
                  </a:lnTo>
                  <a:lnTo>
                    <a:pt x="395084" y="255879"/>
                  </a:lnTo>
                  <a:lnTo>
                    <a:pt x="428904" y="255879"/>
                  </a:lnTo>
                  <a:lnTo>
                    <a:pt x="434060" y="261213"/>
                  </a:lnTo>
                  <a:lnTo>
                    <a:pt x="434060" y="232168"/>
                  </a:lnTo>
                  <a:lnTo>
                    <a:pt x="428002" y="230974"/>
                  </a:lnTo>
                  <a:lnTo>
                    <a:pt x="395808" y="230974"/>
                  </a:lnTo>
                  <a:lnTo>
                    <a:pt x="381000" y="233870"/>
                  </a:lnTo>
                  <a:lnTo>
                    <a:pt x="369417" y="241795"/>
                  </a:lnTo>
                  <a:lnTo>
                    <a:pt x="361861" y="253555"/>
                  </a:lnTo>
                  <a:lnTo>
                    <a:pt x="359156" y="267970"/>
                  </a:lnTo>
                  <a:lnTo>
                    <a:pt x="361861" y="282282"/>
                  </a:lnTo>
                  <a:lnTo>
                    <a:pt x="369417" y="293979"/>
                  </a:lnTo>
                  <a:lnTo>
                    <a:pt x="381000" y="301879"/>
                  </a:lnTo>
                  <a:lnTo>
                    <a:pt x="395808" y="304787"/>
                  </a:lnTo>
                  <a:lnTo>
                    <a:pt x="428002" y="304787"/>
                  </a:lnTo>
                  <a:lnTo>
                    <a:pt x="442747" y="301879"/>
                  </a:lnTo>
                  <a:lnTo>
                    <a:pt x="454342" y="293979"/>
                  </a:lnTo>
                  <a:lnTo>
                    <a:pt x="461937" y="282282"/>
                  </a:lnTo>
                  <a:lnTo>
                    <a:pt x="462495" y="279361"/>
                  </a:lnTo>
                  <a:lnTo>
                    <a:pt x="464654" y="267970"/>
                  </a:lnTo>
                  <a:close/>
                </a:path>
                <a:path w="1293495" h="394335">
                  <a:moveTo>
                    <a:pt x="474789" y="314236"/>
                  </a:moveTo>
                  <a:lnTo>
                    <a:pt x="353822" y="314236"/>
                  </a:lnTo>
                  <a:lnTo>
                    <a:pt x="353822" y="340906"/>
                  </a:lnTo>
                  <a:lnTo>
                    <a:pt x="391185" y="340906"/>
                  </a:lnTo>
                  <a:lnTo>
                    <a:pt x="379260" y="393928"/>
                  </a:lnTo>
                  <a:lnTo>
                    <a:pt x="413423" y="393928"/>
                  </a:lnTo>
                  <a:lnTo>
                    <a:pt x="425335" y="340906"/>
                  </a:lnTo>
                  <a:lnTo>
                    <a:pt x="474789" y="340906"/>
                  </a:lnTo>
                  <a:lnTo>
                    <a:pt x="474789" y="314236"/>
                  </a:lnTo>
                  <a:close/>
                </a:path>
                <a:path w="1293495" h="394335">
                  <a:moveTo>
                    <a:pt x="492391" y="44881"/>
                  </a:moveTo>
                  <a:lnTo>
                    <a:pt x="488746" y="27266"/>
                  </a:lnTo>
                  <a:lnTo>
                    <a:pt x="488429" y="25692"/>
                  </a:lnTo>
                  <a:lnTo>
                    <a:pt x="477647" y="11887"/>
                  </a:lnTo>
                  <a:lnTo>
                    <a:pt x="461695" y="3556"/>
                  </a:lnTo>
                  <a:lnTo>
                    <a:pt x="460375" y="3378"/>
                  </a:lnTo>
                  <a:lnTo>
                    <a:pt x="460375" y="33489"/>
                  </a:lnTo>
                  <a:lnTo>
                    <a:pt x="460375" y="73342"/>
                  </a:lnTo>
                  <a:lnTo>
                    <a:pt x="452374" y="79209"/>
                  </a:lnTo>
                  <a:lnTo>
                    <a:pt x="432447" y="79209"/>
                  </a:lnTo>
                  <a:lnTo>
                    <a:pt x="424611" y="73342"/>
                  </a:lnTo>
                  <a:lnTo>
                    <a:pt x="424611" y="33489"/>
                  </a:lnTo>
                  <a:lnTo>
                    <a:pt x="432447" y="27266"/>
                  </a:lnTo>
                  <a:lnTo>
                    <a:pt x="452374" y="27266"/>
                  </a:lnTo>
                  <a:lnTo>
                    <a:pt x="460375" y="33489"/>
                  </a:lnTo>
                  <a:lnTo>
                    <a:pt x="460375" y="3378"/>
                  </a:lnTo>
                  <a:lnTo>
                    <a:pt x="407047" y="11887"/>
                  </a:lnTo>
                  <a:lnTo>
                    <a:pt x="392417" y="44881"/>
                  </a:lnTo>
                  <a:lnTo>
                    <a:pt x="392417" y="62318"/>
                  </a:lnTo>
                  <a:lnTo>
                    <a:pt x="396341" y="81381"/>
                  </a:lnTo>
                  <a:lnTo>
                    <a:pt x="407047" y="94869"/>
                  </a:lnTo>
                  <a:lnTo>
                    <a:pt x="422884" y="102895"/>
                  </a:lnTo>
                  <a:lnTo>
                    <a:pt x="442226" y="105549"/>
                  </a:lnTo>
                  <a:lnTo>
                    <a:pt x="461695" y="102895"/>
                  </a:lnTo>
                  <a:lnTo>
                    <a:pt x="477647" y="94869"/>
                  </a:lnTo>
                  <a:lnTo>
                    <a:pt x="488429" y="81381"/>
                  </a:lnTo>
                  <a:lnTo>
                    <a:pt x="488873" y="79209"/>
                  </a:lnTo>
                  <a:lnTo>
                    <a:pt x="492391" y="62318"/>
                  </a:lnTo>
                  <a:lnTo>
                    <a:pt x="492391" y="44881"/>
                  </a:lnTo>
                  <a:close/>
                </a:path>
                <a:path w="1293495" h="394335">
                  <a:moveTo>
                    <a:pt x="505206" y="125298"/>
                  </a:moveTo>
                  <a:lnTo>
                    <a:pt x="386003" y="132575"/>
                  </a:lnTo>
                  <a:lnTo>
                    <a:pt x="386003" y="161594"/>
                  </a:lnTo>
                  <a:lnTo>
                    <a:pt x="505206" y="154279"/>
                  </a:lnTo>
                  <a:lnTo>
                    <a:pt x="505206" y="125298"/>
                  </a:lnTo>
                  <a:close/>
                </a:path>
                <a:path w="1293495" h="394335">
                  <a:moveTo>
                    <a:pt x="514286" y="229184"/>
                  </a:moveTo>
                  <a:lnTo>
                    <a:pt x="480491" y="229184"/>
                  </a:lnTo>
                  <a:lnTo>
                    <a:pt x="480491" y="349986"/>
                  </a:lnTo>
                  <a:lnTo>
                    <a:pt x="434060" y="349986"/>
                  </a:lnTo>
                  <a:lnTo>
                    <a:pt x="434060" y="375602"/>
                  </a:lnTo>
                  <a:lnTo>
                    <a:pt x="480491" y="375602"/>
                  </a:lnTo>
                  <a:lnTo>
                    <a:pt x="480491" y="393928"/>
                  </a:lnTo>
                  <a:lnTo>
                    <a:pt x="514286" y="393928"/>
                  </a:lnTo>
                  <a:lnTo>
                    <a:pt x="514286" y="229184"/>
                  </a:lnTo>
                  <a:close/>
                </a:path>
                <a:path w="1293495" h="394335">
                  <a:moveTo>
                    <a:pt x="545211" y="571"/>
                  </a:moveTo>
                  <a:lnTo>
                    <a:pt x="510895" y="571"/>
                  </a:lnTo>
                  <a:lnTo>
                    <a:pt x="510895" y="165315"/>
                  </a:lnTo>
                  <a:lnTo>
                    <a:pt x="545211" y="165315"/>
                  </a:lnTo>
                  <a:lnTo>
                    <a:pt x="545211" y="571"/>
                  </a:lnTo>
                  <a:close/>
                </a:path>
                <a:path w="1293495" h="394335">
                  <a:moveTo>
                    <a:pt x="688543" y="232029"/>
                  </a:moveTo>
                  <a:lnTo>
                    <a:pt x="538391" y="232029"/>
                  </a:lnTo>
                  <a:lnTo>
                    <a:pt x="538391" y="261200"/>
                  </a:lnTo>
                  <a:lnTo>
                    <a:pt x="652424" y="261200"/>
                  </a:lnTo>
                  <a:lnTo>
                    <a:pt x="650290" y="289318"/>
                  </a:lnTo>
                  <a:lnTo>
                    <a:pt x="540169" y="289318"/>
                  </a:lnTo>
                  <a:lnTo>
                    <a:pt x="540169" y="316534"/>
                  </a:lnTo>
                  <a:lnTo>
                    <a:pt x="648335" y="316534"/>
                  </a:lnTo>
                  <a:lnTo>
                    <a:pt x="645490" y="353352"/>
                  </a:lnTo>
                  <a:lnTo>
                    <a:pt x="680186" y="353352"/>
                  </a:lnTo>
                  <a:lnTo>
                    <a:pt x="688543" y="232029"/>
                  </a:lnTo>
                  <a:close/>
                </a:path>
                <a:path w="1293495" h="394335">
                  <a:moveTo>
                    <a:pt x="695134" y="361175"/>
                  </a:moveTo>
                  <a:lnTo>
                    <a:pt x="531990" y="361175"/>
                  </a:lnTo>
                  <a:lnTo>
                    <a:pt x="531990" y="390893"/>
                  </a:lnTo>
                  <a:lnTo>
                    <a:pt x="695134" y="390893"/>
                  </a:lnTo>
                  <a:lnTo>
                    <a:pt x="695134" y="361175"/>
                  </a:lnTo>
                  <a:close/>
                </a:path>
                <a:path w="1293495" h="394335">
                  <a:moveTo>
                    <a:pt x="868972" y="234873"/>
                  </a:moveTo>
                  <a:lnTo>
                    <a:pt x="766343" y="234873"/>
                  </a:lnTo>
                  <a:lnTo>
                    <a:pt x="766343" y="263690"/>
                  </a:lnTo>
                  <a:lnTo>
                    <a:pt x="836790" y="263690"/>
                  </a:lnTo>
                  <a:lnTo>
                    <a:pt x="831761" y="300164"/>
                  </a:lnTo>
                  <a:lnTo>
                    <a:pt x="817460" y="327952"/>
                  </a:lnTo>
                  <a:lnTo>
                    <a:pt x="794969" y="347484"/>
                  </a:lnTo>
                  <a:lnTo>
                    <a:pt x="765441" y="359232"/>
                  </a:lnTo>
                  <a:lnTo>
                    <a:pt x="765441" y="389991"/>
                  </a:lnTo>
                  <a:lnTo>
                    <a:pt x="807364" y="376199"/>
                  </a:lnTo>
                  <a:lnTo>
                    <a:pt x="840092" y="350024"/>
                  </a:lnTo>
                  <a:lnTo>
                    <a:pt x="861377" y="311099"/>
                  </a:lnTo>
                  <a:lnTo>
                    <a:pt x="868972" y="259067"/>
                  </a:lnTo>
                  <a:lnTo>
                    <a:pt x="868972" y="234873"/>
                  </a:lnTo>
                  <a:close/>
                </a:path>
                <a:path w="1293495" h="394335">
                  <a:moveTo>
                    <a:pt x="922883" y="229171"/>
                  </a:moveTo>
                  <a:lnTo>
                    <a:pt x="888365" y="229171"/>
                  </a:lnTo>
                  <a:lnTo>
                    <a:pt x="888365" y="393915"/>
                  </a:lnTo>
                  <a:lnTo>
                    <a:pt x="922883" y="393915"/>
                  </a:lnTo>
                  <a:lnTo>
                    <a:pt x="922883" y="229171"/>
                  </a:lnTo>
                  <a:close/>
                </a:path>
                <a:path w="1293495" h="394335">
                  <a:moveTo>
                    <a:pt x="1098537" y="261213"/>
                  </a:moveTo>
                  <a:lnTo>
                    <a:pt x="1055433" y="252717"/>
                  </a:lnTo>
                  <a:lnTo>
                    <a:pt x="1039660" y="231152"/>
                  </a:lnTo>
                  <a:lnTo>
                    <a:pt x="1039660" y="227584"/>
                  </a:lnTo>
                  <a:lnTo>
                    <a:pt x="1005319" y="227584"/>
                  </a:lnTo>
                  <a:lnTo>
                    <a:pt x="1005319" y="231152"/>
                  </a:lnTo>
                  <a:lnTo>
                    <a:pt x="1001242" y="243243"/>
                  </a:lnTo>
                  <a:lnTo>
                    <a:pt x="989533" y="252717"/>
                  </a:lnTo>
                  <a:lnTo>
                    <a:pt x="970953" y="258914"/>
                  </a:lnTo>
                  <a:lnTo>
                    <a:pt x="946264" y="261213"/>
                  </a:lnTo>
                  <a:lnTo>
                    <a:pt x="946264" y="283806"/>
                  </a:lnTo>
                  <a:lnTo>
                    <a:pt x="974394" y="281686"/>
                  </a:lnTo>
                  <a:lnTo>
                    <a:pt x="996124" y="276085"/>
                  </a:lnTo>
                  <a:lnTo>
                    <a:pt x="1011910" y="267716"/>
                  </a:lnTo>
                  <a:lnTo>
                    <a:pt x="1022223" y="257302"/>
                  </a:lnTo>
                  <a:lnTo>
                    <a:pt x="1032522" y="267716"/>
                  </a:lnTo>
                  <a:lnTo>
                    <a:pt x="1048308" y="276085"/>
                  </a:lnTo>
                  <a:lnTo>
                    <a:pt x="1070127" y="281686"/>
                  </a:lnTo>
                  <a:lnTo>
                    <a:pt x="1098537" y="283806"/>
                  </a:lnTo>
                  <a:lnTo>
                    <a:pt x="1098537" y="261213"/>
                  </a:lnTo>
                  <a:close/>
                </a:path>
                <a:path w="1293495" h="394335">
                  <a:moveTo>
                    <a:pt x="1104061" y="290563"/>
                  </a:moveTo>
                  <a:lnTo>
                    <a:pt x="940917" y="290563"/>
                  </a:lnTo>
                  <a:lnTo>
                    <a:pt x="940917" y="312801"/>
                  </a:lnTo>
                  <a:lnTo>
                    <a:pt x="1006030" y="312801"/>
                  </a:lnTo>
                  <a:lnTo>
                    <a:pt x="1006030" y="324192"/>
                  </a:lnTo>
                  <a:lnTo>
                    <a:pt x="948220" y="324192"/>
                  </a:lnTo>
                  <a:lnTo>
                    <a:pt x="948220" y="343039"/>
                  </a:lnTo>
                  <a:lnTo>
                    <a:pt x="1063320" y="343039"/>
                  </a:lnTo>
                  <a:lnTo>
                    <a:pt x="1063320" y="349631"/>
                  </a:lnTo>
                  <a:lnTo>
                    <a:pt x="948220" y="349631"/>
                  </a:lnTo>
                  <a:lnTo>
                    <a:pt x="948220" y="393928"/>
                  </a:lnTo>
                  <a:lnTo>
                    <a:pt x="1099248" y="393928"/>
                  </a:lnTo>
                  <a:lnTo>
                    <a:pt x="1099248" y="374357"/>
                  </a:lnTo>
                  <a:lnTo>
                    <a:pt x="981303" y="374357"/>
                  </a:lnTo>
                  <a:lnTo>
                    <a:pt x="981303" y="367423"/>
                  </a:lnTo>
                  <a:lnTo>
                    <a:pt x="1096581" y="367423"/>
                  </a:lnTo>
                  <a:lnTo>
                    <a:pt x="1096581" y="324192"/>
                  </a:lnTo>
                  <a:lnTo>
                    <a:pt x="1038593" y="324192"/>
                  </a:lnTo>
                  <a:lnTo>
                    <a:pt x="1038593" y="312801"/>
                  </a:lnTo>
                  <a:lnTo>
                    <a:pt x="1104061" y="312801"/>
                  </a:lnTo>
                  <a:lnTo>
                    <a:pt x="1104061" y="290563"/>
                  </a:lnTo>
                  <a:close/>
                </a:path>
                <a:path w="1293495" h="394335">
                  <a:moveTo>
                    <a:pt x="1225994" y="232041"/>
                  </a:moveTo>
                  <a:lnTo>
                    <a:pt x="1124064" y="232041"/>
                  </a:lnTo>
                  <a:lnTo>
                    <a:pt x="1124064" y="260324"/>
                  </a:lnTo>
                  <a:lnTo>
                    <a:pt x="1192911" y="260324"/>
                  </a:lnTo>
                  <a:lnTo>
                    <a:pt x="1188808" y="349631"/>
                  </a:lnTo>
                  <a:lnTo>
                    <a:pt x="1220304" y="349631"/>
                  </a:lnTo>
                  <a:lnTo>
                    <a:pt x="1225994" y="232041"/>
                  </a:lnTo>
                  <a:close/>
                </a:path>
                <a:path w="1293495" h="394335">
                  <a:moveTo>
                    <a:pt x="1233639" y="356920"/>
                  </a:moveTo>
                  <a:lnTo>
                    <a:pt x="1174762" y="360845"/>
                  </a:lnTo>
                  <a:lnTo>
                    <a:pt x="1174762" y="291630"/>
                  </a:lnTo>
                  <a:lnTo>
                    <a:pt x="1142746" y="291630"/>
                  </a:lnTo>
                  <a:lnTo>
                    <a:pt x="1142746" y="362800"/>
                  </a:lnTo>
                  <a:lnTo>
                    <a:pt x="1118908" y="364210"/>
                  </a:lnTo>
                  <a:lnTo>
                    <a:pt x="1118908" y="393204"/>
                  </a:lnTo>
                  <a:lnTo>
                    <a:pt x="1233639" y="385737"/>
                  </a:lnTo>
                  <a:lnTo>
                    <a:pt x="1233639" y="360845"/>
                  </a:lnTo>
                  <a:lnTo>
                    <a:pt x="1233639" y="356920"/>
                  </a:lnTo>
                  <a:close/>
                </a:path>
                <a:path w="1293495" h="394335">
                  <a:moveTo>
                    <a:pt x="1292885" y="290398"/>
                  </a:moveTo>
                  <a:lnTo>
                    <a:pt x="1273136" y="290398"/>
                  </a:lnTo>
                  <a:lnTo>
                    <a:pt x="1273136" y="229184"/>
                  </a:lnTo>
                  <a:lnTo>
                    <a:pt x="1239342" y="229184"/>
                  </a:lnTo>
                  <a:lnTo>
                    <a:pt x="1239342" y="393928"/>
                  </a:lnTo>
                  <a:lnTo>
                    <a:pt x="1273136" y="393928"/>
                  </a:lnTo>
                  <a:lnTo>
                    <a:pt x="1273136" y="320802"/>
                  </a:lnTo>
                  <a:lnTo>
                    <a:pt x="1292885" y="320802"/>
                  </a:lnTo>
                  <a:lnTo>
                    <a:pt x="1292885" y="290398"/>
                  </a:lnTo>
                  <a:close/>
                </a:path>
              </a:pathLst>
            </a:custGeom>
            <a:solidFill>
              <a:srgbClr val="FFF9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691263" y="4592206"/>
              <a:ext cx="157797" cy="166522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871196" y="4592207"/>
              <a:ext cx="158153" cy="165620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6100204" y="4590262"/>
              <a:ext cx="516890" cy="167005"/>
            </a:xfrm>
            <a:custGeom>
              <a:avLst/>
              <a:gdLst/>
              <a:ahLst/>
              <a:cxnLst/>
              <a:rect l="l" t="t" r="r" b="b"/>
              <a:pathLst>
                <a:path w="516890" h="167004">
                  <a:moveTo>
                    <a:pt x="104597" y="59944"/>
                  </a:moveTo>
                  <a:lnTo>
                    <a:pt x="71259" y="33108"/>
                  </a:lnTo>
                  <a:lnTo>
                    <a:pt x="69037" y="17792"/>
                  </a:lnTo>
                  <a:lnTo>
                    <a:pt x="69037" y="3022"/>
                  </a:lnTo>
                  <a:lnTo>
                    <a:pt x="35585" y="3022"/>
                  </a:lnTo>
                  <a:lnTo>
                    <a:pt x="35585" y="19037"/>
                  </a:lnTo>
                  <a:lnTo>
                    <a:pt x="33121" y="33985"/>
                  </a:lnTo>
                  <a:lnTo>
                    <a:pt x="26327" y="45770"/>
                  </a:lnTo>
                  <a:lnTo>
                    <a:pt x="15265" y="54406"/>
                  </a:lnTo>
                  <a:lnTo>
                    <a:pt x="0" y="59944"/>
                  </a:lnTo>
                  <a:lnTo>
                    <a:pt x="0" y="86283"/>
                  </a:lnTo>
                  <a:lnTo>
                    <a:pt x="16624" y="82524"/>
                  </a:lnTo>
                  <a:lnTo>
                    <a:pt x="31089" y="76390"/>
                  </a:lnTo>
                  <a:lnTo>
                    <a:pt x="43078" y="67945"/>
                  </a:lnTo>
                  <a:lnTo>
                    <a:pt x="52298" y="57289"/>
                  </a:lnTo>
                  <a:lnTo>
                    <a:pt x="61556" y="67945"/>
                  </a:lnTo>
                  <a:lnTo>
                    <a:pt x="73609" y="76390"/>
                  </a:lnTo>
                  <a:lnTo>
                    <a:pt x="88061" y="82524"/>
                  </a:lnTo>
                  <a:lnTo>
                    <a:pt x="104597" y="86283"/>
                  </a:lnTo>
                  <a:lnTo>
                    <a:pt x="104597" y="59944"/>
                  </a:lnTo>
                  <a:close/>
                </a:path>
                <a:path w="516890" h="167004">
                  <a:moveTo>
                    <a:pt x="157975" y="1955"/>
                  </a:moveTo>
                  <a:lnTo>
                    <a:pt x="124167" y="1955"/>
                  </a:lnTo>
                  <a:lnTo>
                    <a:pt x="124167" y="22415"/>
                  </a:lnTo>
                  <a:lnTo>
                    <a:pt x="88950" y="22415"/>
                  </a:lnTo>
                  <a:lnTo>
                    <a:pt x="88950" y="48031"/>
                  </a:lnTo>
                  <a:lnTo>
                    <a:pt x="124167" y="48031"/>
                  </a:lnTo>
                  <a:lnTo>
                    <a:pt x="124167" y="88417"/>
                  </a:lnTo>
                  <a:lnTo>
                    <a:pt x="157975" y="88417"/>
                  </a:lnTo>
                  <a:lnTo>
                    <a:pt x="157975" y="1955"/>
                  </a:lnTo>
                  <a:close/>
                </a:path>
                <a:path w="516890" h="167004">
                  <a:moveTo>
                    <a:pt x="160997" y="146418"/>
                  </a:moveTo>
                  <a:lnTo>
                    <a:pt x="43942" y="146418"/>
                  </a:lnTo>
                  <a:lnTo>
                    <a:pt x="43942" y="138049"/>
                  </a:lnTo>
                  <a:lnTo>
                    <a:pt x="158330" y="138049"/>
                  </a:lnTo>
                  <a:lnTo>
                    <a:pt x="158330" y="93230"/>
                  </a:lnTo>
                  <a:lnTo>
                    <a:pt x="10147" y="93230"/>
                  </a:lnTo>
                  <a:lnTo>
                    <a:pt x="10147" y="112966"/>
                  </a:lnTo>
                  <a:lnTo>
                    <a:pt x="124536" y="112966"/>
                  </a:lnTo>
                  <a:lnTo>
                    <a:pt x="124536" y="120434"/>
                  </a:lnTo>
                  <a:lnTo>
                    <a:pt x="10147" y="120434"/>
                  </a:lnTo>
                  <a:lnTo>
                    <a:pt x="10147" y="166700"/>
                  </a:lnTo>
                  <a:lnTo>
                    <a:pt x="160997" y="166700"/>
                  </a:lnTo>
                  <a:lnTo>
                    <a:pt x="160997" y="146418"/>
                  </a:lnTo>
                  <a:close/>
                </a:path>
                <a:path w="516890" h="167004">
                  <a:moveTo>
                    <a:pt x="288099" y="125768"/>
                  </a:moveTo>
                  <a:lnTo>
                    <a:pt x="252564" y="85648"/>
                  </a:lnTo>
                  <a:lnTo>
                    <a:pt x="249504" y="61188"/>
                  </a:lnTo>
                  <a:lnTo>
                    <a:pt x="249504" y="47853"/>
                  </a:lnTo>
                  <a:lnTo>
                    <a:pt x="286321" y="47853"/>
                  </a:lnTo>
                  <a:lnTo>
                    <a:pt x="286321" y="20624"/>
                  </a:lnTo>
                  <a:lnTo>
                    <a:pt x="250037" y="20624"/>
                  </a:lnTo>
                  <a:lnTo>
                    <a:pt x="250037" y="0"/>
                  </a:lnTo>
                  <a:lnTo>
                    <a:pt x="215684" y="0"/>
                  </a:lnTo>
                  <a:lnTo>
                    <a:pt x="215684" y="20624"/>
                  </a:lnTo>
                  <a:lnTo>
                    <a:pt x="179222" y="20624"/>
                  </a:lnTo>
                  <a:lnTo>
                    <a:pt x="179222" y="47853"/>
                  </a:lnTo>
                  <a:lnTo>
                    <a:pt x="216217" y="47853"/>
                  </a:lnTo>
                  <a:lnTo>
                    <a:pt x="216217" y="61188"/>
                  </a:lnTo>
                  <a:lnTo>
                    <a:pt x="213106" y="85648"/>
                  </a:lnTo>
                  <a:lnTo>
                    <a:pt x="204698" y="104025"/>
                  </a:lnTo>
                  <a:lnTo>
                    <a:pt x="192354" y="117132"/>
                  </a:lnTo>
                  <a:lnTo>
                    <a:pt x="177457" y="125768"/>
                  </a:lnTo>
                  <a:lnTo>
                    <a:pt x="177457" y="160807"/>
                  </a:lnTo>
                  <a:lnTo>
                    <a:pt x="222669" y="131025"/>
                  </a:lnTo>
                  <a:lnTo>
                    <a:pt x="232765" y="115989"/>
                  </a:lnTo>
                  <a:lnTo>
                    <a:pt x="242811" y="131025"/>
                  </a:lnTo>
                  <a:lnTo>
                    <a:pt x="255892" y="143814"/>
                  </a:lnTo>
                  <a:lnTo>
                    <a:pt x="271246" y="153885"/>
                  </a:lnTo>
                  <a:lnTo>
                    <a:pt x="288099" y="160807"/>
                  </a:lnTo>
                  <a:lnTo>
                    <a:pt x="288099" y="125768"/>
                  </a:lnTo>
                  <a:close/>
                </a:path>
                <a:path w="516890" h="167004">
                  <a:moveTo>
                    <a:pt x="335597" y="1943"/>
                  </a:moveTo>
                  <a:lnTo>
                    <a:pt x="301078" y="1943"/>
                  </a:lnTo>
                  <a:lnTo>
                    <a:pt x="301078" y="166687"/>
                  </a:lnTo>
                  <a:lnTo>
                    <a:pt x="335597" y="166687"/>
                  </a:lnTo>
                  <a:lnTo>
                    <a:pt x="335597" y="1943"/>
                  </a:lnTo>
                  <a:close/>
                </a:path>
                <a:path w="516890" h="167004">
                  <a:moveTo>
                    <a:pt x="511086" y="76720"/>
                  </a:moveTo>
                  <a:lnTo>
                    <a:pt x="394741" y="76720"/>
                  </a:lnTo>
                  <a:lnTo>
                    <a:pt x="394741" y="64020"/>
                  </a:lnTo>
                  <a:lnTo>
                    <a:pt x="509308" y="64020"/>
                  </a:lnTo>
                  <a:lnTo>
                    <a:pt x="509308" y="41160"/>
                  </a:lnTo>
                  <a:lnTo>
                    <a:pt x="509308" y="29730"/>
                  </a:lnTo>
                  <a:lnTo>
                    <a:pt x="509308" y="4330"/>
                  </a:lnTo>
                  <a:lnTo>
                    <a:pt x="360946" y="4330"/>
                  </a:lnTo>
                  <a:lnTo>
                    <a:pt x="360946" y="29730"/>
                  </a:lnTo>
                  <a:lnTo>
                    <a:pt x="475678" y="29730"/>
                  </a:lnTo>
                  <a:lnTo>
                    <a:pt x="475678" y="41160"/>
                  </a:lnTo>
                  <a:lnTo>
                    <a:pt x="360946" y="41160"/>
                  </a:lnTo>
                  <a:lnTo>
                    <a:pt x="360946" y="64020"/>
                  </a:lnTo>
                  <a:lnTo>
                    <a:pt x="360946" y="76720"/>
                  </a:lnTo>
                  <a:lnTo>
                    <a:pt x="360946" y="102120"/>
                  </a:lnTo>
                  <a:lnTo>
                    <a:pt x="511086" y="102120"/>
                  </a:lnTo>
                  <a:lnTo>
                    <a:pt x="511086" y="76720"/>
                  </a:lnTo>
                  <a:close/>
                </a:path>
                <a:path w="516890" h="167004">
                  <a:moveTo>
                    <a:pt x="516788" y="135039"/>
                  </a:moveTo>
                  <a:lnTo>
                    <a:pt x="452374" y="135039"/>
                  </a:lnTo>
                  <a:lnTo>
                    <a:pt x="452374" y="108178"/>
                  </a:lnTo>
                  <a:lnTo>
                    <a:pt x="417868" y="108178"/>
                  </a:lnTo>
                  <a:lnTo>
                    <a:pt x="417868" y="135039"/>
                  </a:lnTo>
                  <a:lnTo>
                    <a:pt x="353644" y="135039"/>
                  </a:lnTo>
                  <a:lnTo>
                    <a:pt x="353644" y="163677"/>
                  </a:lnTo>
                  <a:lnTo>
                    <a:pt x="516788" y="163677"/>
                  </a:lnTo>
                  <a:lnTo>
                    <a:pt x="516788" y="135039"/>
                  </a:lnTo>
                  <a:close/>
                </a:path>
              </a:pathLst>
            </a:custGeom>
            <a:solidFill>
              <a:srgbClr val="FFF9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689301" y="4820806"/>
              <a:ext cx="337381" cy="165629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102334" y="4820451"/>
              <a:ext cx="336857" cy="165272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510909" y="4820463"/>
              <a:ext cx="567055" cy="166370"/>
            </a:xfrm>
            <a:custGeom>
              <a:avLst/>
              <a:gdLst/>
              <a:ahLst/>
              <a:cxnLst/>
              <a:rect l="l" t="t" r="r" b="b"/>
              <a:pathLst>
                <a:path w="567054" h="166370">
                  <a:moveTo>
                    <a:pt x="93929" y="39865"/>
                  </a:moveTo>
                  <a:lnTo>
                    <a:pt x="90805" y="25450"/>
                  </a:lnTo>
                  <a:lnTo>
                    <a:pt x="90220" y="22733"/>
                  </a:lnTo>
                  <a:lnTo>
                    <a:pt x="80124" y="10363"/>
                  </a:lnTo>
                  <a:lnTo>
                    <a:pt x="65176" y="2870"/>
                  </a:lnTo>
                  <a:lnTo>
                    <a:pt x="63334" y="2616"/>
                  </a:lnTo>
                  <a:lnTo>
                    <a:pt x="63334" y="30607"/>
                  </a:lnTo>
                  <a:lnTo>
                    <a:pt x="63334" y="69024"/>
                  </a:lnTo>
                  <a:lnTo>
                    <a:pt x="56400" y="74015"/>
                  </a:lnTo>
                  <a:lnTo>
                    <a:pt x="38061" y="74015"/>
                  </a:lnTo>
                  <a:lnTo>
                    <a:pt x="31305" y="69024"/>
                  </a:lnTo>
                  <a:lnTo>
                    <a:pt x="31305" y="30607"/>
                  </a:lnTo>
                  <a:lnTo>
                    <a:pt x="38061" y="25450"/>
                  </a:lnTo>
                  <a:lnTo>
                    <a:pt x="56400" y="25450"/>
                  </a:lnTo>
                  <a:lnTo>
                    <a:pt x="63334" y="30607"/>
                  </a:lnTo>
                  <a:lnTo>
                    <a:pt x="63334" y="2616"/>
                  </a:lnTo>
                  <a:lnTo>
                    <a:pt x="13804" y="10363"/>
                  </a:lnTo>
                  <a:lnTo>
                    <a:pt x="0" y="39865"/>
                  </a:lnTo>
                  <a:lnTo>
                    <a:pt x="114" y="60312"/>
                  </a:lnTo>
                  <a:lnTo>
                    <a:pt x="3708" y="76873"/>
                  </a:lnTo>
                  <a:lnTo>
                    <a:pt x="13804" y="89166"/>
                  </a:lnTo>
                  <a:lnTo>
                    <a:pt x="28740" y="96596"/>
                  </a:lnTo>
                  <a:lnTo>
                    <a:pt x="46951" y="99098"/>
                  </a:lnTo>
                  <a:lnTo>
                    <a:pt x="65176" y="96596"/>
                  </a:lnTo>
                  <a:lnTo>
                    <a:pt x="80124" y="89166"/>
                  </a:lnTo>
                  <a:lnTo>
                    <a:pt x="90220" y="76873"/>
                  </a:lnTo>
                  <a:lnTo>
                    <a:pt x="90843" y="74015"/>
                  </a:lnTo>
                  <a:lnTo>
                    <a:pt x="93814" y="60312"/>
                  </a:lnTo>
                  <a:lnTo>
                    <a:pt x="93929" y="39865"/>
                  </a:lnTo>
                  <a:close/>
                </a:path>
                <a:path w="567054" h="166370">
                  <a:moveTo>
                    <a:pt x="154406" y="138404"/>
                  </a:moveTo>
                  <a:lnTo>
                    <a:pt x="42164" y="138404"/>
                  </a:lnTo>
                  <a:lnTo>
                    <a:pt x="42164" y="108877"/>
                  </a:lnTo>
                  <a:lnTo>
                    <a:pt x="8001" y="108877"/>
                  </a:lnTo>
                  <a:lnTo>
                    <a:pt x="8001" y="165100"/>
                  </a:lnTo>
                  <a:lnTo>
                    <a:pt x="154406" y="165100"/>
                  </a:lnTo>
                  <a:lnTo>
                    <a:pt x="154406" y="138404"/>
                  </a:lnTo>
                  <a:close/>
                </a:path>
                <a:path w="567054" h="166370">
                  <a:moveTo>
                    <a:pt x="170421" y="41808"/>
                  </a:moveTo>
                  <a:lnTo>
                    <a:pt x="150850" y="41808"/>
                  </a:lnTo>
                  <a:lnTo>
                    <a:pt x="150850" y="355"/>
                  </a:lnTo>
                  <a:lnTo>
                    <a:pt x="117055" y="355"/>
                  </a:lnTo>
                  <a:lnTo>
                    <a:pt x="117055" y="120091"/>
                  </a:lnTo>
                  <a:lnTo>
                    <a:pt x="150850" y="120091"/>
                  </a:lnTo>
                  <a:lnTo>
                    <a:pt x="150850" y="70815"/>
                  </a:lnTo>
                  <a:lnTo>
                    <a:pt x="170421" y="70815"/>
                  </a:lnTo>
                  <a:lnTo>
                    <a:pt x="170421" y="41808"/>
                  </a:lnTo>
                  <a:close/>
                </a:path>
                <a:path w="567054" h="166370">
                  <a:moveTo>
                    <a:pt x="280974" y="69380"/>
                  </a:moveTo>
                  <a:lnTo>
                    <a:pt x="266509" y="66078"/>
                  </a:lnTo>
                  <a:lnTo>
                    <a:pt x="254812" y="58686"/>
                  </a:lnTo>
                  <a:lnTo>
                    <a:pt x="246938" y="46990"/>
                  </a:lnTo>
                  <a:lnTo>
                    <a:pt x="243979" y="30772"/>
                  </a:lnTo>
                  <a:lnTo>
                    <a:pt x="243979" y="29171"/>
                  </a:lnTo>
                  <a:lnTo>
                    <a:pt x="279209" y="29171"/>
                  </a:lnTo>
                  <a:lnTo>
                    <a:pt x="279209" y="3378"/>
                  </a:lnTo>
                  <a:lnTo>
                    <a:pt x="177800" y="3378"/>
                  </a:lnTo>
                  <a:lnTo>
                    <a:pt x="177800" y="29171"/>
                  </a:lnTo>
                  <a:lnTo>
                    <a:pt x="213029" y="29171"/>
                  </a:lnTo>
                  <a:lnTo>
                    <a:pt x="213029" y="30772"/>
                  </a:lnTo>
                  <a:lnTo>
                    <a:pt x="210172" y="46990"/>
                  </a:lnTo>
                  <a:lnTo>
                    <a:pt x="202323" y="58686"/>
                  </a:lnTo>
                  <a:lnTo>
                    <a:pt x="190588" y="66078"/>
                  </a:lnTo>
                  <a:lnTo>
                    <a:pt x="176022" y="69380"/>
                  </a:lnTo>
                  <a:lnTo>
                    <a:pt x="176022" y="96062"/>
                  </a:lnTo>
                  <a:lnTo>
                    <a:pt x="192430" y="93941"/>
                  </a:lnTo>
                  <a:lnTo>
                    <a:pt x="206933" y="89014"/>
                  </a:lnTo>
                  <a:lnTo>
                    <a:pt x="219100" y="81140"/>
                  </a:lnTo>
                  <a:lnTo>
                    <a:pt x="228498" y="70091"/>
                  </a:lnTo>
                  <a:lnTo>
                    <a:pt x="237718" y="81140"/>
                  </a:lnTo>
                  <a:lnTo>
                    <a:pt x="249872" y="89014"/>
                  </a:lnTo>
                  <a:lnTo>
                    <a:pt x="264452" y="93941"/>
                  </a:lnTo>
                  <a:lnTo>
                    <a:pt x="280974" y="96062"/>
                  </a:lnTo>
                  <a:lnTo>
                    <a:pt x="280974" y="70091"/>
                  </a:lnTo>
                  <a:lnTo>
                    <a:pt x="280974" y="69380"/>
                  </a:lnTo>
                  <a:close/>
                </a:path>
                <a:path w="567054" h="166370">
                  <a:moveTo>
                    <a:pt x="333984" y="355"/>
                  </a:moveTo>
                  <a:lnTo>
                    <a:pt x="300012" y="355"/>
                  </a:lnTo>
                  <a:lnTo>
                    <a:pt x="300012" y="36296"/>
                  </a:lnTo>
                  <a:lnTo>
                    <a:pt x="271551" y="36296"/>
                  </a:lnTo>
                  <a:lnTo>
                    <a:pt x="271551" y="61023"/>
                  </a:lnTo>
                  <a:lnTo>
                    <a:pt x="300012" y="61023"/>
                  </a:lnTo>
                  <a:lnTo>
                    <a:pt x="300012" y="98196"/>
                  </a:lnTo>
                  <a:lnTo>
                    <a:pt x="333984" y="98196"/>
                  </a:lnTo>
                  <a:lnTo>
                    <a:pt x="333984" y="355"/>
                  </a:lnTo>
                  <a:close/>
                </a:path>
                <a:path w="567054" h="166370">
                  <a:moveTo>
                    <a:pt x="336308" y="133959"/>
                  </a:moveTo>
                  <a:lnTo>
                    <a:pt x="302514" y="102298"/>
                  </a:lnTo>
                  <a:lnTo>
                    <a:pt x="302514" y="128981"/>
                  </a:lnTo>
                  <a:lnTo>
                    <a:pt x="302514" y="138582"/>
                  </a:lnTo>
                  <a:lnTo>
                    <a:pt x="298767" y="141605"/>
                  </a:lnTo>
                  <a:lnTo>
                    <a:pt x="222084" y="141605"/>
                  </a:lnTo>
                  <a:lnTo>
                    <a:pt x="218186" y="138582"/>
                  </a:lnTo>
                  <a:lnTo>
                    <a:pt x="218186" y="128981"/>
                  </a:lnTo>
                  <a:lnTo>
                    <a:pt x="222084" y="126314"/>
                  </a:lnTo>
                  <a:lnTo>
                    <a:pt x="298767" y="126314"/>
                  </a:lnTo>
                  <a:lnTo>
                    <a:pt x="302514" y="128981"/>
                  </a:lnTo>
                  <a:lnTo>
                    <a:pt x="302514" y="102298"/>
                  </a:lnTo>
                  <a:lnTo>
                    <a:pt x="301447" y="102108"/>
                  </a:lnTo>
                  <a:lnTo>
                    <a:pt x="218897" y="102108"/>
                  </a:lnTo>
                  <a:lnTo>
                    <a:pt x="205397" y="104432"/>
                  </a:lnTo>
                  <a:lnTo>
                    <a:pt x="194437" y="110959"/>
                  </a:lnTo>
                  <a:lnTo>
                    <a:pt x="187071" y="121031"/>
                  </a:lnTo>
                  <a:lnTo>
                    <a:pt x="184378" y="133959"/>
                  </a:lnTo>
                  <a:lnTo>
                    <a:pt x="187071" y="146761"/>
                  </a:lnTo>
                  <a:lnTo>
                    <a:pt x="194437" y="156908"/>
                  </a:lnTo>
                  <a:lnTo>
                    <a:pt x="205397" y="163576"/>
                  </a:lnTo>
                  <a:lnTo>
                    <a:pt x="218897" y="165976"/>
                  </a:lnTo>
                  <a:lnTo>
                    <a:pt x="301447" y="165976"/>
                  </a:lnTo>
                  <a:lnTo>
                    <a:pt x="315150" y="163576"/>
                  </a:lnTo>
                  <a:lnTo>
                    <a:pt x="326212" y="156908"/>
                  </a:lnTo>
                  <a:lnTo>
                    <a:pt x="333616" y="146761"/>
                  </a:lnTo>
                  <a:lnTo>
                    <a:pt x="334695" y="141605"/>
                  </a:lnTo>
                  <a:lnTo>
                    <a:pt x="336308" y="133959"/>
                  </a:lnTo>
                  <a:close/>
                </a:path>
                <a:path w="567054" h="166370">
                  <a:moveTo>
                    <a:pt x="458419" y="64401"/>
                  </a:moveTo>
                  <a:lnTo>
                    <a:pt x="425132" y="36029"/>
                  </a:lnTo>
                  <a:lnTo>
                    <a:pt x="422859" y="20650"/>
                  </a:lnTo>
                  <a:lnTo>
                    <a:pt x="422859" y="1422"/>
                  </a:lnTo>
                  <a:lnTo>
                    <a:pt x="389407" y="1422"/>
                  </a:lnTo>
                  <a:lnTo>
                    <a:pt x="389407" y="20650"/>
                  </a:lnTo>
                  <a:lnTo>
                    <a:pt x="387159" y="36029"/>
                  </a:lnTo>
                  <a:lnTo>
                    <a:pt x="387121" y="36283"/>
                  </a:lnTo>
                  <a:lnTo>
                    <a:pt x="380352" y="49187"/>
                  </a:lnTo>
                  <a:lnTo>
                    <a:pt x="369214" y="59169"/>
                  </a:lnTo>
                  <a:lnTo>
                    <a:pt x="353822" y="66001"/>
                  </a:lnTo>
                  <a:lnTo>
                    <a:pt x="353822" y="95364"/>
                  </a:lnTo>
                  <a:lnTo>
                    <a:pt x="370649" y="90258"/>
                  </a:lnTo>
                  <a:lnTo>
                    <a:pt x="385191" y="83299"/>
                  </a:lnTo>
                  <a:lnTo>
                    <a:pt x="397179" y="74536"/>
                  </a:lnTo>
                  <a:lnTo>
                    <a:pt x="406311" y="64046"/>
                  </a:lnTo>
                  <a:lnTo>
                    <a:pt x="415404" y="74307"/>
                  </a:lnTo>
                  <a:lnTo>
                    <a:pt x="427291" y="82854"/>
                  </a:lnTo>
                  <a:lnTo>
                    <a:pt x="441718" y="89611"/>
                  </a:lnTo>
                  <a:lnTo>
                    <a:pt x="458419" y="94462"/>
                  </a:lnTo>
                  <a:lnTo>
                    <a:pt x="458419" y="64401"/>
                  </a:lnTo>
                  <a:close/>
                </a:path>
                <a:path w="567054" h="166370">
                  <a:moveTo>
                    <a:pt x="511797" y="355"/>
                  </a:moveTo>
                  <a:lnTo>
                    <a:pt x="477989" y="355"/>
                  </a:lnTo>
                  <a:lnTo>
                    <a:pt x="477989" y="23126"/>
                  </a:lnTo>
                  <a:lnTo>
                    <a:pt x="442772" y="23126"/>
                  </a:lnTo>
                  <a:lnTo>
                    <a:pt x="442772" y="50177"/>
                  </a:lnTo>
                  <a:lnTo>
                    <a:pt x="477989" y="50177"/>
                  </a:lnTo>
                  <a:lnTo>
                    <a:pt x="477989" y="97497"/>
                  </a:lnTo>
                  <a:lnTo>
                    <a:pt x="511797" y="97497"/>
                  </a:lnTo>
                  <a:lnTo>
                    <a:pt x="511797" y="355"/>
                  </a:lnTo>
                  <a:close/>
                </a:path>
                <a:path w="567054" h="166370">
                  <a:moveTo>
                    <a:pt x="514108" y="133604"/>
                  </a:moveTo>
                  <a:lnTo>
                    <a:pt x="480314" y="101600"/>
                  </a:lnTo>
                  <a:lnTo>
                    <a:pt x="480314" y="127914"/>
                  </a:lnTo>
                  <a:lnTo>
                    <a:pt x="480314" y="138938"/>
                  </a:lnTo>
                  <a:lnTo>
                    <a:pt x="475856" y="141262"/>
                  </a:lnTo>
                  <a:lnTo>
                    <a:pt x="400621" y="141262"/>
                  </a:lnTo>
                  <a:lnTo>
                    <a:pt x="395986" y="138938"/>
                  </a:lnTo>
                  <a:lnTo>
                    <a:pt x="395986" y="127914"/>
                  </a:lnTo>
                  <a:lnTo>
                    <a:pt x="400621" y="125958"/>
                  </a:lnTo>
                  <a:lnTo>
                    <a:pt x="475856" y="125958"/>
                  </a:lnTo>
                  <a:lnTo>
                    <a:pt x="480314" y="127914"/>
                  </a:lnTo>
                  <a:lnTo>
                    <a:pt x="480314" y="101600"/>
                  </a:lnTo>
                  <a:lnTo>
                    <a:pt x="479247" y="101409"/>
                  </a:lnTo>
                  <a:lnTo>
                    <a:pt x="396697" y="101409"/>
                  </a:lnTo>
                  <a:lnTo>
                    <a:pt x="383197" y="103784"/>
                  </a:lnTo>
                  <a:lnTo>
                    <a:pt x="372224" y="110426"/>
                  </a:lnTo>
                  <a:lnTo>
                    <a:pt x="364871" y="120611"/>
                  </a:lnTo>
                  <a:lnTo>
                    <a:pt x="362178" y="133604"/>
                  </a:lnTo>
                  <a:lnTo>
                    <a:pt x="364871" y="146469"/>
                  </a:lnTo>
                  <a:lnTo>
                    <a:pt x="372224" y="156730"/>
                  </a:lnTo>
                  <a:lnTo>
                    <a:pt x="383197" y="163512"/>
                  </a:lnTo>
                  <a:lnTo>
                    <a:pt x="396697" y="165976"/>
                  </a:lnTo>
                  <a:lnTo>
                    <a:pt x="479247" y="165976"/>
                  </a:lnTo>
                  <a:lnTo>
                    <a:pt x="492937" y="163512"/>
                  </a:lnTo>
                  <a:lnTo>
                    <a:pt x="504012" y="156730"/>
                  </a:lnTo>
                  <a:lnTo>
                    <a:pt x="511403" y="146469"/>
                  </a:lnTo>
                  <a:lnTo>
                    <a:pt x="512495" y="141262"/>
                  </a:lnTo>
                  <a:lnTo>
                    <a:pt x="514108" y="133604"/>
                  </a:lnTo>
                  <a:close/>
                </a:path>
                <a:path w="567054" h="166370">
                  <a:moveTo>
                    <a:pt x="565442" y="134302"/>
                  </a:moveTo>
                  <a:lnTo>
                    <a:pt x="535546" y="134302"/>
                  </a:lnTo>
                  <a:lnTo>
                    <a:pt x="535546" y="164020"/>
                  </a:lnTo>
                  <a:lnTo>
                    <a:pt x="565442" y="164020"/>
                  </a:lnTo>
                  <a:lnTo>
                    <a:pt x="565442" y="134302"/>
                  </a:lnTo>
                  <a:close/>
                </a:path>
                <a:path w="567054" h="166370">
                  <a:moveTo>
                    <a:pt x="566674" y="0"/>
                  </a:moveTo>
                  <a:lnTo>
                    <a:pt x="534289" y="0"/>
                  </a:lnTo>
                  <a:lnTo>
                    <a:pt x="534289" y="69380"/>
                  </a:lnTo>
                  <a:lnTo>
                    <a:pt x="536079" y="119189"/>
                  </a:lnTo>
                  <a:lnTo>
                    <a:pt x="565073" y="119189"/>
                  </a:lnTo>
                  <a:lnTo>
                    <a:pt x="566674" y="69380"/>
                  </a:lnTo>
                  <a:lnTo>
                    <a:pt x="566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991995" y="3998684"/>
              <a:ext cx="2664460" cy="1126490"/>
            </a:xfrm>
            <a:custGeom>
              <a:avLst/>
              <a:gdLst/>
              <a:ahLst/>
              <a:cxnLst/>
              <a:rect l="l" t="t" r="r" b="b"/>
              <a:pathLst>
                <a:path w="2664459" h="1126489">
                  <a:moveTo>
                    <a:pt x="2664002" y="0"/>
                  </a:moveTo>
                  <a:lnTo>
                    <a:pt x="0" y="0"/>
                  </a:lnTo>
                  <a:lnTo>
                    <a:pt x="0" y="1126020"/>
                  </a:lnTo>
                  <a:lnTo>
                    <a:pt x="2664002" y="1126020"/>
                  </a:lnTo>
                  <a:lnTo>
                    <a:pt x="2664002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315646" y="2193239"/>
              <a:ext cx="3255784" cy="3070491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711987" y="2861729"/>
              <a:ext cx="84417" cy="126021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727964" y="2568918"/>
              <a:ext cx="68885" cy="264528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9603702" y="4131284"/>
              <a:ext cx="708025" cy="399415"/>
            </a:xfrm>
            <a:custGeom>
              <a:avLst/>
              <a:gdLst/>
              <a:ahLst/>
              <a:cxnLst/>
              <a:rect l="l" t="t" r="r" b="b"/>
              <a:pathLst>
                <a:path w="708025" h="399414">
                  <a:moveTo>
                    <a:pt x="108521" y="127736"/>
                  </a:moveTo>
                  <a:lnTo>
                    <a:pt x="74701" y="84670"/>
                  </a:lnTo>
                  <a:lnTo>
                    <a:pt x="71869" y="58534"/>
                  </a:lnTo>
                  <a:lnTo>
                    <a:pt x="71869" y="50342"/>
                  </a:lnTo>
                  <a:lnTo>
                    <a:pt x="106743" y="50342"/>
                  </a:lnTo>
                  <a:lnTo>
                    <a:pt x="106743" y="22415"/>
                  </a:lnTo>
                  <a:lnTo>
                    <a:pt x="71869" y="22415"/>
                  </a:lnTo>
                  <a:lnTo>
                    <a:pt x="71869" y="1790"/>
                  </a:lnTo>
                  <a:lnTo>
                    <a:pt x="38252" y="1790"/>
                  </a:lnTo>
                  <a:lnTo>
                    <a:pt x="38252" y="22415"/>
                  </a:lnTo>
                  <a:lnTo>
                    <a:pt x="3390" y="22415"/>
                  </a:lnTo>
                  <a:lnTo>
                    <a:pt x="3390" y="50342"/>
                  </a:lnTo>
                  <a:lnTo>
                    <a:pt x="38430" y="50342"/>
                  </a:lnTo>
                  <a:lnTo>
                    <a:pt x="38430" y="58534"/>
                  </a:lnTo>
                  <a:lnTo>
                    <a:pt x="35572" y="84670"/>
                  </a:lnTo>
                  <a:lnTo>
                    <a:pt x="27749" y="104140"/>
                  </a:lnTo>
                  <a:lnTo>
                    <a:pt x="16065" y="118097"/>
                  </a:lnTo>
                  <a:lnTo>
                    <a:pt x="1612" y="127736"/>
                  </a:lnTo>
                  <a:lnTo>
                    <a:pt x="1612" y="162598"/>
                  </a:lnTo>
                  <a:lnTo>
                    <a:pt x="18249" y="155282"/>
                  </a:lnTo>
                  <a:lnTo>
                    <a:pt x="33096" y="144780"/>
                  </a:lnTo>
                  <a:lnTo>
                    <a:pt x="45542" y="131457"/>
                  </a:lnTo>
                  <a:lnTo>
                    <a:pt x="54978" y="115646"/>
                  </a:lnTo>
                  <a:lnTo>
                    <a:pt x="64592" y="131457"/>
                  </a:lnTo>
                  <a:lnTo>
                    <a:pt x="77076" y="144780"/>
                  </a:lnTo>
                  <a:lnTo>
                    <a:pt x="91897" y="155282"/>
                  </a:lnTo>
                  <a:lnTo>
                    <a:pt x="108521" y="162598"/>
                  </a:lnTo>
                  <a:lnTo>
                    <a:pt x="108521" y="127736"/>
                  </a:lnTo>
                  <a:close/>
                </a:path>
                <a:path w="708025" h="399414">
                  <a:moveTo>
                    <a:pt x="157619" y="264363"/>
                  </a:moveTo>
                  <a:lnTo>
                    <a:pt x="114503" y="255803"/>
                  </a:lnTo>
                  <a:lnTo>
                    <a:pt x="98729" y="234302"/>
                  </a:lnTo>
                  <a:lnTo>
                    <a:pt x="98729" y="230733"/>
                  </a:lnTo>
                  <a:lnTo>
                    <a:pt x="64401" y="230733"/>
                  </a:lnTo>
                  <a:lnTo>
                    <a:pt x="64401" y="234302"/>
                  </a:lnTo>
                  <a:lnTo>
                    <a:pt x="60325" y="246329"/>
                  </a:lnTo>
                  <a:lnTo>
                    <a:pt x="48615" y="255803"/>
                  </a:lnTo>
                  <a:lnTo>
                    <a:pt x="30035" y="262039"/>
                  </a:lnTo>
                  <a:lnTo>
                    <a:pt x="5346" y="264363"/>
                  </a:lnTo>
                  <a:lnTo>
                    <a:pt x="5346" y="285356"/>
                  </a:lnTo>
                  <a:lnTo>
                    <a:pt x="33439" y="283222"/>
                  </a:lnTo>
                  <a:lnTo>
                    <a:pt x="33655" y="283222"/>
                  </a:lnTo>
                  <a:lnTo>
                    <a:pt x="55283" y="277698"/>
                  </a:lnTo>
                  <a:lnTo>
                    <a:pt x="71069" y="269633"/>
                  </a:lnTo>
                  <a:lnTo>
                    <a:pt x="76657" y="264363"/>
                  </a:lnTo>
                  <a:lnTo>
                    <a:pt x="81305" y="259918"/>
                  </a:lnTo>
                  <a:lnTo>
                    <a:pt x="91274" y="269633"/>
                  </a:lnTo>
                  <a:lnTo>
                    <a:pt x="107048" y="277698"/>
                  </a:lnTo>
                  <a:lnTo>
                    <a:pt x="129032" y="283222"/>
                  </a:lnTo>
                  <a:lnTo>
                    <a:pt x="157619" y="285356"/>
                  </a:lnTo>
                  <a:lnTo>
                    <a:pt x="157619" y="264363"/>
                  </a:lnTo>
                  <a:close/>
                </a:path>
                <a:path w="708025" h="399414">
                  <a:moveTo>
                    <a:pt x="158330" y="377507"/>
                  </a:moveTo>
                  <a:lnTo>
                    <a:pt x="40373" y="377507"/>
                  </a:lnTo>
                  <a:lnTo>
                    <a:pt x="40373" y="370573"/>
                  </a:lnTo>
                  <a:lnTo>
                    <a:pt x="155663" y="370573"/>
                  </a:lnTo>
                  <a:lnTo>
                    <a:pt x="155663" y="327342"/>
                  </a:lnTo>
                  <a:lnTo>
                    <a:pt x="7302" y="327342"/>
                  </a:lnTo>
                  <a:lnTo>
                    <a:pt x="7302" y="346189"/>
                  </a:lnTo>
                  <a:lnTo>
                    <a:pt x="122402" y="346189"/>
                  </a:lnTo>
                  <a:lnTo>
                    <a:pt x="122402" y="352780"/>
                  </a:lnTo>
                  <a:lnTo>
                    <a:pt x="7302" y="352780"/>
                  </a:lnTo>
                  <a:lnTo>
                    <a:pt x="7302" y="397078"/>
                  </a:lnTo>
                  <a:lnTo>
                    <a:pt x="158330" y="397078"/>
                  </a:lnTo>
                  <a:lnTo>
                    <a:pt x="158330" y="377507"/>
                  </a:lnTo>
                  <a:close/>
                </a:path>
                <a:path w="708025" h="399414">
                  <a:moveTo>
                    <a:pt x="163144" y="295846"/>
                  </a:moveTo>
                  <a:lnTo>
                    <a:pt x="97663" y="295846"/>
                  </a:lnTo>
                  <a:lnTo>
                    <a:pt x="97663" y="279133"/>
                  </a:lnTo>
                  <a:lnTo>
                    <a:pt x="65112" y="279133"/>
                  </a:lnTo>
                  <a:lnTo>
                    <a:pt x="65112" y="295846"/>
                  </a:lnTo>
                  <a:lnTo>
                    <a:pt x="0" y="295846"/>
                  </a:lnTo>
                  <a:lnTo>
                    <a:pt x="0" y="319684"/>
                  </a:lnTo>
                  <a:lnTo>
                    <a:pt x="163144" y="319684"/>
                  </a:lnTo>
                  <a:lnTo>
                    <a:pt x="163144" y="295846"/>
                  </a:lnTo>
                  <a:close/>
                </a:path>
                <a:path w="708025" h="399414">
                  <a:moveTo>
                    <a:pt x="174167" y="64947"/>
                  </a:moveTo>
                  <a:lnTo>
                    <a:pt x="154419" y="64947"/>
                  </a:lnTo>
                  <a:lnTo>
                    <a:pt x="154419" y="3733"/>
                  </a:lnTo>
                  <a:lnTo>
                    <a:pt x="120624" y="3733"/>
                  </a:lnTo>
                  <a:lnTo>
                    <a:pt x="120624" y="168478"/>
                  </a:lnTo>
                  <a:lnTo>
                    <a:pt x="154419" y="168478"/>
                  </a:lnTo>
                  <a:lnTo>
                    <a:pt x="154419" y="95351"/>
                  </a:lnTo>
                  <a:lnTo>
                    <a:pt x="174167" y="95351"/>
                  </a:lnTo>
                  <a:lnTo>
                    <a:pt x="174167" y="64947"/>
                  </a:lnTo>
                  <a:close/>
                </a:path>
                <a:path w="708025" h="399414">
                  <a:moveTo>
                    <a:pt x="335241" y="297357"/>
                  </a:moveTo>
                  <a:lnTo>
                    <a:pt x="218897" y="297357"/>
                  </a:lnTo>
                  <a:lnTo>
                    <a:pt x="218897" y="288467"/>
                  </a:lnTo>
                  <a:lnTo>
                    <a:pt x="333463" y="288467"/>
                  </a:lnTo>
                  <a:lnTo>
                    <a:pt x="333463" y="266877"/>
                  </a:lnTo>
                  <a:lnTo>
                    <a:pt x="333463" y="257987"/>
                  </a:lnTo>
                  <a:lnTo>
                    <a:pt x="333463" y="235127"/>
                  </a:lnTo>
                  <a:lnTo>
                    <a:pt x="185102" y="235127"/>
                  </a:lnTo>
                  <a:lnTo>
                    <a:pt x="185102" y="257987"/>
                  </a:lnTo>
                  <a:lnTo>
                    <a:pt x="299834" y="257987"/>
                  </a:lnTo>
                  <a:lnTo>
                    <a:pt x="299834" y="266877"/>
                  </a:lnTo>
                  <a:lnTo>
                    <a:pt x="185102" y="266877"/>
                  </a:lnTo>
                  <a:lnTo>
                    <a:pt x="185102" y="288467"/>
                  </a:lnTo>
                  <a:lnTo>
                    <a:pt x="185102" y="297357"/>
                  </a:lnTo>
                  <a:lnTo>
                    <a:pt x="185102" y="320217"/>
                  </a:lnTo>
                  <a:lnTo>
                    <a:pt x="335241" y="320217"/>
                  </a:lnTo>
                  <a:lnTo>
                    <a:pt x="335241" y="297357"/>
                  </a:lnTo>
                  <a:close/>
                </a:path>
                <a:path w="708025" h="399414">
                  <a:moveTo>
                    <a:pt x="338086" y="76314"/>
                  </a:moveTo>
                  <a:lnTo>
                    <a:pt x="304114" y="76314"/>
                  </a:lnTo>
                  <a:lnTo>
                    <a:pt x="304114" y="92329"/>
                  </a:lnTo>
                  <a:lnTo>
                    <a:pt x="338086" y="92329"/>
                  </a:lnTo>
                  <a:lnTo>
                    <a:pt x="338086" y="76314"/>
                  </a:lnTo>
                  <a:close/>
                </a:path>
                <a:path w="708025" h="399414">
                  <a:moveTo>
                    <a:pt x="338086" y="3721"/>
                  </a:moveTo>
                  <a:lnTo>
                    <a:pt x="304114" y="3721"/>
                  </a:lnTo>
                  <a:lnTo>
                    <a:pt x="304114" y="17487"/>
                  </a:lnTo>
                  <a:lnTo>
                    <a:pt x="275653" y="17487"/>
                  </a:lnTo>
                  <a:lnTo>
                    <a:pt x="275653" y="6057"/>
                  </a:lnTo>
                  <a:lnTo>
                    <a:pt x="243814" y="6057"/>
                  </a:lnTo>
                  <a:lnTo>
                    <a:pt x="243814" y="17487"/>
                  </a:lnTo>
                  <a:lnTo>
                    <a:pt x="243814" y="21297"/>
                  </a:lnTo>
                  <a:lnTo>
                    <a:pt x="243814" y="45427"/>
                  </a:lnTo>
                  <a:lnTo>
                    <a:pt x="243814" y="51777"/>
                  </a:lnTo>
                  <a:lnTo>
                    <a:pt x="243814" y="64477"/>
                  </a:lnTo>
                  <a:lnTo>
                    <a:pt x="214096" y="64477"/>
                  </a:lnTo>
                  <a:lnTo>
                    <a:pt x="214096" y="45427"/>
                  </a:lnTo>
                  <a:lnTo>
                    <a:pt x="243814" y="45427"/>
                  </a:lnTo>
                  <a:lnTo>
                    <a:pt x="243814" y="21297"/>
                  </a:lnTo>
                  <a:lnTo>
                    <a:pt x="214109" y="21297"/>
                  </a:lnTo>
                  <a:lnTo>
                    <a:pt x="214109" y="6057"/>
                  </a:lnTo>
                  <a:lnTo>
                    <a:pt x="182079" y="6057"/>
                  </a:lnTo>
                  <a:lnTo>
                    <a:pt x="182079" y="88607"/>
                  </a:lnTo>
                  <a:lnTo>
                    <a:pt x="275653" y="88607"/>
                  </a:lnTo>
                  <a:lnTo>
                    <a:pt x="275653" y="75907"/>
                  </a:lnTo>
                  <a:lnTo>
                    <a:pt x="338086" y="75907"/>
                  </a:lnTo>
                  <a:lnTo>
                    <a:pt x="338086" y="64477"/>
                  </a:lnTo>
                  <a:lnTo>
                    <a:pt x="338086" y="52298"/>
                  </a:lnTo>
                  <a:lnTo>
                    <a:pt x="338086" y="51777"/>
                  </a:lnTo>
                  <a:lnTo>
                    <a:pt x="338086" y="41795"/>
                  </a:lnTo>
                  <a:lnTo>
                    <a:pt x="304114" y="41795"/>
                  </a:lnTo>
                  <a:lnTo>
                    <a:pt x="304114" y="51777"/>
                  </a:lnTo>
                  <a:lnTo>
                    <a:pt x="275666" y="51777"/>
                  </a:lnTo>
                  <a:lnTo>
                    <a:pt x="275666" y="45427"/>
                  </a:lnTo>
                  <a:lnTo>
                    <a:pt x="275666" y="41617"/>
                  </a:lnTo>
                  <a:lnTo>
                    <a:pt x="338086" y="41617"/>
                  </a:lnTo>
                  <a:lnTo>
                    <a:pt x="338086" y="21297"/>
                  </a:lnTo>
                  <a:lnTo>
                    <a:pt x="338086" y="17970"/>
                  </a:lnTo>
                  <a:lnTo>
                    <a:pt x="338086" y="17487"/>
                  </a:lnTo>
                  <a:lnTo>
                    <a:pt x="338086" y="3721"/>
                  </a:lnTo>
                  <a:close/>
                </a:path>
                <a:path w="708025" h="399414">
                  <a:moveTo>
                    <a:pt x="340753" y="148297"/>
                  </a:moveTo>
                  <a:lnTo>
                    <a:pt x="224777" y="148297"/>
                  </a:lnTo>
                  <a:lnTo>
                    <a:pt x="224777" y="140677"/>
                  </a:lnTo>
                  <a:lnTo>
                    <a:pt x="338086" y="140677"/>
                  </a:lnTo>
                  <a:lnTo>
                    <a:pt x="338086" y="122897"/>
                  </a:lnTo>
                  <a:lnTo>
                    <a:pt x="338086" y="116547"/>
                  </a:lnTo>
                  <a:lnTo>
                    <a:pt x="338086" y="97497"/>
                  </a:lnTo>
                  <a:lnTo>
                    <a:pt x="189547" y="97497"/>
                  </a:lnTo>
                  <a:lnTo>
                    <a:pt x="189547" y="116547"/>
                  </a:lnTo>
                  <a:lnTo>
                    <a:pt x="302869" y="116547"/>
                  </a:lnTo>
                  <a:lnTo>
                    <a:pt x="302869" y="122897"/>
                  </a:lnTo>
                  <a:lnTo>
                    <a:pt x="189547" y="122897"/>
                  </a:lnTo>
                  <a:lnTo>
                    <a:pt x="189547" y="140677"/>
                  </a:lnTo>
                  <a:lnTo>
                    <a:pt x="189547" y="148297"/>
                  </a:lnTo>
                  <a:lnTo>
                    <a:pt x="189547" y="168617"/>
                  </a:lnTo>
                  <a:lnTo>
                    <a:pt x="340753" y="168617"/>
                  </a:lnTo>
                  <a:lnTo>
                    <a:pt x="340753" y="148297"/>
                  </a:lnTo>
                  <a:close/>
                </a:path>
                <a:path w="708025" h="399414">
                  <a:moveTo>
                    <a:pt x="342353" y="331787"/>
                  </a:moveTo>
                  <a:lnTo>
                    <a:pt x="177800" y="331787"/>
                  </a:lnTo>
                  <a:lnTo>
                    <a:pt x="177800" y="359181"/>
                  </a:lnTo>
                  <a:lnTo>
                    <a:pt x="242735" y="359181"/>
                  </a:lnTo>
                  <a:lnTo>
                    <a:pt x="242735" y="398843"/>
                  </a:lnTo>
                  <a:lnTo>
                    <a:pt x="277431" y="398843"/>
                  </a:lnTo>
                  <a:lnTo>
                    <a:pt x="277431" y="359181"/>
                  </a:lnTo>
                  <a:lnTo>
                    <a:pt x="342353" y="359181"/>
                  </a:lnTo>
                  <a:lnTo>
                    <a:pt x="342353" y="331787"/>
                  </a:lnTo>
                  <a:close/>
                </a:path>
                <a:path w="708025" h="399414">
                  <a:moveTo>
                    <a:pt x="459854" y="309181"/>
                  </a:moveTo>
                  <a:lnTo>
                    <a:pt x="449834" y="304736"/>
                  </a:lnTo>
                  <a:lnTo>
                    <a:pt x="445185" y="302679"/>
                  </a:lnTo>
                  <a:lnTo>
                    <a:pt x="434098" y="291960"/>
                  </a:lnTo>
                  <a:lnTo>
                    <a:pt x="427075" y="277393"/>
                  </a:lnTo>
                  <a:lnTo>
                    <a:pt x="424624" y="259372"/>
                  </a:lnTo>
                  <a:lnTo>
                    <a:pt x="424624" y="233387"/>
                  </a:lnTo>
                  <a:lnTo>
                    <a:pt x="392785" y="233387"/>
                  </a:lnTo>
                  <a:lnTo>
                    <a:pt x="392785" y="259372"/>
                  </a:lnTo>
                  <a:lnTo>
                    <a:pt x="390245" y="277164"/>
                  </a:lnTo>
                  <a:lnTo>
                    <a:pt x="390220" y="277393"/>
                  </a:lnTo>
                  <a:lnTo>
                    <a:pt x="390105" y="278168"/>
                  </a:lnTo>
                  <a:lnTo>
                    <a:pt x="382714" y="292823"/>
                  </a:lnTo>
                  <a:lnTo>
                    <a:pt x="371538" y="303199"/>
                  </a:lnTo>
                  <a:lnTo>
                    <a:pt x="357555" y="309181"/>
                  </a:lnTo>
                  <a:lnTo>
                    <a:pt x="357555" y="336943"/>
                  </a:lnTo>
                  <a:lnTo>
                    <a:pt x="373659" y="332536"/>
                  </a:lnTo>
                  <a:lnTo>
                    <a:pt x="387819" y="325450"/>
                  </a:lnTo>
                  <a:lnTo>
                    <a:pt x="399618" y="316052"/>
                  </a:lnTo>
                  <a:lnTo>
                    <a:pt x="408622" y="304736"/>
                  </a:lnTo>
                  <a:lnTo>
                    <a:pt x="417715" y="316052"/>
                  </a:lnTo>
                  <a:lnTo>
                    <a:pt x="429564" y="325450"/>
                  </a:lnTo>
                  <a:lnTo>
                    <a:pt x="443738" y="332536"/>
                  </a:lnTo>
                  <a:lnTo>
                    <a:pt x="459854" y="336943"/>
                  </a:lnTo>
                  <a:lnTo>
                    <a:pt x="459854" y="309181"/>
                  </a:lnTo>
                  <a:close/>
                </a:path>
                <a:path w="708025" h="399414">
                  <a:moveTo>
                    <a:pt x="463410" y="76669"/>
                  </a:moveTo>
                  <a:lnTo>
                    <a:pt x="437794" y="44843"/>
                  </a:lnTo>
                  <a:lnTo>
                    <a:pt x="435127" y="44843"/>
                  </a:lnTo>
                  <a:lnTo>
                    <a:pt x="435127" y="72415"/>
                  </a:lnTo>
                  <a:lnTo>
                    <a:pt x="435127" y="80416"/>
                  </a:lnTo>
                  <a:lnTo>
                    <a:pt x="432282" y="84505"/>
                  </a:lnTo>
                  <a:lnTo>
                    <a:pt x="391896" y="84505"/>
                  </a:lnTo>
                  <a:lnTo>
                    <a:pt x="389051" y="80416"/>
                  </a:lnTo>
                  <a:lnTo>
                    <a:pt x="389051" y="72415"/>
                  </a:lnTo>
                  <a:lnTo>
                    <a:pt x="391896" y="68681"/>
                  </a:lnTo>
                  <a:lnTo>
                    <a:pt x="432282" y="68681"/>
                  </a:lnTo>
                  <a:lnTo>
                    <a:pt x="435127" y="72415"/>
                  </a:lnTo>
                  <a:lnTo>
                    <a:pt x="435127" y="44843"/>
                  </a:lnTo>
                  <a:lnTo>
                    <a:pt x="385851" y="44843"/>
                  </a:lnTo>
                  <a:lnTo>
                    <a:pt x="376059" y="47332"/>
                  </a:lnTo>
                  <a:lnTo>
                    <a:pt x="367893" y="54152"/>
                  </a:lnTo>
                  <a:lnTo>
                    <a:pt x="362292" y="64262"/>
                  </a:lnTo>
                  <a:lnTo>
                    <a:pt x="360222" y="76669"/>
                  </a:lnTo>
                  <a:lnTo>
                    <a:pt x="362292" y="88950"/>
                  </a:lnTo>
                  <a:lnTo>
                    <a:pt x="367893" y="98958"/>
                  </a:lnTo>
                  <a:lnTo>
                    <a:pt x="376059" y="105689"/>
                  </a:lnTo>
                  <a:lnTo>
                    <a:pt x="385851" y="108165"/>
                  </a:lnTo>
                  <a:lnTo>
                    <a:pt x="437794" y="108165"/>
                  </a:lnTo>
                  <a:lnTo>
                    <a:pt x="447573" y="105689"/>
                  </a:lnTo>
                  <a:lnTo>
                    <a:pt x="455739" y="98958"/>
                  </a:lnTo>
                  <a:lnTo>
                    <a:pt x="461327" y="88950"/>
                  </a:lnTo>
                  <a:lnTo>
                    <a:pt x="462089" y="84505"/>
                  </a:lnTo>
                  <a:lnTo>
                    <a:pt x="463410" y="76669"/>
                  </a:lnTo>
                  <a:close/>
                </a:path>
                <a:path w="708025" h="399414">
                  <a:moveTo>
                    <a:pt x="465188" y="13881"/>
                  </a:moveTo>
                  <a:lnTo>
                    <a:pt x="429260" y="13881"/>
                  </a:lnTo>
                  <a:lnTo>
                    <a:pt x="429260" y="0"/>
                  </a:lnTo>
                  <a:lnTo>
                    <a:pt x="394385" y="0"/>
                  </a:lnTo>
                  <a:lnTo>
                    <a:pt x="394385" y="13881"/>
                  </a:lnTo>
                  <a:lnTo>
                    <a:pt x="358089" y="13881"/>
                  </a:lnTo>
                  <a:lnTo>
                    <a:pt x="358089" y="39141"/>
                  </a:lnTo>
                  <a:lnTo>
                    <a:pt x="465188" y="39141"/>
                  </a:lnTo>
                  <a:lnTo>
                    <a:pt x="465188" y="13881"/>
                  </a:lnTo>
                  <a:close/>
                </a:path>
                <a:path w="708025" h="399414">
                  <a:moveTo>
                    <a:pt x="470522" y="132892"/>
                  </a:moveTo>
                  <a:lnTo>
                    <a:pt x="428193" y="135559"/>
                  </a:lnTo>
                  <a:lnTo>
                    <a:pt x="428193" y="114046"/>
                  </a:lnTo>
                  <a:lnTo>
                    <a:pt x="395452" y="114046"/>
                  </a:lnTo>
                  <a:lnTo>
                    <a:pt x="395452" y="137693"/>
                  </a:lnTo>
                  <a:lnTo>
                    <a:pt x="355790" y="140182"/>
                  </a:lnTo>
                  <a:lnTo>
                    <a:pt x="355790" y="167754"/>
                  </a:lnTo>
                  <a:lnTo>
                    <a:pt x="470522" y="160286"/>
                  </a:lnTo>
                  <a:lnTo>
                    <a:pt x="470522" y="135559"/>
                  </a:lnTo>
                  <a:lnTo>
                    <a:pt x="470522" y="132892"/>
                  </a:lnTo>
                  <a:close/>
                </a:path>
                <a:path w="708025" h="399414">
                  <a:moveTo>
                    <a:pt x="515531" y="232321"/>
                  </a:moveTo>
                  <a:lnTo>
                    <a:pt x="481558" y="232321"/>
                  </a:lnTo>
                  <a:lnTo>
                    <a:pt x="481558" y="243179"/>
                  </a:lnTo>
                  <a:lnTo>
                    <a:pt x="448106" y="243179"/>
                  </a:lnTo>
                  <a:lnTo>
                    <a:pt x="448106" y="267741"/>
                  </a:lnTo>
                  <a:lnTo>
                    <a:pt x="481558" y="267741"/>
                  </a:lnTo>
                  <a:lnTo>
                    <a:pt x="481558" y="277164"/>
                  </a:lnTo>
                  <a:lnTo>
                    <a:pt x="448106" y="277164"/>
                  </a:lnTo>
                  <a:lnTo>
                    <a:pt x="448106" y="301891"/>
                  </a:lnTo>
                  <a:lnTo>
                    <a:pt x="481558" y="301891"/>
                  </a:lnTo>
                  <a:lnTo>
                    <a:pt x="481558" y="357568"/>
                  </a:lnTo>
                  <a:lnTo>
                    <a:pt x="515531" y="357568"/>
                  </a:lnTo>
                  <a:lnTo>
                    <a:pt x="515531" y="232321"/>
                  </a:lnTo>
                  <a:close/>
                </a:path>
                <a:path w="708025" h="399414">
                  <a:moveTo>
                    <a:pt x="518375" y="370382"/>
                  </a:moveTo>
                  <a:lnTo>
                    <a:pt x="402031" y="370382"/>
                  </a:lnTo>
                  <a:lnTo>
                    <a:pt x="402031" y="345300"/>
                  </a:lnTo>
                  <a:lnTo>
                    <a:pt x="367880" y="345300"/>
                  </a:lnTo>
                  <a:lnTo>
                    <a:pt x="367880" y="397065"/>
                  </a:lnTo>
                  <a:lnTo>
                    <a:pt x="518375" y="397065"/>
                  </a:lnTo>
                  <a:lnTo>
                    <a:pt x="518375" y="370382"/>
                  </a:lnTo>
                  <a:close/>
                </a:path>
                <a:path w="708025" h="399414">
                  <a:moveTo>
                    <a:pt x="529767" y="64947"/>
                  </a:moveTo>
                  <a:lnTo>
                    <a:pt x="510019" y="64947"/>
                  </a:lnTo>
                  <a:lnTo>
                    <a:pt x="510019" y="3733"/>
                  </a:lnTo>
                  <a:lnTo>
                    <a:pt x="476224" y="3733"/>
                  </a:lnTo>
                  <a:lnTo>
                    <a:pt x="476224" y="168478"/>
                  </a:lnTo>
                  <a:lnTo>
                    <a:pt x="510019" y="168478"/>
                  </a:lnTo>
                  <a:lnTo>
                    <a:pt x="510019" y="95351"/>
                  </a:lnTo>
                  <a:lnTo>
                    <a:pt x="529767" y="95351"/>
                  </a:lnTo>
                  <a:lnTo>
                    <a:pt x="529767" y="64947"/>
                  </a:lnTo>
                  <a:close/>
                </a:path>
                <a:path w="708025" h="399414">
                  <a:moveTo>
                    <a:pt x="640676" y="235191"/>
                  </a:moveTo>
                  <a:lnTo>
                    <a:pt x="538746" y="235191"/>
                  </a:lnTo>
                  <a:lnTo>
                    <a:pt x="538746" y="263474"/>
                  </a:lnTo>
                  <a:lnTo>
                    <a:pt x="607593" y="263474"/>
                  </a:lnTo>
                  <a:lnTo>
                    <a:pt x="603491" y="352780"/>
                  </a:lnTo>
                  <a:lnTo>
                    <a:pt x="634987" y="352780"/>
                  </a:lnTo>
                  <a:lnTo>
                    <a:pt x="640676" y="235191"/>
                  </a:lnTo>
                  <a:close/>
                </a:path>
                <a:path w="708025" h="399414">
                  <a:moveTo>
                    <a:pt x="648322" y="360070"/>
                  </a:moveTo>
                  <a:lnTo>
                    <a:pt x="589445" y="363994"/>
                  </a:lnTo>
                  <a:lnTo>
                    <a:pt x="589445" y="294779"/>
                  </a:lnTo>
                  <a:lnTo>
                    <a:pt x="557428" y="294779"/>
                  </a:lnTo>
                  <a:lnTo>
                    <a:pt x="557428" y="365950"/>
                  </a:lnTo>
                  <a:lnTo>
                    <a:pt x="533590" y="367360"/>
                  </a:lnTo>
                  <a:lnTo>
                    <a:pt x="533590" y="396354"/>
                  </a:lnTo>
                  <a:lnTo>
                    <a:pt x="648322" y="388886"/>
                  </a:lnTo>
                  <a:lnTo>
                    <a:pt x="648322" y="363994"/>
                  </a:lnTo>
                  <a:lnTo>
                    <a:pt x="648322" y="360070"/>
                  </a:lnTo>
                  <a:close/>
                </a:path>
                <a:path w="708025" h="399414">
                  <a:moveTo>
                    <a:pt x="653135" y="81114"/>
                  </a:moveTo>
                  <a:lnTo>
                    <a:pt x="607771" y="83781"/>
                  </a:lnTo>
                  <a:lnTo>
                    <a:pt x="607771" y="70269"/>
                  </a:lnTo>
                  <a:lnTo>
                    <a:pt x="643521" y="70269"/>
                  </a:lnTo>
                  <a:lnTo>
                    <a:pt x="643521" y="46964"/>
                  </a:lnTo>
                  <a:lnTo>
                    <a:pt x="573252" y="46964"/>
                  </a:lnTo>
                  <a:lnTo>
                    <a:pt x="573252" y="29349"/>
                  </a:lnTo>
                  <a:lnTo>
                    <a:pt x="641756" y="29349"/>
                  </a:lnTo>
                  <a:lnTo>
                    <a:pt x="641756" y="6578"/>
                  </a:lnTo>
                  <a:lnTo>
                    <a:pt x="540524" y="6578"/>
                  </a:lnTo>
                  <a:lnTo>
                    <a:pt x="540524" y="70269"/>
                  </a:lnTo>
                  <a:lnTo>
                    <a:pt x="575741" y="70269"/>
                  </a:lnTo>
                  <a:lnTo>
                    <a:pt x="575741" y="85572"/>
                  </a:lnTo>
                  <a:lnTo>
                    <a:pt x="533057" y="88049"/>
                  </a:lnTo>
                  <a:lnTo>
                    <a:pt x="533057" y="114033"/>
                  </a:lnTo>
                  <a:lnTo>
                    <a:pt x="653135" y="107086"/>
                  </a:lnTo>
                  <a:lnTo>
                    <a:pt x="653135" y="83781"/>
                  </a:lnTo>
                  <a:lnTo>
                    <a:pt x="653135" y="81114"/>
                  </a:lnTo>
                  <a:close/>
                </a:path>
                <a:path w="708025" h="399414">
                  <a:moveTo>
                    <a:pt x="693153" y="3733"/>
                  </a:moveTo>
                  <a:lnTo>
                    <a:pt x="658825" y="3733"/>
                  </a:lnTo>
                  <a:lnTo>
                    <a:pt x="658825" y="130035"/>
                  </a:lnTo>
                  <a:lnTo>
                    <a:pt x="693153" y="130035"/>
                  </a:lnTo>
                  <a:lnTo>
                    <a:pt x="693153" y="3733"/>
                  </a:lnTo>
                  <a:close/>
                </a:path>
                <a:path w="708025" h="399414">
                  <a:moveTo>
                    <a:pt x="696010" y="142316"/>
                  </a:moveTo>
                  <a:lnTo>
                    <a:pt x="580199" y="142316"/>
                  </a:lnTo>
                  <a:lnTo>
                    <a:pt x="580199" y="120078"/>
                  </a:lnTo>
                  <a:lnTo>
                    <a:pt x="545680" y="120078"/>
                  </a:lnTo>
                  <a:lnTo>
                    <a:pt x="545680" y="168465"/>
                  </a:lnTo>
                  <a:lnTo>
                    <a:pt x="696010" y="168465"/>
                  </a:lnTo>
                  <a:lnTo>
                    <a:pt x="696010" y="142316"/>
                  </a:lnTo>
                  <a:close/>
                </a:path>
                <a:path w="708025" h="399414">
                  <a:moveTo>
                    <a:pt x="707567" y="293547"/>
                  </a:moveTo>
                  <a:lnTo>
                    <a:pt x="687819" y="293547"/>
                  </a:lnTo>
                  <a:lnTo>
                    <a:pt x="687819" y="232333"/>
                  </a:lnTo>
                  <a:lnTo>
                    <a:pt x="654024" y="232333"/>
                  </a:lnTo>
                  <a:lnTo>
                    <a:pt x="654024" y="397078"/>
                  </a:lnTo>
                  <a:lnTo>
                    <a:pt x="687819" y="397078"/>
                  </a:lnTo>
                  <a:lnTo>
                    <a:pt x="687819" y="323951"/>
                  </a:lnTo>
                  <a:lnTo>
                    <a:pt x="707567" y="323951"/>
                  </a:lnTo>
                  <a:lnTo>
                    <a:pt x="707567" y="293547"/>
                  </a:lnTo>
                  <a:close/>
                </a:path>
              </a:pathLst>
            </a:custGeom>
            <a:solidFill>
              <a:srgbClr val="FFF9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9196720" y="4591672"/>
              <a:ext cx="338985" cy="165988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9607791" y="4590732"/>
              <a:ext cx="689610" cy="166370"/>
            </a:xfrm>
            <a:custGeom>
              <a:avLst/>
              <a:gdLst/>
              <a:ahLst/>
              <a:cxnLst/>
              <a:rect l="l" t="t" r="r" b="b"/>
              <a:pathLst>
                <a:path w="689609" h="166370">
                  <a:moveTo>
                    <a:pt x="76860" y="7188"/>
                  </a:moveTo>
                  <a:lnTo>
                    <a:pt x="0" y="7188"/>
                  </a:lnTo>
                  <a:lnTo>
                    <a:pt x="0" y="34582"/>
                  </a:lnTo>
                  <a:lnTo>
                    <a:pt x="76860" y="34582"/>
                  </a:lnTo>
                  <a:lnTo>
                    <a:pt x="76860" y="7188"/>
                  </a:lnTo>
                  <a:close/>
                </a:path>
                <a:path w="689609" h="166370">
                  <a:moveTo>
                    <a:pt x="82918" y="124599"/>
                  </a:moveTo>
                  <a:lnTo>
                    <a:pt x="29006" y="129222"/>
                  </a:lnTo>
                  <a:lnTo>
                    <a:pt x="29006" y="74256"/>
                  </a:lnTo>
                  <a:lnTo>
                    <a:pt x="75971" y="74256"/>
                  </a:lnTo>
                  <a:lnTo>
                    <a:pt x="75971" y="47396"/>
                  </a:lnTo>
                  <a:lnTo>
                    <a:pt x="0" y="47396"/>
                  </a:lnTo>
                  <a:lnTo>
                    <a:pt x="0" y="160540"/>
                  </a:lnTo>
                  <a:lnTo>
                    <a:pt x="82918" y="153060"/>
                  </a:lnTo>
                  <a:lnTo>
                    <a:pt x="82918" y="129222"/>
                  </a:lnTo>
                  <a:lnTo>
                    <a:pt x="82918" y="124599"/>
                  </a:lnTo>
                  <a:close/>
                </a:path>
                <a:path w="689609" h="166370">
                  <a:moveTo>
                    <a:pt x="157988" y="1485"/>
                  </a:moveTo>
                  <a:lnTo>
                    <a:pt x="129527" y="1485"/>
                  </a:lnTo>
                  <a:lnTo>
                    <a:pt x="129527" y="63398"/>
                  </a:lnTo>
                  <a:lnTo>
                    <a:pt x="117424" y="63398"/>
                  </a:lnTo>
                  <a:lnTo>
                    <a:pt x="117424" y="1485"/>
                  </a:lnTo>
                  <a:lnTo>
                    <a:pt x="89674" y="1485"/>
                  </a:lnTo>
                  <a:lnTo>
                    <a:pt x="89674" y="166230"/>
                  </a:lnTo>
                  <a:lnTo>
                    <a:pt x="117424" y="166230"/>
                  </a:lnTo>
                  <a:lnTo>
                    <a:pt x="117424" y="92405"/>
                  </a:lnTo>
                  <a:lnTo>
                    <a:pt x="129527" y="92405"/>
                  </a:lnTo>
                  <a:lnTo>
                    <a:pt x="129527" y="166230"/>
                  </a:lnTo>
                  <a:lnTo>
                    <a:pt x="157988" y="166230"/>
                  </a:lnTo>
                  <a:lnTo>
                    <a:pt x="157988" y="92405"/>
                  </a:lnTo>
                  <a:lnTo>
                    <a:pt x="157988" y="63398"/>
                  </a:lnTo>
                  <a:lnTo>
                    <a:pt x="157988" y="1485"/>
                  </a:lnTo>
                  <a:close/>
                </a:path>
                <a:path w="689609" h="166370">
                  <a:moveTo>
                    <a:pt x="329374" y="29768"/>
                  </a:moveTo>
                  <a:lnTo>
                    <a:pt x="295579" y="29768"/>
                  </a:lnTo>
                  <a:lnTo>
                    <a:pt x="295579" y="37782"/>
                  </a:lnTo>
                  <a:lnTo>
                    <a:pt x="329374" y="37782"/>
                  </a:lnTo>
                  <a:lnTo>
                    <a:pt x="329374" y="29768"/>
                  </a:lnTo>
                  <a:close/>
                </a:path>
                <a:path w="689609" h="166370">
                  <a:moveTo>
                    <a:pt x="329374" y="10160"/>
                  </a:moveTo>
                  <a:lnTo>
                    <a:pt x="214642" y="10160"/>
                  </a:lnTo>
                  <a:lnTo>
                    <a:pt x="214642" y="0"/>
                  </a:lnTo>
                  <a:lnTo>
                    <a:pt x="181013" y="0"/>
                  </a:lnTo>
                  <a:lnTo>
                    <a:pt x="181013" y="10160"/>
                  </a:lnTo>
                  <a:lnTo>
                    <a:pt x="181013" y="29210"/>
                  </a:lnTo>
                  <a:lnTo>
                    <a:pt x="181013" y="38100"/>
                  </a:lnTo>
                  <a:lnTo>
                    <a:pt x="181013" y="57150"/>
                  </a:lnTo>
                  <a:lnTo>
                    <a:pt x="329374" y="57150"/>
                  </a:lnTo>
                  <a:lnTo>
                    <a:pt x="329374" y="38100"/>
                  </a:lnTo>
                  <a:lnTo>
                    <a:pt x="214642" y="38100"/>
                  </a:lnTo>
                  <a:lnTo>
                    <a:pt x="214642" y="29210"/>
                  </a:lnTo>
                  <a:lnTo>
                    <a:pt x="329374" y="29210"/>
                  </a:lnTo>
                  <a:lnTo>
                    <a:pt x="329374" y="10160"/>
                  </a:lnTo>
                  <a:close/>
                </a:path>
                <a:path w="689609" h="166370">
                  <a:moveTo>
                    <a:pt x="329374" y="596"/>
                  </a:moveTo>
                  <a:lnTo>
                    <a:pt x="295579" y="596"/>
                  </a:lnTo>
                  <a:lnTo>
                    <a:pt x="295579" y="10020"/>
                  </a:lnTo>
                  <a:lnTo>
                    <a:pt x="329374" y="10020"/>
                  </a:lnTo>
                  <a:lnTo>
                    <a:pt x="329374" y="596"/>
                  </a:lnTo>
                  <a:close/>
                </a:path>
                <a:path w="689609" h="166370">
                  <a:moveTo>
                    <a:pt x="332041" y="147320"/>
                  </a:moveTo>
                  <a:lnTo>
                    <a:pt x="214820" y="147320"/>
                  </a:lnTo>
                  <a:lnTo>
                    <a:pt x="214820" y="139700"/>
                  </a:lnTo>
                  <a:lnTo>
                    <a:pt x="329374" y="139700"/>
                  </a:lnTo>
                  <a:lnTo>
                    <a:pt x="329374" y="123190"/>
                  </a:lnTo>
                  <a:lnTo>
                    <a:pt x="329374" y="115570"/>
                  </a:lnTo>
                  <a:lnTo>
                    <a:pt x="329374" y="97790"/>
                  </a:lnTo>
                  <a:lnTo>
                    <a:pt x="181013" y="97790"/>
                  </a:lnTo>
                  <a:lnTo>
                    <a:pt x="181013" y="115570"/>
                  </a:lnTo>
                  <a:lnTo>
                    <a:pt x="295757" y="115570"/>
                  </a:lnTo>
                  <a:lnTo>
                    <a:pt x="295757" y="123190"/>
                  </a:lnTo>
                  <a:lnTo>
                    <a:pt x="181013" y="123190"/>
                  </a:lnTo>
                  <a:lnTo>
                    <a:pt x="181013" y="139700"/>
                  </a:lnTo>
                  <a:lnTo>
                    <a:pt x="181013" y="147320"/>
                  </a:lnTo>
                  <a:lnTo>
                    <a:pt x="181013" y="166370"/>
                  </a:lnTo>
                  <a:lnTo>
                    <a:pt x="332041" y="166370"/>
                  </a:lnTo>
                  <a:lnTo>
                    <a:pt x="332041" y="147320"/>
                  </a:lnTo>
                  <a:close/>
                </a:path>
                <a:path w="689609" h="166370">
                  <a:moveTo>
                    <a:pt x="336854" y="65354"/>
                  </a:moveTo>
                  <a:lnTo>
                    <a:pt x="173710" y="65354"/>
                  </a:lnTo>
                  <a:lnTo>
                    <a:pt x="173710" y="89014"/>
                  </a:lnTo>
                  <a:lnTo>
                    <a:pt x="336854" y="89014"/>
                  </a:lnTo>
                  <a:lnTo>
                    <a:pt x="336854" y="65354"/>
                  </a:lnTo>
                  <a:close/>
                </a:path>
                <a:path w="689609" h="166370">
                  <a:moveTo>
                    <a:pt x="467156" y="68719"/>
                  </a:moveTo>
                  <a:lnTo>
                    <a:pt x="388353" y="73888"/>
                  </a:lnTo>
                  <a:lnTo>
                    <a:pt x="388353" y="60896"/>
                  </a:lnTo>
                  <a:lnTo>
                    <a:pt x="453631" y="60896"/>
                  </a:lnTo>
                  <a:lnTo>
                    <a:pt x="453631" y="4330"/>
                  </a:lnTo>
                  <a:lnTo>
                    <a:pt x="355790" y="4330"/>
                  </a:lnTo>
                  <a:lnTo>
                    <a:pt x="355790" y="28168"/>
                  </a:lnTo>
                  <a:lnTo>
                    <a:pt x="421081" y="28168"/>
                  </a:lnTo>
                  <a:lnTo>
                    <a:pt x="421081" y="38658"/>
                  </a:lnTo>
                  <a:lnTo>
                    <a:pt x="355790" y="38658"/>
                  </a:lnTo>
                  <a:lnTo>
                    <a:pt x="355790" y="101282"/>
                  </a:lnTo>
                  <a:lnTo>
                    <a:pt x="467156" y="93281"/>
                  </a:lnTo>
                  <a:lnTo>
                    <a:pt x="467156" y="73888"/>
                  </a:lnTo>
                  <a:lnTo>
                    <a:pt x="467156" y="68719"/>
                  </a:lnTo>
                  <a:close/>
                </a:path>
                <a:path w="689609" h="166370">
                  <a:moveTo>
                    <a:pt x="511632" y="1473"/>
                  </a:moveTo>
                  <a:lnTo>
                    <a:pt x="477113" y="1473"/>
                  </a:lnTo>
                  <a:lnTo>
                    <a:pt x="477113" y="111785"/>
                  </a:lnTo>
                  <a:lnTo>
                    <a:pt x="511632" y="111785"/>
                  </a:lnTo>
                  <a:lnTo>
                    <a:pt x="511632" y="1473"/>
                  </a:lnTo>
                  <a:close/>
                </a:path>
                <a:path w="689609" h="166370">
                  <a:moveTo>
                    <a:pt x="516788" y="139890"/>
                  </a:moveTo>
                  <a:lnTo>
                    <a:pt x="505460" y="138823"/>
                  </a:lnTo>
                  <a:lnTo>
                    <a:pt x="490943" y="137464"/>
                  </a:lnTo>
                  <a:lnTo>
                    <a:pt x="471906" y="130822"/>
                  </a:lnTo>
                  <a:lnTo>
                    <a:pt x="460146" y="120980"/>
                  </a:lnTo>
                  <a:lnTo>
                    <a:pt x="456133" y="108927"/>
                  </a:lnTo>
                  <a:lnTo>
                    <a:pt x="456133" y="104838"/>
                  </a:lnTo>
                  <a:lnTo>
                    <a:pt x="421779" y="104838"/>
                  </a:lnTo>
                  <a:lnTo>
                    <a:pt x="421779" y="108927"/>
                  </a:lnTo>
                  <a:lnTo>
                    <a:pt x="417753" y="120980"/>
                  </a:lnTo>
                  <a:lnTo>
                    <a:pt x="405968" y="130822"/>
                  </a:lnTo>
                  <a:lnTo>
                    <a:pt x="386880" y="137464"/>
                  </a:lnTo>
                  <a:lnTo>
                    <a:pt x="360946" y="139890"/>
                  </a:lnTo>
                  <a:lnTo>
                    <a:pt x="360946" y="166217"/>
                  </a:lnTo>
                  <a:lnTo>
                    <a:pt x="389318" y="163969"/>
                  </a:lnTo>
                  <a:lnTo>
                    <a:pt x="411365" y="157937"/>
                  </a:lnTo>
                  <a:lnTo>
                    <a:pt x="427685" y="149186"/>
                  </a:lnTo>
                  <a:lnTo>
                    <a:pt x="438861" y="138823"/>
                  </a:lnTo>
                  <a:lnTo>
                    <a:pt x="449834" y="149186"/>
                  </a:lnTo>
                  <a:lnTo>
                    <a:pt x="466077" y="157937"/>
                  </a:lnTo>
                  <a:lnTo>
                    <a:pt x="488200" y="163969"/>
                  </a:lnTo>
                  <a:lnTo>
                    <a:pt x="516788" y="166217"/>
                  </a:lnTo>
                  <a:lnTo>
                    <a:pt x="516788" y="139890"/>
                  </a:lnTo>
                  <a:close/>
                </a:path>
                <a:path w="689609" h="166370">
                  <a:moveTo>
                    <a:pt x="636231" y="45783"/>
                  </a:moveTo>
                  <a:lnTo>
                    <a:pt x="632587" y="28168"/>
                  </a:lnTo>
                  <a:lnTo>
                    <a:pt x="632269" y="26593"/>
                  </a:lnTo>
                  <a:lnTo>
                    <a:pt x="621487" y="12788"/>
                  </a:lnTo>
                  <a:lnTo>
                    <a:pt x="605536" y="4457"/>
                  </a:lnTo>
                  <a:lnTo>
                    <a:pt x="604215" y="4279"/>
                  </a:lnTo>
                  <a:lnTo>
                    <a:pt x="604215" y="34391"/>
                  </a:lnTo>
                  <a:lnTo>
                    <a:pt x="604215" y="74244"/>
                  </a:lnTo>
                  <a:lnTo>
                    <a:pt x="596214" y="80111"/>
                  </a:lnTo>
                  <a:lnTo>
                    <a:pt x="576287" y="80111"/>
                  </a:lnTo>
                  <a:lnTo>
                    <a:pt x="568452" y="74244"/>
                  </a:lnTo>
                  <a:lnTo>
                    <a:pt x="568452" y="34391"/>
                  </a:lnTo>
                  <a:lnTo>
                    <a:pt x="576287" y="28168"/>
                  </a:lnTo>
                  <a:lnTo>
                    <a:pt x="596214" y="28168"/>
                  </a:lnTo>
                  <a:lnTo>
                    <a:pt x="604215" y="34391"/>
                  </a:lnTo>
                  <a:lnTo>
                    <a:pt x="604215" y="4279"/>
                  </a:lnTo>
                  <a:lnTo>
                    <a:pt x="550887" y="12788"/>
                  </a:lnTo>
                  <a:lnTo>
                    <a:pt x="536257" y="45783"/>
                  </a:lnTo>
                  <a:lnTo>
                    <a:pt x="536257" y="63220"/>
                  </a:lnTo>
                  <a:lnTo>
                    <a:pt x="540181" y="82283"/>
                  </a:lnTo>
                  <a:lnTo>
                    <a:pt x="550887" y="95770"/>
                  </a:lnTo>
                  <a:lnTo>
                    <a:pt x="566724" y="103797"/>
                  </a:lnTo>
                  <a:lnTo>
                    <a:pt x="586066" y="106438"/>
                  </a:lnTo>
                  <a:lnTo>
                    <a:pt x="605536" y="103797"/>
                  </a:lnTo>
                  <a:lnTo>
                    <a:pt x="621487" y="95770"/>
                  </a:lnTo>
                  <a:lnTo>
                    <a:pt x="632269" y="82283"/>
                  </a:lnTo>
                  <a:lnTo>
                    <a:pt x="632714" y="80111"/>
                  </a:lnTo>
                  <a:lnTo>
                    <a:pt x="636231" y="63220"/>
                  </a:lnTo>
                  <a:lnTo>
                    <a:pt x="636231" y="45783"/>
                  </a:lnTo>
                  <a:close/>
                </a:path>
                <a:path w="689609" h="166370">
                  <a:moveTo>
                    <a:pt x="649046" y="126187"/>
                  </a:moveTo>
                  <a:lnTo>
                    <a:pt x="529844" y="133477"/>
                  </a:lnTo>
                  <a:lnTo>
                    <a:pt x="529844" y="162483"/>
                  </a:lnTo>
                  <a:lnTo>
                    <a:pt x="649046" y="155181"/>
                  </a:lnTo>
                  <a:lnTo>
                    <a:pt x="649046" y="126187"/>
                  </a:lnTo>
                  <a:close/>
                </a:path>
                <a:path w="689609" h="166370">
                  <a:moveTo>
                    <a:pt x="689063" y="1473"/>
                  </a:moveTo>
                  <a:lnTo>
                    <a:pt x="654735" y="1473"/>
                  </a:lnTo>
                  <a:lnTo>
                    <a:pt x="654735" y="166217"/>
                  </a:lnTo>
                  <a:lnTo>
                    <a:pt x="689063" y="166217"/>
                  </a:lnTo>
                  <a:lnTo>
                    <a:pt x="689063" y="1473"/>
                  </a:lnTo>
                  <a:close/>
                </a:path>
              </a:pathLst>
            </a:custGeom>
            <a:solidFill>
              <a:srgbClr val="FFF9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9362249" y="4817084"/>
              <a:ext cx="530225" cy="170815"/>
            </a:xfrm>
            <a:custGeom>
              <a:avLst/>
              <a:gdLst/>
              <a:ahLst/>
              <a:cxnLst/>
              <a:rect l="l" t="t" r="r" b="b"/>
              <a:pathLst>
                <a:path w="530225" h="170814">
                  <a:moveTo>
                    <a:pt x="157797" y="43776"/>
                  </a:moveTo>
                  <a:lnTo>
                    <a:pt x="155638" y="33261"/>
                  </a:lnTo>
                  <a:lnTo>
                    <a:pt x="154762" y="28956"/>
                  </a:lnTo>
                  <a:lnTo>
                    <a:pt x="146481" y="16852"/>
                  </a:lnTo>
                  <a:lnTo>
                    <a:pt x="134162" y="8686"/>
                  </a:lnTo>
                  <a:lnTo>
                    <a:pt x="124891" y="6858"/>
                  </a:lnTo>
                  <a:lnTo>
                    <a:pt x="124891" y="37719"/>
                  </a:lnTo>
                  <a:lnTo>
                    <a:pt x="124891" y="50165"/>
                  </a:lnTo>
                  <a:lnTo>
                    <a:pt x="119380" y="54622"/>
                  </a:lnTo>
                  <a:lnTo>
                    <a:pt x="43599" y="54622"/>
                  </a:lnTo>
                  <a:lnTo>
                    <a:pt x="38252" y="50165"/>
                  </a:lnTo>
                  <a:lnTo>
                    <a:pt x="38252" y="38074"/>
                  </a:lnTo>
                  <a:lnTo>
                    <a:pt x="43599" y="33261"/>
                  </a:lnTo>
                  <a:lnTo>
                    <a:pt x="119380" y="33261"/>
                  </a:lnTo>
                  <a:lnTo>
                    <a:pt x="124891" y="37719"/>
                  </a:lnTo>
                  <a:lnTo>
                    <a:pt x="124891" y="6858"/>
                  </a:lnTo>
                  <a:lnTo>
                    <a:pt x="119011" y="5689"/>
                  </a:lnTo>
                  <a:lnTo>
                    <a:pt x="43942" y="5689"/>
                  </a:lnTo>
                  <a:lnTo>
                    <a:pt x="28803" y="8686"/>
                  </a:lnTo>
                  <a:lnTo>
                    <a:pt x="16484" y="16852"/>
                  </a:lnTo>
                  <a:lnTo>
                    <a:pt x="8191" y="28956"/>
                  </a:lnTo>
                  <a:lnTo>
                    <a:pt x="5156" y="43776"/>
                  </a:lnTo>
                  <a:lnTo>
                    <a:pt x="8191" y="58572"/>
                  </a:lnTo>
                  <a:lnTo>
                    <a:pt x="16484" y="70675"/>
                  </a:lnTo>
                  <a:lnTo>
                    <a:pt x="28803" y="78841"/>
                  </a:lnTo>
                  <a:lnTo>
                    <a:pt x="43942" y="81838"/>
                  </a:lnTo>
                  <a:lnTo>
                    <a:pt x="119011" y="81838"/>
                  </a:lnTo>
                  <a:lnTo>
                    <a:pt x="134162" y="78841"/>
                  </a:lnTo>
                  <a:lnTo>
                    <a:pt x="146481" y="70675"/>
                  </a:lnTo>
                  <a:lnTo>
                    <a:pt x="154762" y="58572"/>
                  </a:lnTo>
                  <a:lnTo>
                    <a:pt x="155575" y="54622"/>
                  </a:lnTo>
                  <a:lnTo>
                    <a:pt x="157797" y="43776"/>
                  </a:lnTo>
                  <a:close/>
                </a:path>
                <a:path w="530225" h="170814">
                  <a:moveTo>
                    <a:pt x="163144" y="95707"/>
                  </a:moveTo>
                  <a:lnTo>
                    <a:pt x="0" y="95707"/>
                  </a:lnTo>
                  <a:lnTo>
                    <a:pt x="0" y="124536"/>
                  </a:lnTo>
                  <a:lnTo>
                    <a:pt x="64236" y="124536"/>
                  </a:lnTo>
                  <a:lnTo>
                    <a:pt x="64236" y="170243"/>
                  </a:lnTo>
                  <a:lnTo>
                    <a:pt x="98742" y="170243"/>
                  </a:lnTo>
                  <a:lnTo>
                    <a:pt x="98742" y="124536"/>
                  </a:lnTo>
                  <a:lnTo>
                    <a:pt x="163144" y="124536"/>
                  </a:lnTo>
                  <a:lnTo>
                    <a:pt x="163144" y="95707"/>
                  </a:lnTo>
                  <a:close/>
                </a:path>
                <a:path w="530225" h="170814">
                  <a:moveTo>
                    <a:pt x="334708" y="52832"/>
                  </a:moveTo>
                  <a:lnTo>
                    <a:pt x="310083" y="48806"/>
                  </a:lnTo>
                  <a:lnTo>
                    <a:pt x="309651" y="48564"/>
                  </a:lnTo>
                  <a:lnTo>
                    <a:pt x="291807" y="38735"/>
                  </a:lnTo>
                  <a:lnTo>
                    <a:pt x="280441" y="25260"/>
                  </a:lnTo>
                  <a:lnTo>
                    <a:pt x="276529" y="11023"/>
                  </a:lnTo>
                  <a:lnTo>
                    <a:pt x="276529" y="5689"/>
                  </a:lnTo>
                  <a:lnTo>
                    <a:pt x="242201" y="5689"/>
                  </a:lnTo>
                  <a:lnTo>
                    <a:pt x="242201" y="11023"/>
                  </a:lnTo>
                  <a:lnTo>
                    <a:pt x="238290" y="25260"/>
                  </a:lnTo>
                  <a:lnTo>
                    <a:pt x="226923" y="38735"/>
                  </a:lnTo>
                  <a:lnTo>
                    <a:pt x="208661" y="48806"/>
                  </a:lnTo>
                  <a:lnTo>
                    <a:pt x="184023" y="52832"/>
                  </a:lnTo>
                  <a:lnTo>
                    <a:pt x="184023" y="81127"/>
                  </a:lnTo>
                  <a:lnTo>
                    <a:pt x="210248" y="78397"/>
                  </a:lnTo>
                  <a:lnTo>
                    <a:pt x="231394" y="71247"/>
                  </a:lnTo>
                  <a:lnTo>
                    <a:pt x="247675" y="60909"/>
                  </a:lnTo>
                  <a:lnTo>
                    <a:pt x="259283" y="48564"/>
                  </a:lnTo>
                  <a:lnTo>
                    <a:pt x="270903" y="60909"/>
                  </a:lnTo>
                  <a:lnTo>
                    <a:pt x="287324" y="71247"/>
                  </a:lnTo>
                  <a:lnTo>
                    <a:pt x="308597" y="78397"/>
                  </a:lnTo>
                  <a:lnTo>
                    <a:pt x="334708" y="81127"/>
                  </a:lnTo>
                  <a:lnTo>
                    <a:pt x="334708" y="52832"/>
                  </a:lnTo>
                  <a:close/>
                </a:path>
                <a:path w="530225" h="170814">
                  <a:moveTo>
                    <a:pt x="340931" y="94284"/>
                  </a:moveTo>
                  <a:lnTo>
                    <a:pt x="177800" y="94284"/>
                  </a:lnTo>
                  <a:lnTo>
                    <a:pt x="177800" y="122745"/>
                  </a:lnTo>
                  <a:lnTo>
                    <a:pt x="242023" y="122745"/>
                  </a:lnTo>
                  <a:lnTo>
                    <a:pt x="242023" y="170243"/>
                  </a:lnTo>
                  <a:lnTo>
                    <a:pt x="276529" y="170243"/>
                  </a:lnTo>
                  <a:lnTo>
                    <a:pt x="276529" y="122745"/>
                  </a:lnTo>
                  <a:lnTo>
                    <a:pt x="340931" y="122745"/>
                  </a:lnTo>
                  <a:lnTo>
                    <a:pt x="340931" y="94284"/>
                  </a:lnTo>
                  <a:close/>
                </a:path>
                <a:path w="530225" h="170814">
                  <a:moveTo>
                    <a:pt x="459320" y="74536"/>
                  </a:moveTo>
                  <a:lnTo>
                    <a:pt x="432638" y="43764"/>
                  </a:lnTo>
                  <a:lnTo>
                    <a:pt x="431038" y="43764"/>
                  </a:lnTo>
                  <a:lnTo>
                    <a:pt x="431038" y="70269"/>
                  </a:lnTo>
                  <a:lnTo>
                    <a:pt x="431038" y="78460"/>
                  </a:lnTo>
                  <a:lnTo>
                    <a:pt x="428193" y="82194"/>
                  </a:lnTo>
                  <a:lnTo>
                    <a:pt x="391375" y="82194"/>
                  </a:lnTo>
                  <a:lnTo>
                    <a:pt x="388340" y="78460"/>
                  </a:lnTo>
                  <a:lnTo>
                    <a:pt x="388340" y="70269"/>
                  </a:lnTo>
                  <a:lnTo>
                    <a:pt x="391375" y="66713"/>
                  </a:lnTo>
                  <a:lnTo>
                    <a:pt x="428193" y="66713"/>
                  </a:lnTo>
                  <a:lnTo>
                    <a:pt x="431038" y="70269"/>
                  </a:lnTo>
                  <a:lnTo>
                    <a:pt x="431038" y="43764"/>
                  </a:lnTo>
                  <a:lnTo>
                    <a:pt x="386207" y="43764"/>
                  </a:lnTo>
                  <a:lnTo>
                    <a:pt x="376059" y="46151"/>
                  </a:lnTo>
                  <a:lnTo>
                    <a:pt x="367614" y="52679"/>
                  </a:lnTo>
                  <a:lnTo>
                    <a:pt x="361835" y="62445"/>
                  </a:lnTo>
                  <a:lnTo>
                    <a:pt x="359727" y="74358"/>
                  </a:lnTo>
                  <a:lnTo>
                    <a:pt x="359702" y="74536"/>
                  </a:lnTo>
                  <a:lnTo>
                    <a:pt x="361835" y="86702"/>
                  </a:lnTo>
                  <a:lnTo>
                    <a:pt x="367614" y="96469"/>
                  </a:lnTo>
                  <a:lnTo>
                    <a:pt x="376059" y="102958"/>
                  </a:lnTo>
                  <a:lnTo>
                    <a:pt x="386207" y="105321"/>
                  </a:lnTo>
                  <a:lnTo>
                    <a:pt x="432638" y="105321"/>
                  </a:lnTo>
                  <a:lnTo>
                    <a:pt x="442874" y="102958"/>
                  </a:lnTo>
                  <a:lnTo>
                    <a:pt x="451383" y="96469"/>
                  </a:lnTo>
                  <a:lnTo>
                    <a:pt x="457174" y="86702"/>
                  </a:lnTo>
                  <a:lnTo>
                    <a:pt x="457974" y="82194"/>
                  </a:lnTo>
                  <a:lnTo>
                    <a:pt x="459320" y="74536"/>
                  </a:lnTo>
                  <a:close/>
                </a:path>
                <a:path w="530225" h="170814">
                  <a:moveTo>
                    <a:pt x="461454" y="13881"/>
                  </a:moveTo>
                  <a:lnTo>
                    <a:pt x="426935" y="13881"/>
                  </a:lnTo>
                  <a:lnTo>
                    <a:pt x="426935" y="0"/>
                  </a:lnTo>
                  <a:lnTo>
                    <a:pt x="391718" y="0"/>
                  </a:lnTo>
                  <a:lnTo>
                    <a:pt x="391718" y="13881"/>
                  </a:lnTo>
                  <a:lnTo>
                    <a:pt x="357390" y="13881"/>
                  </a:lnTo>
                  <a:lnTo>
                    <a:pt x="357390" y="37719"/>
                  </a:lnTo>
                  <a:lnTo>
                    <a:pt x="461454" y="37719"/>
                  </a:lnTo>
                  <a:lnTo>
                    <a:pt x="461454" y="13881"/>
                  </a:lnTo>
                  <a:close/>
                </a:path>
                <a:path w="530225" h="170814">
                  <a:moveTo>
                    <a:pt x="513753" y="141782"/>
                  </a:moveTo>
                  <a:lnTo>
                    <a:pt x="401510" y="141782"/>
                  </a:lnTo>
                  <a:lnTo>
                    <a:pt x="401510" y="114211"/>
                  </a:lnTo>
                  <a:lnTo>
                    <a:pt x="367347" y="114211"/>
                  </a:lnTo>
                  <a:lnTo>
                    <a:pt x="367347" y="168478"/>
                  </a:lnTo>
                  <a:lnTo>
                    <a:pt x="513753" y="168478"/>
                  </a:lnTo>
                  <a:lnTo>
                    <a:pt x="513753" y="141782"/>
                  </a:lnTo>
                  <a:close/>
                </a:path>
                <a:path w="530225" h="170814">
                  <a:moveTo>
                    <a:pt x="529767" y="45364"/>
                  </a:moveTo>
                  <a:lnTo>
                    <a:pt x="510197" y="45364"/>
                  </a:lnTo>
                  <a:lnTo>
                    <a:pt x="510197" y="3733"/>
                  </a:lnTo>
                  <a:lnTo>
                    <a:pt x="476402" y="3733"/>
                  </a:lnTo>
                  <a:lnTo>
                    <a:pt x="476402" y="125425"/>
                  </a:lnTo>
                  <a:lnTo>
                    <a:pt x="510197" y="125425"/>
                  </a:lnTo>
                  <a:lnTo>
                    <a:pt x="510197" y="74358"/>
                  </a:lnTo>
                  <a:lnTo>
                    <a:pt x="529767" y="74358"/>
                  </a:lnTo>
                  <a:lnTo>
                    <a:pt x="529767" y="453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9948994" y="4820806"/>
              <a:ext cx="340405" cy="164744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10309225" y="4820463"/>
              <a:ext cx="32384" cy="164465"/>
            </a:xfrm>
            <a:custGeom>
              <a:avLst/>
              <a:gdLst/>
              <a:ahLst/>
              <a:cxnLst/>
              <a:rect l="l" t="t" r="r" b="b"/>
              <a:pathLst>
                <a:path w="32384" h="164464">
                  <a:moveTo>
                    <a:pt x="31153" y="134302"/>
                  </a:moveTo>
                  <a:lnTo>
                    <a:pt x="1257" y="134302"/>
                  </a:lnTo>
                  <a:lnTo>
                    <a:pt x="1257" y="164020"/>
                  </a:lnTo>
                  <a:lnTo>
                    <a:pt x="31153" y="164020"/>
                  </a:lnTo>
                  <a:lnTo>
                    <a:pt x="31153" y="134302"/>
                  </a:lnTo>
                  <a:close/>
                </a:path>
                <a:path w="32384" h="164464">
                  <a:moveTo>
                    <a:pt x="32384" y="0"/>
                  </a:moveTo>
                  <a:lnTo>
                    <a:pt x="0" y="0"/>
                  </a:lnTo>
                  <a:lnTo>
                    <a:pt x="0" y="69380"/>
                  </a:lnTo>
                  <a:lnTo>
                    <a:pt x="1790" y="119189"/>
                  </a:lnTo>
                  <a:lnTo>
                    <a:pt x="30784" y="119189"/>
                  </a:lnTo>
                  <a:lnTo>
                    <a:pt x="32384" y="69380"/>
                  </a:lnTo>
                  <a:lnTo>
                    <a:pt x="32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0134801" y="196690"/>
              <a:ext cx="288141" cy="170675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9450951" y="225638"/>
              <a:ext cx="115608" cy="122224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9591497" y="225641"/>
              <a:ext cx="19050" cy="122555"/>
            </a:xfrm>
            <a:custGeom>
              <a:avLst/>
              <a:gdLst/>
              <a:ahLst/>
              <a:cxnLst/>
              <a:rect l="l" t="t" r="r" b="b"/>
              <a:pathLst>
                <a:path w="19050" h="122554">
                  <a:moveTo>
                    <a:pt x="18821" y="0"/>
                  </a:moveTo>
                  <a:lnTo>
                    <a:pt x="0" y="0"/>
                  </a:lnTo>
                  <a:lnTo>
                    <a:pt x="0" y="122224"/>
                  </a:lnTo>
                  <a:lnTo>
                    <a:pt x="18821" y="122224"/>
                  </a:lnTo>
                  <a:lnTo>
                    <a:pt x="18821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9635663" y="224641"/>
              <a:ext cx="111937" cy="124218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9774796" y="225641"/>
              <a:ext cx="19050" cy="122555"/>
            </a:xfrm>
            <a:custGeom>
              <a:avLst/>
              <a:gdLst/>
              <a:ahLst/>
              <a:cxnLst/>
              <a:rect l="l" t="t" r="r" b="b"/>
              <a:pathLst>
                <a:path w="19050" h="122554">
                  <a:moveTo>
                    <a:pt x="18808" y="0"/>
                  </a:moveTo>
                  <a:lnTo>
                    <a:pt x="0" y="0"/>
                  </a:lnTo>
                  <a:lnTo>
                    <a:pt x="0" y="122224"/>
                  </a:lnTo>
                  <a:lnTo>
                    <a:pt x="18808" y="122224"/>
                  </a:lnTo>
                  <a:lnTo>
                    <a:pt x="18808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9817291" y="224646"/>
              <a:ext cx="249142" cy="124208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6378499" y="1290218"/>
              <a:ext cx="3277870" cy="876300"/>
            </a:xfrm>
            <a:custGeom>
              <a:avLst/>
              <a:gdLst/>
              <a:ahLst/>
              <a:cxnLst/>
              <a:rect l="l" t="t" r="r" b="b"/>
              <a:pathLst>
                <a:path w="3277870" h="876300">
                  <a:moveTo>
                    <a:pt x="392734" y="57302"/>
                  </a:moveTo>
                  <a:lnTo>
                    <a:pt x="122897" y="57302"/>
                  </a:lnTo>
                  <a:lnTo>
                    <a:pt x="122897" y="147866"/>
                  </a:lnTo>
                  <a:lnTo>
                    <a:pt x="392734" y="147866"/>
                  </a:lnTo>
                  <a:lnTo>
                    <a:pt x="392734" y="57302"/>
                  </a:lnTo>
                  <a:close/>
                </a:path>
                <a:path w="3277870" h="876300">
                  <a:moveTo>
                    <a:pt x="465734" y="519328"/>
                  </a:moveTo>
                  <a:lnTo>
                    <a:pt x="464807" y="499783"/>
                  </a:lnTo>
                  <a:lnTo>
                    <a:pt x="464769" y="498970"/>
                  </a:lnTo>
                  <a:lnTo>
                    <a:pt x="461924" y="479590"/>
                  </a:lnTo>
                  <a:lnTo>
                    <a:pt x="450481" y="443103"/>
                  </a:lnTo>
                  <a:lnTo>
                    <a:pt x="420319" y="396570"/>
                  </a:lnTo>
                  <a:lnTo>
                    <a:pt x="376199" y="361315"/>
                  </a:lnTo>
                  <a:lnTo>
                    <a:pt x="353910" y="350329"/>
                  </a:lnTo>
                  <a:lnTo>
                    <a:pt x="353910" y="519328"/>
                  </a:lnTo>
                  <a:lnTo>
                    <a:pt x="352348" y="539267"/>
                  </a:lnTo>
                  <a:lnTo>
                    <a:pt x="328041" y="588645"/>
                  </a:lnTo>
                  <a:lnTo>
                    <a:pt x="276745" y="612889"/>
                  </a:lnTo>
                  <a:lnTo>
                    <a:pt x="254114" y="614502"/>
                  </a:lnTo>
                  <a:lnTo>
                    <a:pt x="233006" y="612889"/>
                  </a:lnTo>
                  <a:lnTo>
                    <a:pt x="182499" y="588645"/>
                  </a:lnTo>
                  <a:lnTo>
                    <a:pt x="156946" y="539953"/>
                  </a:lnTo>
                  <a:lnTo>
                    <a:pt x="155244" y="519328"/>
                  </a:lnTo>
                  <a:lnTo>
                    <a:pt x="156845" y="499783"/>
                  </a:lnTo>
                  <a:lnTo>
                    <a:pt x="170827" y="463194"/>
                  </a:lnTo>
                  <a:lnTo>
                    <a:pt x="214604" y="429691"/>
                  </a:lnTo>
                  <a:lnTo>
                    <a:pt x="254114" y="423227"/>
                  </a:lnTo>
                  <a:lnTo>
                    <a:pt x="274878" y="424840"/>
                  </a:lnTo>
                  <a:lnTo>
                    <a:pt x="325729" y="449097"/>
                  </a:lnTo>
                  <a:lnTo>
                    <a:pt x="352145" y="498309"/>
                  </a:lnTo>
                  <a:lnTo>
                    <a:pt x="353910" y="519328"/>
                  </a:lnTo>
                  <a:lnTo>
                    <a:pt x="353910" y="350329"/>
                  </a:lnTo>
                  <a:lnTo>
                    <a:pt x="340042" y="344690"/>
                  </a:lnTo>
                  <a:lnTo>
                    <a:pt x="320116" y="338620"/>
                  </a:lnTo>
                  <a:lnTo>
                    <a:pt x="299707" y="334403"/>
                  </a:lnTo>
                  <a:lnTo>
                    <a:pt x="300113" y="334403"/>
                  </a:lnTo>
                  <a:lnTo>
                    <a:pt x="277393" y="331711"/>
                  </a:lnTo>
                  <a:lnTo>
                    <a:pt x="277914" y="331711"/>
                  </a:lnTo>
                  <a:lnTo>
                    <a:pt x="254114" y="330822"/>
                  </a:lnTo>
                  <a:lnTo>
                    <a:pt x="209054" y="334403"/>
                  </a:lnTo>
                  <a:lnTo>
                    <a:pt x="168173" y="345147"/>
                  </a:lnTo>
                  <a:lnTo>
                    <a:pt x="132016" y="362242"/>
                  </a:lnTo>
                  <a:lnTo>
                    <a:pt x="101180" y="384886"/>
                  </a:lnTo>
                  <a:lnTo>
                    <a:pt x="66179" y="428193"/>
                  </a:lnTo>
                  <a:lnTo>
                    <a:pt x="46316" y="480872"/>
                  </a:lnTo>
                  <a:lnTo>
                    <a:pt x="43675" y="498309"/>
                  </a:lnTo>
                  <a:lnTo>
                    <a:pt x="43573" y="498970"/>
                  </a:lnTo>
                  <a:lnTo>
                    <a:pt x="43459" y="499783"/>
                  </a:lnTo>
                  <a:lnTo>
                    <a:pt x="42506" y="519328"/>
                  </a:lnTo>
                  <a:lnTo>
                    <a:pt x="43434" y="539267"/>
                  </a:lnTo>
                  <a:lnTo>
                    <a:pt x="43497" y="539953"/>
                  </a:lnTo>
                  <a:lnTo>
                    <a:pt x="46202" y="558380"/>
                  </a:lnTo>
                  <a:lnTo>
                    <a:pt x="46316" y="559181"/>
                  </a:lnTo>
                  <a:lnTo>
                    <a:pt x="57759" y="595566"/>
                  </a:lnTo>
                  <a:lnTo>
                    <a:pt x="87896" y="642086"/>
                  </a:lnTo>
                  <a:lnTo>
                    <a:pt x="132016" y="677341"/>
                  </a:lnTo>
                  <a:lnTo>
                    <a:pt x="168173" y="693978"/>
                  </a:lnTo>
                  <a:lnTo>
                    <a:pt x="209054" y="704367"/>
                  </a:lnTo>
                  <a:lnTo>
                    <a:pt x="254114" y="707834"/>
                  </a:lnTo>
                  <a:lnTo>
                    <a:pt x="276415" y="706970"/>
                  </a:lnTo>
                  <a:lnTo>
                    <a:pt x="276910" y="706970"/>
                  </a:lnTo>
                  <a:lnTo>
                    <a:pt x="298208" y="704367"/>
                  </a:lnTo>
                  <a:lnTo>
                    <a:pt x="298615" y="704367"/>
                  </a:lnTo>
                  <a:lnTo>
                    <a:pt x="320116" y="699782"/>
                  </a:lnTo>
                  <a:lnTo>
                    <a:pt x="358787" y="685660"/>
                  </a:lnTo>
                  <a:lnTo>
                    <a:pt x="392290" y="665797"/>
                  </a:lnTo>
                  <a:lnTo>
                    <a:pt x="431990" y="626186"/>
                  </a:lnTo>
                  <a:lnTo>
                    <a:pt x="457136" y="576681"/>
                  </a:lnTo>
                  <a:lnTo>
                    <a:pt x="464769" y="539267"/>
                  </a:lnTo>
                  <a:lnTo>
                    <a:pt x="465734" y="519328"/>
                  </a:lnTo>
                  <a:close/>
                </a:path>
                <a:path w="3277870" h="876300">
                  <a:moveTo>
                    <a:pt x="508241" y="208851"/>
                  </a:moveTo>
                  <a:lnTo>
                    <a:pt x="0" y="208851"/>
                  </a:lnTo>
                  <a:lnTo>
                    <a:pt x="0" y="300329"/>
                  </a:lnTo>
                  <a:lnTo>
                    <a:pt x="508241" y="300329"/>
                  </a:lnTo>
                  <a:lnTo>
                    <a:pt x="508241" y="208851"/>
                  </a:lnTo>
                  <a:close/>
                </a:path>
                <a:path w="3277870" h="876300">
                  <a:moveTo>
                    <a:pt x="810399" y="354850"/>
                  </a:moveTo>
                  <a:lnTo>
                    <a:pt x="688428" y="354850"/>
                  </a:lnTo>
                  <a:lnTo>
                    <a:pt x="688428" y="12"/>
                  </a:lnTo>
                  <a:lnTo>
                    <a:pt x="572909" y="12"/>
                  </a:lnTo>
                  <a:lnTo>
                    <a:pt x="572909" y="876020"/>
                  </a:lnTo>
                  <a:lnTo>
                    <a:pt x="688428" y="876020"/>
                  </a:lnTo>
                  <a:lnTo>
                    <a:pt x="688428" y="450024"/>
                  </a:lnTo>
                  <a:lnTo>
                    <a:pt x="810399" y="450024"/>
                  </a:lnTo>
                  <a:lnTo>
                    <a:pt x="810399" y="354850"/>
                  </a:lnTo>
                  <a:close/>
                </a:path>
                <a:path w="3277870" h="876300">
                  <a:moveTo>
                    <a:pt x="1331569" y="374243"/>
                  </a:moveTo>
                  <a:lnTo>
                    <a:pt x="1327746" y="307835"/>
                  </a:lnTo>
                  <a:lnTo>
                    <a:pt x="1316329" y="247192"/>
                  </a:lnTo>
                  <a:lnTo>
                    <a:pt x="1297609" y="193484"/>
                  </a:lnTo>
                  <a:lnTo>
                    <a:pt x="1274851" y="152463"/>
                  </a:lnTo>
                  <a:lnTo>
                    <a:pt x="1239494" y="110896"/>
                  </a:lnTo>
                  <a:lnTo>
                    <a:pt x="1221613" y="96583"/>
                  </a:lnTo>
                  <a:lnTo>
                    <a:pt x="1221613" y="373316"/>
                  </a:lnTo>
                  <a:lnTo>
                    <a:pt x="1219542" y="422300"/>
                  </a:lnTo>
                  <a:lnTo>
                    <a:pt x="1213396" y="465505"/>
                  </a:lnTo>
                  <a:lnTo>
                    <a:pt x="1203147" y="503097"/>
                  </a:lnTo>
                  <a:lnTo>
                    <a:pt x="1171206" y="560501"/>
                  </a:lnTo>
                  <a:lnTo>
                    <a:pt x="1128928" y="589610"/>
                  </a:lnTo>
                  <a:lnTo>
                    <a:pt x="1104239" y="593242"/>
                  </a:lnTo>
                  <a:lnTo>
                    <a:pt x="1092022" y="592328"/>
                  </a:lnTo>
                  <a:lnTo>
                    <a:pt x="1048461" y="570217"/>
                  </a:lnTo>
                  <a:lnTo>
                    <a:pt x="1022464" y="535025"/>
                  </a:lnTo>
                  <a:lnTo>
                    <a:pt x="1003477" y="485317"/>
                  </a:lnTo>
                  <a:lnTo>
                    <a:pt x="995260" y="444715"/>
                  </a:lnTo>
                  <a:lnTo>
                    <a:pt x="991108" y="398513"/>
                  </a:lnTo>
                  <a:lnTo>
                    <a:pt x="990587" y="373316"/>
                  </a:lnTo>
                  <a:lnTo>
                    <a:pt x="991108" y="348119"/>
                  </a:lnTo>
                  <a:lnTo>
                    <a:pt x="992657" y="324383"/>
                  </a:lnTo>
                  <a:lnTo>
                    <a:pt x="995260" y="301675"/>
                  </a:lnTo>
                  <a:lnTo>
                    <a:pt x="998791" y="281038"/>
                  </a:lnTo>
                  <a:lnTo>
                    <a:pt x="998893" y="280441"/>
                  </a:lnTo>
                  <a:lnTo>
                    <a:pt x="1008938" y="242582"/>
                  </a:lnTo>
                  <a:lnTo>
                    <a:pt x="1030439" y="197866"/>
                  </a:lnTo>
                  <a:lnTo>
                    <a:pt x="1058506" y="167716"/>
                  </a:lnTo>
                  <a:lnTo>
                    <a:pt x="1104239" y="152463"/>
                  </a:lnTo>
                  <a:lnTo>
                    <a:pt x="1128928" y="156133"/>
                  </a:lnTo>
                  <a:lnTo>
                    <a:pt x="1171206" y="185483"/>
                  </a:lnTo>
                  <a:lnTo>
                    <a:pt x="1203147" y="243293"/>
                  </a:lnTo>
                  <a:lnTo>
                    <a:pt x="1213396" y="281038"/>
                  </a:lnTo>
                  <a:lnTo>
                    <a:pt x="1219530" y="324243"/>
                  </a:lnTo>
                  <a:lnTo>
                    <a:pt x="1219555" y="324383"/>
                  </a:lnTo>
                  <a:lnTo>
                    <a:pt x="1221613" y="373316"/>
                  </a:lnTo>
                  <a:lnTo>
                    <a:pt x="1221613" y="96583"/>
                  </a:lnTo>
                  <a:lnTo>
                    <a:pt x="1178394" y="73063"/>
                  </a:lnTo>
                  <a:lnTo>
                    <a:pt x="1130338" y="61506"/>
                  </a:lnTo>
                  <a:lnTo>
                    <a:pt x="1104239" y="60058"/>
                  </a:lnTo>
                  <a:lnTo>
                    <a:pt x="1078191" y="61506"/>
                  </a:lnTo>
                  <a:lnTo>
                    <a:pt x="1030605" y="73063"/>
                  </a:lnTo>
                  <a:lnTo>
                    <a:pt x="989050" y="95885"/>
                  </a:lnTo>
                  <a:lnTo>
                    <a:pt x="953706" y="128219"/>
                  </a:lnTo>
                  <a:lnTo>
                    <a:pt x="924674" y="169659"/>
                  </a:lnTo>
                  <a:lnTo>
                    <a:pt x="902500" y="219075"/>
                  </a:lnTo>
                  <a:lnTo>
                    <a:pt x="887349" y="276136"/>
                  </a:lnTo>
                  <a:lnTo>
                    <a:pt x="879729" y="339432"/>
                  </a:lnTo>
                  <a:lnTo>
                    <a:pt x="878776" y="373316"/>
                  </a:lnTo>
                  <a:lnTo>
                    <a:pt x="879729" y="407225"/>
                  </a:lnTo>
                  <a:lnTo>
                    <a:pt x="887361" y="470598"/>
                  </a:lnTo>
                  <a:lnTo>
                    <a:pt x="902500" y="527570"/>
                  </a:lnTo>
                  <a:lnTo>
                    <a:pt x="924687" y="576770"/>
                  </a:lnTo>
                  <a:lnTo>
                    <a:pt x="953706" y="617778"/>
                  </a:lnTo>
                  <a:lnTo>
                    <a:pt x="989050" y="649884"/>
                  </a:lnTo>
                  <a:lnTo>
                    <a:pt x="1030605" y="672668"/>
                  </a:lnTo>
                  <a:lnTo>
                    <a:pt x="1078191" y="684225"/>
                  </a:lnTo>
                  <a:lnTo>
                    <a:pt x="1104239" y="685660"/>
                  </a:lnTo>
                  <a:lnTo>
                    <a:pt x="1130338" y="684225"/>
                  </a:lnTo>
                  <a:lnTo>
                    <a:pt x="1178394" y="672668"/>
                  </a:lnTo>
                  <a:lnTo>
                    <a:pt x="1220749" y="649884"/>
                  </a:lnTo>
                  <a:lnTo>
                    <a:pt x="1256563" y="617778"/>
                  </a:lnTo>
                  <a:lnTo>
                    <a:pt x="1275181" y="593242"/>
                  </a:lnTo>
                  <a:lnTo>
                    <a:pt x="1285646" y="576770"/>
                  </a:lnTo>
                  <a:lnTo>
                    <a:pt x="1307833" y="527570"/>
                  </a:lnTo>
                  <a:lnTo>
                    <a:pt x="1322984" y="470598"/>
                  </a:lnTo>
                  <a:lnTo>
                    <a:pt x="1330604" y="407746"/>
                  </a:lnTo>
                  <a:lnTo>
                    <a:pt x="1331569" y="374243"/>
                  </a:lnTo>
                  <a:close/>
                </a:path>
                <a:path w="3277870" h="876300">
                  <a:moveTo>
                    <a:pt x="1577365" y="0"/>
                  </a:moveTo>
                  <a:lnTo>
                    <a:pt x="1462786" y="0"/>
                  </a:lnTo>
                  <a:lnTo>
                    <a:pt x="1462786" y="876007"/>
                  </a:lnTo>
                  <a:lnTo>
                    <a:pt x="1577365" y="876007"/>
                  </a:lnTo>
                  <a:lnTo>
                    <a:pt x="1577365" y="0"/>
                  </a:lnTo>
                  <a:close/>
                </a:path>
                <a:path w="3277870" h="876300">
                  <a:moveTo>
                    <a:pt x="2494965" y="675500"/>
                  </a:moveTo>
                  <a:lnTo>
                    <a:pt x="2155837" y="675500"/>
                  </a:lnTo>
                  <a:lnTo>
                    <a:pt x="2155837" y="526719"/>
                  </a:lnTo>
                  <a:lnTo>
                    <a:pt x="2185568" y="522681"/>
                  </a:lnTo>
                  <a:lnTo>
                    <a:pt x="2213813" y="517017"/>
                  </a:lnTo>
                  <a:lnTo>
                    <a:pt x="2265794" y="500849"/>
                  </a:lnTo>
                  <a:lnTo>
                    <a:pt x="2311196" y="478904"/>
                  </a:lnTo>
                  <a:lnTo>
                    <a:pt x="2349436" y="451878"/>
                  </a:lnTo>
                  <a:lnTo>
                    <a:pt x="2366010" y="436168"/>
                  </a:lnTo>
                  <a:lnTo>
                    <a:pt x="2380132" y="419760"/>
                  </a:lnTo>
                  <a:lnTo>
                    <a:pt x="2403017" y="382574"/>
                  </a:lnTo>
                  <a:lnTo>
                    <a:pt x="2417229" y="341223"/>
                  </a:lnTo>
                  <a:lnTo>
                    <a:pt x="2421915" y="297561"/>
                  </a:lnTo>
                  <a:lnTo>
                    <a:pt x="2421966" y="296633"/>
                  </a:lnTo>
                  <a:lnTo>
                    <a:pt x="2416187" y="247777"/>
                  </a:lnTo>
                  <a:lnTo>
                    <a:pt x="2398865" y="202844"/>
                  </a:lnTo>
                  <a:lnTo>
                    <a:pt x="2371026" y="162979"/>
                  </a:lnTo>
                  <a:lnTo>
                    <a:pt x="2366099" y="158026"/>
                  </a:lnTo>
                  <a:lnTo>
                    <a:pt x="2353564" y="145402"/>
                  </a:lnTo>
                  <a:lnTo>
                    <a:pt x="2333726" y="129374"/>
                  </a:lnTo>
                  <a:lnTo>
                    <a:pt x="2311616" y="114973"/>
                  </a:lnTo>
                  <a:lnTo>
                    <a:pt x="2305532" y="111785"/>
                  </a:lnTo>
                  <a:lnTo>
                    <a:pt x="2305532" y="297561"/>
                  </a:lnTo>
                  <a:lnTo>
                    <a:pt x="2304605" y="312521"/>
                  </a:lnTo>
                  <a:lnTo>
                    <a:pt x="2290737" y="353923"/>
                  </a:lnTo>
                  <a:lnTo>
                    <a:pt x="2261819" y="388315"/>
                  </a:lnTo>
                  <a:lnTo>
                    <a:pt x="2219579" y="413867"/>
                  </a:lnTo>
                  <a:lnTo>
                    <a:pt x="2165007" y="430441"/>
                  </a:lnTo>
                  <a:lnTo>
                    <a:pt x="2122957" y="435533"/>
                  </a:lnTo>
                  <a:lnTo>
                    <a:pt x="2100389" y="436168"/>
                  </a:lnTo>
                  <a:lnTo>
                    <a:pt x="2077796" y="435533"/>
                  </a:lnTo>
                  <a:lnTo>
                    <a:pt x="2035759" y="430441"/>
                  </a:lnTo>
                  <a:lnTo>
                    <a:pt x="1998040" y="420420"/>
                  </a:lnTo>
                  <a:lnTo>
                    <a:pt x="1951621" y="397827"/>
                  </a:lnTo>
                  <a:lnTo>
                    <a:pt x="1918169" y="366369"/>
                  </a:lnTo>
                  <a:lnTo>
                    <a:pt x="1898929" y="326898"/>
                  </a:lnTo>
                  <a:lnTo>
                    <a:pt x="1895233" y="297561"/>
                  </a:lnTo>
                  <a:lnTo>
                    <a:pt x="1896148" y="282600"/>
                  </a:lnTo>
                  <a:lnTo>
                    <a:pt x="1910029" y="241198"/>
                  </a:lnTo>
                  <a:lnTo>
                    <a:pt x="1938972" y="206540"/>
                  </a:lnTo>
                  <a:lnTo>
                    <a:pt x="1981174" y="180441"/>
                  </a:lnTo>
                  <a:lnTo>
                    <a:pt x="2035759" y="163741"/>
                  </a:lnTo>
                  <a:lnTo>
                    <a:pt x="2077796" y="158661"/>
                  </a:lnTo>
                  <a:lnTo>
                    <a:pt x="2100389" y="158026"/>
                  </a:lnTo>
                  <a:lnTo>
                    <a:pt x="2123363" y="158661"/>
                  </a:lnTo>
                  <a:lnTo>
                    <a:pt x="2165870" y="163741"/>
                  </a:lnTo>
                  <a:lnTo>
                    <a:pt x="2203640" y="173799"/>
                  </a:lnTo>
                  <a:lnTo>
                    <a:pt x="2250097" y="196837"/>
                  </a:lnTo>
                  <a:lnTo>
                    <a:pt x="2283256" y="228714"/>
                  </a:lnTo>
                  <a:lnTo>
                    <a:pt x="2301951" y="268211"/>
                  </a:lnTo>
                  <a:lnTo>
                    <a:pt x="2305469" y="296633"/>
                  </a:lnTo>
                  <a:lnTo>
                    <a:pt x="2305532" y="297561"/>
                  </a:lnTo>
                  <a:lnTo>
                    <a:pt x="2305532" y="111785"/>
                  </a:lnTo>
                  <a:lnTo>
                    <a:pt x="2287384" y="102235"/>
                  </a:lnTo>
                  <a:lnTo>
                    <a:pt x="2232533" y="81788"/>
                  </a:lnTo>
                  <a:lnTo>
                    <a:pt x="2169909" y="68961"/>
                  </a:lnTo>
                  <a:lnTo>
                    <a:pt x="2100389" y="64693"/>
                  </a:lnTo>
                  <a:lnTo>
                    <a:pt x="2064753" y="65760"/>
                  </a:lnTo>
                  <a:lnTo>
                    <a:pt x="1998675" y="74307"/>
                  </a:lnTo>
                  <a:lnTo>
                    <a:pt x="1939734" y="91173"/>
                  </a:lnTo>
                  <a:lnTo>
                    <a:pt x="1889150" y="114973"/>
                  </a:lnTo>
                  <a:lnTo>
                    <a:pt x="1847227" y="145402"/>
                  </a:lnTo>
                  <a:lnTo>
                    <a:pt x="1814652" y="182130"/>
                  </a:lnTo>
                  <a:lnTo>
                    <a:pt x="1791817" y="224815"/>
                  </a:lnTo>
                  <a:lnTo>
                    <a:pt x="1780247" y="271716"/>
                  </a:lnTo>
                  <a:lnTo>
                    <a:pt x="1778812" y="296633"/>
                  </a:lnTo>
                  <a:lnTo>
                    <a:pt x="1779968" y="319341"/>
                  </a:lnTo>
                  <a:lnTo>
                    <a:pt x="1789201" y="362038"/>
                  </a:lnTo>
                  <a:lnTo>
                    <a:pt x="1807502" y="401180"/>
                  </a:lnTo>
                  <a:lnTo>
                    <a:pt x="1833841" y="435825"/>
                  </a:lnTo>
                  <a:lnTo>
                    <a:pt x="1867954" y="465759"/>
                  </a:lnTo>
                  <a:lnTo>
                    <a:pt x="1909381" y="490512"/>
                  </a:lnTo>
                  <a:lnTo>
                    <a:pt x="1957654" y="509739"/>
                  </a:lnTo>
                  <a:lnTo>
                    <a:pt x="2011934" y="522681"/>
                  </a:lnTo>
                  <a:lnTo>
                    <a:pt x="2041245" y="526719"/>
                  </a:lnTo>
                  <a:lnTo>
                    <a:pt x="2041245" y="675500"/>
                  </a:lnTo>
                  <a:lnTo>
                    <a:pt x="1703971" y="675500"/>
                  </a:lnTo>
                  <a:lnTo>
                    <a:pt x="1703971" y="766991"/>
                  </a:lnTo>
                  <a:lnTo>
                    <a:pt x="2494965" y="766991"/>
                  </a:lnTo>
                  <a:lnTo>
                    <a:pt x="2494965" y="675500"/>
                  </a:lnTo>
                  <a:close/>
                </a:path>
                <a:path w="3277870" h="876300">
                  <a:moveTo>
                    <a:pt x="3057715" y="635749"/>
                  </a:moveTo>
                  <a:lnTo>
                    <a:pt x="3045968" y="571068"/>
                  </a:lnTo>
                  <a:lnTo>
                    <a:pt x="3041091" y="544271"/>
                  </a:lnTo>
                  <a:lnTo>
                    <a:pt x="3003207" y="552246"/>
                  </a:lnTo>
                  <a:lnTo>
                    <a:pt x="2964396" y="558609"/>
                  </a:lnTo>
                  <a:lnTo>
                    <a:pt x="2924657" y="563346"/>
                  </a:lnTo>
                  <a:lnTo>
                    <a:pt x="2883992" y="566458"/>
                  </a:lnTo>
                  <a:lnTo>
                    <a:pt x="2842120" y="568490"/>
                  </a:lnTo>
                  <a:lnTo>
                    <a:pt x="2798749" y="569925"/>
                  </a:lnTo>
                  <a:lnTo>
                    <a:pt x="2753868" y="570788"/>
                  </a:lnTo>
                  <a:lnTo>
                    <a:pt x="2707500" y="571068"/>
                  </a:lnTo>
                  <a:lnTo>
                    <a:pt x="2707500" y="172796"/>
                  </a:lnTo>
                  <a:lnTo>
                    <a:pt x="2986570" y="172796"/>
                  </a:lnTo>
                  <a:lnTo>
                    <a:pt x="2986570" y="80403"/>
                  </a:lnTo>
                  <a:lnTo>
                    <a:pt x="2592908" y="80403"/>
                  </a:lnTo>
                  <a:lnTo>
                    <a:pt x="2592908" y="664400"/>
                  </a:lnTo>
                  <a:lnTo>
                    <a:pt x="2677922" y="664400"/>
                  </a:lnTo>
                  <a:lnTo>
                    <a:pt x="2739606" y="664006"/>
                  </a:lnTo>
                  <a:lnTo>
                    <a:pt x="2797124" y="662787"/>
                  </a:lnTo>
                  <a:lnTo>
                    <a:pt x="2850502" y="660768"/>
                  </a:lnTo>
                  <a:lnTo>
                    <a:pt x="2899714" y="657936"/>
                  </a:lnTo>
                  <a:lnTo>
                    <a:pt x="2944926" y="654138"/>
                  </a:lnTo>
                  <a:lnTo>
                    <a:pt x="2986341" y="649173"/>
                  </a:lnTo>
                  <a:lnTo>
                    <a:pt x="3023933" y="643039"/>
                  </a:lnTo>
                  <a:lnTo>
                    <a:pt x="3057715" y="635749"/>
                  </a:lnTo>
                  <a:close/>
                </a:path>
                <a:path w="3277870" h="876300">
                  <a:moveTo>
                    <a:pt x="3277641" y="0"/>
                  </a:moveTo>
                  <a:lnTo>
                    <a:pt x="3163062" y="0"/>
                  </a:lnTo>
                  <a:lnTo>
                    <a:pt x="3163062" y="298462"/>
                  </a:lnTo>
                  <a:lnTo>
                    <a:pt x="2954236" y="298462"/>
                  </a:lnTo>
                  <a:lnTo>
                    <a:pt x="2954236" y="395503"/>
                  </a:lnTo>
                  <a:lnTo>
                    <a:pt x="3163062" y="395503"/>
                  </a:lnTo>
                  <a:lnTo>
                    <a:pt x="3163062" y="876007"/>
                  </a:lnTo>
                  <a:lnTo>
                    <a:pt x="3277641" y="876007"/>
                  </a:lnTo>
                  <a:lnTo>
                    <a:pt x="3277641" y="0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1" name="object 141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8914281" y="7200748"/>
            <a:ext cx="1381371" cy="76085"/>
          </a:xfrm>
          <a:prstGeom prst="rect">
            <a:avLst/>
          </a:prstGeom>
        </p:spPr>
      </p:pic>
      <p:grpSp>
        <p:nvGrpSpPr>
          <p:cNvPr id="142" name="object 142"/>
          <p:cNvGrpSpPr/>
          <p:nvPr/>
        </p:nvGrpSpPr>
        <p:grpSpPr>
          <a:xfrm>
            <a:off x="5686102" y="5511203"/>
            <a:ext cx="4612005" cy="1137285"/>
            <a:chOff x="5686102" y="5511203"/>
            <a:chExt cx="4612005" cy="1137285"/>
          </a:xfrm>
        </p:grpSpPr>
        <p:sp>
          <p:nvSpPr>
            <p:cNvPr id="143" name="object 143"/>
            <p:cNvSpPr/>
            <p:nvPr/>
          </p:nvSpPr>
          <p:spPr>
            <a:xfrm>
              <a:off x="5686120" y="5511203"/>
              <a:ext cx="4612005" cy="1134110"/>
            </a:xfrm>
            <a:custGeom>
              <a:avLst/>
              <a:gdLst/>
              <a:ahLst/>
              <a:cxnLst/>
              <a:rect l="l" t="t" r="r" b="b"/>
              <a:pathLst>
                <a:path w="4612005" h="1134109">
                  <a:moveTo>
                    <a:pt x="4611547" y="0"/>
                  </a:moveTo>
                  <a:lnTo>
                    <a:pt x="0" y="0"/>
                  </a:lnTo>
                  <a:lnTo>
                    <a:pt x="0" y="1133678"/>
                  </a:lnTo>
                  <a:lnTo>
                    <a:pt x="4611547" y="1133678"/>
                  </a:lnTo>
                  <a:lnTo>
                    <a:pt x="4611547" y="0"/>
                  </a:lnTo>
                  <a:close/>
                </a:path>
              </a:pathLst>
            </a:custGeom>
            <a:solidFill>
              <a:srgbClr val="EBEB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686102" y="6644885"/>
              <a:ext cx="4612005" cy="0"/>
            </a:xfrm>
            <a:custGeom>
              <a:avLst/>
              <a:gdLst/>
              <a:ahLst/>
              <a:cxnLst/>
              <a:rect l="l" t="t" r="r" b="b"/>
              <a:pathLst>
                <a:path w="4612005">
                  <a:moveTo>
                    <a:pt x="0" y="0"/>
                  </a:moveTo>
                  <a:lnTo>
                    <a:pt x="4611547" y="0"/>
                  </a:lnTo>
                </a:path>
              </a:pathLst>
            </a:custGeom>
            <a:ln w="6261">
              <a:solidFill>
                <a:srgbClr val="DE5E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5" name="object 145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6625907" y="6943800"/>
            <a:ext cx="2730828" cy="76318"/>
          </a:xfrm>
          <a:prstGeom prst="rect">
            <a:avLst/>
          </a:prstGeom>
        </p:spPr>
      </p:pic>
      <p:grpSp>
        <p:nvGrpSpPr>
          <p:cNvPr id="146" name="object 146"/>
          <p:cNvGrpSpPr/>
          <p:nvPr/>
        </p:nvGrpSpPr>
        <p:grpSpPr>
          <a:xfrm>
            <a:off x="7131508" y="6457372"/>
            <a:ext cx="636905" cy="84455"/>
            <a:chOff x="7131508" y="6457372"/>
            <a:chExt cx="636905" cy="84455"/>
          </a:xfrm>
        </p:grpSpPr>
        <p:sp>
          <p:nvSpPr>
            <p:cNvPr id="147" name="object 147"/>
            <p:cNvSpPr/>
            <p:nvPr/>
          </p:nvSpPr>
          <p:spPr>
            <a:xfrm>
              <a:off x="7131508" y="6468605"/>
              <a:ext cx="34290" cy="60960"/>
            </a:xfrm>
            <a:custGeom>
              <a:avLst/>
              <a:gdLst/>
              <a:ahLst/>
              <a:cxnLst/>
              <a:rect l="l" t="t" r="r" b="b"/>
              <a:pathLst>
                <a:path w="34290" h="60959">
                  <a:moveTo>
                    <a:pt x="23037" y="0"/>
                  </a:moveTo>
                  <a:lnTo>
                    <a:pt x="15900" y="0"/>
                  </a:lnTo>
                  <a:lnTo>
                    <a:pt x="0" y="14020"/>
                  </a:lnTo>
                  <a:lnTo>
                    <a:pt x="4851" y="20091"/>
                  </a:lnTo>
                  <a:lnTo>
                    <a:pt x="14389" y="11798"/>
                  </a:lnTo>
                  <a:lnTo>
                    <a:pt x="14312" y="13207"/>
                  </a:lnTo>
                  <a:lnTo>
                    <a:pt x="14312" y="52870"/>
                  </a:lnTo>
                  <a:lnTo>
                    <a:pt x="2070" y="52870"/>
                  </a:lnTo>
                  <a:lnTo>
                    <a:pt x="2070" y="60744"/>
                  </a:lnTo>
                  <a:lnTo>
                    <a:pt x="34099" y="60744"/>
                  </a:lnTo>
                  <a:lnTo>
                    <a:pt x="34099" y="52870"/>
                  </a:lnTo>
                  <a:lnTo>
                    <a:pt x="23037" y="52870"/>
                  </a:lnTo>
                  <a:lnTo>
                    <a:pt x="23037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191459" y="6461555"/>
              <a:ext cx="134951" cy="74189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7350150" y="6457372"/>
              <a:ext cx="17780" cy="84455"/>
            </a:xfrm>
            <a:custGeom>
              <a:avLst/>
              <a:gdLst/>
              <a:ahLst/>
              <a:cxnLst/>
              <a:rect l="l" t="t" r="r" b="b"/>
              <a:pathLst>
                <a:path w="17779" h="84454">
                  <a:moveTo>
                    <a:pt x="11760" y="0"/>
                  </a:moveTo>
                  <a:lnTo>
                    <a:pt x="6804" y="9498"/>
                  </a:lnTo>
                  <a:lnTo>
                    <a:pt x="3108" y="19532"/>
                  </a:lnTo>
                  <a:lnTo>
                    <a:pt x="798" y="30271"/>
                  </a:lnTo>
                  <a:lnTo>
                    <a:pt x="0" y="41884"/>
                  </a:lnTo>
                  <a:lnTo>
                    <a:pt x="798" y="53575"/>
                  </a:lnTo>
                  <a:lnTo>
                    <a:pt x="3108" y="64319"/>
                  </a:lnTo>
                  <a:lnTo>
                    <a:pt x="6804" y="74338"/>
                  </a:lnTo>
                  <a:lnTo>
                    <a:pt x="11760" y="83858"/>
                  </a:lnTo>
                  <a:lnTo>
                    <a:pt x="17475" y="81241"/>
                  </a:lnTo>
                  <a:lnTo>
                    <a:pt x="12959" y="72072"/>
                  </a:lnTo>
                  <a:lnTo>
                    <a:pt x="9847" y="62425"/>
                  </a:lnTo>
                  <a:lnTo>
                    <a:pt x="8047" y="52347"/>
                  </a:lnTo>
                  <a:lnTo>
                    <a:pt x="7467" y="41884"/>
                  </a:lnTo>
                  <a:lnTo>
                    <a:pt x="8047" y="31466"/>
                  </a:lnTo>
                  <a:lnTo>
                    <a:pt x="9847" y="21388"/>
                  </a:lnTo>
                  <a:lnTo>
                    <a:pt x="12959" y="11721"/>
                  </a:lnTo>
                  <a:lnTo>
                    <a:pt x="17475" y="2539"/>
                  </a:lnTo>
                  <a:lnTo>
                    <a:pt x="11760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388869" y="6461638"/>
              <a:ext cx="107044" cy="72631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522501" y="6461544"/>
              <a:ext cx="200469" cy="74269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7750436" y="6457372"/>
              <a:ext cx="17780" cy="84455"/>
            </a:xfrm>
            <a:custGeom>
              <a:avLst/>
              <a:gdLst/>
              <a:ahLst/>
              <a:cxnLst/>
              <a:rect l="l" t="t" r="r" b="b"/>
              <a:pathLst>
                <a:path w="17779" h="84454">
                  <a:moveTo>
                    <a:pt x="5727" y="0"/>
                  </a:moveTo>
                  <a:lnTo>
                    <a:pt x="0" y="2539"/>
                  </a:lnTo>
                  <a:lnTo>
                    <a:pt x="4515" y="11721"/>
                  </a:lnTo>
                  <a:lnTo>
                    <a:pt x="7627" y="21388"/>
                  </a:lnTo>
                  <a:lnTo>
                    <a:pt x="9427" y="31466"/>
                  </a:lnTo>
                  <a:lnTo>
                    <a:pt x="10007" y="41884"/>
                  </a:lnTo>
                  <a:lnTo>
                    <a:pt x="9427" y="52347"/>
                  </a:lnTo>
                  <a:lnTo>
                    <a:pt x="7627" y="62425"/>
                  </a:lnTo>
                  <a:lnTo>
                    <a:pt x="4515" y="72072"/>
                  </a:lnTo>
                  <a:lnTo>
                    <a:pt x="0" y="81241"/>
                  </a:lnTo>
                  <a:lnTo>
                    <a:pt x="5727" y="83858"/>
                  </a:lnTo>
                  <a:lnTo>
                    <a:pt x="10759" y="74338"/>
                  </a:lnTo>
                  <a:lnTo>
                    <a:pt x="14474" y="64319"/>
                  </a:lnTo>
                  <a:lnTo>
                    <a:pt x="16775" y="53575"/>
                  </a:lnTo>
                  <a:lnTo>
                    <a:pt x="17564" y="41884"/>
                  </a:lnTo>
                  <a:lnTo>
                    <a:pt x="16775" y="30271"/>
                  </a:lnTo>
                  <a:lnTo>
                    <a:pt x="14474" y="19532"/>
                  </a:lnTo>
                  <a:lnTo>
                    <a:pt x="10759" y="9498"/>
                  </a:lnTo>
                  <a:lnTo>
                    <a:pt x="5727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3" name="object 153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7871921" y="6460983"/>
            <a:ext cx="1025514" cy="74836"/>
          </a:xfrm>
          <a:prstGeom prst="rect">
            <a:avLst/>
          </a:prstGeom>
        </p:spPr>
      </p:pic>
      <p:sp>
        <p:nvSpPr>
          <p:cNvPr id="154" name="object 154"/>
          <p:cNvSpPr/>
          <p:nvPr/>
        </p:nvSpPr>
        <p:spPr>
          <a:xfrm>
            <a:off x="7080332" y="6491107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70">
                <a:moveTo>
                  <a:pt x="10833" y="0"/>
                </a:moveTo>
                <a:lnTo>
                  <a:pt x="3124" y="0"/>
                </a:lnTo>
                <a:lnTo>
                  <a:pt x="0" y="3111"/>
                </a:lnTo>
                <a:lnTo>
                  <a:pt x="0" y="10820"/>
                </a:lnTo>
                <a:lnTo>
                  <a:pt x="3124" y="13944"/>
                </a:lnTo>
                <a:lnTo>
                  <a:pt x="10833" y="13944"/>
                </a:lnTo>
                <a:lnTo>
                  <a:pt x="13957" y="10820"/>
                </a:lnTo>
                <a:lnTo>
                  <a:pt x="13957" y="6972"/>
                </a:lnTo>
                <a:lnTo>
                  <a:pt x="13957" y="3111"/>
                </a:lnTo>
                <a:lnTo>
                  <a:pt x="10833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817838" y="6491107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70">
                <a:moveTo>
                  <a:pt x="10833" y="0"/>
                </a:moveTo>
                <a:lnTo>
                  <a:pt x="3124" y="0"/>
                </a:lnTo>
                <a:lnTo>
                  <a:pt x="0" y="3111"/>
                </a:lnTo>
                <a:lnTo>
                  <a:pt x="0" y="10820"/>
                </a:lnTo>
                <a:lnTo>
                  <a:pt x="3124" y="13944"/>
                </a:lnTo>
                <a:lnTo>
                  <a:pt x="10833" y="13944"/>
                </a:lnTo>
                <a:lnTo>
                  <a:pt x="13944" y="10820"/>
                </a:lnTo>
                <a:lnTo>
                  <a:pt x="13944" y="6972"/>
                </a:lnTo>
                <a:lnTo>
                  <a:pt x="13944" y="3111"/>
                </a:lnTo>
                <a:lnTo>
                  <a:pt x="10833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6" name="object 156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7250146" y="6166563"/>
            <a:ext cx="113703" cy="134785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8617427" y="6166563"/>
            <a:ext cx="114261" cy="133464"/>
          </a:xfrm>
          <a:prstGeom prst="rect">
            <a:avLst/>
          </a:prstGeom>
        </p:spPr>
      </p:pic>
      <p:sp>
        <p:nvSpPr>
          <p:cNvPr id="158" name="object 158"/>
          <p:cNvSpPr/>
          <p:nvPr/>
        </p:nvSpPr>
        <p:spPr>
          <a:xfrm>
            <a:off x="7409840" y="6005779"/>
            <a:ext cx="1188720" cy="333375"/>
          </a:xfrm>
          <a:custGeom>
            <a:avLst/>
            <a:gdLst/>
            <a:ahLst/>
            <a:cxnLst/>
            <a:rect l="l" t="t" r="r" b="b"/>
            <a:pathLst>
              <a:path w="1188720" h="333375">
                <a:moveTo>
                  <a:pt x="106222" y="9271"/>
                </a:moveTo>
                <a:lnTo>
                  <a:pt x="63436" y="9271"/>
                </a:lnTo>
                <a:lnTo>
                  <a:pt x="0" y="71932"/>
                </a:lnTo>
                <a:lnTo>
                  <a:pt x="0" y="143497"/>
                </a:lnTo>
                <a:lnTo>
                  <a:pt x="51790" y="90512"/>
                </a:lnTo>
                <a:lnTo>
                  <a:pt x="51790" y="297827"/>
                </a:lnTo>
                <a:lnTo>
                  <a:pt x="106222" y="297827"/>
                </a:lnTo>
                <a:lnTo>
                  <a:pt x="106222" y="9271"/>
                </a:lnTo>
                <a:close/>
              </a:path>
              <a:path w="1188720" h="333375">
                <a:moveTo>
                  <a:pt x="364807" y="102108"/>
                </a:moveTo>
                <a:lnTo>
                  <a:pt x="356527" y="59220"/>
                </a:lnTo>
                <a:lnTo>
                  <a:pt x="347408" y="46405"/>
                </a:lnTo>
                <a:lnTo>
                  <a:pt x="333705" y="27114"/>
                </a:lnTo>
                <a:lnTo>
                  <a:pt x="310756" y="13639"/>
                </a:lnTo>
                <a:lnTo>
                  <a:pt x="310756" y="100558"/>
                </a:lnTo>
                <a:lnTo>
                  <a:pt x="306438" y="121742"/>
                </a:lnTo>
                <a:lnTo>
                  <a:pt x="294805" y="138811"/>
                </a:lnTo>
                <a:lnTo>
                  <a:pt x="294716" y="138950"/>
                </a:lnTo>
                <a:lnTo>
                  <a:pt x="277507" y="150495"/>
                </a:lnTo>
                <a:lnTo>
                  <a:pt x="256705" y="154724"/>
                </a:lnTo>
                <a:lnTo>
                  <a:pt x="235648" y="150495"/>
                </a:lnTo>
                <a:lnTo>
                  <a:pt x="218617" y="138950"/>
                </a:lnTo>
                <a:lnTo>
                  <a:pt x="207200" y="121742"/>
                </a:lnTo>
                <a:lnTo>
                  <a:pt x="203034" y="100558"/>
                </a:lnTo>
                <a:lnTo>
                  <a:pt x="207200" y="79692"/>
                </a:lnTo>
                <a:lnTo>
                  <a:pt x="218592" y="62484"/>
                </a:lnTo>
                <a:lnTo>
                  <a:pt x="235648" y="50723"/>
                </a:lnTo>
                <a:lnTo>
                  <a:pt x="256705" y="46405"/>
                </a:lnTo>
                <a:lnTo>
                  <a:pt x="277507" y="50723"/>
                </a:lnTo>
                <a:lnTo>
                  <a:pt x="294728" y="62484"/>
                </a:lnTo>
                <a:lnTo>
                  <a:pt x="306438" y="79692"/>
                </a:lnTo>
                <a:lnTo>
                  <a:pt x="310756" y="100558"/>
                </a:lnTo>
                <a:lnTo>
                  <a:pt x="310756" y="13639"/>
                </a:lnTo>
                <a:lnTo>
                  <a:pt x="299415" y="6972"/>
                </a:lnTo>
                <a:lnTo>
                  <a:pt x="256705" y="0"/>
                </a:lnTo>
                <a:lnTo>
                  <a:pt x="213271" y="8064"/>
                </a:lnTo>
                <a:lnTo>
                  <a:pt x="179197" y="30022"/>
                </a:lnTo>
                <a:lnTo>
                  <a:pt x="156946" y="62484"/>
                </a:lnTo>
                <a:lnTo>
                  <a:pt x="148971" y="102108"/>
                </a:lnTo>
                <a:lnTo>
                  <a:pt x="156032" y="138811"/>
                </a:lnTo>
                <a:lnTo>
                  <a:pt x="175260" y="168681"/>
                </a:lnTo>
                <a:lnTo>
                  <a:pt x="203771" y="188747"/>
                </a:lnTo>
                <a:lnTo>
                  <a:pt x="238683" y="196100"/>
                </a:lnTo>
                <a:lnTo>
                  <a:pt x="250507" y="195313"/>
                </a:lnTo>
                <a:lnTo>
                  <a:pt x="261683" y="193052"/>
                </a:lnTo>
                <a:lnTo>
                  <a:pt x="272161" y="189407"/>
                </a:lnTo>
                <a:lnTo>
                  <a:pt x="281851" y="184492"/>
                </a:lnTo>
                <a:lnTo>
                  <a:pt x="282600" y="184886"/>
                </a:lnTo>
                <a:lnTo>
                  <a:pt x="263448" y="211886"/>
                </a:lnTo>
                <a:lnTo>
                  <a:pt x="241452" y="239903"/>
                </a:lnTo>
                <a:lnTo>
                  <a:pt x="217411" y="268643"/>
                </a:lnTo>
                <a:lnTo>
                  <a:pt x="192138" y="297827"/>
                </a:lnTo>
                <a:lnTo>
                  <a:pt x="259702" y="297827"/>
                </a:lnTo>
                <a:lnTo>
                  <a:pt x="290106" y="259346"/>
                </a:lnTo>
                <a:lnTo>
                  <a:pt x="318604" y="219964"/>
                </a:lnTo>
                <a:lnTo>
                  <a:pt x="339864" y="184492"/>
                </a:lnTo>
                <a:lnTo>
                  <a:pt x="342417" y="180238"/>
                </a:lnTo>
                <a:lnTo>
                  <a:pt x="352971" y="154724"/>
                </a:lnTo>
                <a:lnTo>
                  <a:pt x="358749" y="140766"/>
                </a:lnTo>
                <a:lnTo>
                  <a:pt x="364807" y="102108"/>
                </a:lnTo>
                <a:close/>
              </a:path>
              <a:path w="1188720" h="333375">
                <a:moveTo>
                  <a:pt x="449592" y="220167"/>
                </a:moveTo>
                <a:lnTo>
                  <a:pt x="387286" y="220167"/>
                </a:lnTo>
                <a:lnTo>
                  <a:pt x="365887" y="333121"/>
                </a:lnTo>
                <a:lnTo>
                  <a:pt x="407924" y="333121"/>
                </a:lnTo>
                <a:lnTo>
                  <a:pt x="449592" y="220167"/>
                </a:lnTo>
                <a:close/>
              </a:path>
              <a:path w="1188720" h="333375">
                <a:moveTo>
                  <a:pt x="690930" y="143878"/>
                </a:moveTo>
                <a:lnTo>
                  <a:pt x="682853" y="81089"/>
                </a:lnTo>
                <a:lnTo>
                  <a:pt x="666292" y="47955"/>
                </a:lnTo>
                <a:lnTo>
                  <a:pt x="660374" y="36106"/>
                </a:lnTo>
                <a:lnTo>
                  <a:pt x="636498" y="17233"/>
                </a:lnTo>
                <a:lnTo>
                  <a:pt x="636498" y="164376"/>
                </a:lnTo>
                <a:lnTo>
                  <a:pt x="632548" y="206946"/>
                </a:lnTo>
                <a:lnTo>
                  <a:pt x="621474" y="236855"/>
                </a:lnTo>
                <a:lnTo>
                  <a:pt x="604507" y="254508"/>
                </a:lnTo>
                <a:lnTo>
                  <a:pt x="582815" y="260311"/>
                </a:lnTo>
                <a:lnTo>
                  <a:pt x="561657" y="254508"/>
                </a:lnTo>
                <a:lnTo>
                  <a:pt x="544766" y="236855"/>
                </a:lnTo>
                <a:lnTo>
                  <a:pt x="533565" y="206946"/>
                </a:lnTo>
                <a:lnTo>
                  <a:pt x="529513" y="164376"/>
                </a:lnTo>
                <a:lnTo>
                  <a:pt x="529551" y="143878"/>
                </a:lnTo>
                <a:lnTo>
                  <a:pt x="533565" y="101650"/>
                </a:lnTo>
                <a:lnTo>
                  <a:pt x="544766" y="71602"/>
                </a:lnTo>
                <a:lnTo>
                  <a:pt x="561657" y="53809"/>
                </a:lnTo>
                <a:lnTo>
                  <a:pt x="582815" y="47955"/>
                </a:lnTo>
                <a:lnTo>
                  <a:pt x="604659" y="53809"/>
                </a:lnTo>
                <a:lnTo>
                  <a:pt x="621626" y="71602"/>
                </a:lnTo>
                <a:lnTo>
                  <a:pt x="632599" y="101650"/>
                </a:lnTo>
                <a:lnTo>
                  <a:pt x="636460" y="143878"/>
                </a:lnTo>
                <a:lnTo>
                  <a:pt x="636498" y="164376"/>
                </a:lnTo>
                <a:lnTo>
                  <a:pt x="636498" y="17233"/>
                </a:lnTo>
                <a:lnTo>
                  <a:pt x="626148" y="9042"/>
                </a:lnTo>
                <a:lnTo>
                  <a:pt x="582815" y="0"/>
                </a:lnTo>
                <a:lnTo>
                  <a:pt x="540232" y="9042"/>
                </a:lnTo>
                <a:lnTo>
                  <a:pt x="506196" y="36106"/>
                </a:lnTo>
                <a:lnTo>
                  <a:pt x="483628" y="81089"/>
                </a:lnTo>
                <a:lnTo>
                  <a:pt x="475462" y="143878"/>
                </a:lnTo>
                <a:lnTo>
                  <a:pt x="475513" y="164376"/>
                </a:lnTo>
                <a:lnTo>
                  <a:pt x="483628" y="226174"/>
                </a:lnTo>
                <a:lnTo>
                  <a:pt x="506196" y="270941"/>
                </a:lnTo>
                <a:lnTo>
                  <a:pt x="540232" y="298005"/>
                </a:lnTo>
                <a:lnTo>
                  <a:pt x="582815" y="307098"/>
                </a:lnTo>
                <a:lnTo>
                  <a:pt x="625995" y="298005"/>
                </a:lnTo>
                <a:lnTo>
                  <a:pt x="660234" y="270941"/>
                </a:lnTo>
                <a:lnTo>
                  <a:pt x="665594" y="260311"/>
                </a:lnTo>
                <a:lnTo>
                  <a:pt x="682802" y="226174"/>
                </a:lnTo>
                <a:lnTo>
                  <a:pt x="690880" y="164376"/>
                </a:lnTo>
                <a:lnTo>
                  <a:pt x="690930" y="143878"/>
                </a:lnTo>
                <a:close/>
              </a:path>
              <a:path w="1188720" h="333375">
                <a:moveTo>
                  <a:pt x="939736" y="143878"/>
                </a:moveTo>
                <a:lnTo>
                  <a:pt x="931659" y="81089"/>
                </a:lnTo>
                <a:lnTo>
                  <a:pt x="915098" y="47955"/>
                </a:lnTo>
                <a:lnTo>
                  <a:pt x="909180" y="36106"/>
                </a:lnTo>
                <a:lnTo>
                  <a:pt x="885304" y="17233"/>
                </a:lnTo>
                <a:lnTo>
                  <a:pt x="885304" y="164376"/>
                </a:lnTo>
                <a:lnTo>
                  <a:pt x="881341" y="206946"/>
                </a:lnTo>
                <a:lnTo>
                  <a:pt x="870280" y="236855"/>
                </a:lnTo>
                <a:lnTo>
                  <a:pt x="853313" y="254508"/>
                </a:lnTo>
                <a:lnTo>
                  <a:pt x="831621" y="260311"/>
                </a:lnTo>
                <a:lnTo>
                  <a:pt x="810463" y="254508"/>
                </a:lnTo>
                <a:lnTo>
                  <a:pt x="793572" y="236855"/>
                </a:lnTo>
                <a:lnTo>
                  <a:pt x="782370" y="206946"/>
                </a:lnTo>
                <a:lnTo>
                  <a:pt x="778319" y="164376"/>
                </a:lnTo>
                <a:lnTo>
                  <a:pt x="778357" y="143878"/>
                </a:lnTo>
                <a:lnTo>
                  <a:pt x="782370" y="101650"/>
                </a:lnTo>
                <a:lnTo>
                  <a:pt x="793572" y="71602"/>
                </a:lnTo>
                <a:lnTo>
                  <a:pt x="810463" y="53809"/>
                </a:lnTo>
                <a:lnTo>
                  <a:pt x="831621" y="47955"/>
                </a:lnTo>
                <a:lnTo>
                  <a:pt x="853465" y="53809"/>
                </a:lnTo>
                <a:lnTo>
                  <a:pt x="870419" y="71602"/>
                </a:lnTo>
                <a:lnTo>
                  <a:pt x="881405" y="101650"/>
                </a:lnTo>
                <a:lnTo>
                  <a:pt x="885266" y="143878"/>
                </a:lnTo>
                <a:lnTo>
                  <a:pt x="885304" y="164376"/>
                </a:lnTo>
                <a:lnTo>
                  <a:pt x="885304" y="17233"/>
                </a:lnTo>
                <a:lnTo>
                  <a:pt x="874953" y="9042"/>
                </a:lnTo>
                <a:lnTo>
                  <a:pt x="831621" y="0"/>
                </a:lnTo>
                <a:lnTo>
                  <a:pt x="789038" y="9042"/>
                </a:lnTo>
                <a:lnTo>
                  <a:pt x="755002" y="36106"/>
                </a:lnTo>
                <a:lnTo>
                  <a:pt x="732434" y="81089"/>
                </a:lnTo>
                <a:lnTo>
                  <a:pt x="724268" y="143878"/>
                </a:lnTo>
                <a:lnTo>
                  <a:pt x="724319" y="164376"/>
                </a:lnTo>
                <a:lnTo>
                  <a:pt x="732434" y="226174"/>
                </a:lnTo>
                <a:lnTo>
                  <a:pt x="755002" y="270941"/>
                </a:lnTo>
                <a:lnTo>
                  <a:pt x="789038" y="298005"/>
                </a:lnTo>
                <a:lnTo>
                  <a:pt x="831621" y="307098"/>
                </a:lnTo>
                <a:lnTo>
                  <a:pt x="874801" y="298005"/>
                </a:lnTo>
                <a:lnTo>
                  <a:pt x="909040" y="270941"/>
                </a:lnTo>
                <a:lnTo>
                  <a:pt x="914400" y="260311"/>
                </a:lnTo>
                <a:lnTo>
                  <a:pt x="931595" y="226174"/>
                </a:lnTo>
                <a:lnTo>
                  <a:pt x="939685" y="164376"/>
                </a:lnTo>
                <a:lnTo>
                  <a:pt x="939736" y="143878"/>
                </a:lnTo>
                <a:close/>
              </a:path>
              <a:path w="1188720" h="333375">
                <a:moveTo>
                  <a:pt x="1188542" y="143878"/>
                </a:moveTo>
                <a:lnTo>
                  <a:pt x="1180465" y="81089"/>
                </a:lnTo>
                <a:lnTo>
                  <a:pt x="1163916" y="47955"/>
                </a:lnTo>
                <a:lnTo>
                  <a:pt x="1157998" y="36106"/>
                </a:lnTo>
                <a:lnTo>
                  <a:pt x="1134110" y="17221"/>
                </a:lnTo>
                <a:lnTo>
                  <a:pt x="1134110" y="164376"/>
                </a:lnTo>
                <a:lnTo>
                  <a:pt x="1130160" y="206946"/>
                </a:lnTo>
                <a:lnTo>
                  <a:pt x="1119098" y="236855"/>
                </a:lnTo>
                <a:lnTo>
                  <a:pt x="1102118" y="254508"/>
                </a:lnTo>
                <a:lnTo>
                  <a:pt x="1080427" y="260311"/>
                </a:lnTo>
                <a:lnTo>
                  <a:pt x="1059281" y="254508"/>
                </a:lnTo>
                <a:lnTo>
                  <a:pt x="1042390" y="236855"/>
                </a:lnTo>
                <a:lnTo>
                  <a:pt x="1031189" y="206946"/>
                </a:lnTo>
                <a:lnTo>
                  <a:pt x="1027125" y="164376"/>
                </a:lnTo>
                <a:lnTo>
                  <a:pt x="1027163" y="143878"/>
                </a:lnTo>
                <a:lnTo>
                  <a:pt x="1031189" y="101650"/>
                </a:lnTo>
                <a:lnTo>
                  <a:pt x="1042390" y="71602"/>
                </a:lnTo>
                <a:lnTo>
                  <a:pt x="1059281" y="53809"/>
                </a:lnTo>
                <a:lnTo>
                  <a:pt x="1080427" y="47955"/>
                </a:lnTo>
                <a:lnTo>
                  <a:pt x="1102283" y="53809"/>
                </a:lnTo>
                <a:lnTo>
                  <a:pt x="1119238" y="71602"/>
                </a:lnTo>
                <a:lnTo>
                  <a:pt x="1130211" y="101650"/>
                </a:lnTo>
                <a:lnTo>
                  <a:pt x="1134084" y="143878"/>
                </a:lnTo>
                <a:lnTo>
                  <a:pt x="1134110" y="164376"/>
                </a:lnTo>
                <a:lnTo>
                  <a:pt x="1134110" y="17221"/>
                </a:lnTo>
                <a:lnTo>
                  <a:pt x="1123772" y="9042"/>
                </a:lnTo>
                <a:lnTo>
                  <a:pt x="1080427" y="0"/>
                </a:lnTo>
                <a:lnTo>
                  <a:pt x="1037844" y="9042"/>
                </a:lnTo>
                <a:lnTo>
                  <a:pt x="1003820" y="36106"/>
                </a:lnTo>
                <a:lnTo>
                  <a:pt x="981252" y="81089"/>
                </a:lnTo>
                <a:lnTo>
                  <a:pt x="973074" y="143878"/>
                </a:lnTo>
                <a:lnTo>
                  <a:pt x="973124" y="164376"/>
                </a:lnTo>
                <a:lnTo>
                  <a:pt x="981252" y="226174"/>
                </a:lnTo>
                <a:lnTo>
                  <a:pt x="1003820" y="270941"/>
                </a:lnTo>
                <a:lnTo>
                  <a:pt x="1037844" y="298005"/>
                </a:lnTo>
                <a:lnTo>
                  <a:pt x="1080427" y="307098"/>
                </a:lnTo>
                <a:lnTo>
                  <a:pt x="1123619" y="298005"/>
                </a:lnTo>
                <a:lnTo>
                  <a:pt x="1157859" y="270941"/>
                </a:lnTo>
                <a:lnTo>
                  <a:pt x="1163218" y="260311"/>
                </a:lnTo>
                <a:lnTo>
                  <a:pt x="1180414" y="226174"/>
                </a:lnTo>
                <a:lnTo>
                  <a:pt x="1188491" y="164376"/>
                </a:lnTo>
                <a:lnTo>
                  <a:pt x="1188542" y="143878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9" name="object 159"/>
          <p:cNvGrpSpPr/>
          <p:nvPr/>
        </p:nvGrpSpPr>
        <p:grpSpPr>
          <a:xfrm>
            <a:off x="8789479" y="6206828"/>
            <a:ext cx="358140" cy="83820"/>
            <a:chOff x="8789479" y="6206828"/>
            <a:chExt cx="358140" cy="83820"/>
          </a:xfrm>
        </p:grpSpPr>
        <p:pic>
          <p:nvPicPr>
            <p:cNvPr id="160" name="object 160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789479" y="6207324"/>
              <a:ext cx="163668" cy="83185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977261" y="6211405"/>
              <a:ext cx="132264" cy="72478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9131011" y="6206828"/>
              <a:ext cx="16510" cy="83185"/>
            </a:xfrm>
            <a:custGeom>
              <a:avLst/>
              <a:gdLst/>
              <a:ahLst/>
              <a:cxnLst/>
              <a:rect l="l" t="t" r="r" b="b"/>
              <a:pathLst>
                <a:path w="16509" h="83185">
                  <a:moveTo>
                    <a:pt x="4457" y="0"/>
                  </a:moveTo>
                  <a:lnTo>
                    <a:pt x="0" y="2133"/>
                  </a:lnTo>
                  <a:lnTo>
                    <a:pt x="4541" y="11284"/>
                  </a:lnTo>
                  <a:lnTo>
                    <a:pt x="7710" y="20915"/>
                  </a:lnTo>
                  <a:lnTo>
                    <a:pt x="9567" y="31010"/>
                  </a:lnTo>
                  <a:lnTo>
                    <a:pt x="10172" y="41554"/>
                  </a:lnTo>
                  <a:lnTo>
                    <a:pt x="9567" y="52098"/>
                  </a:lnTo>
                  <a:lnTo>
                    <a:pt x="7710" y="62193"/>
                  </a:lnTo>
                  <a:lnTo>
                    <a:pt x="4541" y="71824"/>
                  </a:lnTo>
                  <a:lnTo>
                    <a:pt x="0" y="80975"/>
                  </a:lnTo>
                  <a:lnTo>
                    <a:pt x="4457" y="83185"/>
                  </a:lnTo>
                  <a:lnTo>
                    <a:pt x="9413" y="73801"/>
                  </a:lnTo>
                  <a:lnTo>
                    <a:pt x="13109" y="63846"/>
                  </a:lnTo>
                  <a:lnTo>
                    <a:pt x="15419" y="53152"/>
                  </a:lnTo>
                  <a:lnTo>
                    <a:pt x="16217" y="41554"/>
                  </a:lnTo>
                  <a:lnTo>
                    <a:pt x="15419" y="29994"/>
                  </a:lnTo>
                  <a:lnTo>
                    <a:pt x="13109" y="19324"/>
                  </a:lnTo>
                  <a:lnTo>
                    <a:pt x="9413" y="9380"/>
                  </a:lnTo>
                  <a:lnTo>
                    <a:pt x="4457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3" name="object 163"/>
          <p:cNvGrpSpPr/>
          <p:nvPr/>
        </p:nvGrpSpPr>
        <p:grpSpPr>
          <a:xfrm>
            <a:off x="7116381" y="5670639"/>
            <a:ext cx="288290" cy="155575"/>
            <a:chOff x="7116381" y="5670639"/>
            <a:chExt cx="288290" cy="155575"/>
          </a:xfrm>
        </p:grpSpPr>
        <p:pic>
          <p:nvPicPr>
            <p:cNvPr id="164" name="object 164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116381" y="5670639"/>
              <a:ext cx="121577" cy="155232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7267473" y="5679389"/>
              <a:ext cx="136664" cy="144030"/>
            </a:xfrm>
            <a:prstGeom prst="rect">
              <a:avLst/>
            </a:prstGeom>
          </p:spPr>
        </p:pic>
      </p:grpSp>
      <p:grpSp>
        <p:nvGrpSpPr>
          <p:cNvPr id="166" name="object 166"/>
          <p:cNvGrpSpPr/>
          <p:nvPr/>
        </p:nvGrpSpPr>
        <p:grpSpPr>
          <a:xfrm>
            <a:off x="7455010" y="5670466"/>
            <a:ext cx="579755" cy="155575"/>
            <a:chOff x="7455010" y="5670466"/>
            <a:chExt cx="579755" cy="155575"/>
          </a:xfrm>
        </p:grpSpPr>
        <p:pic>
          <p:nvPicPr>
            <p:cNvPr id="167" name="object 167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7455010" y="5670639"/>
              <a:ext cx="271987" cy="155233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755307" y="5670466"/>
              <a:ext cx="279119" cy="155219"/>
            </a:xfrm>
            <a:prstGeom prst="rect">
              <a:avLst/>
            </a:prstGeom>
          </p:spPr>
        </p:pic>
      </p:grpSp>
      <p:pic>
        <p:nvPicPr>
          <p:cNvPr id="169" name="object 169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8097004" y="5667512"/>
            <a:ext cx="435782" cy="161150"/>
          </a:xfrm>
          <a:prstGeom prst="rect">
            <a:avLst/>
          </a:prstGeom>
        </p:spPr>
      </p:pic>
      <p:grpSp>
        <p:nvGrpSpPr>
          <p:cNvPr id="170" name="object 170"/>
          <p:cNvGrpSpPr/>
          <p:nvPr/>
        </p:nvGrpSpPr>
        <p:grpSpPr>
          <a:xfrm>
            <a:off x="8585699" y="5667511"/>
            <a:ext cx="291465" cy="161925"/>
            <a:chOff x="8585699" y="5667511"/>
            <a:chExt cx="291465" cy="161925"/>
          </a:xfrm>
        </p:grpSpPr>
        <p:pic>
          <p:nvPicPr>
            <p:cNvPr id="171" name="object 171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585699" y="5667512"/>
              <a:ext cx="129552" cy="161150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738472" y="5667511"/>
              <a:ext cx="138201" cy="161328"/>
            </a:xfrm>
            <a:prstGeom prst="rect">
              <a:avLst/>
            </a:prstGeom>
          </p:spPr>
        </p:pic>
      </p:grpSp>
      <p:grpSp>
        <p:nvGrpSpPr>
          <p:cNvPr id="173" name="object 173"/>
          <p:cNvGrpSpPr/>
          <p:nvPr/>
        </p:nvGrpSpPr>
        <p:grpSpPr>
          <a:xfrm>
            <a:off x="5489350" y="5311752"/>
            <a:ext cx="4808855" cy="675640"/>
            <a:chOff x="5489350" y="5311752"/>
            <a:chExt cx="4808855" cy="675640"/>
          </a:xfrm>
        </p:grpSpPr>
        <p:sp>
          <p:nvSpPr>
            <p:cNvPr id="174" name="object 174"/>
            <p:cNvSpPr/>
            <p:nvPr/>
          </p:nvSpPr>
          <p:spPr>
            <a:xfrm>
              <a:off x="5686102" y="5515466"/>
              <a:ext cx="4612005" cy="0"/>
            </a:xfrm>
            <a:custGeom>
              <a:avLst/>
              <a:gdLst/>
              <a:ahLst/>
              <a:cxnLst/>
              <a:rect l="l" t="t" r="r" b="b"/>
              <a:pathLst>
                <a:path w="4612005">
                  <a:moveTo>
                    <a:pt x="0" y="0"/>
                  </a:moveTo>
                  <a:lnTo>
                    <a:pt x="4611547" y="0"/>
                  </a:lnTo>
                </a:path>
              </a:pathLst>
            </a:custGeom>
            <a:ln w="6261">
              <a:solidFill>
                <a:srgbClr val="DE5E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595201" y="5311762"/>
              <a:ext cx="675640" cy="675640"/>
            </a:xfrm>
            <a:custGeom>
              <a:avLst/>
              <a:gdLst/>
              <a:ahLst/>
              <a:cxnLst/>
              <a:rect l="l" t="t" r="r" b="b"/>
              <a:pathLst>
                <a:path w="675639" h="675639">
                  <a:moveTo>
                    <a:pt x="659485" y="360095"/>
                  </a:moveTo>
                  <a:lnTo>
                    <a:pt x="659447" y="314286"/>
                  </a:lnTo>
                  <a:lnTo>
                    <a:pt x="652703" y="268211"/>
                  </a:lnTo>
                  <a:lnTo>
                    <a:pt x="638962" y="222516"/>
                  </a:lnTo>
                  <a:lnTo>
                    <a:pt x="618680" y="179324"/>
                  </a:lnTo>
                  <a:lnTo>
                    <a:pt x="592937" y="140512"/>
                  </a:lnTo>
                  <a:lnTo>
                    <a:pt x="562368" y="106387"/>
                  </a:lnTo>
                  <a:lnTo>
                    <a:pt x="527646" y="77241"/>
                  </a:lnTo>
                  <a:lnTo>
                    <a:pt x="489407" y="53340"/>
                  </a:lnTo>
                  <a:lnTo>
                    <a:pt x="448297" y="34988"/>
                  </a:lnTo>
                  <a:lnTo>
                    <a:pt x="404977" y="22479"/>
                  </a:lnTo>
                  <a:lnTo>
                    <a:pt x="360095" y="16090"/>
                  </a:lnTo>
                  <a:lnTo>
                    <a:pt x="314286" y="16129"/>
                  </a:lnTo>
                  <a:lnTo>
                    <a:pt x="268211" y="22872"/>
                  </a:lnTo>
                  <a:lnTo>
                    <a:pt x="222504" y="36614"/>
                  </a:lnTo>
                  <a:lnTo>
                    <a:pt x="179311" y="56896"/>
                  </a:lnTo>
                  <a:lnTo>
                    <a:pt x="140512" y="82638"/>
                  </a:lnTo>
                  <a:lnTo>
                    <a:pt x="106387" y="113195"/>
                  </a:lnTo>
                  <a:lnTo>
                    <a:pt x="77228" y="147929"/>
                  </a:lnTo>
                  <a:lnTo>
                    <a:pt x="53327" y="186169"/>
                  </a:lnTo>
                  <a:lnTo>
                    <a:pt x="34988" y="227266"/>
                  </a:lnTo>
                  <a:lnTo>
                    <a:pt x="22466" y="270586"/>
                  </a:lnTo>
                  <a:lnTo>
                    <a:pt x="16090" y="315480"/>
                  </a:lnTo>
                  <a:lnTo>
                    <a:pt x="16129" y="361289"/>
                  </a:lnTo>
                  <a:lnTo>
                    <a:pt x="22872" y="407365"/>
                  </a:lnTo>
                  <a:lnTo>
                    <a:pt x="36601" y="453059"/>
                  </a:lnTo>
                  <a:lnTo>
                    <a:pt x="56896" y="496252"/>
                  </a:lnTo>
                  <a:lnTo>
                    <a:pt x="82638" y="535051"/>
                  </a:lnTo>
                  <a:lnTo>
                    <a:pt x="113195" y="569175"/>
                  </a:lnTo>
                  <a:lnTo>
                    <a:pt x="147916" y="598335"/>
                  </a:lnTo>
                  <a:lnTo>
                    <a:pt x="186156" y="622236"/>
                  </a:lnTo>
                  <a:lnTo>
                    <a:pt x="227266" y="640588"/>
                  </a:lnTo>
                  <a:lnTo>
                    <a:pt x="270586" y="653097"/>
                  </a:lnTo>
                  <a:lnTo>
                    <a:pt x="315480" y="659472"/>
                  </a:lnTo>
                  <a:lnTo>
                    <a:pt x="361289" y="659447"/>
                  </a:lnTo>
                  <a:lnTo>
                    <a:pt x="407365" y="652703"/>
                  </a:lnTo>
                  <a:lnTo>
                    <a:pt x="453059" y="638962"/>
                  </a:lnTo>
                  <a:lnTo>
                    <a:pt x="496252" y="618680"/>
                  </a:lnTo>
                  <a:lnTo>
                    <a:pt x="535063" y="592937"/>
                  </a:lnTo>
                  <a:lnTo>
                    <a:pt x="569188" y="562368"/>
                  </a:lnTo>
                  <a:lnTo>
                    <a:pt x="598347" y="527646"/>
                  </a:lnTo>
                  <a:lnTo>
                    <a:pt x="622236" y="489407"/>
                  </a:lnTo>
                  <a:lnTo>
                    <a:pt x="640588" y="448310"/>
                  </a:lnTo>
                  <a:lnTo>
                    <a:pt x="653097" y="404990"/>
                  </a:lnTo>
                  <a:lnTo>
                    <a:pt x="659485" y="360095"/>
                  </a:lnTo>
                  <a:close/>
                </a:path>
                <a:path w="675639" h="675639">
                  <a:moveTo>
                    <a:pt x="675576" y="349224"/>
                  </a:moveTo>
                  <a:lnTo>
                    <a:pt x="674230" y="305104"/>
                  </a:lnTo>
                  <a:lnTo>
                    <a:pt x="666927" y="260845"/>
                  </a:lnTo>
                  <a:lnTo>
                    <a:pt x="666711" y="260146"/>
                  </a:lnTo>
                  <a:lnTo>
                    <a:pt x="666711" y="360591"/>
                  </a:lnTo>
                  <a:lnTo>
                    <a:pt x="660184" y="406488"/>
                  </a:lnTo>
                  <a:lnTo>
                    <a:pt x="647395" y="450786"/>
                  </a:lnTo>
                  <a:lnTo>
                    <a:pt x="628637" y="492823"/>
                  </a:lnTo>
                  <a:lnTo>
                    <a:pt x="604202" y="531914"/>
                  </a:lnTo>
                  <a:lnTo>
                    <a:pt x="574395" y="567423"/>
                  </a:lnTo>
                  <a:lnTo>
                    <a:pt x="539496" y="598665"/>
                  </a:lnTo>
                  <a:lnTo>
                    <a:pt x="499821" y="624992"/>
                  </a:lnTo>
                  <a:lnTo>
                    <a:pt x="455650" y="645731"/>
                  </a:lnTo>
                  <a:lnTo>
                    <a:pt x="408927" y="659777"/>
                  </a:lnTo>
                  <a:lnTo>
                    <a:pt x="361581" y="666699"/>
                  </a:lnTo>
                  <a:lnTo>
                    <a:pt x="314985" y="666699"/>
                  </a:lnTo>
                  <a:lnTo>
                    <a:pt x="269074" y="660171"/>
                  </a:lnTo>
                  <a:lnTo>
                    <a:pt x="224790" y="647382"/>
                  </a:lnTo>
                  <a:lnTo>
                    <a:pt x="182753" y="628624"/>
                  </a:lnTo>
                  <a:lnTo>
                    <a:pt x="143649" y="604189"/>
                  </a:lnTo>
                  <a:lnTo>
                    <a:pt x="108153" y="574382"/>
                  </a:lnTo>
                  <a:lnTo>
                    <a:pt x="76898" y="539483"/>
                  </a:lnTo>
                  <a:lnTo>
                    <a:pt x="50571" y="499808"/>
                  </a:lnTo>
                  <a:lnTo>
                    <a:pt x="29832" y="455650"/>
                  </a:lnTo>
                  <a:lnTo>
                    <a:pt x="15786" y="408927"/>
                  </a:lnTo>
                  <a:lnTo>
                    <a:pt x="8890" y="361810"/>
                  </a:lnTo>
                  <a:lnTo>
                    <a:pt x="8864" y="314972"/>
                  </a:lnTo>
                  <a:lnTo>
                    <a:pt x="15392" y="269074"/>
                  </a:lnTo>
                  <a:lnTo>
                    <a:pt x="28181" y="224777"/>
                  </a:lnTo>
                  <a:lnTo>
                    <a:pt x="46939" y="182753"/>
                  </a:lnTo>
                  <a:lnTo>
                    <a:pt x="71374" y="143649"/>
                  </a:lnTo>
                  <a:lnTo>
                    <a:pt x="101180" y="108153"/>
                  </a:lnTo>
                  <a:lnTo>
                    <a:pt x="136080" y="76898"/>
                  </a:lnTo>
                  <a:lnTo>
                    <a:pt x="175755" y="50584"/>
                  </a:lnTo>
                  <a:lnTo>
                    <a:pt x="219913" y="29845"/>
                  </a:lnTo>
                  <a:lnTo>
                    <a:pt x="266636" y="15798"/>
                  </a:lnTo>
                  <a:lnTo>
                    <a:pt x="313753" y="8902"/>
                  </a:lnTo>
                  <a:lnTo>
                    <a:pt x="360832" y="8902"/>
                  </a:lnTo>
                  <a:lnTo>
                    <a:pt x="406488" y="15392"/>
                  </a:lnTo>
                  <a:lnTo>
                    <a:pt x="450786" y="28181"/>
                  </a:lnTo>
                  <a:lnTo>
                    <a:pt x="492810" y="46951"/>
                  </a:lnTo>
                  <a:lnTo>
                    <a:pt x="531914" y="71374"/>
                  </a:lnTo>
                  <a:lnTo>
                    <a:pt x="567410" y="101193"/>
                  </a:lnTo>
                  <a:lnTo>
                    <a:pt x="598665" y="136080"/>
                  </a:lnTo>
                  <a:lnTo>
                    <a:pt x="624979" y="175755"/>
                  </a:lnTo>
                  <a:lnTo>
                    <a:pt x="645718" y="219925"/>
                  </a:lnTo>
                  <a:lnTo>
                    <a:pt x="659777" y="266649"/>
                  </a:lnTo>
                  <a:lnTo>
                    <a:pt x="666673" y="313753"/>
                  </a:lnTo>
                  <a:lnTo>
                    <a:pt x="666711" y="360591"/>
                  </a:lnTo>
                  <a:lnTo>
                    <a:pt x="666711" y="260146"/>
                  </a:lnTo>
                  <a:lnTo>
                    <a:pt x="653440" y="216966"/>
                  </a:lnTo>
                  <a:lnTo>
                    <a:pt x="634187" y="175298"/>
                  </a:lnTo>
                  <a:lnTo>
                    <a:pt x="610069" y="137464"/>
                  </a:lnTo>
                  <a:lnTo>
                    <a:pt x="581609" y="103720"/>
                  </a:lnTo>
                  <a:lnTo>
                    <a:pt x="549351" y="74295"/>
                  </a:lnTo>
                  <a:lnTo>
                    <a:pt x="513803" y="49403"/>
                  </a:lnTo>
                  <a:lnTo>
                    <a:pt x="475488" y="29298"/>
                  </a:lnTo>
                  <a:lnTo>
                    <a:pt x="434949" y="14198"/>
                  </a:lnTo>
                  <a:lnTo>
                    <a:pt x="412178" y="8902"/>
                  </a:lnTo>
                  <a:lnTo>
                    <a:pt x="392684" y="4356"/>
                  </a:lnTo>
                  <a:lnTo>
                    <a:pt x="349224" y="0"/>
                  </a:lnTo>
                  <a:lnTo>
                    <a:pt x="305104" y="1346"/>
                  </a:lnTo>
                  <a:lnTo>
                    <a:pt x="260845" y="8661"/>
                  </a:lnTo>
                  <a:lnTo>
                    <a:pt x="216966" y="22148"/>
                  </a:lnTo>
                  <a:lnTo>
                    <a:pt x="175298" y="41402"/>
                  </a:lnTo>
                  <a:lnTo>
                    <a:pt x="137477" y="65519"/>
                  </a:lnTo>
                  <a:lnTo>
                    <a:pt x="103733" y="93967"/>
                  </a:lnTo>
                  <a:lnTo>
                    <a:pt x="74295" y="126225"/>
                  </a:lnTo>
                  <a:lnTo>
                    <a:pt x="49415" y="161772"/>
                  </a:lnTo>
                  <a:lnTo>
                    <a:pt x="29311" y="200088"/>
                  </a:lnTo>
                  <a:lnTo>
                    <a:pt x="14211" y="240626"/>
                  </a:lnTo>
                  <a:lnTo>
                    <a:pt x="4368" y="282892"/>
                  </a:lnTo>
                  <a:lnTo>
                    <a:pt x="0" y="326351"/>
                  </a:lnTo>
                  <a:lnTo>
                    <a:pt x="1358" y="370471"/>
                  </a:lnTo>
                  <a:lnTo>
                    <a:pt x="8661" y="414731"/>
                  </a:lnTo>
                  <a:lnTo>
                    <a:pt x="22136" y="458609"/>
                  </a:lnTo>
                  <a:lnTo>
                    <a:pt x="41402" y="500278"/>
                  </a:lnTo>
                  <a:lnTo>
                    <a:pt x="65519" y="538099"/>
                  </a:lnTo>
                  <a:lnTo>
                    <a:pt x="93967" y="571842"/>
                  </a:lnTo>
                  <a:lnTo>
                    <a:pt x="126225" y="601281"/>
                  </a:lnTo>
                  <a:lnTo>
                    <a:pt x="161785" y="626173"/>
                  </a:lnTo>
                  <a:lnTo>
                    <a:pt x="200088" y="646277"/>
                  </a:lnTo>
                  <a:lnTo>
                    <a:pt x="240639" y="661365"/>
                  </a:lnTo>
                  <a:lnTo>
                    <a:pt x="282892" y="671220"/>
                  </a:lnTo>
                  <a:lnTo>
                    <a:pt x="326351" y="675576"/>
                  </a:lnTo>
                  <a:lnTo>
                    <a:pt x="370471" y="674230"/>
                  </a:lnTo>
                  <a:lnTo>
                    <a:pt x="414718" y="666927"/>
                  </a:lnTo>
                  <a:lnTo>
                    <a:pt x="415442" y="666699"/>
                  </a:lnTo>
                  <a:lnTo>
                    <a:pt x="458597" y="653440"/>
                  </a:lnTo>
                  <a:lnTo>
                    <a:pt x="500265" y="634174"/>
                  </a:lnTo>
                  <a:lnTo>
                    <a:pt x="538099" y="610057"/>
                  </a:lnTo>
                  <a:lnTo>
                    <a:pt x="571842" y="581609"/>
                  </a:lnTo>
                  <a:lnTo>
                    <a:pt x="601281" y="549338"/>
                  </a:lnTo>
                  <a:lnTo>
                    <a:pt x="626160" y="513791"/>
                  </a:lnTo>
                  <a:lnTo>
                    <a:pt x="646277" y="475488"/>
                  </a:lnTo>
                  <a:lnTo>
                    <a:pt x="661365" y="434936"/>
                  </a:lnTo>
                  <a:lnTo>
                    <a:pt x="671207" y="392671"/>
                  </a:lnTo>
                  <a:lnTo>
                    <a:pt x="675576" y="349224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885606" y="5354786"/>
              <a:ext cx="167640" cy="31115"/>
            </a:xfrm>
            <a:custGeom>
              <a:avLst/>
              <a:gdLst/>
              <a:ahLst/>
              <a:cxnLst/>
              <a:rect l="l" t="t" r="r" b="b"/>
              <a:pathLst>
                <a:path w="167639" h="31114">
                  <a:moveTo>
                    <a:pt x="42432" y="0"/>
                  </a:moveTo>
                  <a:lnTo>
                    <a:pt x="0" y="3852"/>
                  </a:lnTo>
                  <a:lnTo>
                    <a:pt x="927" y="9567"/>
                  </a:lnTo>
                  <a:lnTo>
                    <a:pt x="41798" y="5794"/>
                  </a:lnTo>
                  <a:lnTo>
                    <a:pt x="83213" y="7917"/>
                  </a:lnTo>
                  <a:lnTo>
                    <a:pt x="124556" y="16176"/>
                  </a:lnTo>
                  <a:lnTo>
                    <a:pt x="165214" y="30814"/>
                  </a:lnTo>
                  <a:lnTo>
                    <a:pt x="167487" y="25696"/>
                  </a:lnTo>
                  <a:lnTo>
                    <a:pt x="126740" y="10931"/>
                  </a:lnTo>
                  <a:lnTo>
                    <a:pt x="84867" y="2362"/>
                  </a:lnTo>
                  <a:lnTo>
                    <a:pt x="42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663925" y="5350199"/>
              <a:ext cx="201336" cy="181531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000719" y="5767356"/>
              <a:ext cx="201345" cy="181517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5812891" y="5913486"/>
              <a:ext cx="167640" cy="31115"/>
            </a:xfrm>
            <a:custGeom>
              <a:avLst/>
              <a:gdLst/>
              <a:ahLst/>
              <a:cxnLst/>
              <a:rect l="l" t="t" r="r" b="b"/>
              <a:pathLst>
                <a:path w="167639" h="31114">
                  <a:moveTo>
                    <a:pt x="2286" y="0"/>
                  </a:moveTo>
                  <a:lnTo>
                    <a:pt x="0" y="5118"/>
                  </a:lnTo>
                  <a:lnTo>
                    <a:pt x="40746" y="19882"/>
                  </a:lnTo>
                  <a:lnTo>
                    <a:pt x="82619" y="28451"/>
                  </a:lnTo>
                  <a:lnTo>
                    <a:pt x="125054" y="30814"/>
                  </a:lnTo>
                  <a:lnTo>
                    <a:pt x="167487" y="26962"/>
                  </a:lnTo>
                  <a:lnTo>
                    <a:pt x="166560" y="21234"/>
                  </a:lnTo>
                  <a:lnTo>
                    <a:pt x="125685" y="25013"/>
                  </a:lnTo>
                  <a:lnTo>
                    <a:pt x="84275" y="22894"/>
                  </a:lnTo>
                  <a:lnTo>
                    <a:pt x="42939" y="14637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489350" y="5406458"/>
              <a:ext cx="905510" cy="525145"/>
            </a:xfrm>
            <a:custGeom>
              <a:avLst/>
              <a:gdLst/>
              <a:ahLst/>
              <a:cxnLst/>
              <a:rect l="l" t="t" r="r" b="b"/>
              <a:pathLst>
                <a:path w="905510" h="525145">
                  <a:moveTo>
                    <a:pt x="825017" y="0"/>
                  </a:moveTo>
                  <a:lnTo>
                    <a:pt x="0" y="315785"/>
                  </a:lnTo>
                  <a:lnTo>
                    <a:pt x="69545" y="408851"/>
                  </a:lnTo>
                  <a:lnTo>
                    <a:pt x="79895" y="524535"/>
                  </a:lnTo>
                  <a:lnTo>
                    <a:pt x="904925" y="160464"/>
                  </a:lnTo>
                  <a:lnTo>
                    <a:pt x="835367" y="115709"/>
                  </a:lnTo>
                  <a:lnTo>
                    <a:pt x="825017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577052" y="5482539"/>
              <a:ext cx="731520" cy="377825"/>
            </a:xfrm>
            <a:custGeom>
              <a:avLst/>
              <a:gdLst/>
              <a:ahLst/>
              <a:cxnLst/>
              <a:rect l="l" t="t" r="r" b="b"/>
              <a:pathLst>
                <a:path w="731520" h="377825">
                  <a:moveTo>
                    <a:pt x="90792" y="298970"/>
                  </a:moveTo>
                  <a:lnTo>
                    <a:pt x="88112" y="287197"/>
                  </a:lnTo>
                  <a:lnTo>
                    <a:pt x="79806" y="265506"/>
                  </a:lnTo>
                  <a:lnTo>
                    <a:pt x="78295" y="261543"/>
                  </a:lnTo>
                  <a:lnTo>
                    <a:pt x="72453" y="251053"/>
                  </a:lnTo>
                  <a:lnTo>
                    <a:pt x="66636" y="246557"/>
                  </a:lnTo>
                  <a:lnTo>
                    <a:pt x="66636" y="298335"/>
                  </a:lnTo>
                  <a:lnTo>
                    <a:pt x="64871" y="303263"/>
                  </a:lnTo>
                  <a:lnTo>
                    <a:pt x="44704" y="310972"/>
                  </a:lnTo>
                  <a:lnTo>
                    <a:pt x="30238" y="273215"/>
                  </a:lnTo>
                  <a:lnTo>
                    <a:pt x="50406" y="265506"/>
                  </a:lnTo>
                  <a:lnTo>
                    <a:pt x="55016" y="267970"/>
                  </a:lnTo>
                  <a:lnTo>
                    <a:pt x="66636" y="298335"/>
                  </a:lnTo>
                  <a:lnTo>
                    <a:pt x="66636" y="246557"/>
                  </a:lnTo>
                  <a:lnTo>
                    <a:pt x="64770" y="245110"/>
                  </a:lnTo>
                  <a:lnTo>
                    <a:pt x="55245" y="243547"/>
                  </a:lnTo>
                  <a:lnTo>
                    <a:pt x="43891" y="246189"/>
                  </a:lnTo>
                  <a:lnTo>
                    <a:pt x="0" y="262991"/>
                  </a:lnTo>
                  <a:lnTo>
                    <a:pt x="43916" y="377698"/>
                  </a:lnTo>
                  <a:lnTo>
                    <a:pt x="66878" y="368909"/>
                  </a:lnTo>
                  <a:lnTo>
                    <a:pt x="51981" y="329996"/>
                  </a:lnTo>
                  <a:lnTo>
                    <a:pt x="72910" y="321995"/>
                  </a:lnTo>
                  <a:lnTo>
                    <a:pt x="83096" y="316331"/>
                  </a:lnTo>
                  <a:lnTo>
                    <a:pt x="87287" y="310972"/>
                  </a:lnTo>
                  <a:lnTo>
                    <a:pt x="89090" y="308660"/>
                  </a:lnTo>
                  <a:lnTo>
                    <a:pt x="90792" y="298970"/>
                  </a:lnTo>
                  <a:close/>
                </a:path>
                <a:path w="731520" h="377825">
                  <a:moveTo>
                    <a:pt x="190525" y="321576"/>
                  </a:moveTo>
                  <a:lnTo>
                    <a:pt x="177012" y="286283"/>
                  </a:lnTo>
                  <a:lnTo>
                    <a:pt x="176212" y="284200"/>
                  </a:lnTo>
                  <a:lnTo>
                    <a:pt x="172237" y="278003"/>
                  </a:lnTo>
                  <a:lnTo>
                    <a:pt x="166751" y="274167"/>
                  </a:lnTo>
                  <a:lnTo>
                    <a:pt x="166141" y="273735"/>
                  </a:lnTo>
                  <a:lnTo>
                    <a:pt x="162991" y="272961"/>
                  </a:lnTo>
                  <a:lnTo>
                    <a:pt x="158661" y="271881"/>
                  </a:lnTo>
                  <a:lnTo>
                    <a:pt x="150558" y="272961"/>
                  </a:lnTo>
                  <a:lnTo>
                    <a:pt x="157035" y="268541"/>
                  </a:lnTo>
                  <a:lnTo>
                    <a:pt x="161023" y="262572"/>
                  </a:lnTo>
                  <a:lnTo>
                    <a:pt x="162471" y="255828"/>
                  </a:lnTo>
                  <a:lnTo>
                    <a:pt x="161302" y="249072"/>
                  </a:lnTo>
                  <a:lnTo>
                    <a:pt x="156476" y="236448"/>
                  </a:lnTo>
                  <a:lnTo>
                    <a:pt x="153200" y="227914"/>
                  </a:lnTo>
                  <a:lnTo>
                    <a:pt x="147535" y="218186"/>
                  </a:lnTo>
                  <a:lnTo>
                    <a:pt x="140817" y="213995"/>
                  </a:lnTo>
                  <a:lnTo>
                    <a:pt x="140817" y="262788"/>
                  </a:lnTo>
                  <a:lnTo>
                    <a:pt x="138823" y="266763"/>
                  </a:lnTo>
                  <a:lnTo>
                    <a:pt x="131978" y="269519"/>
                  </a:lnTo>
                  <a:lnTo>
                    <a:pt x="119849" y="274167"/>
                  </a:lnTo>
                  <a:lnTo>
                    <a:pt x="108331" y="244068"/>
                  </a:lnTo>
                  <a:lnTo>
                    <a:pt x="128244" y="236448"/>
                  </a:lnTo>
                  <a:lnTo>
                    <a:pt x="131775" y="239179"/>
                  </a:lnTo>
                  <a:lnTo>
                    <a:pt x="140741" y="262572"/>
                  </a:lnTo>
                  <a:lnTo>
                    <a:pt x="140817" y="262788"/>
                  </a:lnTo>
                  <a:lnTo>
                    <a:pt x="140817" y="213995"/>
                  </a:lnTo>
                  <a:lnTo>
                    <a:pt x="140411" y="213728"/>
                  </a:lnTo>
                  <a:lnTo>
                    <a:pt x="131508" y="213588"/>
                  </a:lnTo>
                  <a:lnTo>
                    <a:pt x="120446" y="216877"/>
                  </a:lnTo>
                  <a:lnTo>
                    <a:pt x="77838" y="233197"/>
                  </a:lnTo>
                  <a:lnTo>
                    <a:pt x="121754" y="347891"/>
                  </a:lnTo>
                  <a:lnTo>
                    <a:pt x="144703" y="339115"/>
                  </a:lnTo>
                  <a:lnTo>
                    <a:pt x="127368" y="293827"/>
                  </a:lnTo>
                  <a:lnTo>
                    <a:pt x="144983" y="287070"/>
                  </a:lnTo>
                  <a:lnTo>
                    <a:pt x="151257" y="286283"/>
                  </a:lnTo>
                  <a:lnTo>
                    <a:pt x="168059" y="330174"/>
                  </a:lnTo>
                  <a:lnTo>
                    <a:pt x="190525" y="321576"/>
                  </a:lnTo>
                  <a:close/>
                </a:path>
                <a:path w="731520" h="377825">
                  <a:moveTo>
                    <a:pt x="263398" y="280441"/>
                  </a:moveTo>
                  <a:lnTo>
                    <a:pt x="261493" y="267335"/>
                  </a:lnTo>
                  <a:lnTo>
                    <a:pt x="239915" y="210959"/>
                  </a:lnTo>
                  <a:lnTo>
                    <a:pt x="239915" y="278980"/>
                  </a:lnTo>
                  <a:lnTo>
                    <a:pt x="236131" y="284365"/>
                  </a:lnTo>
                  <a:lnTo>
                    <a:pt x="222719" y="289509"/>
                  </a:lnTo>
                  <a:lnTo>
                    <a:pt x="216331" y="288010"/>
                  </a:lnTo>
                  <a:lnTo>
                    <a:pt x="213969" y="281889"/>
                  </a:lnTo>
                  <a:lnTo>
                    <a:pt x="190576" y="220776"/>
                  </a:lnTo>
                  <a:lnTo>
                    <a:pt x="188252" y="214642"/>
                  </a:lnTo>
                  <a:lnTo>
                    <a:pt x="192011" y="209232"/>
                  </a:lnTo>
                  <a:lnTo>
                    <a:pt x="205409" y="204114"/>
                  </a:lnTo>
                  <a:lnTo>
                    <a:pt x="211836" y="205613"/>
                  </a:lnTo>
                  <a:lnTo>
                    <a:pt x="214198" y="211747"/>
                  </a:lnTo>
                  <a:lnTo>
                    <a:pt x="239915" y="278980"/>
                  </a:lnTo>
                  <a:lnTo>
                    <a:pt x="239915" y="210959"/>
                  </a:lnTo>
                  <a:lnTo>
                    <a:pt x="237299" y="204114"/>
                  </a:lnTo>
                  <a:lnTo>
                    <a:pt x="235673" y="199847"/>
                  </a:lnTo>
                  <a:lnTo>
                    <a:pt x="228346" y="188836"/>
                  </a:lnTo>
                  <a:lnTo>
                    <a:pt x="217843" y="183565"/>
                  </a:lnTo>
                  <a:lnTo>
                    <a:pt x="205105" y="183197"/>
                  </a:lnTo>
                  <a:lnTo>
                    <a:pt x="191084" y="186931"/>
                  </a:lnTo>
                  <a:lnTo>
                    <a:pt x="178168" y="193509"/>
                  </a:lnTo>
                  <a:lnTo>
                    <a:pt x="168973" y="202260"/>
                  </a:lnTo>
                  <a:lnTo>
                    <a:pt x="164719" y="213182"/>
                  </a:lnTo>
                  <a:lnTo>
                    <a:pt x="166636" y="226263"/>
                  </a:lnTo>
                  <a:lnTo>
                    <a:pt x="192481" y="293763"/>
                  </a:lnTo>
                  <a:lnTo>
                    <a:pt x="199783" y="304787"/>
                  </a:lnTo>
                  <a:lnTo>
                    <a:pt x="210248" y="310083"/>
                  </a:lnTo>
                  <a:lnTo>
                    <a:pt x="222948" y="310451"/>
                  </a:lnTo>
                  <a:lnTo>
                    <a:pt x="236956" y="306743"/>
                  </a:lnTo>
                  <a:lnTo>
                    <a:pt x="249872" y="300151"/>
                  </a:lnTo>
                  <a:lnTo>
                    <a:pt x="259105" y="291376"/>
                  </a:lnTo>
                  <a:lnTo>
                    <a:pt x="259842" y="289509"/>
                  </a:lnTo>
                  <a:lnTo>
                    <a:pt x="263398" y="280441"/>
                  </a:lnTo>
                  <a:close/>
                </a:path>
                <a:path w="731520" h="377825">
                  <a:moveTo>
                    <a:pt x="378752" y="249516"/>
                  </a:moveTo>
                  <a:lnTo>
                    <a:pt x="334835" y="134810"/>
                  </a:lnTo>
                  <a:lnTo>
                    <a:pt x="305371" y="146100"/>
                  </a:lnTo>
                  <a:lnTo>
                    <a:pt x="318135" y="234111"/>
                  </a:lnTo>
                  <a:lnTo>
                    <a:pt x="269138" y="159969"/>
                  </a:lnTo>
                  <a:lnTo>
                    <a:pt x="238772" y="171589"/>
                  </a:lnTo>
                  <a:lnTo>
                    <a:pt x="282676" y="286296"/>
                  </a:lnTo>
                  <a:lnTo>
                    <a:pt x="304634" y="277901"/>
                  </a:lnTo>
                  <a:lnTo>
                    <a:pt x="277469" y="206959"/>
                  </a:lnTo>
                  <a:lnTo>
                    <a:pt x="321970" y="271246"/>
                  </a:lnTo>
                  <a:lnTo>
                    <a:pt x="340093" y="264325"/>
                  </a:lnTo>
                  <a:lnTo>
                    <a:pt x="329526" y="187032"/>
                  </a:lnTo>
                  <a:lnTo>
                    <a:pt x="356679" y="257975"/>
                  </a:lnTo>
                  <a:lnTo>
                    <a:pt x="378752" y="249516"/>
                  </a:lnTo>
                  <a:close/>
                </a:path>
                <a:path w="731520" h="377825">
                  <a:moveTo>
                    <a:pt x="452780" y="207949"/>
                  </a:moveTo>
                  <a:lnTo>
                    <a:pt x="450875" y="194856"/>
                  </a:lnTo>
                  <a:lnTo>
                    <a:pt x="429298" y="138468"/>
                  </a:lnTo>
                  <a:lnTo>
                    <a:pt x="429298" y="206502"/>
                  </a:lnTo>
                  <a:lnTo>
                    <a:pt x="425513" y="211874"/>
                  </a:lnTo>
                  <a:lnTo>
                    <a:pt x="412102" y="217017"/>
                  </a:lnTo>
                  <a:lnTo>
                    <a:pt x="405701" y="215531"/>
                  </a:lnTo>
                  <a:lnTo>
                    <a:pt x="377621" y="142163"/>
                  </a:lnTo>
                  <a:lnTo>
                    <a:pt x="381393" y="136753"/>
                  </a:lnTo>
                  <a:lnTo>
                    <a:pt x="394792" y="131622"/>
                  </a:lnTo>
                  <a:lnTo>
                    <a:pt x="401218" y="133121"/>
                  </a:lnTo>
                  <a:lnTo>
                    <a:pt x="403580" y="139255"/>
                  </a:lnTo>
                  <a:lnTo>
                    <a:pt x="429298" y="206502"/>
                  </a:lnTo>
                  <a:lnTo>
                    <a:pt x="429298" y="138468"/>
                  </a:lnTo>
                  <a:lnTo>
                    <a:pt x="426681" y="131622"/>
                  </a:lnTo>
                  <a:lnTo>
                    <a:pt x="425056" y="127355"/>
                  </a:lnTo>
                  <a:lnTo>
                    <a:pt x="417728" y="116344"/>
                  </a:lnTo>
                  <a:lnTo>
                    <a:pt x="407225" y="111074"/>
                  </a:lnTo>
                  <a:lnTo>
                    <a:pt x="394487" y="110705"/>
                  </a:lnTo>
                  <a:lnTo>
                    <a:pt x="380453" y="114439"/>
                  </a:lnTo>
                  <a:lnTo>
                    <a:pt x="367550" y="121018"/>
                  </a:lnTo>
                  <a:lnTo>
                    <a:pt x="358355" y="129781"/>
                  </a:lnTo>
                  <a:lnTo>
                    <a:pt x="354101" y="140690"/>
                  </a:lnTo>
                  <a:lnTo>
                    <a:pt x="356019" y="153771"/>
                  </a:lnTo>
                  <a:lnTo>
                    <a:pt x="381850" y="221272"/>
                  </a:lnTo>
                  <a:lnTo>
                    <a:pt x="389166" y="232295"/>
                  </a:lnTo>
                  <a:lnTo>
                    <a:pt x="399630" y="237591"/>
                  </a:lnTo>
                  <a:lnTo>
                    <a:pt x="412330" y="237972"/>
                  </a:lnTo>
                  <a:lnTo>
                    <a:pt x="426326" y="234251"/>
                  </a:lnTo>
                  <a:lnTo>
                    <a:pt x="439254" y="227660"/>
                  </a:lnTo>
                  <a:lnTo>
                    <a:pt x="448487" y="218884"/>
                  </a:lnTo>
                  <a:lnTo>
                    <a:pt x="449224" y="217017"/>
                  </a:lnTo>
                  <a:lnTo>
                    <a:pt x="452780" y="207949"/>
                  </a:lnTo>
                  <a:close/>
                </a:path>
                <a:path w="731520" h="377825">
                  <a:moveTo>
                    <a:pt x="513791" y="197853"/>
                  </a:moveTo>
                  <a:lnTo>
                    <a:pt x="477545" y="103187"/>
                  </a:lnTo>
                  <a:lnTo>
                    <a:pt x="500011" y="94589"/>
                  </a:lnTo>
                  <a:lnTo>
                    <a:pt x="492328" y="74549"/>
                  </a:lnTo>
                  <a:lnTo>
                    <a:pt x="423570" y="100863"/>
                  </a:lnTo>
                  <a:lnTo>
                    <a:pt x="431241" y="120904"/>
                  </a:lnTo>
                  <a:lnTo>
                    <a:pt x="453555" y="112356"/>
                  </a:lnTo>
                  <a:lnTo>
                    <a:pt x="489800" y="207022"/>
                  </a:lnTo>
                  <a:lnTo>
                    <a:pt x="513791" y="197853"/>
                  </a:lnTo>
                  <a:close/>
                </a:path>
                <a:path w="731520" h="377825">
                  <a:moveTo>
                    <a:pt x="567905" y="177126"/>
                  </a:moveTo>
                  <a:lnTo>
                    <a:pt x="523989" y="62420"/>
                  </a:lnTo>
                  <a:lnTo>
                    <a:pt x="500138" y="71551"/>
                  </a:lnTo>
                  <a:lnTo>
                    <a:pt x="544042" y="186258"/>
                  </a:lnTo>
                  <a:lnTo>
                    <a:pt x="567905" y="177126"/>
                  </a:lnTo>
                  <a:close/>
                </a:path>
                <a:path w="731520" h="377825">
                  <a:moveTo>
                    <a:pt x="642162" y="135458"/>
                  </a:moveTo>
                  <a:lnTo>
                    <a:pt x="640257" y="122351"/>
                  </a:lnTo>
                  <a:lnTo>
                    <a:pt x="618680" y="65951"/>
                  </a:lnTo>
                  <a:lnTo>
                    <a:pt x="618680" y="133997"/>
                  </a:lnTo>
                  <a:lnTo>
                    <a:pt x="614895" y="139382"/>
                  </a:lnTo>
                  <a:lnTo>
                    <a:pt x="601484" y="144526"/>
                  </a:lnTo>
                  <a:lnTo>
                    <a:pt x="595096" y="143027"/>
                  </a:lnTo>
                  <a:lnTo>
                    <a:pt x="592734" y="136906"/>
                  </a:lnTo>
                  <a:lnTo>
                    <a:pt x="569341" y="75793"/>
                  </a:lnTo>
                  <a:lnTo>
                    <a:pt x="567016" y="69659"/>
                  </a:lnTo>
                  <a:lnTo>
                    <a:pt x="570776" y="64262"/>
                  </a:lnTo>
                  <a:lnTo>
                    <a:pt x="584174" y="59143"/>
                  </a:lnTo>
                  <a:lnTo>
                    <a:pt x="590600" y="60629"/>
                  </a:lnTo>
                  <a:lnTo>
                    <a:pt x="592963" y="66763"/>
                  </a:lnTo>
                  <a:lnTo>
                    <a:pt x="618680" y="133997"/>
                  </a:lnTo>
                  <a:lnTo>
                    <a:pt x="618680" y="65951"/>
                  </a:lnTo>
                  <a:lnTo>
                    <a:pt x="583869" y="38227"/>
                  </a:lnTo>
                  <a:lnTo>
                    <a:pt x="569849" y="41948"/>
                  </a:lnTo>
                  <a:lnTo>
                    <a:pt x="556945" y="48539"/>
                  </a:lnTo>
                  <a:lnTo>
                    <a:pt x="547738" y="57289"/>
                  </a:lnTo>
                  <a:lnTo>
                    <a:pt x="543483" y="68211"/>
                  </a:lnTo>
                  <a:lnTo>
                    <a:pt x="545401" y="81292"/>
                  </a:lnTo>
                  <a:lnTo>
                    <a:pt x="571246" y="148793"/>
                  </a:lnTo>
                  <a:lnTo>
                    <a:pt x="578548" y="159816"/>
                  </a:lnTo>
                  <a:lnTo>
                    <a:pt x="589013" y="165112"/>
                  </a:lnTo>
                  <a:lnTo>
                    <a:pt x="601713" y="165481"/>
                  </a:lnTo>
                  <a:lnTo>
                    <a:pt x="615721" y="161759"/>
                  </a:lnTo>
                  <a:lnTo>
                    <a:pt x="628637" y="155168"/>
                  </a:lnTo>
                  <a:lnTo>
                    <a:pt x="637882" y="146405"/>
                  </a:lnTo>
                  <a:lnTo>
                    <a:pt x="638606" y="144526"/>
                  </a:lnTo>
                  <a:lnTo>
                    <a:pt x="642162" y="135458"/>
                  </a:lnTo>
                  <a:close/>
                </a:path>
                <a:path w="731520" h="377825">
                  <a:moveTo>
                    <a:pt x="730986" y="114693"/>
                  </a:moveTo>
                  <a:lnTo>
                    <a:pt x="687070" y="0"/>
                  </a:lnTo>
                  <a:lnTo>
                    <a:pt x="665124" y="8394"/>
                  </a:lnTo>
                  <a:lnTo>
                    <a:pt x="690714" y="75260"/>
                  </a:lnTo>
                  <a:lnTo>
                    <a:pt x="640245" y="17919"/>
                  </a:lnTo>
                  <a:lnTo>
                    <a:pt x="617791" y="26517"/>
                  </a:lnTo>
                  <a:lnTo>
                    <a:pt x="661708" y="141224"/>
                  </a:lnTo>
                  <a:lnTo>
                    <a:pt x="683641" y="132829"/>
                  </a:lnTo>
                  <a:lnTo>
                    <a:pt x="658241" y="66471"/>
                  </a:lnTo>
                  <a:lnTo>
                    <a:pt x="708520" y="123304"/>
                  </a:lnTo>
                  <a:lnTo>
                    <a:pt x="730986" y="1146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2" name="object 182"/>
          <p:cNvGrpSpPr/>
          <p:nvPr/>
        </p:nvGrpSpPr>
        <p:grpSpPr>
          <a:xfrm>
            <a:off x="6561442" y="6750734"/>
            <a:ext cx="2861310" cy="158750"/>
            <a:chOff x="6561442" y="6750734"/>
            <a:chExt cx="2861310" cy="158750"/>
          </a:xfrm>
        </p:grpSpPr>
        <p:sp>
          <p:nvSpPr>
            <p:cNvPr id="183" name="object 183"/>
            <p:cNvSpPr/>
            <p:nvPr/>
          </p:nvSpPr>
          <p:spPr>
            <a:xfrm>
              <a:off x="6561442" y="6800811"/>
              <a:ext cx="2861310" cy="109220"/>
            </a:xfrm>
            <a:custGeom>
              <a:avLst/>
              <a:gdLst/>
              <a:ahLst/>
              <a:cxnLst/>
              <a:rect l="l" t="t" r="r" b="b"/>
              <a:pathLst>
                <a:path w="2861309" h="109220">
                  <a:moveTo>
                    <a:pt x="2860890" y="0"/>
                  </a:moveTo>
                  <a:lnTo>
                    <a:pt x="0" y="0"/>
                  </a:lnTo>
                  <a:lnTo>
                    <a:pt x="0" y="108648"/>
                  </a:lnTo>
                  <a:lnTo>
                    <a:pt x="2860890" y="108648"/>
                  </a:lnTo>
                  <a:lnTo>
                    <a:pt x="2860890" y="0"/>
                  </a:lnTo>
                  <a:close/>
                </a:path>
              </a:pathLst>
            </a:custGeom>
            <a:solidFill>
              <a:srgbClr val="FFF9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623570" y="6750734"/>
              <a:ext cx="381420" cy="140462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026691" y="6750735"/>
              <a:ext cx="108089" cy="140919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159891" y="6750735"/>
              <a:ext cx="149313" cy="140919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7347496" y="6750735"/>
              <a:ext cx="377825" cy="140970"/>
            </a:xfrm>
            <a:custGeom>
              <a:avLst/>
              <a:gdLst/>
              <a:ahLst/>
              <a:cxnLst/>
              <a:rect l="l" t="t" r="r" b="b"/>
              <a:pathLst>
                <a:path w="377825" h="140970">
                  <a:moveTo>
                    <a:pt x="113106" y="12357"/>
                  </a:moveTo>
                  <a:lnTo>
                    <a:pt x="75247" y="12357"/>
                  </a:lnTo>
                  <a:lnTo>
                    <a:pt x="75247" y="28371"/>
                  </a:lnTo>
                  <a:lnTo>
                    <a:pt x="75247" y="70459"/>
                  </a:lnTo>
                  <a:lnTo>
                    <a:pt x="47459" y="70459"/>
                  </a:lnTo>
                  <a:lnTo>
                    <a:pt x="47459" y="28371"/>
                  </a:lnTo>
                  <a:lnTo>
                    <a:pt x="75247" y="28371"/>
                  </a:lnTo>
                  <a:lnTo>
                    <a:pt x="75247" y="12357"/>
                  </a:lnTo>
                  <a:lnTo>
                    <a:pt x="9613" y="12357"/>
                  </a:lnTo>
                  <a:lnTo>
                    <a:pt x="9613" y="28371"/>
                  </a:lnTo>
                  <a:lnTo>
                    <a:pt x="28092" y="28371"/>
                  </a:lnTo>
                  <a:lnTo>
                    <a:pt x="28092" y="70459"/>
                  </a:lnTo>
                  <a:lnTo>
                    <a:pt x="10337" y="70459"/>
                  </a:lnTo>
                  <a:lnTo>
                    <a:pt x="10337" y="86474"/>
                  </a:lnTo>
                  <a:lnTo>
                    <a:pt x="112661" y="86474"/>
                  </a:lnTo>
                  <a:lnTo>
                    <a:pt x="112661" y="70459"/>
                  </a:lnTo>
                  <a:lnTo>
                    <a:pt x="94627" y="70459"/>
                  </a:lnTo>
                  <a:lnTo>
                    <a:pt x="94627" y="28371"/>
                  </a:lnTo>
                  <a:lnTo>
                    <a:pt x="113106" y="28371"/>
                  </a:lnTo>
                  <a:lnTo>
                    <a:pt x="113106" y="12357"/>
                  </a:lnTo>
                  <a:close/>
                </a:path>
                <a:path w="377825" h="140970">
                  <a:moveTo>
                    <a:pt x="123304" y="107975"/>
                  </a:moveTo>
                  <a:lnTo>
                    <a:pt x="0" y="107975"/>
                  </a:lnTo>
                  <a:lnTo>
                    <a:pt x="0" y="124294"/>
                  </a:lnTo>
                  <a:lnTo>
                    <a:pt x="123304" y="124294"/>
                  </a:lnTo>
                  <a:lnTo>
                    <a:pt x="123304" y="107975"/>
                  </a:lnTo>
                  <a:close/>
                </a:path>
                <a:path w="377825" h="140970">
                  <a:moveTo>
                    <a:pt x="218655" y="103403"/>
                  </a:moveTo>
                  <a:lnTo>
                    <a:pt x="217157" y="91655"/>
                  </a:lnTo>
                  <a:lnTo>
                    <a:pt x="216585" y="87083"/>
                  </a:lnTo>
                  <a:lnTo>
                    <a:pt x="202526" y="89154"/>
                  </a:lnTo>
                  <a:lnTo>
                    <a:pt x="188645" y="90576"/>
                  </a:lnTo>
                  <a:lnTo>
                    <a:pt x="174472" y="91401"/>
                  </a:lnTo>
                  <a:lnTo>
                    <a:pt x="159512" y="91655"/>
                  </a:lnTo>
                  <a:lnTo>
                    <a:pt x="159512" y="66344"/>
                  </a:lnTo>
                  <a:lnTo>
                    <a:pt x="203720" y="66344"/>
                  </a:lnTo>
                  <a:lnTo>
                    <a:pt x="203720" y="12052"/>
                  </a:lnTo>
                  <a:lnTo>
                    <a:pt x="139407" y="12052"/>
                  </a:lnTo>
                  <a:lnTo>
                    <a:pt x="139407" y="28054"/>
                  </a:lnTo>
                  <a:lnTo>
                    <a:pt x="183756" y="28054"/>
                  </a:lnTo>
                  <a:lnTo>
                    <a:pt x="183756" y="50482"/>
                  </a:lnTo>
                  <a:lnTo>
                    <a:pt x="139547" y="50482"/>
                  </a:lnTo>
                  <a:lnTo>
                    <a:pt x="139547" y="108292"/>
                  </a:lnTo>
                  <a:lnTo>
                    <a:pt x="151815" y="108292"/>
                  </a:lnTo>
                  <a:lnTo>
                    <a:pt x="169570" y="108115"/>
                  </a:lnTo>
                  <a:lnTo>
                    <a:pt x="186118" y="107391"/>
                  </a:lnTo>
                  <a:lnTo>
                    <a:pt x="202222" y="105905"/>
                  </a:lnTo>
                  <a:lnTo>
                    <a:pt x="218655" y="103403"/>
                  </a:lnTo>
                  <a:close/>
                </a:path>
                <a:path w="377825" h="140970">
                  <a:moveTo>
                    <a:pt x="245567" y="0"/>
                  </a:moveTo>
                  <a:lnTo>
                    <a:pt x="226047" y="0"/>
                  </a:lnTo>
                  <a:lnTo>
                    <a:pt x="226047" y="140919"/>
                  </a:lnTo>
                  <a:lnTo>
                    <a:pt x="245567" y="140919"/>
                  </a:lnTo>
                  <a:lnTo>
                    <a:pt x="245567" y="0"/>
                  </a:lnTo>
                  <a:close/>
                </a:path>
                <a:path w="377825" h="140970">
                  <a:moveTo>
                    <a:pt x="336765" y="28676"/>
                  </a:moveTo>
                  <a:lnTo>
                    <a:pt x="317550" y="28676"/>
                  </a:lnTo>
                  <a:lnTo>
                    <a:pt x="317550" y="91363"/>
                  </a:lnTo>
                  <a:lnTo>
                    <a:pt x="336765" y="91363"/>
                  </a:lnTo>
                  <a:lnTo>
                    <a:pt x="336765" y="28676"/>
                  </a:lnTo>
                  <a:close/>
                </a:path>
                <a:path w="377825" h="140970">
                  <a:moveTo>
                    <a:pt x="336765" y="12966"/>
                  </a:moveTo>
                  <a:lnTo>
                    <a:pt x="271259" y="12966"/>
                  </a:lnTo>
                  <a:lnTo>
                    <a:pt x="271259" y="28206"/>
                  </a:lnTo>
                  <a:lnTo>
                    <a:pt x="271259" y="91706"/>
                  </a:lnTo>
                  <a:lnTo>
                    <a:pt x="271259" y="106946"/>
                  </a:lnTo>
                  <a:lnTo>
                    <a:pt x="336765" y="106946"/>
                  </a:lnTo>
                  <a:lnTo>
                    <a:pt x="336765" y="91706"/>
                  </a:lnTo>
                  <a:lnTo>
                    <a:pt x="290487" y="91706"/>
                  </a:lnTo>
                  <a:lnTo>
                    <a:pt x="290487" y="28206"/>
                  </a:lnTo>
                  <a:lnTo>
                    <a:pt x="336765" y="28206"/>
                  </a:lnTo>
                  <a:lnTo>
                    <a:pt x="336765" y="12966"/>
                  </a:lnTo>
                  <a:close/>
                </a:path>
                <a:path w="377825" h="140970">
                  <a:moveTo>
                    <a:pt x="377431" y="152"/>
                  </a:moveTo>
                  <a:lnTo>
                    <a:pt x="357911" y="152"/>
                  </a:lnTo>
                  <a:lnTo>
                    <a:pt x="357911" y="140919"/>
                  </a:lnTo>
                  <a:lnTo>
                    <a:pt x="377431" y="140919"/>
                  </a:lnTo>
                  <a:lnTo>
                    <a:pt x="377431" y="152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7746199" y="6750888"/>
              <a:ext cx="112064" cy="138785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7905102" y="6750735"/>
              <a:ext cx="554990" cy="140970"/>
            </a:xfrm>
            <a:custGeom>
              <a:avLst/>
              <a:gdLst/>
              <a:ahLst/>
              <a:cxnLst/>
              <a:rect l="l" t="t" r="r" b="b"/>
              <a:pathLst>
                <a:path w="554990" h="140970">
                  <a:moveTo>
                    <a:pt x="83985" y="107378"/>
                  </a:moveTo>
                  <a:lnTo>
                    <a:pt x="82753" y="96380"/>
                  </a:lnTo>
                  <a:lnTo>
                    <a:pt x="82651" y="95478"/>
                  </a:lnTo>
                  <a:lnTo>
                    <a:pt x="82537" y="94475"/>
                  </a:lnTo>
                  <a:lnTo>
                    <a:pt x="82448" y="93751"/>
                  </a:lnTo>
                  <a:lnTo>
                    <a:pt x="82359" y="92887"/>
                  </a:lnTo>
                  <a:lnTo>
                    <a:pt x="74790" y="93751"/>
                  </a:lnTo>
                  <a:lnTo>
                    <a:pt x="67132" y="94475"/>
                  </a:lnTo>
                  <a:lnTo>
                    <a:pt x="59372" y="95059"/>
                  </a:lnTo>
                  <a:lnTo>
                    <a:pt x="51460" y="95478"/>
                  </a:lnTo>
                  <a:lnTo>
                    <a:pt x="51460" y="76250"/>
                  </a:lnTo>
                  <a:lnTo>
                    <a:pt x="62445" y="71894"/>
                  </a:lnTo>
                  <a:lnTo>
                    <a:pt x="71056" y="64592"/>
                  </a:lnTo>
                  <a:lnTo>
                    <a:pt x="73444" y="60388"/>
                  </a:lnTo>
                  <a:lnTo>
                    <a:pt x="76606" y="54864"/>
                  </a:lnTo>
                  <a:lnTo>
                    <a:pt x="76809" y="53848"/>
                  </a:lnTo>
                  <a:lnTo>
                    <a:pt x="59740" y="12954"/>
                  </a:lnTo>
                  <a:lnTo>
                    <a:pt x="59740" y="31877"/>
                  </a:lnTo>
                  <a:lnTo>
                    <a:pt x="59740" y="53848"/>
                  </a:lnTo>
                  <a:lnTo>
                    <a:pt x="52197" y="60388"/>
                  </a:lnTo>
                  <a:lnTo>
                    <a:pt x="30911" y="60388"/>
                  </a:lnTo>
                  <a:lnTo>
                    <a:pt x="23520" y="53848"/>
                  </a:lnTo>
                  <a:lnTo>
                    <a:pt x="23520" y="31877"/>
                  </a:lnTo>
                  <a:lnTo>
                    <a:pt x="30911" y="25463"/>
                  </a:lnTo>
                  <a:lnTo>
                    <a:pt x="52197" y="25463"/>
                  </a:lnTo>
                  <a:lnTo>
                    <a:pt x="59740" y="31877"/>
                  </a:lnTo>
                  <a:lnTo>
                    <a:pt x="59740" y="12954"/>
                  </a:lnTo>
                  <a:lnTo>
                    <a:pt x="56261" y="10820"/>
                  </a:lnTo>
                  <a:lnTo>
                    <a:pt x="41541" y="8242"/>
                  </a:lnTo>
                  <a:lnTo>
                    <a:pt x="26911" y="10820"/>
                  </a:lnTo>
                  <a:lnTo>
                    <a:pt x="15189" y="18008"/>
                  </a:lnTo>
                  <a:lnTo>
                    <a:pt x="7404" y="28956"/>
                  </a:lnTo>
                  <a:lnTo>
                    <a:pt x="4584" y="42849"/>
                  </a:lnTo>
                  <a:lnTo>
                    <a:pt x="6616" y="54864"/>
                  </a:lnTo>
                  <a:lnTo>
                    <a:pt x="12204" y="64592"/>
                  </a:lnTo>
                  <a:lnTo>
                    <a:pt x="12293" y="64731"/>
                  </a:lnTo>
                  <a:lnTo>
                    <a:pt x="20993" y="72047"/>
                  </a:lnTo>
                  <a:lnTo>
                    <a:pt x="32080" y="76415"/>
                  </a:lnTo>
                  <a:lnTo>
                    <a:pt x="32080" y="96380"/>
                  </a:lnTo>
                  <a:lnTo>
                    <a:pt x="0" y="96380"/>
                  </a:lnTo>
                  <a:lnTo>
                    <a:pt x="2286" y="112153"/>
                  </a:lnTo>
                  <a:lnTo>
                    <a:pt x="2362" y="112699"/>
                  </a:lnTo>
                  <a:lnTo>
                    <a:pt x="19189" y="112699"/>
                  </a:lnTo>
                  <a:lnTo>
                    <a:pt x="41071" y="112153"/>
                  </a:lnTo>
                  <a:lnTo>
                    <a:pt x="62458" y="110591"/>
                  </a:lnTo>
                  <a:lnTo>
                    <a:pt x="83985" y="107378"/>
                  </a:lnTo>
                  <a:close/>
                </a:path>
                <a:path w="554990" h="140970">
                  <a:moveTo>
                    <a:pt x="126860" y="55206"/>
                  </a:moveTo>
                  <a:lnTo>
                    <a:pt x="108978" y="55206"/>
                  </a:lnTo>
                  <a:lnTo>
                    <a:pt x="108978" y="0"/>
                  </a:lnTo>
                  <a:lnTo>
                    <a:pt x="89458" y="0"/>
                  </a:lnTo>
                  <a:lnTo>
                    <a:pt x="89458" y="140462"/>
                  </a:lnTo>
                  <a:lnTo>
                    <a:pt x="108978" y="140462"/>
                  </a:lnTo>
                  <a:lnTo>
                    <a:pt x="108978" y="71843"/>
                  </a:lnTo>
                  <a:lnTo>
                    <a:pt x="126860" y="71843"/>
                  </a:lnTo>
                  <a:lnTo>
                    <a:pt x="126860" y="55206"/>
                  </a:lnTo>
                  <a:close/>
                </a:path>
                <a:path w="554990" h="140970">
                  <a:moveTo>
                    <a:pt x="209207" y="59931"/>
                  </a:moveTo>
                  <a:lnTo>
                    <a:pt x="206502" y="39128"/>
                  </a:lnTo>
                  <a:lnTo>
                    <a:pt x="201244" y="28054"/>
                  </a:lnTo>
                  <a:lnTo>
                    <a:pt x="199021" y="23380"/>
                  </a:lnTo>
                  <a:lnTo>
                    <a:pt x="190423" y="15824"/>
                  </a:lnTo>
                  <a:lnTo>
                    <a:pt x="190423" y="59931"/>
                  </a:lnTo>
                  <a:lnTo>
                    <a:pt x="189179" y="73761"/>
                  </a:lnTo>
                  <a:lnTo>
                    <a:pt x="185686" y="83794"/>
                  </a:lnTo>
                  <a:lnTo>
                    <a:pt x="180314" y="89916"/>
                  </a:lnTo>
                  <a:lnTo>
                    <a:pt x="173418" y="91973"/>
                  </a:lnTo>
                  <a:lnTo>
                    <a:pt x="166509" y="89916"/>
                  </a:lnTo>
                  <a:lnTo>
                    <a:pt x="161150" y="83794"/>
                  </a:lnTo>
                  <a:lnTo>
                    <a:pt x="157657" y="73761"/>
                  </a:lnTo>
                  <a:lnTo>
                    <a:pt x="156425" y="59931"/>
                  </a:lnTo>
                  <a:lnTo>
                    <a:pt x="157657" y="46151"/>
                  </a:lnTo>
                  <a:lnTo>
                    <a:pt x="161137" y="36169"/>
                  </a:lnTo>
                  <a:lnTo>
                    <a:pt x="166509" y="30099"/>
                  </a:lnTo>
                  <a:lnTo>
                    <a:pt x="173418" y="28054"/>
                  </a:lnTo>
                  <a:lnTo>
                    <a:pt x="180314" y="30099"/>
                  </a:lnTo>
                  <a:lnTo>
                    <a:pt x="185686" y="36169"/>
                  </a:lnTo>
                  <a:lnTo>
                    <a:pt x="189179" y="46151"/>
                  </a:lnTo>
                  <a:lnTo>
                    <a:pt x="190423" y="59931"/>
                  </a:lnTo>
                  <a:lnTo>
                    <a:pt x="190423" y="15824"/>
                  </a:lnTo>
                  <a:lnTo>
                    <a:pt x="187680" y="13411"/>
                  </a:lnTo>
                  <a:lnTo>
                    <a:pt x="173418" y="9918"/>
                  </a:lnTo>
                  <a:lnTo>
                    <a:pt x="159156" y="13411"/>
                  </a:lnTo>
                  <a:lnTo>
                    <a:pt x="147815" y="23380"/>
                  </a:lnTo>
                  <a:lnTo>
                    <a:pt x="140335" y="39128"/>
                  </a:lnTo>
                  <a:lnTo>
                    <a:pt x="137642" y="59931"/>
                  </a:lnTo>
                  <a:lnTo>
                    <a:pt x="140335" y="80873"/>
                  </a:lnTo>
                  <a:lnTo>
                    <a:pt x="147815" y="96723"/>
                  </a:lnTo>
                  <a:lnTo>
                    <a:pt x="159156" y="106756"/>
                  </a:lnTo>
                  <a:lnTo>
                    <a:pt x="173418" y="110261"/>
                  </a:lnTo>
                  <a:lnTo>
                    <a:pt x="187680" y="106756"/>
                  </a:lnTo>
                  <a:lnTo>
                    <a:pt x="199021" y="96723"/>
                  </a:lnTo>
                  <a:lnTo>
                    <a:pt x="201256" y="91973"/>
                  </a:lnTo>
                  <a:lnTo>
                    <a:pt x="206502" y="80873"/>
                  </a:lnTo>
                  <a:lnTo>
                    <a:pt x="209207" y="59931"/>
                  </a:lnTo>
                  <a:close/>
                </a:path>
                <a:path w="554990" h="140970">
                  <a:moveTo>
                    <a:pt x="246608" y="0"/>
                  </a:moveTo>
                  <a:lnTo>
                    <a:pt x="227088" y="0"/>
                  </a:lnTo>
                  <a:lnTo>
                    <a:pt x="227088" y="140919"/>
                  </a:lnTo>
                  <a:lnTo>
                    <a:pt x="246608" y="140919"/>
                  </a:lnTo>
                  <a:lnTo>
                    <a:pt x="246608" y="0"/>
                  </a:lnTo>
                  <a:close/>
                </a:path>
                <a:path w="554990" h="140970">
                  <a:moveTo>
                    <a:pt x="348145" y="102946"/>
                  </a:moveTo>
                  <a:lnTo>
                    <a:pt x="347281" y="92125"/>
                  </a:lnTo>
                  <a:lnTo>
                    <a:pt x="347243" y="91668"/>
                  </a:lnTo>
                  <a:lnTo>
                    <a:pt x="347218" y="91211"/>
                  </a:lnTo>
                  <a:lnTo>
                    <a:pt x="347103" y="89839"/>
                  </a:lnTo>
                  <a:lnTo>
                    <a:pt x="346976" y="88315"/>
                  </a:lnTo>
                  <a:lnTo>
                    <a:pt x="341795" y="89077"/>
                  </a:lnTo>
                  <a:lnTo>
                    <a:pt x="336613" y="89382"/>
                  </a:lnTo>
                  <a:lnTo>
                    <a:pt x="331292" y="89839"/>
                  </a:lnTo>
                  <a:lnTo>
                    <a:pt x="331292" y="29298"/>
                  </a:lnTo>
                  <a:lnTo>
                    <a:pt x="342976" y="29298"/>
                  </a:lnTo>
                  <a:lnTo>
                    <a:pt x="342976" y="13119"/>
                  </a:lnTo>
                  <a:lnTo>
                    <a:pt x="312521" y="13119"/>
                  </a:lnTo>
                  <a:lnTo>
                    <a:pt x="312521" y="29298"/>
                  </a:lnTo>
                  <a:lnTo>
                    <a:pt x="312521" y="91211"/>
                  </a:lnTo>
                  <a:lnTo>
                    <a:pt x="298475" y="91668"/>
                  </a:lnTo>
                  <a:lnTo>
                    <a:pt x="298475" y="29298"/>
                  </a:lnTo>
                  <a:lnTo>
                    <a:pt x="312521" y="29298"/>
                  </a:lnTo>
                  <a:lnTo>
                    <a:pt x="312521" y="13119"/>
                  </a:lnTo>
                  <a:lnTo>
                    <a:pt x="267868" y="13119"/>
                  </a:lnTo>
                  <a:lnTo>
                    <a:pt x="267868" y="29298"/>
                  </a:lnTo>
                  <a:lnTo>
                    <a:pt x="279552" y="29298"/>
                  </a:lnTo>
                  <a:lnTo>
                    <a:pt x="279552" y="92125"/>
                  </a:lnTo>
                  <a:lnTo>
                    <a:pt x="264325" y="92125"/>
                  </a:lnTo>
                  <a:lnTo>
                    <a:pt x="266268" y="107607"/>
                  </a:lnTo>
                  <a:lnTo>
                    <a:pt x="266382" y="108597"/>
                  </a:lnTo>
                  <a:lnTo>
                    <a:pt x="285076" y="108394"/>
                  </a:lnTo>
                  <a:lnTo>
                    <a:pt x="305612" y="107607"/>
                  </a:lnTo>
                  <a:lnTo>
                    <a:pt x="326986" y="105892"/>
                  </a:lnTo>
                  <a:lnTo>
                    <a:pt x="348145" y="102946"/>
                  </a:lnTo>
                  <a:close/>
                </a:path>
                <a:path w="554990" h="140970">
                  <a:moveTo>
                    <a:pt x="392518" y="53225"/>
                  </a:moveTo>
                  <a:lnTo>
                    <a:pt x="372694" y="53225"/>
                  </a:lnTo>
                  <a:lnTo>
                    <a:pt x="372694" y="304"/>
                  </a:lnTo>
                  <a:lnTo>
                    <a:pt x="353187" y="304"/>
                  </a:lnTo>
                  <a:lnTo>
                    <a:pt x="353187" y="140779"/>
                  </a:lnTo>
                  <a:lnTo>
                    <a:pt x="372694" y="140779"/>
                  </a:lnTo>
                  <a:lnTo>
                    <a:pt x="372694" y="69862"/>
                  </a:lnTo>
                  <a:lnTo>
                    <a:pt x="392518" y="69862"/>
                  </a:lnTo>
                  <a:lnTo>
                    <a:pt x="392518" y="53225"/>
                  </a:lnTo>
                  <a:close/>
                </a:path>
                <a:path w="554990" h="140970">
                  <a:moveTo>
                    <a:pt x="473824" y="59931"/>
                  </a:moveTo>
                  <a:lnTo>
                    <a:pt x="471119" y="39128"/>
                  </a:lnTo>
                  <a:lnTo>
                    <a:pt x="465861" y="28054"/>
                  </a:lnTo>
                  <a:lnTo>
                    <a:pt x="463638" y="23380"/>
                  </a:lnTo>
                  <a:lnTo>
                    <a:pt x="455041" y="15824"/>
                  </a:lnTo>
                  <a:lnTo>
                    <a:pt x="455041" y="59931"/>
                  </a:lnTo>
                  <a:lnTo>
                    <a:pt x="453796" y="73761"/>
                  </a:lnTo>
                  <a:lnTo>
                    <a:pt x="450303" y="83794"/>
                  </a:lnTo>
                  <a:lnTo>
                    <a:pt x="444919" y="89916"/>
                  </a:lnTo>
                  <a:lnTo>
                    <a:pt x="438035" y="91973"/>
                  </a:lnTo>
                  <a:lnTo>
                    <a:pt x="431126" y="89916"/>
                  </a:lnTo>
                  <a:lnTo>
                    <a:pt x="425767" y="83794"/>
                  </a:lnTo>
                  <a:lnTo>
                    <a:pt x="422275" y="73761"/>
                  </a:lnTo>
                  <a:lnTo>
                    <a:pt x="421043" y="59931"/>
                  </a:lnTo>
                  <a:lnTo>
                    <a:pt x="422275" y="46151"/>
                  </a:lnTo>
                  <a:lnTo>
                    <a:pt x="425754" y="36169"/>
                  </a:lnTo>
                  <a:lnTo>
                    <a:pt x="431126" y="30099"/>
                  </a:lnTo>
                  <a:lnTo>
                    <a:pt x="438035" y="28054"/>
                  </a:lnTo>
                  <a:lnTo>
                    <a:pt x="444919" y="30099"/>
                  </a:lnTo>
                  <a:lnTo>
                    <a:pt x="450303" y="36169"/>
                  </a:lnTo>
                  <a:lnTo>
                    <a:pt x="453796" y="46151"/>
                  </a:lnTo>
                  <a:lnTo>
                    <a:pt x="455041" y="59931"/>
                  </a:lnTo>
                  <a:lnTo>
                    <a:pt x="455041" y="15824"/>
                  </a:lnTo>
                  <a:lnTo>
                    <a:pt x="452297" y="13411"/>
                  </a:lnTo>
                  <a:lnTo>
                    <a:pt x="438035" y="9918"/>
                  </a:lnTo>
                  <a:lnTo>
                    <a:pt x="423773" y="13411"/>
                  </a:lnTo>
                  <a:lnTo>
                    <a:pt x="412432" y="23380"/>
                  </a:lnTo>
                  <a:lnTo>
                    <a:pt x="404952" y="39128"/>
                  </a:lnTo>
                  <a:lnTo>
                    <a:pt x="402259" y="59931"/>
                  </a:lnTo>
                  <a:lnTo>
                    <a:pt x="404952" y="80873"/>
                  </a:lnTo>
                  <a:lnTo>
                    <a:pt x="412432" y="96723"/>
                  </a:lnTo>
                  <a:lnTo>
                    <a:pt x="423773" y="106756"/>
                  </a:lnTo>
                  <a:lnTo>
                    <a:pt x="438035" y="110261"/>
                  </a:lnTo>
                  <a:lnTo>
                    <a:pt x="452297" y="106756"/>
                  </a:lnTo>
                  <a:lnTo>
                    <a:pt x="463638" y="96723"/>
                  </a:lnTo>
                  <a:lnTo>
                    <a:pt x="465874" y="91973"/>
                  </a:lnTo>
                  <a:lnTo>
                    <a:pt x="471119" y="80873"/>
                  </a:lnTo>
                  <a:lnTo>
                    <a:pt x="473824" y="59931"/>
                  </a:lnTo>
                  <a:close/>
                </a:path>
                <a:path w="554990" h="140970">
                  <a:moveTo>
                    <a:pt x="511225" y="0"/>
                  </a:moveTo>
                  <a:lnTo>
                    <a:pt x="491705" y="0"/>
                  </a:lnTo>
                  <a:lnTo>
                    <a:pt x="491705" y="140919"/>
                  </a:lnTo>
                  <a:lnTo>
                    <a:pt x="511225" y="140919"/>
                  </a:lnTo>
                  <a:lnTo>
                    <a:pt x="511225" y="0"/>
                  </a:lnTo>
                  <a:close/>
                </a:path>
                <a:path w="554990" h="140970">
                  <a:moveTo>
                    <a:pt x="554812" y="108127"/>
                  </a:moveTo>
                  <a:lnTo>
                    <a:pt x="533222" y="108127"/>
                  </a:lnTo>
                  <a:lnTo>
                    <a:pt x="527177" y="140004"/>
                  </a:lnTo>
                  <a:lnTo>
                    <a:pt x="543877" y="140004"/>
                  </a:lnTo>
                  <a:lnTo>
                    <a:pt x="554812" y="108127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497164" y="6750888"/>
              <a:ext cx="246315" cy="140474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769476" y="6750735"/>
              <a:ext cx="106159" cy="140919"/>
            </a:xfrm>
            <a:prstGeom prst="rect">
              <a:avLst/>
            </a:prstGeom>
          </p:spPr>
        </p:pic>
        <p:sp>
          <p:nvSpPr>
            <p:cNvPr id="192" name="object 192"/>
            <p:cNvSpPr/>
            <p:nvPr/>
          </p:nvSpPr>
          <p:spPr>
            <a:xfrm>
              <a:off x="8895131" y="6759930"/>
              <a:ext cx="123825" cy="115570"/>
            </a:xfrm>
            <a:custGeom>
              <a:avLst/>
              <a:gdLst/>
              <a:ahLst/>
              <a:cxnLst/>
              <a:rect l="l" t="t" r="r" b="b"/>
              <a:pathLst>
                <a:path w="123825" h="115570">
                  <a:moveTo>
                    <a:pt x="123304" y="99060"/>
                  </a:moveTo>
                  <a:lnTo>
                    <a:pt x="71259" y="99060"/>
                  </a:lnTo>
                  <a:lnTo>
                    <a:pt x="71259" y="69850"/>
                  </a:lnTo>
                  <a:lnTo>
                    <a:pt x="110147" y="69850"/>
                  </a:lnTo>
                  <a:lnTo>
                    <a:pt x="110147" y="53340"/>
                  </a:lnTo>
                  <a:lnTo>
                    <a:pt x="34010" y="53340"/>
                  </a:lnTo>
                  <a:lnTo>
                    <a:pt x="34010" y="16510"/>
                  </a:lnTo>
                  <a:lnTo>
                    <a:pt x="109118" y="16510"/>
                  </a:lnTo>
                  <a:lnTo>
                    <a:pt x="109118" y="0"/>
                  </a:lnTo>
                  <a:lnTo>
                    <a:pt x="14338" y="0"/>
                  </a:lnTo>
                  <a:lnTo>
                    <a:pt x="14338" y="16510"/>
                  </a:lnTo>
                  <a:lnTo>
                    <a:pt x="14338" y="53340"/>
                  </a:lnTo>
                  <a:lnTo>
                    <a:pt x="14338" y="69850"/>
                  </a:lnTo>
                  <a:lnTo>
                    <a:pt x="51739" y="69850"/>
                  </a:lnTo>
                  <a:lnTo>
                    <a:pt x="51739" y="99060"/>
                  </a:lnTo>
                  <a:lnTo>
                    <a:pt x="0" y="99060"/>
                  </a:lnTo>
                  <a:lnTo>
                    <a:pt x="0" y="115570"/>
                  </a:lnTo>
                  <a:lnTo>
                    <a:pt x="123304" y="115570"/>
                  </a:lnTo>
                  <a:lnTo>
                    <a:pt x="123304" y="9906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9057309" y="6757352"/>
              <a:ext cx="296545" cy="1340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9EFF0DE-5185-B170-8146-FD5FCC4B3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1A7D9B97-2B74-54CF-3D2B-8B01F3D866BF}"/>
              </a:ext>
            </a:extLst>
          </p:cNvPr>
          <p:cNvGrpSpPr/>
          <p:nvPr/>
        </p:nvGrpSpPr>
        <p:grpSpPr>
          <a:xfrm>
            <a:off x="359996" y="5260138"/>
            <a:ext cx="1506855" cy="1939925"/>
            <a:chOff x="359996" y="5260138"/>
            <a:chExt cx="1506855" cy="19399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FAAF5EB3-538F-C55B-60E5-97DD03A672F2}"/>
                </a:ext>
              </a:extLst>
            </p:cNvPr>
            <p:cNvSpPr/>
            <p:nvPr/>
          </p:nvSpPr>
          <p:spPr>
            <a:xfrm>
              <a:off x="359996" y="5260138"/>
              <a:ext cx="1506855" cy="276225"/>
            </a:xfrm>
            <a:custGeom>
              <a:avLst/>
              <a:gdLst/>
              <a:ahLst/>
              <a:cxnLst/>
              <a:rect l="l" t="t" r="r" b="b"/>
              <a:pathLst>
                <a:path w="1506855" h="276225">
                  <a:moveTo>
                    <a:pt x="1452549" y="0"/>
                  </a:moveTo>
                  <a:lnTo>
                    <a:pt x="54000" y="0"/>
                  </a:lnTo>
                  <a:lnTo>
                    <a:pt x="32982" y="4242"/>
                  </a:lnTo>
                  <a:lnTo>
                    <a:pt x="15817" y="15813"/>
                  </a:lnTo>
                  <a:lnTo>
                    <a:pt x="4244" y="32977"/>
                  </a:lnTo>
                  <a:lnTo>
                    <a:pt x="0" y="54000"/>
                  </a:lnTo>
                  <a:lnTo>
                    <a:pt x="0" y="275640"/>
                  </a:lnTo>
                  <a:lnTo>
                    <a:pt x="1506550" y="275640"/>
                  </a:lnTo>
                  <a:lnTo>
                    <a:pt x="1506550" y="54000"/>
                  </a:lnTo>
                  <a:lnTo>
                    <a:pt x="1502306" y="32977"/>
                  </a:lnTo>
                  <a:lnTo>
                    <a:pt x="1490732" y="15813"/>
                  </a:lnTo>
                  <a:lnTo>
                    <a:pt x="1473567" y="4242"/>
                  </a:lnTo>
                  <a:lnTo>
                    <a:pt x="1452549" y="0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1256BFFA-7AA8-556A-48E6-F84AB8F3945F}"/>
                </a:ext>
              </a:extLst>
            </p:cNvPr>
            <p:cNvSpPr/>
            <p:nvPr/>
          </p:nvSpPr>
          <p:spPr>
            <a:xfrm>
              <a:off x="360001" y="5535781"/>
              <a:ext cx="1506855" cy="1664335"/>
            </a:xfrm>
            <a:custGeom>
              <a:avLst/>
              <a:gdLst/>
              <a:ahLst/>
              <a:cxnLst/>
              <a:rect l="l" t="t" r="r" b="b"/>
              <a:pathLst>
                <a:path w="1506855" h="1664334">
                  <a:moveTo>
                    <a:pt x="1506550" y="0"/>
                  </a:moveTo>
                  <a:lnTo>
                    <a:pt x="0" y="0"/>
                  </a:lnTo>
                  <a:lnTo>
                    <a:pt x="0" y="1610207"/>
                  </a:lnTo>
                  <a:lnTo>
                    <a:pt x="4242" y="1631230"/>
                  </a:lnTo>
                  <a:lnTo>
                    <a:pt x="15813" y="1648394"/>
                  </a:lnTo>
                  <a:lnTo>
                    <a:pt x="32977" y="1659965"/>
                  </a:lnTo>
                  <a:lnTo>
                    <a:pt x="54000" y="1664208"/>
                  </a:lnTo>
                  <a:lnTo>
                    <a:pt x="1452549" y="1664208"/>
                  </a:lnTo>
                  <a:lnTo>
                    <a:pt x="1473567" y="1659965"/>
                  </a:lnTo>
                  <a:lnTo>
                    <a:pt x="1490732" y="1648394"/>
                  </a:lnTo>
                  <a:lnTo>
                    <a:pt x="1502306" y="1631230"/>
                  </a:lnTo>
                  <a:lnTo>
                    <a:pt x="1506550" y="1610207"/>
                  </a:lnTo>
                  <a:lnTo>
                    <a:pt x="150655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>
            <a:extLst>
              <a:ext uri="{FF2B5EF4-FFF2-40B4-BE49-F238E27FC236}">
                <a16:creationId xmlns:a16="http://schemas.microsoft.com/office/drawing/2014/main" id="{FF6AEF69-3AF0-2E83-5132-B4F71923D66B}"/>
              </a:ext>
            </a:extLst>
          </p:cNvPr>
          <p:cNvGrpSpPr/>
          <p:nvPr/>
        </p:nvGrpSpPr>
        <p:grpSpPr>
          <a:xfrm>
            <a:off x="1909018" y="5260138"/>
            <a:ext cx="3055620" cy="1939925"/>
            <a:chOff x="1909018" y="5260138"/>
            <a:chExt cx="3055620" cy="1939925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89713A7-0B84-294C-C678-372AB23BFB41}"/>
                </a:ext>
              </a:extLst>
            </p:cNvPr>
            <p:cNvSpPr/>
            <p:nvPr/>
          </p:nvSpPr>
          <p:spPr>
            <a:xfrm>
              <a:off x="3458033" y="5535781"/>
              <a:ext cx="1506855" cy="1664335"/>
            </a:xfrm>
            <a:custGeom>
              <a:avLst/>
              <a:gdLst/>
              <a:ahLst/>
              <a:cxnLst/>
              <a:rect l="l" t="t" r="r" b="b"/>
              <a:pathLst>
                <a:path w="1506854" h="1664334">
                  <a:moveTo>
                    <a:pt x="1506537" y="0"/>
                  </a:moveTo>
                  <a:lnTo>
                    <a:pt x="0" y="0"/>
                  </a:lnTo>
                  <a:lnTo>
                    <a:pt x="0" y="1610207"/>
                  </a:lnTo>
                  <a:lnTo>
                    <a:pt x="4242" y="1631230"/>
                  </a:lnTo>
                  <a:lnTo>
                    <a:pt x="15813" y="1648394"/>
                  </a:lnTo>
                  <a:lnTo>
                    <a:pt x="32977" y="1659965"/>
                  </a:lnTo>
                  <a:lnTo>
                    <a:pt x="54000" y="1664208"/>
                  </a:lnTo>
                  <a:lnTo>
                    <a:pt x="1452537" y="1664208"/>
                  </a:lnTo>
                  <a:lnTo>
                    <a:pt x="1473560" y="1659965"/>
                  </a:lnTo>
                  <a:lnTo>
                    <a:pt x="1490724" y="1648394"/>
                  </a:lnTo>
                  <a:lnTo>
                    <a:pt x="1502295" y="1631230"/>
                  </a:lnTo>
                  <a:lnTo>
                    <a:pt x="1506537" y="1610207"/>
                  </a:lnTo>
                  <a:lnTo>
                    <a:pt x="1506537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90B57893-C639-8212-51CA-CC4779A65741}"/>
                </a:ext>
              </a:extLst>
            </p:cNvPr>
            <p:cNvSpPr/>
            <p:nvPr/>
          </p:nvSpPr>
          <p:spPr>
            <a:xfrm>
              <a:off x="3458034" y="5260139"/>
              <a:ext cx="1506855" cy="276225"/>
            </a:xfrm>
            <a:custGeom>
              <a:avLst/>
              <a:gdLst/>
              <a:ahLst/>
              <a:cxnLst/>
              <a:rect l="l" t="t" r="r" b="b"/>
              <a:pathLst>
                <a:path w="1506854" h="276225">
                  <a:moveTo>
                    <a:pt x="1452537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75640"/>
                  </a:lnTo>
                  <a:lnTo>
                    <a:pt x="1506537" y="275640"/>
                  </a:lnTo>
                  <a:lnTo>
                    <a:pt x="1506537" y="54000"/>
                  </a:lnTo>
                  <a:lnTo>
                    <a:pt x="1502295" y="32977"/>
                  </a:lnTo>
                  <a:lnTo>
                    <a:pt x="1490724" y="15813"/>
                  </a:lnTo>
                  <a:lnTo>
                    <a:pt x="1473560" y="4242"/>
                  </a:lnTo>
                  <a:lnTo>
                    <a:pt x="1452537" y="0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9B778C24-707C-C84F-8046-ACBD04A9FFD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9018" y="5260138"/>
              <a:ext cx="1506537" cy="1939851"/>
            </a:xfrm>
            <a:prstGeom prst="rect">
              <a:avLst/>
            </a:prstGeom>
          </p:spPr>
        </p:pic>
      </p:grpSp>
      <p:grpSp>
        <p:nvGrpSpPr>
          <p:cNvPr id="9" name="object 9">
            <a:extLst>
              <a:ext uri="{FF2B5EF4-FFF2-40B4-BE49-F238E27FC236}">
                <a16:creationId xmlns:a16="http://schemas.microsoft.com/office/drawing/2014/main" id="{EF0499BF-A0F8-A063-4790-A18A903C9529}"/>
              </a:ext>
            </a:extLst>
          </p:cNvPr>
          <p:cNvGrpSpPr/>
          <p:nvPr/>
        </p:nvGrpSpPr>
        <p:grpSpPr>
          <a:xfrm>
            <a:off x="359068" y="715589"/>
            <a:ext cx="1348105" cy="484505"/>
            <a:chOff x="359068" y="715589"/>
            <a:chExt cx="1348105" cy="484505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D33174C8-10D2-16D7-664E-58772C9A4B06}"/>
                </a:ext>
              </a:extLst>
            </p:cNvPr>
            <p:cNvSpPr/>
            <p:nvPr/>
          </p:nvSpPr>
          <p:spPr>
            <a:xfrm>
              <a:off x="360357" y="715589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4">
                  <a:moveTo>
                    <a:pt x="1112659" y="0"/>
                  </a:moveTo>
                  <a:lnTo>
                    <a:pt x="233819" y="0"/>
                  </a:lnTo>
                  <a:lnTo>
                    <a:pt x="186697" y="4750"/>
                  </a:lnTo>
                  <a:lnTo>
                    <a:pt x="142807" y="18374"/>
                  </a:lnTo>
                  <a:lnTo>
                    <a:pt x="103089" y="39933"/>
                  </a:lnTo>
                  <a:lnTo>
                    <a:pt x="68484" y="68484"/>
                  </a:lnTo>
                  <a:lnTo>
                    <a:pt x="39933" y="103089"/>
                  </a:lnTo>
                  <a:lnTo>
                    <a:pt x="18374" y="142807"/>
                  </a:lnTo>
                  <a:lnTo>
                    <a:pt x="4750" y="186697"/>
                  </a:lnTo>
                  <a:lnTo>
                    <a:pt x="0" y="233819"/>
                  </a:lnTo>
                  <a:lnTo>
                    <a:pt x="4750" y="280942"/>
                  </a:lnTo>
                  <a:lnTo>
                    <a:pt x="18374" y="324832"/>
                  </a:lnTo>
                  <a:lnTo>
                    <a:pt x="39933" y="364549"/>
                  </a:lnTo>
                  <a:lnTo>
                    <a:pt x="68484" y="399154"/>
                  </a:lnTo>
                  <a:lnTo>
                    <a:pt x="103089" y="427706"/>
                  </a:lnTo>
                  <a:lnTo>
                    <a:pt x="142807" y="449264"/>
                  </a:lnTo>
                  <a:lnTo>
                    <a:pt x="186697" y="462888"/>
                  </a:lnTo>
                  <a:lnTo>
                    <a:pt x="233819" y="467639"/>
                  </a:lnTo>
                  <a:lnTo>
                    <a:pt x="1112659" y="467639"/>
                  </a:lnTo>
                  <a:lnTo>
                    <a:pt x="1159782" y="462888"/>
                  </a:lnTo>
                  <a:lnTo>
                    <a:pt x="1203672" y="449264"/>
                  </a:lnTo>
                  <a:lnTo>
                    <a:pt x="1243389" y="427706"/>
                  </a:lnTo>
                  <a:lnTo>
                    <a:pt x="1277994" y="399154"/>
                  </a:lnTo>
                  <a:lnTo>
                    <a:pt x="1306546" y="364549"/>
                  </a:lnTo>
                  <a:lnTo>
                    <a:pt x="1328104" y="324832"/>
                  </a:lnTo>
                  <a:lnTo>
                    <a:pt x="1341728" y="280942"/>
                  </a:lnTo>
                  <a:lnTo>
                    <a:pt x="1346479" y="233819"/>
                  </a:lnTo>
                  <a:lnTo>
                    <a:pt x="1341728" y="186697"/>
                  </a:lnTo>
                  <a:lnTo>
                    <a:pt x="1328104" y="142807"/>
                  </a:lnTo>
                  <a:lnTo>
                    <a:pt x="1306546" y="103089"/>
                  </a:lnTo>
                  <a:lnTo>
                    <a:pt x="1277994" y="68484"/>
                  </a:lnTo>
                  <a:lnTo>
                    <a:pt x="1243389" y="39933"/>
                  </a:lnTo>
                  <a:lnTo>
                    <a:pt x="1203672" y="18374"/>
                  </a:lnTo>
                  <a:lnTo>
                    <a:pt x="1159782" y="4750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>
              <a:extLst>
                <a:ext uri="{FF2B5EF4-FFF2-40B4-BE49-F238E27FC236}">
                  <a16:creationId xmlns:a16="http://schemas.microsoft.com/office/drawing/2014/main" id="{2B0C351A-DA3A-F86C-A8F2-59C98E58F61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068" y="1051167"/>
              <a:ext cx="111632" cy="148513"/>
            </a:xfrm>
            <a:prstGeom prst="rect">
              <a:avLst/>
            </a:prstGeom>
          </p:spPr>
        </p:pic>
      </p:grpSp>
      <p:grpSp>
        <p:nvGrpSpPr>
          <p:cNvPr id="12" name="object 12">
            <a:extLst>
              <a:ext uri="{FF2B5EF4-FFF2-40B4-BE49-F238E27FC236}">
                <a16:creationId xmlns:a16="http://schemas.microsoft.com/office/drawing/2014/main" id="{11F3891D-BFDD-5E21-0E38-7A6AE93A2774}"/>
              </a:ext>
            </a:extLst>
          </p:cNvPr>
          <p:cNvGrpSpPr/>
          <p:nvPr/>
        </p:nvGrpSpPr>
        <p:grpSpPr>
          <a:xfrm>
            <a:off x="359068" y="1346762"/>
            <a:ext cx="1348105" cy="484505"/>
            <a:chOff x="359068" y="1346762"/>
            <a:chExt cx="1348105" cy="484505"/>
          </a:xfrm>
        </p:grpSpPr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18775780-C7A1-C7E7-33AB-6B099A063DDE}"/>
                </a:ext>
              </a:extLst>
            </p:cNvPr>
            <p:cNvSpPr/>
            <p:nvPr/>
          </p:nvSpPr>
          <p:spPr>
            <a:xfrm>
              <a:off x="360357" y="1346762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4">
                  <a:moveTo>
                    <a:pt x="1112659" y="0"/>
                  </a:moveTo>
                  <a:lnTo>
                    <a:pt x="233819" y="0"/>
                  </a:lnTo>
                  <a:lnTo>
                    <a:pt x="186697" y="4750"/>
                  </a:lnTo>
                  <a:lnTo>
                    <a:pt x="142807" y="18374"/>
                  </a:lnTo>
                  <a:lnTo>
                    <a:pt x="103089" y="39933"/>
                  </a:lnTo>
                  <a:lnTo>
                    <a:pt x="68484" y="68484"/>
                  </a:lnTo>
                  <a:lnTo>
                    <a:pt x="39933" y="103089"/>
                  </a:lnTo>
                  <a:lnTo>
                    <a:pt x="18374" y="142807"/>
                  </a:lnTo>
                  <a:lnTo>
                    <a:pt x="4750" y="186697"/>
                  </a:lnTo>
                  <a:lnTo>
                    <a:pt x="0" y="233819"/>
                  </a:lnTo>
                  <a:lnTo>
                    <a:pt x="4750" y="280942"/>
                  </a:lnTo>
                  <a:lnTo>
                    <a:pt x="18374" y="324832"/>
                  </a:lnTo>
                  <a:lnTo>
                    <a:pt x="39933" y="364549"/>
                  </a:lnTo>
                  <a:lnTo>
                    <a:pt x="68484" y="399154"/>
                  </a:lnTo>
                  <a:lnTo>
                    <a:pt x="103089" y="427706"/>
                  </a:lnTo>
                  <a:lnTo>
                    <a:pt x="142807" y="449264"/>
                  </a:lnTo>
                  <a:lnTo>
                    <a:pt x="186697" y="462888"/>
                  </a:lnTo>
                  <a:lnTo>
                    <a:pt x="233819" y="467639"/>
                  </a:lnTo>
                  <a:lnTo>
                    <a:pt x="1112659" y="467639"/>
                  </a:lnTo>
                  <a:lnTo>
                    <a:pt x="1159782" y="462888"/>
                  </a:lnTo>
                  <a:lnTo>
                    <a:pt x="1203672" y="449264"/>
                  </a:lnTo>
                  <a:lnTo>
                    <a:pt x="1243389" y="427706"/>
                  </a:lnTo>
                  <a:lnTo>
                    <a:pt x="1277994" y="399154"/>
                  </a:lnTo>
                  <a:lnTo>
                    <a:pt x="1306546" y="364549"/>
                  </a:lnTo>
                  <a:lnTo>
                    <a:pt x="1328104" y="324832"/>
                  </a:lnTo>
                  <a:lnTo>
                    <a:pt x="1341728" y="280942"/>
                  </a:lnTo>
                  <a:lnTo>
                    <a:pt x="1346479" y="233819"/>
                  </a:lnTo>
                  <a:lnTo>
                    <a:pt x="1341728" y="186697"/>
                  </a:lnTo>
                  <a:lnTo>
                    <a:pt x="1328104" y="142807"/>
                  </a:lnTo>
                  <a:lnTo>
                    <a:pt x="1306546" y="103089"/>
                  </a:lnTo>
                  <a:lnTo>
                    <a:pt x="1277994" y="68484"/>
                  </a:lnTo>
                  <a:lnTo>
                    <a:pt x="1243389" y="39933"/>
                  </a:lnTo>
                  <a:lnTo>
                    <a:pt x="1203672" y="18374"/>
                  </a:lnTo>
                  <a:lnTo>
                    <a:pt x="1159782" y="4750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C20A83E0-7990-5153-A321-B8DE6C395EA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068" y="1682336"/>
              <a:ext cx="111632" cy="148513"/>
            </a:xfrm>
            <a:prstGeom prst="rect">
              <a:avLst/>
            </a:prstGeom>
          </p:spPr>
        </p:pic>
      </p:grpSp>
      <p:grpSp>
        <p:nvGrpSpPr>
          <p:cNvPr id="15" name="object 15">
            <a:extLst>
              <a:ext uri="{FF2B5EF4-FFF2-40B4-BE49-F238E27FC236}">
                <a16:creationId xmlns:a16="http://schemas.microsoft.com/office/drawing/2014/main" id="{E69F7278-05E0-9C21-7577-3760096A5C57}"/>
              </a:ext>
            </a:extLst>
          </p:cNvPr>
          <p:cNvGrpSpPr/>
          <p:nvPr/>
        </p:nvGrpSpPr>
        <p:grpSpPr>
          <a:xfrm>
            <a:off x="359068" y="2068535"/>
            <a:ext cx="1348105" cy="484505"/>
            <a:chOff x="359068" y="2068535"/>
            <a:chExt cx="1348105" cy="484505"/>
          </a:xfrm>
        </p:grpSpPr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ADE811B6-A47B-3DE5-A863-DE3C3AA8DEE5}"/>
                </a:ext>
              </a:extLst>
            </p:cNvPr>
            <p:cNvSpPr/>
            <p:nvPr/>
          </p:nvSpPr>
          <p:spPr>
            <a:xfrm>
              <a:off x="360357" y="2068535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4">
                  <a:moveTo>
                    <a:pt x="1112659" y="0"/>
                  </a:moveTo>
                  <a:lnTo>
                    <a:pt x="233819" y="0"/>
                  </a:lnTo>
                  <a:lnTo>
                    <a:pt x="186697" y="4750"/>
                  </a:lnTo>
                  <a:lnTo>
                    <a:pt x="142807" y="18374"/>
                  </a:lnTo>
                  <a:lnTo>
                    <a:pt x="103089" y="39933"/>
                  </a:lnTo>
                  <a:lnTo>
                    <a:pt x="68484" y="68484"/>
                  </a:lnTo>
                  <a:lnTo>
                    <a:pt x="39933" y="103089"/>
                  </a:lnTo>
                  <a:lnTo>
                    <a:pt x="18374" y="142807"/>
                  </a:lnTo>
                  <a:lnTo>
                    <a:pt x="4750" y="186697"/>
                  </a:lnTo>
                  <a:lnTo>
                    <a:pt x="0" y="233819"/>
                  </a:lnTo>
                  <a:lnTo>
                    <a:pt x="4750" y="280942"/>
                  </a:lnTo>
                  <a:lnTo>
                    <a:pt x="18374" y="324832"/>
                  </a:lnTo>
                  <a:lnTo>
                    <a:pt x="39933" y="364549"/>
                  </a:lnTo>
                  <a:lnTo>
                    <a:pt x="68484" y="399154"/>
                  </a:lnTo>
                  <a:lnTo>
                    <a:pt x="103089" y="427706"/>
                  </a:lnTo>
                  <a:lnTo>
                    <a:pt x="142807" y="449264"/>
                  </a:lnTo>
                  <a:lnTo>
                    <a:pt x="186697" y="462888"/>
                  </a:lnTo>
                  <a:lnTo>
                    <a:pt x="233819" y="467639"/>
                  </a:lnTo>
                  <a:lnTo>
                    <a:pt x="1112659" y="467639"/>
                  </a:lnTo>
                  <a:lnTo>
                    <a:pt x="1159782" y="462888"/>
                  </a:lnTo>
                  <a:lnTo>
                    <a:pt x="1203672" y="449264"/>
                  </a:lnTo>
                  <a:lnTo>
                    <a:pt x="1243389" y="427706"/>
                  </a:lnTo>
                  <a:lnTo>
                    <a:pt x="1277994" y="399154"/>
                  </a:lnTo>
                  <a:lnTo>
                    <a:pt x="1306546" y="364549"/>
                  </a:lnTo>
                  <a:lnTo>
                    <a:pt x="1328104" y="324832"/>
                  </a:lnTo>
                  <a:lnTo>
                    <a:pt x="1341728" y="280942"/>
                  </a:lnTo>
                  <a:lnTo>
                    <a:pt x="1346479" y="233819"/>
                  </a:lnTo>
                  <a:lnTo>
                    <a:pt x="1341728" y="186697"/>
                  </a:lnTo>
                  <a:lnTo>
                    <a:pt x="1328104" y="142807"/>
                  </a:lnTo>
                  <a:lnTo>
                    <a:pt x="1306546" y="103089"/>
                  </a:lnTo>
                  <a:lnTo>
                    <a:pt x="1277994" y="68484"/>
                  </a:lnTo>
                  <a:lnTo>
                    <a:pt x="1243389" y="39933"/>
                  </a:lnTo>
                  <a:lnTo>
                    <a:pt x="1203672" y="18374"/>
                  </a:lnTo>
                  <a:lnTo>
                    <a:pt x="1159782" y="4750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>
              <a:extLst>
                <a:ext uri="{FF2B5EF4-FFF2-40B4-BE49-F238E27FC236}">
                  <a16:creationId xmlns:a16="http://schemas.microsoft.com/office/drawing/2014/main" id="{48395E9C-946A-C6D2-3DAE-132B7B25606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068" y="2404109"/>
              <a:ext cx="111632" cy="148513"/>
            </a:xfrm>
            <a:prstGeom prst="rect">
              <a:avLst/>
            </a:prstGeom>
          </p:spPr>
        </p:pic>
      </p:grpSp>
      <p:grpSp>
        <p:nvGrpSpPr>
          <p:cNvPr id="18" name="object 18">
            <a:extLst>
              <a:ext uri="{FF2B5EF4-FFF2-40B4-BE49-F238E27FC236}">
                <a16:creationId xmlns:a16="http://schemas.microsoft.com/office/drawing/2014/main" id="{B683D801-0B94-BE5F-06A9-29A6BC96C9D6}"/>
              </a:ext>
            </a:extLst>
          </p:cNvPr>
          <p:cNvGrpSpPr/>
          <p:nvPr/>
        </p:nvGrpSpPr>
        <p:grpSpPr>
          <a:xfrm>
            <a:off x="359068" y="2826790"/>
            <a:ext cx="1348105" cy="484505"/>
            <a:chOff x="359068" y="2826790"/>
            <a:chExt cx="1348105" cy="484505"/>
          </a:xfrm>
        </p:grpSpPr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A094B36E-AC20-BEF6-BB4E-3F4D31BC2FF2}"/>
                </a:ext>
              </a:extLst>
            </p:cNvPr>
            <p:cNvSpPr/>
            <p:nvPr/>
          </p:nvSpPr>
          <p:spPr>
            <a:xfrm>
              <a:off x="360357" y="2826790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5">
                  <a:moveTo>
                    <a:pt x="1112659" y="0"/>
                  </a:moveTo>
                  <a:lnTo>
                    <a:pt x="233819" y="0"/>
                  </a:lnTo>
                  <a:lnTo>
                    <a:pt x="186697" y="4750"/>
                  </a:lnTo>
                  <a:lnTo>
                    <a:pt x="142807" y="18374"/>
                  </a:lnTo>
                  <a:lnTo>
                    <a:pt x="103089" y="39933"/>
                  </a:lnTo>
                  <a:lnTo>
                    <a:pt x="68484" y="68484"/>
                  </a:lnTo>
                  <a:lnTo>
                    <a:pt x="39933" y="103089"/>
                  </a:lnTo>
                  <a:lnTo>
                    <a:pt x="18374" y="142807"/>
                  </a:lnTo>
                  <a:lnTo>
                    <a:pt x="4750" y="186697"/>
                  </a:lnTo>
                  <a:lnTo>
                    <a:pt x="0" y="233819"/>
                  </a:lnTo>
                  <a:lnTo>
                    <a:pt x="4750" y="280942"/>
                  </a:lnTo>
                  <a:lnTo>
                    <a:pt x="18374" y="324832"/>
                  </a:lnTo>
                  <a:lnTo>
                    <a:pt x="39933" y="364549"/>
                  </a:lnTo>
                  <a:lnTo>
                    <a:pt x="68484" y="399154"/>
                  </a:lnTo>
                  <a:lnTo>
                    <a:pt x="103089" y="427706"/>
                  </a:lnTo>
                  <a:lnTo>
                    <a:pt x="142807" y="449264"/>
                  </a:lnTo>
                  <a:lnTo>
                    <a:pt x="186697" y="462888"/>
                  </a:lnTo>
                  <a:lnTo>
                    <a:pt x="233819" y="467639"/>
                  </a:lnTo>
                  <a:lnTo>
                    <a:pt x="1112659" y="467639"/>
                  </a:lnTo>
                  <a:lnTo>
                    <a:pt x="1159782" y="462888"/>
                  </a:lnTo>
                  <a:lnTo>
                    <a:pt x="1203672" y="449264"/>
                  </a:lnTo>
                  <a:lnTo>
                    <a:pt x="1243389" y="427706"/>
                  </a:lnTo>
                  <a:lnTo>
                    <a:pt x="1277994" y="399154"/>
                  </a:lnTo>
                  <a:lnTo>
                    <a:pt x="1306546" y="364549"/>
                  </a:lnTo>
                  <a:lnTo>
                    <a:pt x="1328104" y="324832"/>
                  </a:lnTo>
                  <a:lnTo>
                    <a:pt x="1341728" y="280942"/>
                  </a:lnTo>
                  <a:lnTo>
                    <a:pt x="1346479" y="233819"/>
                  </a:lnTo>
                  <a:lnTo>
                    <a:pt x="1341728" y="186697"/>
                  </a:lnTo>
                  <a:lnTo>
                    <a:pt x="1328104" y="142807"/>
                  </a:lnTo>
                  <a:lnTo>
                    <a:pt x="1306546" y="103089"/>
                  </a:lnTo>
                  <a:lnTo>
                    <a:pt x="1277994" y="68484"/>
                  </a:lnTo>
                  <a:lnTo>
                    <a:pt x="1243389" y="39933"/>
                  </a:lnTo>
                  <a:lnTo>
                    <a:pt x="1203672" y="18374"/>
                  </a:lnTo>
                  <a:lnTo>
                    <a:pt x="1159782" y="4750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>
              <a:extLst>
                <a:ext uri="{FF2B5EF4-FFF2-40B4-BE49-F238E27FC236}">
                  <a16:creationId xmlns:a16="http://schemas.microsoft.com/office/drawing/2014/main" id="{4BA10F4A-8297-6BC2-52D3-9B2FA480406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068" y="3162370"/>
              <a:ext cx="111632" cy="148513"/>
            </a:xfrm>
            <a:prstGeom prst="rect">
              <a:avLst/>
            </a:prstGeom>
          </p:spPr>
        </p:pic>
      </p:grpSp>
      <p:grpSp>
        <p:nvGrpSpPr>
          <p:cNvPr id="21" name="object 21">
            <a:extLst>
              <a:ext uri="{FF2B5EF4-FFF2-40B4-BE49-F238E27FC236}">
                <a16:creationId xmlns:a16="http://schemas.microsoft.com/office/drawing/2014/main" id="{5A060085-12CD-0D44-EBD7-AE7CDE1E07D3}"/>
              </a:ext>
            </a:extLst>
          </p:cNvPr>
          <p:cNvGrpSpPr/>
          <p:nvPr/>
        </p:nvGrpSpPr>
        <p:grpSpPr>
          <a:xfrm>
            <a:off x="359068" y="3826110"/>
            <a:ext cx="1348105" cy="484505"/>
            <a:chOff x="359068" y="3826110"/>
            <a:chExt cx="1348105" cy="484505"/>
          </a:xfrm>
        </p:grpSpPr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DDA6D9CE-0D00-FC26-7897-BB26B9BDACBE}"/>
                </a:ext>
              </a:extLst>
            </p:cNvPr>
            <p:cNvSpPr/>
            <p:nvPr/>
          </p:nvSpPr>
          <p:spPr>
            <a:xfrm>
              <a:off x="360357" y="3826110"/>
              <a:ext cx="1346835" cy="467995"/>
            </a:xfrm>
            <a:custGeom>
              <a:avLst/>
              <a:gdLst/>
              <a:ahLst/>
              <a:cxnLst/>
              <a:rect l="l" t="t" r="r" b="b"/>
              <a:pathLst>
                <a:path w="1346835" h="467995">
                  <a:moveTo>
                    <a:pt x="1112659" y="0"/>
                  </a:moveTo>
                  <a:lnTo>
                    <a:pt x="233819" y="0"/>
                  </a:lnTo>
                  <a:lnTo>
                    <a:pt x="186697" y="4749"/>
                  </a:lnTo>
                  <a:lnTo>
                    <a:pt x="142807" y="18372"/>
                  </a:lnTo>
                  <a:lnTo>
                    <a:pt x="103089" y="39929"/>
                  </a:lnTo>
                  <a:lnTo>
                    <a:pt x="68484" y="68478"/>
                  </a:lnTo>
                  <a:lnTo>
                    <a:pt x="39933" y="103080"/>
                  </a:lnTo>
                  <a:lnTo>
                    <a:pt x="18374" y="142796"/>
                  </a:lnTo>
                  <a:lnTo>
                    <a:pt x="4750" y="186685"/>
                  </a:lnTo>
                  <a:lnTo>
                    <a:pt x="0" y="233806"/>
                  </a:lnTo>
                  <a:lnTo>
                    <a:pt x="4750" y="280933"/>
                  </a:lnTo>
                  <a:lnTo>
                    <a:pt x="18374" y="324824"/>
                  </a:lnTo>
                  <a:lnTo>
                    <a:pt x="39933" y="364542"/>
                  </a:lnTo>
                  <a:lnTo>
                    <a:pt x="68484" y="399146"/>
                  </a:lnTo>
                  <a:lnTo>
                    <a:pt x="103089" y="427696"/>
                  </a:lnTo>
                  <a:lnTo>
                    <a:pt x="142807" y="449253"/>
                  </a:lnTo>
                  <a:lnTo>
                    <a:pt x="186697" y="462876"/>
                  </a:lnTo>
                  <a:lnTo>
                    <a:pt x="233819" y="467626"/>
                  </a:lnTo>
                  <a:lnTo>
                    <a:pt x="1112659" y="467626"/>
                  </a:lnTo>
                  <a:lnTo>
                    <a:pt x="1159782" y="462876"/>
                  </a:lnTo>
                  <a:lnTo>
                    <a:pt x="1203672" y="449253"/>
                  </a:lnTo>
                  <a:lnTo>
                    <a:pt x="1243389" y="427696"/>
                  </a:lnTo>
                  <a:lnTo>
                    <a:pt x="1277994" y="399146"/>
                  </a:lnTo>
                  <a:lnTo>
                    <a:pt x="1306546" y="364542"/>
                  </a:lnTo>
                  <a:lnTo>
                    <a:pt x="1328104" y="324824"/>
                  </a:lnTo>
                  <a:lnTo>
                    <a:pt x="1341728" y="280933"/>
                  </a:lnTo>
                  <a:lnTo>
                    <a:pt x="1346479" y="233806"/>
                  </a:lnTo>
                  <a:lnTo>
                    <a:pt x="1341728" y="186685"/>
                  </a:lnTo>
                  <a:lnTo>
                    <a:pt x="1328104" y="142796"/>
                  </a:lnTo>
                  <a:lnTo>
                    <a:pt x="1306546" y="103080"/>
                  </a:lnTo>
                  <a:lnTo>
                    <a:pt x="1277994" y="68478"/>
                  </a:lnTo>
                  <a:lnTo>
                    <a:pt x="1243389" y="39929"/>
                  </a:lnTo>
                  <a:lnTo>
                    <a:pt x="1203672" y="18372"/>
                  </a:lnTo>
                  <a:lnTo>
                    <a:pt x="1159782" y="4749"/>
                  </a:lnTo>
                  <a:lnTo>
                    <a:pt x="1112659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>
              <a:extLst>
                <a:ext uri="{FF2B5EF4-FFF2-40B4-BE49-F238E27FC236}">
                  <a16:creationId xmlns:a16="http://schemas.microsoft.com/office/drawing/2014/main" id="{07972D4F-CBE0-65E5-2C49-31557D2FE54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068" y="4161669"/>
              <a:ext cx="111632" cy="148526"/>
            </a:xfrm>
            <a:prstGeom prst="rect">
              <a:avLst/>
            </a:prstGeom>
          </p:spPr>
        </p:pic>
      </p:grpSp>
      <p:pic>
        <p:nvPicPr>
          <p:cNvPr id="24" name="object 24">
            <a:extLst>
              <a:ext uri="{FF2B5EF4-FFF2-40B4-BE49-F238E27FC236}">
                <a16:creationId xmlns:a16="http://schemas.microsoft.com/office/drawing/2014/main" id="{BA37FFFA-C080-2DA1-28CE-8F7D94258E96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2687" y="370820"/>
            <a:ext cx="2045234" cy="144479"/>
          </a:xfrm>
          <a:prstGeom prst="rect">
            <a:avLst/>
          </a:prstGeom>
        </p:spPr>
      </p:pic>
      <p:pic>
        <p:nvPicPr>
          <p:cNvPr id="25" name="object 25">
            <a:extLst>
              <a:ext uri="{FF2B5EF4-FFF2-40B4-BE49-F238E27FC236}">
                <a16:creationId xmlns:a16="http://schemas.microsoft.com/office/drawing/2014/main" id="{23627E8A-D9D5-F045-8672-560B06619C7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3997" y="4756941"/>
            <a:ext cx="1911984" cy="146913"/>
          </a:xfrm>
          <a:prstGeom prst="rect">
            <a:avLst/>
          </a:prstGeom>
        </p:spPr>
      </p:pic>
      <p:pic>
        <p:nvPicPr>
          <p:cNvPr id="26" name="object 26">
            <a:extLst>
              <a:ext uri="{FF2B5EF4-FFF2-40B4-BE49-F238E27FC236}">
                <a16:creationId xmlns:a16="http://schemas.microsoft.com/office/drawing/2014/main" id="{B832C2ED-B455-B004-0597-697C792AD0CA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6407" y="4990128"/>
            <a:ext cx="3258400" cy="91395"/>
          </a:xfrm>
          <a:prstGeom prst="rect">
            <a:avLst/>
          </a:prstGeom>
        </p:spPr>
      </p:pic>
      <p:pic>
        <p:nvPicPr>
          <p:cNvPr id="27" name="object 27">
            <a:extLst>
              <a:ext uri="{FF2B5EF4-FFF2-40B4-BE49-F238E27FC236}">
                <a16:creationId xmlns:a16="http://schemas.microsoft.com/office/drawing/2014/main" id="{57A1852B-BE8E-92C2-3F03-20FCEB7B02C7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51303" y="5863044"/>
            <a:ext cx="1024267" cy="1268978"/>
          </a:xfrm>
          <a:prstGeom prst="rect">
            <a:avLst/>
          </a:prstGeom>
        </p:spPr>
      </p:pic>
      <p:grpSp>
        <p:nvGrpSpPr>
          <p:cNvPr id="28" name="object 28">
            <a:extLst>
              <a:ext uri="{FF2B5EF4-FFF2-40B4-BE49-F238E27FC236}">
                <a16:creationId xmlns:a16="http://schemas.microsoft.com/office/drawing/2014/main" id="{8FFC4AAF-6481-3FAA-3389-A82817D13E15}"/>
              </a:ext>
            </a:extLst>
          </p:cNvPr>
          <p:cNvGrpSpPr/>
          <p:nvPr/>
        </p:nvGrpSpPr>
        <p:grpSpPr>
          <a:xfrm>
            <a:off x="3685691" y="5343944"/>
            <a:ext cx="1052195" cy="117475"/>
            <a:chOff x="3685691" y="5343944"/>
            <a:chExt cx="1052195" cy="117475"/>
          </a:xfrm>
        </p:grpSpPr>
        <p:pic>
          <p:nvPicPr>
            <p:cNvPr id="29" name="object 29">
              <a:extLst>
                <a:ext uri="{FF2B5EF4-FFF2-40B4-BE49-F238E27FC236}">
                  <a16:creationId xmlns:a16="http://schemas.microsoft.com/office/drawing/2014/main" id="{8E55C0F0-14ED-A2AC-E228-DA36D48966D1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85691" y="5343944"/>
              <a:ext cx="208979" cy="116903"/>
            </a:xfrm>
            <a:prstGeom prst="rect">
              <a:avLst/>
            </a:prstGeom>
          </p:spPr>
        </p:pic>
        <p:pic>
          <p:nvPicPr>
            <p:cNvPr id="30" name="object 30">
              <a:extLst>
                <a:ext uri="{FF2B5EF4-FFF2-40B4-BE49-F238E27FC236}">
                  <a16:creationId xmlns:a16="http://schemas.microsoft.com/office/drawing/2014/main" id="{49060FAD-46DF-691E-A7A2-C4AFEC1E4A0E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1573" y="5344066"/>
              <a:ext cx="213655" cy="117030"/>
            </a:xfrm>
            <a:prstGeom prst="rect">
              <a:avLst/>
            </a:prstGeom>
          </p:spPr>
        </p:pic>
        <p:pic>
          <p:nvPicPr>
            <p:cNvPr id="31" name="object 31">
              <a:extLst>
                <a:ext uri="{FF2B5EF4-FFF2-40B4-BE49-F238E27FC236}">
                  <a16:creationId xmlns:a16="http://schemas.microsoft.com/office/drawing/2014/main" id="{84686A39-96D9-66FE-1C4A-B2B0B9B676B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78446" y="5344061"/>
              <a:ext cx="203676" cy="115519"/>
            </a:xfrm>
            <a:prstGeom prst="rect">
              <a:avLst/>
            </a:prstGeom>
          </p:spPr>
        </p:pic>
        <p:pic>
          <p:nvPicPr>
            <p:cNvPr id="32" name="object 32">
              <a:extLst>
                <a:ext uri="{FF2B5EF4-FFF2-40B4-BE49-F238E27FC236}">
                  <a16:creationId xmlns:a16="http://schemas.microsoft.com/office/drawing/2014/main" id="{9DDAEE87-A0BE-7119-7E56-404B70223756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26191" y="5343944"/>
              <a:ext cx="311327" cy="117284"/>
            </a:xfrm>
            <a:prstGeom prst="rect">
              <a:avLst/>
            </a:prstGeom>
          </p:spPr>
        </p:pic>
      </p:grpSp>
      <p:pic>
        <p:nvPicPr>
          <p:cNvPr id="33" name="object 33">
            <a:extLst>
              <a:ext uri="{FF2B5EF4-FFF2-40B4-BE49-F238E27FC236}">
                <a16:creationId xmlns:a16="http://schemas.microsoft.com/office/drawing/2014/main" id="{243F0D23-0237-81F7-CAB0-CB29300DBBBE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581773" y="5624385"/>
            <a:ext cx="1265461" cy="187111"/>
          </a:xfrm>
          <a:prstGeom prst="rect">
            <a:avLst/>
          </a:prstGeom>
        </p:spPr>
      </p:pic>
      <p:pic>
        <p:nvPicPr>
          <p:cNvPr id="34" name="object 34">
            <a:extLst>
              <a:ext uri="{FF2B5EF4-FFF2-40B4-BE49-F238E27FC236}">
                <a16:creationId xmlns:a16="http://schemas.microsoft.com/office/drawing/2014/main" id="{CF3E70FA-CFC2-158C-5790-96264C25575B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04443" y="5899658"/>
            <a:ext cx="1221056" cy="1300341"/>
          </a:xfrm>
          <a:prstGeom prst="rect">
            <a:avLst/>
          </a:prstGeom>
        </p:spPr>
      </p:pic>
      <p:grpSp>
        <p:nvGrpSpPr>
          <p:cNvPr id="35" name="object 35">
            <a:extLst>
              <a:ext uri="{FF2B5EF4-FFF2-40B4-BE49-F238E27FC236}">
                <a16:creationId xmlns:a16="http://schemas.microsoft.com/office/drawing/2014/main" id="{9F36E517-1D2C-EA0C-2C31-F95E4A79653A}"/>
              </a:ext>
            </a:extLst>
          </p:cNvPr>
          <p:cNvGrpSpPr/>
          <p:nvPr/>
        </p:nvGrpSpPr>
        <p:grpSpPr>
          <a:xfrm>
            <a:off x="768471" y="5343944"/>
            <a:ext cx="688340" cy="117475"/>
            <a:chOff x="768471" y="5343944"/>
            <a:chExt cx="688340" cy="117475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F39470ED-3B43-39D0-DFFB-38FFB2A12B48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8471" y="5343946"/>
              <a:ext cx="214515" cy="117284"/>
            </a:xfrm>
            <a:prstGeom prst="rect">
              <a:avLst/>
            </a:prstGeom>
          </p:spPr>
        </p:pic>
        <p:pic>
          <p:nvPicPr>
            <p:cNvPr id="37" name="object 37">
              <a:extLst>
                <a:ext uri="{FF2B5EF4-FFF2-40B4-BE49-F238E27FC236}">
                  <a16:creationId xmlns:a16="http://schemas.microsoft.com/office/drawing/2014/main" id="{D86E249E-4B8E-A577-7E10-C1D17CE49144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3515" y="5343944"/>
              <a:ext cx="207490" cy="117284"/>
            </a:xfrm>
            <a:prstGeom prst="rect">
              <a:avLst/>
            </a:prstGeom>
          </p:spPr>
        </p:pic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7AE67651-6BD7-324E-F4DD-11C069740808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43359" y="5347360"/>
              <a:ext cx="212911" cy="113220"/>
            </a:xfrm>
            <a:prstGeom prst="rect">
              <a:avLst/>
            </a:prstGeom>
          </p:spPr>
        </p:pic>
      </p:grpSp>
      <p:grpSp>
        <p:nvGrpSpPr>
          <p:cNvPr id="39" name="object 39">
            <a:extLst>
              <a:ext uri="{FF2B5EF4-FFF2-40B4-BE49-F238E27FC236}">
                <a16:creationId xmlns:a16="http://schemas.microsoft.com/office/drawing/2014/main" id="{A572F825-6C6A-1B4F-8CD7-D66024D3F189}"/>
              </a:ext>
            </a:extLst>
          </p:cNvPr>
          <p:cNvGrpSpPr/>
          <p:nvPr/>
        </p:nvGrpSpPr>
        <p:grpSpPr>
          <a:xfrm>
            <a:off x="630021" y="5624378"/>
            <a:ext cx="962660" cy="79375"/>
            <a:chOff x="630021" y="5624378"/>
            <a:chExt cx="962660" cy="79375"/>
          </a:xfrm>
        </p:grpSpPr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73DECDD-03A9-A77E-EFA2-5F6AEA8AB510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0021" y="5624563"/>
              <a:ext cx="142201" cy="7881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43BB886C-AC4E-41AB-A1A2-74E4708AF3D4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01453" y="5624388"/>
              <a:ext cx="293971" cy="79159"/>
            </a:xfrm>
            <a:prstGeom prst="rect">
              <a:avLst/>
            </a:prstGeom>
          </p:spPr>
        </p:pic>
        <p:pic>
          <p:nvPicPr>
            <p:cNvPr id="42" name="object 42">
              <a:extLst>
                <a:ext uri="{FF2B5EF4-FFF2-40B4-BE49-F238E27FC236}">
                  <a16:creationId xmlns:a16="http://schemas.microsoft.com/office/drawing/2014/main" id="{0DBDC6B1-3B3F-25A9-2B8B-CEA5F0316541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27155" y="5626430"/>
              <a:ext cx="146425" cy="76669"/>
            </a:xfrm>
            <a:prstGeom prst="rect">
              <a:avLst/>
            </a:prstGeom>
          </p:spPr>
        </p:pic>
        <p:pic>
          <p:nvPicPr>
            <p:cNvPr id="43" name="object 43">
              <a:extLst>
                <a:ext uri="{FF2B5EF4-FFF2-40B4-BE49-F238E27FC236}">
                  <a16:creationId xmlns:a16="http://schemas.microsoft.com/office/drawing/2014/main" id="{881479C9-54CC-57BC-808E-157EA1F2C58A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99010" y="5624378"/>
              <a:ext cx="293201" cy="79169"/>
            </a:xfrm>
            <a:prstGeom prst="rect">
              <a:avLst/>
            </a:prstGeom>
          </p:spPr>
        </p:pic>
      </p:grpSp>
      <p:pic>
        <p:nvPicPr>
          <p:cNvPr id="44" name="object 44">
            <a:extLst>
              <a:ext uri="{FF2B5EF4-FFF2-40B4-BE49-F238E27FC236}">
                <a16:creationId xmlns:a16="http://schemas.microsoft.com/office/drawing/2014/main" id="{054FA698-AE73-BE92-1E04-2646F21FA12D}"/>
              </a:ext>
            </a:extLst>
          </p:cNvPr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96255" y="5822039"/>
            <a:ext cx="1399217" cy="1269330"/>
          </a:xfrm>
          <a:prstGeom prst="rect">
            <a:avLst/>
          </a:prstGeom>
        </p:spPr>
      </p:pic>
      <p:pic>
        <p:nvPicPr>
          <p:cNvPr id="45" name="object 45">
            <a:extLst>
              <a:ext uri="{FF2B5EF4-FFF2-40B4-BE49-F238E27FC236}">
                <a16:creationId xmlns:a16="http://schemas.microsoft.com/office/drawing/2014/main" id="{621D1355-2C43-4C4D-ECF7-85F8204CE4FD}"/>
              </a:ext>
            </a:extLst>
          </p:cNvPr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034642" y="1765570"/>
            <a:ext cx="2068174" cy="217366"/>
          </a:xfrm>
          <a:prstGeom prst="rect">
            <a:avLst/>
          </a:prstGeom>
        </p:spPr>
      </p:pic>
      <p:pic>
        <p:nvPicPr>
          <p:cNvPr id="46" name="object 46">
            <a:extLst>
              <a:ext uri="{FF2B5EF4-FFF2-40B4-BE49-F238E27FC236}">
                <a16:creationId xmlns:a16="http://schemas.microsoft.com/office/drawing/2014/main" id="{87F593EE-1475-621A-1FA6-607FE876D3F3}"/>
              </a:ext>
            </a:extLst>
          </p:cNvPr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035035" y="1473451"/>
            <a:ext cx="2712186" cy="220931"/>
          </a:xfrm>
          <a:prstGeom prst="rect">
            <a:avLst/>
          </a:prstGeom>
        </p:spPr>
      </p:pic>
      <p:sp>
        <p:nvSpPr>
          <p:cNvPr id="47" name="object 47">
            <a:extLst>
              <a:ext uri="{FF2B5EF4-FFF2-40B4-BE49-F238E27FC236}">
                <a16:creationId xmlns:a16="http://schemas.microsoft.com/office/drawing/2014/main" id="{B13A0694-62D2-85A1-BD68-5029D1AA6920}"/>
              </a:ext>
            </a:extLst>
          </p:cNvPr>
          <p:cNvSpPr/>
          <p:nvPr/>
        </p:nvSpPr>
        <p:spPr>
          <a:xfrm>
            <a:off x="1905330" y="1483207"/>
            <a:ext cx="81915" cy="76835"/>
          </a:xfrm>
          <a:custGeom>
            <a:avLst/>
            <a:gdLst/>
            <a:ahLst/>
            <a:cxnLst/>
            <a:rect l="l" t="t" r="r" b="b"/>
            <a:pathLst>
              <a:path w="81914" h="76834">
                <a:moveTo>
                  <a:pt x="64020" y="75145"/>
                </a:moveTo>
                <a:lnTo>
                  <a:pt x="58000" y="55854"/>
                </a:lnTo>
                <a:lnTo>
                  <a:pt x="54356" y="44183"/>
                </a:lnTo>
                <a:lnTo>
                  <a:pt x="44107" y="11379"/>
                </a:lnTo>
                <a:lnTo>
                  <a:pt x="40551" y="0"/>
                </a:lnTo>
                <a:lnTo>
                  <a:pt x="40449" y="44183"/>
                </a:lnTo>
                <a:lnTo>
                  <a:pt x="23088" y="44183"/>
                </a:lnTo>
                <a:lnTo>
                  <a:pt x="25247" y="35953"/>
                </a:lnTo>
                <a:lnTo>
                  <a:pt x="27520" y="28130"/>
                </a:lnTo>
                <a:lnTo>
                  <a:pt x="29591" y="19608"/>
                </a:lnTo>
                <a:lnTo>
                  <a:pt x="31470" y="11379"/>
                </a:lnTo>
                <a:lnTo>
                  <a:pt x="31864" y="11379"/>
                </a:lnTo>
                <a:lnTo>
                  <a:pt x="34163" y="19608"/>
                </a:lnTo>
                <a:lnTo>
                  <a:pt x="36004" y="28130"/>
                </a:lnTo>
                <a:lnTo>
                  <a:pt x="38277" y="35953"/>
                </a:lnTo>
                <a:lnTo>
                  <a:pt x="40449" y="44183"/>
                </a:lnTo>
                <a:lnTo>
                  <a:pt x="40449" y="0"/>
                </a:lnTo>
                <a:lnTo>
                  <a:pt x="23380" y="0"/>
                </a:lnTo>
                <a:lnTo>
                  <a:pt x="0" y="75145"/>
                </a:lnTo>
                <a:lnTo>
                  <a:pt x="14795" y="75145"/>
                </a:lnTo>
                <a:lnTo>
                  <a:pt x="19926" y="55854"/>
                </a:lnTo>
                <a:lnTo>
                  <a:pt x="43599" y="55854"/>
                </a:lnTo>
                <a:lnTo>
                  <a:pt x="48729" y="75145"/>
                </a:lnTo>
                <a:lnTo>
                  <a:pt x="64020" y="75145"/>
                </a:lnTo>
                <a:close/>
              </a:path>
              <a:path w="81914" h="76834">
                <a:moveTo>
                  <a:pt x="81915" y="62141"/>
                </a:moveTo>
                <a:lnTo>
                  <a:pt x="67525" y="62141"/>
                </a:lnTo>
                <a:lnTo>
                  <a:pt x="67525" y="76555"/>
                </a:lnTo>
                <a:lnTo>
                  <a:pt x="81915" y="76555"/>
                </a:lnTo>
                <a:lnTo>
                  <a:pt x="81915" y="6214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982D7869-C474-8A11-6225-ADE102B81E30}"/>
              </a:ext>
            </a:extLst>
          </p:cNvPr>
          <p:cNvSpPr/>
          <p:nvPr/>
        </p:nvSpPr>
        <p:spPr>
          <a:xfrm>
            <a:off x="1905337" y="2200790"/>
            <a:ext cx="64135" cy="75565"/>
          </a:xfrm>
          <a:custGeom>
            <a:avLst/>
            <a:gdLst/>
            <a:ahLst/>
            <a:cxnLst/>
            <a:rect l="l" t="t" r="r" b="b"/>
            <a:pathLst>
              <a:path w="64135" h="75564">
                <a:moveTo>
                  <a:pt x="40551" y="0"/>
                </a:moveTo>
                <a:lnTo>
                  <a:pt x="23380" y="0"/>
                </a:lnTo>
                <a:lnTo>
                  <a:pt x="0" y="75145"/>
                </a:lnTo>
                <a:lnTo>
                  <a:pt x="14795" y="75145"/>
                </a:lnTo>
                <a:lnTo>
                  <a:pt x="19926" y="55854"/>
                </a:lnTo>
                <a:lnTo>
                  <a:pt x="57995" y="55854"/>
                </a:lnTo>
                <a:lnTo>
                  <a:pt x="54350" y="44183"/>
                </a:lnTo>
                <a:lnTo>
                  <a:pt x="23088" y="44183"/>
                </a:lnTo>
                <a:lnTo>
                  <a:pt x="25247" y="35953"/>
                </a:lnTo>
                <a:lnTo>
                  <a:pt x="27520" y="28130"/>
                </a:lnTo>
                <a:lnTo>
                  <a:pt x="29590" y="19608"/>
                </a:lnTo>
                <a:lnTo>
                  <a:pt x="31470" y="11379"/>
                </a:lnTo>
                <a:lnTo>
                  <a:pt x="44105" y="11379"/>
                </a:lnTo>
                <a:lnTo>
                  <a:pt x="40551" y="0"/>
                </a:lnTo>
                <a:close/>
              </a:path>
              <a:path w="64135" h="75564">
                <a:moveTo>
                  <a:pt x="57995" y="55854"/>
                </a:moveTo>
                <a:lnTo>
                  <a:pt x="43599" y="55854"/>
                </a:lnTo>
                <a:lnTo>
                  <a:pt x="48729" y="75145"/>
                </a:lnTo>
                <a:lnTo>
                  <a:pt x="64020" y="75145"/>
                </a:lnTo>
                <a:lnTo>
                  <a:pt x="57995" y="55854"/>
                </a:lnTo>
                <a:close/>
              </a:path>
              <a:path w="64135" h="75564">
                <a:moveTo>
                  <a:pt x="44105" y="11379"/>
                </a:moveTo>
                <a:lnTo>
                  <a:pt x="31864" y="11379"/>
                </a:lnTo>
                <a:lnTo>
                  <a:pt x="34159" y="19608"/>
                </a:lnTo>
                <a:lnTo>
                  <a:pt x="36004" y="28130"/>
                </a:lnTo>
                <a:lnTo>
                  <a:pt x="38277" y="35953"/>
                </a:lnTo>
                <a:lnTo>
                  <a:pt x="40449" y="44183"/>
                </a:lnTo>
                <a:lnTo>
                  <a:pt x="54350" y="44183"/>
                </a:lnTo>
                <a:lnTo>
                  <a:pt x="44105" y="11379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>
            <a:extLst>
              <a:ext uri="{FF2B5EF4-FFF2-40B4-BE49-F238E27FC236}">
                <a16:creationId xmlns:a16="http://schemas.microsoft.com/office/drawing/2014/main" id="{1E51A398-1493-70DD-A2B0-414D3C5EEF8A}"/>
              </a:ext>
            </a:extLst>
          </p:cNvPr>
          <p:cNvGrpSpPr/>
          <p:nvPr/>
        </p:nvGrpSpPr>
        <p:grpSpPr>
          <a:xfrm>
            <a:off x="2030501" y="2369436"/>
            <a:ext cx="2880995" cy="351790"/>
            <a:chOff x="2030501" y="2369436"/>
            <a:chExt cx="2880995" cy="351790"/>
          </a:xfrm>
        </p:grpSpPr>
        <p:pic>
          <p:nvPicPr>
            <p:cNvPr id="50" name="object 50">
              <a:extLst>
                <a:ext uri="{FF2B5EF4-FFF2-40B4-BE49-F238E27FC236}">
                  <a16:creationId xmlns:a16="http://schemas.microsoft.com/office/drawing/2014/main" id="{17FAFB3A-081B-355C-853E-E4ED61A4BD27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030501" y="2369436"/>
              <a:ext cx="2870372" cy="351273"/>
            </a:xfrm>
            <a:prstGeom prst="rect">
              <a:avLst/>
            </a:prstGeom>
          </p:spPr>
        </p:pic>
        <p:sp>
          <p:nvSpPr>
            <p:cNvPr id="51" name="object 51">
              <a:extLst>
                <a:ext uri="{FF2B5EF4-FFF2-40B4-BE49-F238E27FC236}">
                  <a16:creationId xmlns:a16="http://schemas.microsoft.com/office/drawing/2014/main" id="{DACFB3FD-B819-49DB-F9A6-1C2EFF844FAC}"/>
                </a:ext>
              </a:extLst>
            </p:cNvPr>
            <p:cNvSpPr/>
            <p:nvPr/>
          </p:nvSpPr>
          <p:spPr>
            <a:xfrm>
              <a:off x="4905743" y="2702217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5">
                  <a:moveTo>
                    <a:pt x="5714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5714" y="6502"/>
                  </a:lnTo>
                  <a:lnTo>
                    <a:pt x="5714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>
            <a:extLst>
              <a:ext uri="{FF2B5EF4-FFF2-40B4-BE49-F238E27FC236}">
                <a16:creationId xmlns:a16="http://schemas.microsoft.com/office/drawing/2014/main" id="{5707FCE4-0A77-388E-E696-047E75FCD5B3}"/>
              </a:ext>
            </a:extLst>
          </p:cNvPr>
          <p:cNvGrpSpPr/>
          <p:nvPr/>
        </p:nvGrpSpPr>
        <p:grpSpPr>
          <a:xfrm>
            <a:off x="1972856" y="2190437"/>
            <a:ext cx="1699260" cy="94615"/>
            <a:chOff x="1972856" y="2190437"/>
            <a:chExt cx="1699260" cy="94615"/>
          </a:xfrm>
        </p:grpSpPr>
        <p:pic>
          <p:nvPicPr>
            <p:cNvPr id="53" name="object 53">
              <a:extLst>
                <a:ext uri="{FF2B5EF4-FFF2-40B4-BE49-F238E27FC236}">
                  <a16:creationId xmlns:a16="http://schemas.microsoft.com/office/drawing/2014/main" id="{9ED588A9-F7DB-C7FB-2FEC-D1DE05CCB662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972856" y="2190437"/>
              <a:ext cx="1678703" cy="94441"/>
            </a:xfrm>
            <a:prstGeom prst="rect">
              <a:avLst/>
            </a:prstGeom>
          </p:spPr>
        </p:pic>
        <p:sp>
          <p:nvSpPr>
            <p:cNvPr id="54" name="object 54">
              <a:extLst>
                <a:ext uri="{FF2B5EF4-FFF2-40B4-BE49-F238E27FC236}">
                  <a16:creationId xmlns:a16="http://schemas.microsoft.com/office/drawing/2014/main" id="{41F5FCE1-2120-55D3-B72E-FF97F10ACB47}"/>
                </a:ext>
              </a:extLst>
            </p:cNvPr>
            <p:cNvSpPr/>
            <p:nvPr/>
          </p:nvSpPr>
          <p:spPr>
            <a:xfrm>
              <a:off x="3657600" y="22629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401" y="0"/>
                  </a:moveTo>
                  <a:lnTo>
                    <a:pt x="0" y="0"/>
                  </a:lnTo>
                  <a:lnTo>
                    <a:pt x="0" y="14414"/>
                  </a:lnTo>
                  <a:lnTo>
                    <a:pt x="14401" y="14414"/>
                  </a:lnTo>
                  <a:lnTo>
                    <a:pt x="14401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5">
            <a:extLst>
              <a:ext uri="{FF2B5EF4-FFF2-40B4-BE49-F238E27FC236}">
                <a16:creationId xmlns:a16="http://schemas.microsoft.com/office/drawing/2014/main" id="{1B79A429-D5F3-DEB6-194F-BDBA23AC54A2}"/>
              </a:ext>
            </a:extLst>
          </p:cNvPr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2035148" y="3244313"/>
            <a:ext cx="2803983" cy="471368"/>
          </a:xfrm>
          <a:prstGeom prst="rect">
            <a:avLst/>
          </a:prstGeom>
        </p:spPr>
      </p:pic>
      <p:pic>
        <p:nvPicPr>
          <p:cNvPr id="56" name="object 56">
            <a:extLst>
              <a:ext uri="{FF2B5EF4-FFF2-40B4-BE49-F238E27FC236}">
                <a16:creationId xmlns:a16="http://schemas.microsoft.com/office/drawing/2014/main" id="{FC4229A1-C27B-A6BA-1C29-FC296F195609}"/>
              </a:ext>
            </a:extLst>
          </p:cNvPr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905337" y="2952674"/>
            <a:ext cx="2126980" cy="220814"/>
          </a:xfrm>
          <a:prstGeom prst="rect">
            <a:avLst/>
          </a:prstGeom>
        </p:spPr>
      </p:pic>
      <p:pic>
        <p:nvPicPr>
          <p:cNvPr id="57" name="object 57">
            <a:extLst>
              <a:ext uri="{FF2B5EF4-FFF2-40B4-BE49-F238E27FC236}">
                <a16:creationId xmlns:a16="http://schemas.microsoft.com/office/drawing/2014/main" id="{03A63BA6-FC76-F92D-E5C9-212537F374E8}"/>
              </a:ext>
            </a:extLst>
          </p:cNvPr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036414" y="4239434"/>
            <a:ext cx="2719710" cy="98193"/>
          </a:xfrm>
          <a:prstGeom prst="rect">
            <a:avLst/>
          </a:prstGeom>
        </p:spPr>
      </p:pic>
      <p:grpSp>
        <p:nvGrpSpPr>
          <p:cNvPr id="58" name="object 58">
            <a:extLst>
              <a:ext uri="{FF2B5EF4-FFF2-40B4-BE49-F238E27FC236}">
                <a16:creationId xmlns:a16="http://schemas.microsoft.com/office/drawing/2014/main" id="{2D6AC550-0182-7E1D-C7BC-601E547FB7D1}"/>
              </a:ext>
            </a:extLst>
          </p:cNvPr>
          <p:cNvGrpSpPr/>
          <p:nvPr/>
        </p:nvGrpSpPr>
        <p:grpSpPr>
          <a:xfrm>
            <a:off x="2034344" y="3949039"/>
            <a:ext cx="1932939" cy="220979"/>
            <a:chOff x="2034344" y="3949039"/>
            <a:chExt cx="1932939" cy="220979"/>
          </a:xfrm>
        </p:grpSpPr>
        <p:pic>
          <p:nvPicPr>
            <p:cNvPr id="59" name="object 59">
              <a:extLst>
                <a:ext uri="{FF2B5EF4-FFF2-40B4-BE49-F238E27FC236}">
                  <a16:creationId xmlns:a16="http://schemas.microsoft.com/office/drawing/2014/main" id="{6C0E9CAA-9FCB-37C2-077C-945E56B701D5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34344" y="3949039"/>
              <a:ext cx="1910474" cy="220814"/>
            </a:xfrm>
            <a:prstGeom prst="rect">
              <a:avLst/>
            </a:prstGeom>
          </p:spPr>
        </p:pic>
        <p:sp>
          <p:nvSpPr>
            <p:cNvPr id="60" name="object 60">
              <a:extLst>
                <a:ext uri="{FF2B5EF4-FFF2-40B4-BE49-F238E27FC236}">
                  <a16:creationId xmlns:a16="http://schemas.microsoft.com/office/drawing/2014/main" id="{AD859BF7-43D4-9A91-A752-4BC1C8A6EE5F}"/>
                </a:ext>
              </a:extLst>
            </p:cNvPr>
            <p:cNvSpPr/>
            <p:nvPr/>
          </p:nvSpPr>
          <p:spPr>
            <a:xfrm>
              <a:off x="3948396" y="4021032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18440" y="0"/>
                  </a:moveTo>
                  <a:lnTo>
                    <a:pt x="4038" y="0"/>
                  </a:lnTo>
                  <a:lnTo>
                    <a:pt x="0" y="21221"/>
                  </a:lnTo>
                  <a:lnTo>
                    <a:pt x="11150" y="21221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>
            <a:extLst>
              <a:ext uri="{FF2B5EF4-FFF2-40B4-BE49-F238E27FC236}">
                <a16:creationId xmlns:a16="http://schemas.microsoft.com/office/drawing/2014/main" id="{5E6DE7AD-2BD9-28F1-7029-4B8C294DCCA8}"/>
              </a:ext>
            </a:extLst>
          </p:cNvPr>
          <p:cNvSpPr/>
          <p:nvPr/>
        </p:nvSpPr>
        <p:spPr>
          <a:xfrm>
            <a:off x="1905330" y="3958780"/>
            <a:ext cx="81915" cy="76835"/>
          </a:xfrm>
          <a:custGeom>
            <a:avLst/>
            <a:gdLst/>
            <a:ahLst/>
            <a:cxnLst/>
            <a:rect l="l" t="t" r="r" b="b"/>
            <a:pathLst>
              <a:path w="81914" h="76835">
                <a:moveTo>
                  <a:pt x="64020" y="75145"/>
                </a:moveTo>
                <a:lnTo>
                  <a:pt x="58000" y="55854"/>
                </a:lnTo>
                <a:lnTo>
                  <a:pt x="54356" y="44183"/>
                </a:lnTo>
                <a:lnTo>
                  <a:pt x="44107" y="11379"/>
                </a:lnTo>
                <a:lnTo>
                  <a:pt x="40551" y="0"/>
                </a:lnTo>
                <a:lnTo>
                  <a:pt x="40449" y="44183"/>
                </a:lnTo>
                <a:lnTo>
                  <a:pt x="23088" y="44183"/>
                </a:lnTo>
                <a:lnTo>
                  <a:pt x="25247" y="35953"/>
                </a:lnTo>
                <a:lnTo>
                  <a:pt x="27520" y="28130"/>
                </a:lnTo>
                <a:lnTo>
                  <a:pt x="29591" y="19596"/>
                </a:lnTo>
                <a:lnTo>
                  <a:pt x="31470" y="11379"/>
                </a:lnTo>
                <a:lnTo>
                  <a:pt x="31864" y="11379"/>
                </a:lnTo>
                <a:lnTo>
                  <a:pt x="34163" y="19596"/>
                </a:lnTo>
                <a:lnTo>
                  <a:pt x="36004" y="28130"/>
                </a:lnTo>
                <a:lnTo>
                  <a:pt x="38277" y="35953"/>
                </a:lnTo>
                <a:lnTo>
                  <a:pt x="40449" y="44183"/>
                </a:lnTo>
                <a:lnTo>
                  <a:pt x="40449" y="0"/>
                </a:lnTo>
                <a:lnTo>
                  <a:pt x="23380" y="0"/>
                </a:lnTo>
                <a:lnTo>
                  <a:pt x="0" y="75145"/>
                </a:lnTo>
                <a:lnTo>
                  <a:pt x="14795" y="75145"/>
                </a:lnTo>
                <a:lnTo>
                  <a:pt x="19926" y="55854"/>
                </a:lnTo>
                <a:lnTo>
                  <a:pt x="43599" y="55854"/>
                </a:lnTo>
                <a:lnTo>
                  <a:pt x="48729" y="75145"/>
                </a:lnTo>
                <a:lnTo>
                  <a:pt x="64020" y="75145"/>
                </a:lnTo>
                <a:close/>
              </a:path>
              <a:path w="81914" h="76835">
                <a:moveTo>
                  <a:pt x="81915" y="62153"/>
                </a:moveTo>
                <a:lnTo>
                  <a:pt x="67525" y="62153"/>
                </a:lnTo>
                <a:lnTo>
                  <a:pt x="67525" y="76568"/>
                </a:lnTo>
                <a:lnTo>
                  <a:pt x="81915" y="76568"/>
                </a:lnTo>
                <a:lnTo>
                  <a:pt x="81915" y="62153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AF4B9F8B-8615-ABD3-5338-EEFE78610917}"/>
              </a:ext>
            </a:extLst>
          </p:cNvPr>
          <p:cNvSpPr/>
          <p:nvPr/>
        </p:nvSpPr>
        <p:spPr>
          <a:xfrm>
            <a:off x="1905737" y="1348669"/>
            <a:ext cx="3062605" cy="0"/>
          </a:xfrm>
          <a:custGeom>
            <a:avLst/>
            <a:gdLst/>
            <a:ahLst/>
            <a:cxnLst/>
            <a:rect l="l" t="t" r="r" b="b"/>
            <a:pathLst>
              <a:path w="3062604">
                <a:moveTo>
                  <a:pt x="0" y="0"/>
                </a:moveTo>
                <a:lnTo>
                  <a:pt x="3062262" y="0"/>
                </a:lnTo>
              </a:path>
            </a:pathLst>
          </a:custGeom>
          <a:ln w="381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7241B424-11D6-9BF7-2D7A-20E9499EE02D}"/>
              </a:ext>
            </a:extLst>
          </p:cNvPr>
          <p:cNvSpPr/>
          <p:nvPr/>
        </p:nvSpPr>
        <p:spPr>
          <a:xfrm>
            <a:off x="1905563" y="3826106"/>
            <a:ext cx="3062605" cy="0"/>
          </a:xfrm>
          <a:custGeom>
            <a:avLst/>
            <a:gdLst/>
            <a:ahLst/>
            <a:cxnLst/>
            <a:rect l="l" t="t" r="r" b="b"/>
            <a:pathLst>
              <a:path w="3062604">
                <a:moveTo>
                  <a:pt x="0" y="0"/>
                </a:moveTo>
                <a:lnTo>
                  <a:pt x="3062427" y="0"/>
                </a:lnTo>
              </a:path>
            </a:pathLst>
          </a:custGeom>
          <a:ln w="381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>
            <a:extLst>
              <a:ext uri="{FF2B5EF4-FFF2-40B4-BE49-F238E27FC236}">
                <a16:creationId xmlns:a16="http://schemas.microsoft.com/office/drawing/2014/main" id="{257D116F-14B4-A89B-864E-320491D046E4}"/>
              </a:ext>
            </a:extLst>
          </p:cNvPr>
          <p:cNvGrpSpPr/>
          <p:nvPr/>
        </p:nvGrpSpPr>
        <p:grpSpPr>
          <a:xfrm>
            <a:off x="2034929" y="843226"/>
            <a:ext cx="2186305" cy="93980"/>
            <a:chOff x="2034929" y="843226"/>
            <a:chExt cx="2186305" cy="93980"/>
          </a:xfrm>
        </p:grpSpPr>
        <p:pic>
          <p:nvPicPr>
            <p:cNvPr id="65" name="object 65">
              <a:extLst>
                <a:ext uri="{FF2B5EF4-FFF2-40B4-BE49-F238E27FC236}">
                  <a16:creationId xmlns:a16="http://schemas.microsoft.com/office/drawing/2014/main" id="{3BB9A3E4-D095-C704-402E-A0A06102EC36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34929" y="843226"/>
              <a:ext cx="2165631" cy="93926"/>
            </a:xfrm>
            <a:prstGeom prst="rect">
              <a:avLst/>
            </a:prstGeom>
          </p:spPr>
        </p:pic>
        <p:sp>
          <p:nvSpPr>
            <p:cNvPr id="66" name="object 66">
              <a:extLst>
                <a:ext uri="{FF2B5EF4-FFF2-40B4-BE49-F238E27FC236}">
                  <a16:creationId xmlns:a16="http://schemas.microsoft.com/office/drawing/2014/main" id="{79B7F595-A769-1386-3F90-20B3A1ACE146}"/>
                </a:ext>
              </a:extLst>
            </p:cNvPr>
            <p:cNvSpPr/>
            <p:nvPr/>
          </p:nvSpPr>
          <p:spPr>
            <a:xfrm>
              <a:off x="4206608" y="91512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401" y="0"/>
                  </a:moveTo>
                  <a:lnTo>
                    <a:pt x="0" y="0"/>
                  </a:lnTo>
                  <a:lnTo>
                    <a:pt x="0" y="14414"/>
                  </a:lnTo>
                  <a:lnTo>
                    <a:pt x="14401" y="14414"/>
                  </a:lnTo>
                  <a:lnTo>
                    <a:pt x="14401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>
            <a:extLst>
              <a:ext uri="{FF2B5EF4-FFF2-40B4-BE49-F238E27FC236}">
                <a16:creationId xmlns:a16="http://schemas.microsoft.com/office/drawing/2014/main" id="{2B7DF328-FD84-2E08-9691-81D3841D283F}"/>
              </a:ext>
            </a:extLst>
          </p:cNvPr>
          <p:cNvSpPr/>
          <p:nvPr/>
        </p:nvSpPr>
        <p:spPr>
          <a:xfrm>
            <a:off x="1905330" y="852970"/>
            <a:ext cx="81915" cy="76835"/>
          </a:xfrm>
          <a:custGeom>
            <a:avLst/>
            <a:gdLst/>
            <a:ahLst/>
            <a:cxnLst/>
            <a:rect l="l" t="t" r="r" b="b"/>
            <a:pathLst>
              <a:path w="81914" h="76834">
                <a:moveTo>
                  <a:pt x="64020" y="75145"/>
                </a:moveTo>
                <a:lnTo>
                  <a:pt x="58000" y="55854"/>
                </a:lnTo>
                <a:lnTo>
                  <a:pt x="54356" y="44183"/>
                </a:lnTo>
                <a:lnTo>
                  <a:pt x="44107" y="11379"/>
                </a:lnTo>
                <a:lnTo>
                  <a:pt x="40551" y="0"/>
                </a:lnTo>
                <a:lnTo>
                  <a:pt x="40449" y="44183"/>
                </a:lnTo>
                <a:lnTo>
                  <a:pt x="23088" y="44183"/>
                </a:lnTo>
                <a:lnTo>
                  <a:pt x="25247" y="35953"/>
                </a:lnTo>
                <a:lnTo>
                  <a:pt x="27520" y="28130"/>
                </a:lnTo>
                <a:lnTo>
                  <a:pt x="29591" y="19608"/>
                </a:lnTo>
                <a:lnTo>
                  <a:pt x="31470" y="11379"/>
                </a:lnTo>
                <a:lnTo>
                  <a:pt x="31864" y="11379"/>
                </a:lnTo>
                <a:lnTo>
                  <a:pt x="34163" y="19608"/>
                </a:lnTo>
                <a:lnTo>
                  <a:pt x="36004" y="28130"/>
                </a:lnTo>
                <a:lnTo>
                  <a:pt x="38277" y="35953"/>
                </a:lnTo>
                <a:lnTo>
                  <a:pt x="40449" y="44183"/>
                </a:lnTo>
                <a:lnTo>
                  <a:pt x="40449" y="0"/>
                </a:lnTo>
                <a:lnTo>
                  <a:pt x="23380" y="0"/>
                </a:lnTo>
                <a:lnTo>
                  <a:pt x="0" y="75145"/>
                </a:lnTo>
                <a:lnTo>
                  <a:pt x="14795" y="75145"/>
                </a:lnTo>
                <a:lnTo>
                  <a:pt x="19926" y="55854"/>
                </a:lnTo>
                <a:lnTo>
                  <a:pt x="43599" y="55854"/>
                </a:lnTo>
                <a:lnTo>
                  <a:pt x="48729" y="75145"/>
                </a:lnTo>
                <a:lnTo>
                  <a:pt x="64020" y="75145"/>
                </a:lnTo>
                <a:close/>
              </a:path>
              <a:path w="81914" h="76834">
                <a:moveTo>
                  <a:pt x="81915" y="62166"/>
                </a:moveTo>
                <a:lnTo>
                  <a:pt x="67525" y="62166"/>
                </a:lnTo>
                <a:lnTo>
                  <a:pt x="67525" y="76581"/>
                </a:lnTo>
                <a:lnTo>
                  <a:pt x="81915" y="76581"/>
                </a:lnTo>
                <a:lnTo>
                  <a:pt x="81915" y="62166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object 68">
            <a:extLst>
              <a:ext uri="{FF2B5EF4-FFF2-40B4-BE49-F238E27FC236}">
                <a16:creationId xmlns:a16="http://schemas.microsoft.com/office/drawing/2014/main" id="{F29FD323-DE39-121D-EF34-A2E1E004D058}"/>
              </a:ext>
            </a:extLst>
          </p:cNvPr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030034" y="1023527"/>
            <a:ext cx="1688043" cy="218184"/>
          </a:xfrm>
          <a:prstGeom prst="rect">
            <a:avLst/>
          </a:prstGeom>
        </p:spPr>
      </p:pic>
      <p:pic>
        <p:nvPicPr>
          <p:cNvPr id="69" name="object 69">
            <a:extLst>
              <a:ext uri="{FF2B5EF4-FFF2-40B4-BE49-F238E27FC236}">
                <a16:creationId xmlns:a16="http://schemas.microsoft.com/office/drawing/2014/main" id="{1573CBCD-0295-42E1-7119-B8752CBE5D74}"/>
              </a:ext>
            </a:extLst>
          </p:cNvPr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660488" y="843229"/>
            <a:ext cx="872121" cy="208029"/>
          </a:xfrm>
          <a:prstGeom prst="rect">
            <a:avLst/>
          </a:prstGeom>
        </p:spPr>
      </p:pic>
      <p:sp>
        <p:nvSpPr>
          <p:cNvPr id="70" name="object 70">
            <a:extLst>
              <a:ext uri="{FF2B5EF4-FFF2-40B4-BE49-F238E27FC236}">
                <a16:creationId xmlns:a16="http://schemas.microsoft.com/office/drawing/2014/main" id="{64B5466E-FD31-194C-D11E-F867BE306FE2}"/>
              </a:ext>
            </a:extLst>
          </p:cNvPr>
          <p:cNvSpPr/>
          <p:nvPr/>
        </p:nvSpPr>
        <p:spPr>
          <a:xfrm>
            <a:off x="526211" y="851560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4" h="89534">
                <a:moveTo>
                  <a:pt x="66687" y="89458"/>
                </a:moveTo>
                <a:lnTo>
                  <a:pt x="56730" y="77279"/>
                </a:lnTo>
                <a:lnTo>
                  <a:pt x="52082" y="71589"/>
                </a:lnTo>
                <a:lnTo>
                  <a:pt x="57645" y="65798"/>
                </a:lnTo>
                <a:lnTo>
                  <a:pt x="58089" y="64985"/>
                </a:lnTo>
                <a:lnTo>
                  <a:pt x="61798" y="58331"/>
                </a:lnTo>
                <a:lnTo>
                  <a:pt x="64338" y="49517"/>
                </a:lnTo>
                <a:lnTo>
                  <a:pt x="64401" y="49276"/>
                </a:lnTo>
                <a:lnTo>
                  <a:pt x="65303" y="38684"/>
                </a:lnTo>
                <a:lnTo>
                  <a:pt x="62915" y="22364"/>
                </a:lnTo>
                <a:lnTo>
                  <a:pt x="57708" y="12890"/>
                </a:lnTo>
                <a:lnTo>
                  <a:pt x="56222" y="10210"/>
                </a:lnTo>
                <a:lnTo>
                  <a:pt x="50406" y="5930"/>
                </a:lnTo>
                <a:lnTo>
                  <a:pt x="50406" y="38684"/>
                </a:lnTo>
                <a:lnTo>
                  <a:pt x="49187" y="49276"/>
                </a:lnTo>
                <a:lnTo>
                  <a:pt x="49161" y="49517"/>
                </a:lnTo>
                <a:lnTo>
                  <a:pt x="45593" y="57810"/>
                </a:lnTo>
                <a:lnTo>
                  <a:pt x="40005" y="63119"/>
                </a:lnTo>
                <a:lnTo>
                  <a:pt x="32651" y="64985"/>
                </a:lnTo>
                <a:lnTo>
                  <a:pt x="25298" y="63119"/>
                </a:lnTo>
                <a:lnTo>
                  <a:pt x="19710" y="57810"/>
                </a:lnTo>
                <a:lnTo>
                  <a:pt x="16141" y="49517"/>
                </a:lnTo>
                <a:lnTo>
                  <a:pt x="14897" y="38684"/>
                </a:lnTo>
                <a:lnTo>
                  <a:pt x="16103" y="27762"/>
                </a:lnTo>
                <a:lnTo>
                  <a:pt x="19596" y="19659"/>
                </a:lnTo>
                <a:lnTo>
                  <a:pt x="25171" y="14630"/>
                </a:lnTo>
                <a:lnTo>
                  <a:pt x="32651" y="12890"/>
                </a:lnTo>
                <a:lnTo>
                  <a:pt x="40119" y="14630"/>
                </a:lnTo>
                <a:lnTo>
                  <a:pt x="45707" y="19659"/>
                </a:lnTo>
                <a:lnTo>
                  <a:pt x="49199" y="27762"/>
                </a:lnTo>
                <a:lnTo>
                  <a:pt x="50406" y="38684"/>
                </a:lnTo>
                <a:lnTo>
                  <a:pt x="50406" y="5930"/>
                </a:lnTo>
                <a:lnTo>
                  <a:pt x="45910" y="2616"/>
                </a:lnTo>
                <a:lnTo>
                  <a:pt x="32651" y="0"/>
                </a:lnTo>
                <a:lnTo>
                  <a:pt x="19367" y="2616"/>
                </a:lnTo>
                <a:lnTo>
                  <a:pt x="9055" y="10210"/>
                </a:lnTo>
                <a:lnTo>
                  <a:pt x="2374" y="22364"/>
                </a:lnTo>
                <a:lnTo>
                  <a:pt x="0" y="38684"/>
                </a:lnTo>
                <a:lnTo>
                  <a:pt x="2374" y="55105"/>
                </a:lnTo>
                <a:lnTo>
                  <a:pt x="9080" y="67475"/>
                </a:lnTo>
                <a:lnTo>
                  <a:pt x="19392" y="75272"/>
                </a:lnTo>
                <a:lnTo>
                  <a:pt x="32651" y="77978"/>
                </a:lnTo>
                <a:lnTo>
                  <a:pt x="34925" y="77978"/>
                </a:lnTo>
                <a:lnTo>
                  <a:pt x="37096" y="77673"/>
                </a:lnTo>
                <a:lnTo>
                  <a:pt x="39357" y="77279"/>
                </a:lnTo>
                <a:lnTo>
                  <a:pt x="48628" y="89458"/>
                </a:lnTo>
                <a:lnTo>
                  <a:pt x="66687" y="89458"/>
                </a:lnTo>
                <a:close/>
              </a:path>
              <a:path w="89534" h="89534">
                <a:moveTo>
                  <a:pt x="88912" y="63576"/>
                </a:moveTo>
                <a:lnTo>
                  <a:pt x="74510" y="63576"/>
                </a:lnTo>
                <a:lnTo>
                  <a:pt x="74510" y="77990"/>
                </a:lnTo>
                <a:lnTo>
                  <a:pt x="88912" y="77990"/>
                </a:lnTo>
                <a:lnTo>
                  <a:pt x="88912" y="635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object 71">
            <a:extLst>
              <a:ext uri="{FF2B5EF4-FFF2-40B4-BE49-F238E27FC236}">
                <a16:creationId xmlns:a16="http://schemas.microsoft.com/office/drawing/2014/main" id="{EAD54BB0-486C-52F5-CEE8-9751900BC641}"/>
              </a:ext>
            </a:extLst>
          </p:cNvPr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660411" y="1473451"/>
            <a:ext cx="871754" cy="208130"/>
          </a:xfrm>
          <a:prstGeom prst="rect">
            <a:avLst/>
          </a:prstGeom>
        </p:spPr>
      </p:pic>
      <p:sp>
        <p:nvSpPr>
          <p:cNvPr id="72" name="object 72">
            <a:extLst>
              <a:ext uri="{FF2B5EF4-FFF2-40B4-BE49-F238E27FC236}">
                <a16:creationId xmlns:a16="http://schemas.microsoft.com/office/drawing/2014/main" id="{73882BED-ACAA-5C04-8A24-49BF9B92CCD4}"/>
              </a:ext>
            </a:extLst>
          </p:cNvPr>
          <p:cNvSpPr/>
          <p:nvPr/>
        </p:nvSpPr>
        <p:spPr>
          <a:xfrm>
            <a:off x="526211" y="1481797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4" h="89534">
                <a:moveTo>
                  <a:pt x="66687" y="89458"/>
                </a:moveTo>
                <a:lnTo>
                  <a:pt x="56730" y="77279"/>
                </a:lnTo>
                <a:lnTo>
                  <a:pt x="52082" y="71589"/>
                </a:lnTo>
                <a:lnTo>
                  <a:pt x="57645" y="65786"/>
                </a:lnTo>
                <a:lnTo>
                  <a:pt x="58089" y="64985"/>
                </a:lnTo>
                <a:lnTo>
                  <a:pt x="61798" y="58331"/>
                </a:lnTo>
                <a:lnTo>
                  <a:pt x="64338" y="49517"/>
                </a:lnTo>
                <a:lnTo>
                  <a:pt x="64401" y="49276"/>
                </a:lnTo>
                <a:lnTo>
                  <a:pt x="65303" y="38684"/>
                </a:lnTo>
                <a:lnTo>
                  <a:pt x="62915" y="22352"/>
                </a:lnTo>
                <a:lnTo>
                  <a:pt x="57708" y="12890"/>
                </a:lnTo>
                <a:lnTo>
                  <a:pt x="56222" y="10198"/>
                </a:lnTo>
                <a:lnTo>
                  <a:pt x="50406" y="5930"/>
                </a:lnTo>
                <a:lnTo>
                  <a:pt x="50406" y="38684"/>
                </a:lnTo>
                <a:lnTo>
                  <a:pt x="49187" y="49276"/>
                </a:lnTo>
                <a:lnTo>
                  <a:pt x="49161" y="49517"/>
                </a:lnTo>
                <a:lnTo>
                  <a:pt x="45593" y="57810"/>
                </a:lnTo>
                <a:lnTo>
                  <a:pt x="40005" y="63119"/>
                </a:lnTo>
                <a:lnTo>
                  <a:pt x="32651" y="64985"/>
                </a:lnTo>
                <a:lnTo>
                  <a:pt x="25298" y="63119"/>
                </a:lnTo>
                <a:lnTo>
                  <a:pt x="19710" y="57810"/>
                </a:lnTo>
                <a:lnTo>
                  <a:pt x="16141" y="49517"/>
                </a:lnTo>
                <a:lnTo>
                  <a:pt x="14897" y="38684"/>
                </a:lnTo>
                <a:lnTo>
                  <a:pt x="16103" y="27762"/>
                </a:lnTo>
                <a:lnTo>
                  <a:pt x="19596" y="19659"/>
                </a:lnTo>
                <a:lnTo>
                  <a:pt x="25171" y="14617"/>
                </a:lnTo>
                <a:lnTo>
                  <a:pt x="32651" y="12890"/>
                </a:lnTo>
                <a:lnTo>
                  <a:pt x="40119" y="14617"/>
                </a:lnTo>
                <a:lnTo>
                  <a:pt x="45707" y="19659"/>
                </a:lnTo>
                <a:lnTo>
                  <a:pt x="49199" y="27762"/>
                </a:lnTo>
                <a:lnTo>
                  <a:pt x="50406" y="38684"/>
                </a:lnTo>
                <a:lnTo>
                  <a:pt x="50406" y="5930"/>
                </a:lnTo>
                <a:lnTo>
                  <a:pt x="45910" y="2616"/>
                </a:lnTo>
                <a:lnTo>
                  <a:pt x="32651" y="0"/>
                </a:lnTo>
                <a:lnTo>
                  <a:pt x="19367" y="2616"/>
                </a:lnTo>
                <a:lnTo>
                  <a:pt x="9055" y="10198"/>
                </a:lnTo>
                <a:lnTo>
                  <a:pt x="2374" y="22352"/>
                </a:lnTo>
                <a:lnTo>
                  <a:pt x="0" y="38684"/>
                </a:lnTo>
                <a:lnTo>
                  <a:pt x="2374" y="55105"/>
                </a:lnTo>
                <a:lnTo>
                  <a:pt x="9080" y="67462"/>
                </a:lnTo>
                <a:lnTo>
                  <a:pt x="19392" y="75260"/>
                </a:lnTo>
                <a:lnTo>
                  <a:pt x="32651" y="77978"/>
                </a:lnTo>
                <a:lnTo>
                  <a:pt x="34925" y="77978"/>
                </a:lnTo>
                <a:lnTo>
                  <a:pt x="37096" y="77673"/>
                </a:lnTo>
                <a:lnTo>
                  <a:pt x="39357" y="77279"/>
                </a:lnTo>
                <a:lnTo>
                  <a:pt x="48628" y="89458"/>
                </a:lnTo>
                <a:lnTo>
                  <a:pt x="66687" y="89458"/>
                </a:lnTo>
                <a:close/>
              </a:path>
              <a:path w="89534" h="89534">
                <a:moveTo>
                  <a:pt x="88912" y="63550"/>
                </a:moveTo>
                <a:lnTo>
                  <a:pt x="74510" y="63550"/>
                </a:lnTo>
                <a:lnTo>
                  <a:pt x="74510" y="77965"/>
                </a:lnTo>
                <a:lnTo>
                  <a:pt x="88912" y="77965"/>
                </a:lnTo>
                <a:lnTo>
                  <a:pt x="88912" y="635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object 73">
            <a:extLst>
              <a:ext uri="{FF2B5EF4-FFF2-40B4-BE49-F238E27FC236}">
                <a16:creationId xmlns:a16="http://schemas.microsoft.com/office/drawing/2014/main" id="{95C0C3B6-B643-4A0A-3C30-B9955229F4E6}"/>
              </a:ext>
            </a:extLst>
          </p:cNvPr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660140" y="2952667"/>
            <a:ext cx="787659" cy="208123"/>
          </a:xfrm>
          <a:prstGeom prst="rect">
            <a:avLst/>
          </a:prstGeom>
        </p:spPr>
      </p:pic>
      <p:sp>
        <p:nvSpPr>
          <p:cNvPr id="74" name="object 74">
            <a:extLst>
              <a:ext uri="{FF2B5EF4-FFF2-40B4-BE49-F238E27FC236}">
                <a16:creationId xmlns:a16="http://schemas.microsoft.com/office/drawing/2014/main" id="{A18C48E6-31CF-68D5-EEF5-810C5028BEF9}"/>
              </a:ext>
            </a:extLst>
          </p:cNvPr>
          <p:cNvSpPr/>
          <p:nvPr/>
        </p:nvSpPr>
        <p:spPr>
          <a:xfrm>
            <a:off x="526211" y="2960992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4" h="89535">
                <a:moveTo>
                  <a:pt x="66687" y="89471"/>
                </a:moveTo>
                <a:lnTo>
                  <a:pt x="56718" y="77279"/>
                </a:lnTo>
                <a:lnTo>
                  <a:pt x="52082" y="71602"/>
                </a:lnTo>
                <a:lnTo>
                  <a:pt x="57645" y="65798"/>
                </a:lnTo>
                <a:lnTo>
                  <a:pt x="58102" y="64985"/>
                </a:lnTo>
                <a:lnTo>
                  <a:pt x="61798" y="58343"/>
                </a:lnTo>
                <a:lnTo>
                  <a:pt x="64338" y="49530"/>
                </a:lnTo>
                <a:lnTo>
                  <a:pt x="64401" y="49288"/>
                </a:lnTo>
                <a:lnTo>
                  <a:pt x="65303" y="38696"/>
                </a:lnTo>
                <a:lnTo>
                  <a:pt x="62915" y="22377"/>
                </a:lnTo>
                <a:lnTo>
                  <a:pt x="57708" y="12903"/>
                </a:lnTo>
                <a:lnTo>
                  <a:pt x="56222" y="10210"/>
                </a:lnTo>
                <a:lnTo>
                  <a:pt x="50406" y="5943"/>
                </a:lnTo>
                <a:lnTo>
                  <a:pt x="50406" y="38696"/>
                </a:lnTo>
                <a:lnTo>
                  <a:pt x="49187" y="49288"/>
                </a:lnTo>
                <a:lnTo>
                  <a:pt x="49161" y="49530"/>
                </a:lnTo>
                <a:lnTo>
                  <a:pt x="45593" y="57823"/>
                </a:lnTo>
                <a:lnTo>
                  <a:pt x="40005" y="63119"/>
                </a:lnTo>
                <a:lnTo>
                  <a:pt x="32651" y="64985"/>
                </a:lnTo>
                <a:lnTo>
                  <a:pt x="25298" y="63119"/>
                </a:lnTo>
                <a:lnTo>
                  <a:pt x="19710" y="57823"/>
                </a:lnTo>
                <a:lnTo>
                  <a:pt x="16141" y="49530"/>
                </a:lnTo>
                <a:lnTo>
                  <a:pt x="14897" y="38696"/>
                </a:lnTo>
                <a:lnTo>
                  <a:pt x="16103" y="27774"/>
                </a:lnTo>
                <a:lnTo>
                  <a:pt x="19596" y="19672"/>
                </a:lnTo>
                <a:lnTo>
                  <a:pt x="25171" y="14643"/>
                </a:lnTo>
                <a:lnTo>
                  <a:pt x="32651" y="12903"/>
                </a:lnTo>
                <a:lnTo>
                  <a:pt x="40119" y="14643"/>
                </a:lnTo>
                <a:lnTo>
                  <a:pt x="45707" y="19672"/>
                </a:lnTo>
                <a:lnTo>
                  <a:pt x="49199" y="27774"/>
                </a:lnTo>
                <a:lnTo>
                  <a:pt x="50406" y="38696"/>
                </a:lnTo>
                <a:lnTo>
                  <a:pt x="50406" y="5943"/>
                </a:lnTo>
                <a:lnTo>
                  <a:pt x="45910" y="2628"/>
                </a:lnTo>
                <a:lnTo>
                  <a:pt x="32651" y="0"/>
                </a:lnTo>
                <a:lnTo>
                  <a:pt x="19367" y="2628"/>
                </a:lnTo>
                <a:lnTo>
                  <a:pt x="9055" y="10210"/>
                </a:lnTo>
                <a:lnTo>
                  <a:pt x="2374" y="22377"/>
                </a:lnTo>
                <a:lnTo>
                  <a:pt x="0" y="38696"/>
                </a:lnTo>
                <a:lnTo>
                  <a:pt x="2374" y="55118"/>
                </a:lnTo>
                <a:lnTo>
                  <a:pt x="9080" y="67487"/>
                </a:lnTo>
                <a:lnTo>
                  <a:pt x="19392" y="75285"/>
                </a:lnTo>
                <a:lnTo>
                  <a:pt x="32651" y="77990"/>
                </a:lnTo>
                <a:lnTo>
                  <a:pt x="34925" y="77990"/>
                </a:lnTo>
                <a:lnTo>
                  <a:pt x="37096" y="77685"/>
                </a:lnTo>
                <a:lnTo>
                  <a:pt x="39357" y="77279"/>
                </a:lnTo>
                <a:lnTo>
                  <a:pt x="48628" y="89471"/>
                </a:lnTo>
                <a:lnTo>
                  <a:pt x="66687" y="89471"/>
                </a:lnTo>
                <a:close/>
              </a:path>
              <a:path w="89534" h="89535">
                <a:moveTo>
                  <a:pt x="88912" y="63576"/>
                </a:moveTo>
                <a:lnTo>
                  <a:pt x="74510" y="63576"/>
                </a:lnTo>
                <a:lnTo>
                  <a:pt x="74510" y="77990"/>
                </a:lnTo>
                <a:lnTo>
                  <a:pt x="88912" y="77990"/>
                </a:lnTo>
                <a:lnTo>
                  <a:pt x="88912" y="635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5" name="object 75">
            <a:extLst>
              <a:ext uri="{FF2B5EF4-FFF2-40B4-BE49-F238E27FC236}">
                <a16:creationId xmlns:a16="http://schemas.microsoft.com/office/drawing/2014/main" id="{16B2F627-DB09-C3A5-DE41-52F51C6DF48A}"/>
              </a:ext>
            </a:extLst>
          </p:cNvPr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59942" y="3949051"/>
            <a:ext cx="767956" cy="208128"/>
          </a:xfrm>
          <a:prstGeom prst="rect">
            <a:avLst/>
          </a:prstGeom>
        </p:spPr>
      </p:pic>
      <p:sp>
        <p:nvSpPr>
          <p:cNvPr id="76" name="object 76">
            <a:extLst>
              <a:ext uri="{FF2B5EF4-FFF2-40B4-BE49-F238E27FC236}">
                <a16:creationId xmlns:a16="http://schemas.microsoft.com/office/drawing/2014/main" id="{6357BD7C-87E0-135C-531F-FAC332B157D6}"/>
              </a:ext>
            </a:extLst>
          </p:cNvPr>
          <p:cNvSpPr/>
          <p:nvPr/>
        </p:nvSpPr>
        <p:spPr>
          <a:xfrm>
            <a:off x="526211" y="3957370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4" h="89535">
                <a:moveTo>
                  <a:pt x="66687" y="89458"/>
                </a:moveTo>
                <a:lnTo>
                  <a:pt x="56730" y="77279"/>
                </a:lnTo>
                <a:lnTo>
                  <a:pt x="52082" y="71589"/>
                </a:lnTo>
                <a:lnTo>
                  <a:pt x="57645" y="65798"/>
                </a:lnTo>
                <a:lnTo>
                  <a:pt x="58089" y="64985"/>
                </a:lnTo>
                <a:lnTo>
                  <a:pt x="61798" y="58343"/>
                </a:lnTo>
                <a:lnTo>
                  <a:pt x="64325" y="49530"/>
                </a:lnTo>
                <a:lnTo>
                  <a:pt x="64401" y="49288"/>
                </a:lnTo>
                <a:lnTo>
                  <a:pt x="56222" y="10210"/>
                </a:lnTo>
                <a:lnTo>
                  <a:pt x="50406" y="5943"/>
                </a:lnTo>
                <a:lnTo>
                  <a:pt x="50406" y="38684"/>
                </a:lnTo>
                <a:lnTo>
                  <a:pt x="49187" y="49288"/>
                </a:lnTo>
                <a:lnTo>
                  <a:pt x="49161" y="49530"/>
                </a:lnTo>
                <a:lnTo>
                  <a:pt x="45593" y="57823"/>
                </a:lnTo>
                <a:lnTo>
                  <a:pt x="40005" y="63131"/>
                </a:lnTo>
                <a:lnTo>
                  <a:pt x="32651" y="64985"/>
                </a:lnTo>
                <a:lnTo>
                  <a:pt x="25298" y="63131"/>
                </a:lnTo>
                <a:lnTo>
                  <a:pt x="19710" y="57823"/>
                </a:lnTo>
                <a:lnTo>
                  <a:pt x="16141" y="49530"/>
                </a:lnTo>
                <a:lnTo>
                  <a:pt x="14897" y="38684"/>
                </a:lnTo>
                <a:lnTo>
                  <a:pt x="16103" y="27762"/>
                </a:lnTo>
                <a:lnTo>
                  <a:pt x="19596" y="19672"/>
                </a:lnTo>
                <a:lnTo>
                  <a:pt x="25171" y="14643"/>
                </a:lnTo>
                <a:lnTo>
                  <a:pt x="32651" y="12903"/>
                </a:lnTo>
                <a:lnTo>
                  <a:pt x="40119" y="14643"/>
                </a:lnTo>
                <a:lnTo>
                  <a:pt x="45707" y="19672"/>
                </a:lnTo>
                <a:lnTo>
                  <a:pt x="49199" y="27762"/>
                </a:lnTo>
                <a:lnTo>
                  <a:pt x="50406" y="38684"/>
                </a:lnTo>
                <a:lnTo>
                  <a:pt x="50406" y="5943"/>
                </a:lnTo>
                <a:lnTo>
                  <a:pt x="45910" y="2628"/>
                </a:lnTo>
                <a:lnTo>
                  <a:pt x="32651" y="0"/>
                </a:lnTo>
                <a:lnTo>
                  <a:pt x="19367" y="2628"/>
                </a:lnTo>
                <a:lnTo>
                  <a:pt x="9055" y="10210"/>
                </a:lnTo>
                <a:lnTo>
                  <a:pt x="2374" y="22364"/>
                </a:lnTo>
                <a:lnTo>
                  <a:pt x="0" y="38684"/>
                </a:lnTo>
                <a:lnTo>
                  <a:pt x="2374" y="55118"/>
                </a:lnTo>
                <a:lnTo>
                  <a:pt x="9080" y="67487"/>
                </a:lnTo>
                <a:lnTo>
                  <a:pt x="19392" y="75285"/>
                </a:lnTo>
                <a:lnTo>
                  <a:pt x="32651" y="77990"/>
                </a:lnTo>
                <a:lnTo>
                  <a:pt x="34925" y="77990"/>
                </a:lnTo>
                <a:lnTo>
                  <a:pt x="37096" y="77673"/>
                </a:lnTo>
                <a:lnTo>
                  <a:pt x="39357" y="77279"/>
                </a:lnTo>
                <a:lnTo>
                  <a:pt x="48628" y="89458"/>
                </a:lnTo>
                <a:lnTo>
                  <a:pt x="66687" y="89458"/>
                </a:lnTo>
                <a:close/>
              </a:path>
              <a:path w="89534" h="89535">
                <a:moveTo>
                  <a:pt x="88912" y="63563"/>
                </a:moveTo>
                <a:lnTo>
                  <a:pt x="74510" y="63563"/>
                </a:lnTo>
                <a:lnTo>
                  <a:pt x="74510" y="77990"/>
                </a:lnTo>
                <a:lnTo>
                  <a:pt x="88912" y="77990"/>
                </a:lnTo>
                <a:lnTo>
                  <a:pt x="88912" y="635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FF3BD7E4-C68C-70F6-0051-0FEC6CBD0F60}"/>
              </a:ext>
            </a:extLst>
          </p:cNvPr>
          <p:cNvSpPr/>
          <p:nvPr/>
        </p:nvSpPr>
        <p:spPr>
          <a:xfrm>
            <a:off x="1905905" y="2070443"/>
            <a:ext cx="3062605" cy="0"/>
          </a:xfrm>
          <a:custGeom>
            <a:avLst/>
            <a:gdLst/>
            <a:ahLst/>
            <a:cxnLst/>
            <a:rect l="l" t="t" r="r" b="b"/>
            <a:pathLst>
              <a:path w="3062604">
                <a:moveTo>
                  <a:pt x="0" y="0"/>
                </a:moveTo>
                <a:lnTo>
                  <a:pt x="3062084" y="0"/>
                </a:lnTo>
              </a:path>
            </a:pathLst>
          </a:custGeom>
          <a:ln w="381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EA0E4620-2409-1071-D8B3-DBD9EA6426AC}"/>
              </a:ext>
            </a:extLst>
          </p:cNvPr>
          <p:cNvSpPr/>
          <p:nvPr/>
        </p:nvSpPr>
        <p:spPr>
          <a:xfrm>
            <a:off x="1905905" y="2828703"/>
            <a:ext cx="3062605" cy="0"/>
          </a:xfrm>
          <a:custGeom>
            <a:avLst/>
            <a:gdLst/>
            <a:ahLst/>
            <a:cxnLst/>
            <a:rect l="l" t="t" r="r" b="b"/>
            <a:pathLst>
              <a:path w="3062604">
                <a:moveTo>
                  <a:pt x="0" y="0"/>
                </a:moveTo>
                <a:lnTo>
                  <a:pt x="3062084" y="0"/>
                </a:lnTo>
              </a:path>
            </a:pathLst>
          </a:custGeom>
          <a:ln w="381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object 79">
            <a:extLst>
              <a:ext uri="{FF2B5EF4-FFF2-40B4-BE49-F238E27FC236}">
                <a16:creationId xmlns:a16="http://schemas.microsoft.com/office/drawing/2014/main" id="{8C73C253-8428-B105-5FB1-076646ADBD74}"/>
              </a:ext>
            </a:extLst>
          </p:cNvPr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26215" y="2191051"/>
            <a:ext cx="898279" cy="207826"/>
          </a:xfrm>
          <a:prstGeom prst="rect">
            <a:avLst/>
          </a:prstGeom>
        </p:spPr>
      </p:pic>
      <p:pic>
        <p:nvPicPr>
          <p:cNvPr id="81" name="object 81">
            <a:extLst>
              <a:ext uri="{FF2B5EF4-FFF2-40B4-BE49-F238E27FC236}">
                <a16:creationId xmlns:a16="http://schemas.microsoft.com/office/drawing/2014/main" id="{326CEF2E-15BA-F624-34E1-73BC5472B517}"/>
              </a:ext>
            </a:extLst>
          </p:cNvPr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5327993" y="0"/>
            <a:ext cx="5328005" cy="5074411"/>
          </a:xfrm>
          <a:prstGeom prst="rect">
            <a:avLst/>
          </a:prstGeom>
        </p:spPr>
      </p:pic>
      <p:sp>
        <p:nvSpPr>
          <p:cNvPr id="82" name="object 82">
            <a:extLst>
              <a:ext uri="{FF2B5EF4-FFF2-40B4-BE49-F238E27FC236}">
                <a16:creationId xmlns:a16="http://schemas.microsoft.com/office/drawing/2014/main" id="{E58399DF-DDA4-6023-FE5B-B5ACAE27F49A}"/>
              </a:ext>
            </a:extLst>
          </p:cNvPr>
          <p:cNvSpPr/>
          <p:nvPr/>
        </p:nvSpPr>
        <p:spPr>
          <a:xfrm>
            <a:off x="6505012" y="4012682"/>
            <a:ext cx="5715" cy="7620"/>
          </a:xfrm>
          <a:custGeom>
            <a:avLst/>
            <a:gdLst/>
            <a:ahLst/>
            <a:cxnLst/>
            <a:rect l="l" t="t" r="r" b="b"/>
            <a:pathLst>
              <a:path w="5715" h="7620">
                <a:moveTo>
                  <a:pt x="5245" y="0"/>
                </a:moveTo>
                <a:lnTo>
                  <a:pt x="0" y="126"/>
                </a:lnTo>
                <a:lnTo>
                  <a:pt x="215" y="3505"/>
                </a:lnTo>
                <a:lnTo>
                  <a:pt x="240" y="7401"/>
                </a:lnTo>
                <a:lnTo>
                  <a:pt x="5477" y="7401"/>
                </a:lnTo>
                <a:lnTo>
                  <a:pt x="5460" y="3365"/>
                </a:lnTo>
                <a:lnTo>
                  <a:pt x="5245" y="0"/>
                </a:lnTo>
                <a:close/>
              </a:path>
            </a:pathLst>
          </a:custGeom>
          <a:solidFill>
            <a:srgbClr val="F58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3" name="object 83">
            <a:extLst>
              <a:ext uri="{FF2B5EF4-FFF2-40B4-BE49-F238E27FC236}">
                <a16:creationId xmlns:a16="http://schemas.microsoft.com/office/drawing/2014/main" id="{825287A8-8903-99C3-7EA8-BE92F2ED7521}"/>
              </a:ext>
            </a:extLst>
          </p:cNvPr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721741" y="2623179"/>
            <a:ext cx="854960" cy="1396904"/>
          </a:xfrm>
          <a:prstGeom prst="rect">
            <a:avLst/>
          </a:prstGeom>
        </p:spPr>
      </p:pic>
      <p:pic>
        <p:nvPicPr>
          <p:cNvPr id="84" name="object 84">
            <a:extLst>
              <a:ext uri="{FF2B5EF4-FFF2-40B4-BE49-F238E27FC236}">
                <a16:creationId xmlns:a16="http://schemas.microsoft.com/office/drawing/2014/main" id="{9E09BA6A-F9E0-38BB-CC49-620FDBD3C350}"/>
              </a:ext>
            </a:extLst>
          </p:cNvPr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9392055" y="2626000"/>
            <a:ext cx="641966" cy="1398070"/>
          </a:xfrm>
          <a:prstGeom prst="rect">
            <a:avLst/>
          </a:prstGeom>
        </p:spPr>
      </p:pic>
      <p:sp>
        <p:nvSpPr>
          <p:cNvPr id="85" name="object 85">
            <a:extLst>
              <a:ext uri="{FF2B5EF4-FFF2-40B4-BE49-F238E27FC236}">
                <a16:creationId xmlns:a16="http://schemas.microsoft.com/office/drawing/2014/main" id="{40D1BC5D-0448-62D0-DDD8-04F09C57083C}"/>
              </a:ext>
            </a:extLst>
          </p:cNvPr>
          <p:cNvSpPr/>
          <p:nvPr/>
        </p:nvSpPr>
        <p:spPr>
          <a:xfrm>
            <a:off x="7452855" y="894842"/>
            <a:ext cx="2203450" cy="234950"/>
          </a:xfrm>
          <a:custGeom>
            <a:avLst/>
            <a:gdLst/>
            <a:ahLst/>
            <a:cxnLst/>
            <a:rect l="l" t="t" r="r" b="b"/>
            <a:pathLst>
              <a:path w="2203450" h="234950">
                <a:moveTo>
                  <a:pt x="2203297" y="0"/>
                </a:moveTo>
                <a:lnTo>
                  <a:pt x="0" y="0"/>
                </a:lnTo>
                <a:lnTo>
                  <a:pt x="0" y="234518"/>
                </a:lnTo>
                <a:lnTo>
                  <a:pt x="2203297" y="234518"/>
                </a:lnTo>
                <a:lnTo>
                  <a:pt x="2203297" y="0"/>
                </a:lnTo>
                <a:close/>
              </a:path>
            </a:pathLst>
          </a:custGeom>
          <a:solidFill>
            <a:srgbClr val="52A5A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>
            <a:extLst>
              <a:ext uri="{FF2B5EF4-FFF2-40B4-BE49-F238E27FC236}">
                <a16:creationId xmlns:a16="http://schemas.microsoft.com/office/drawing/2014/main" id="{4C75441A-B9DD-5374-AEE7-D5EB4FCA2F99}"/>
              </a:ext>
            </a:extLst>
          </p:cNvPr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6919238" y="663214"/>
            <a:ext cx="305997" cy="179831"/>
          </a:xfrm>
          <a:prstGeom prst="rect">
            <a:avLst/>
          </a:prstGeom>
        </p:spPr>
      </p:pic>
      <p:pic>
        <p:nvPicPr>
          <p:cNvPr id="87" name="object 87">
            <a:extLst>
              <a:ext uri="{FF2B5EF4-FFF2-40B4-BE49-F238E27FC236}">
                <a16:creationId xmlns:a16="http://schemas.microsoft.com/office/drawing/2014/main" id="{056BFA04-D63E-A12A-6A45-695BEB3A276F}"/>
              </a:ext>
            </a:extLst>
          </p:cNvPr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7245393" y="671023"/>
            <a:ext cx="148958" cy="144018"/>
          </a:xfrm>
          <a:prstGeom prst="rect">
            <a:avLst/>
          </a:prstGeom>
        </p:spPr>
      </p:pic>
      <p:pic>
        <p:nvPicPr>
          <p:cNvPr id="88" name="object 88">
            <a:extLst>
              <a:ext uri="{FF2B5EF4-FFF2-40B4-BE49-F238E27FC236}">
                <a16:creationId xmlns:a16="http://schemas.microsoft.com/office/drawing/2014/main" id="{C1BF3B44-EA5E-FE65-D07A-57CB40ADC320}"/>
              </a:ext>
            </a:extLst>
          </p:cNvPr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7469759" y="680741"/>
            <a:ext cx="100291" cy="136207"/>
          </a:xfrm>
          <a:prstGeom prst="rect">
            <a:avLst/>
          </a:prstGeom>
        </p:spPr>
      </p:pic>
      <p:sp>
        <p:nvSpPr>
          <p:cNvPr id="89" name="object 89">
            <a:extLst>
              <a:ext uri="{FF2B5EF4-FFF2-40B4-BE49-F238E27FC236}">
                <a16:creationId xmlns:a16="http://schemas.microsoft.com/office/drawing/2014/main" id="{B5F0E0B0-7584-5065-DB23-8C4840A38D53}"/>
              </a:ext>
            </a:extLst>
          </p:cNvPr>
          <p:cNvSpPr/>
          <p:nvPr/>
        </p:nvSpPr>
        <p:spPr>
          <a:xfrm>
            <a:off x="7596444" y="680738"/>
            <a:ext cx="22860" cy="136525"/>
          </a:xfrm>
          <a:custGeom>
            <a:avLst/>
            <a:gdLst/>
            <a:ahLst/>
            <a:cxnLst/>
            <a:rect l="l" t="t" r="r" b="b"/>
            <a:pathLst>
              <a:path w="22859" h="136525">
                <a:moveTo>
                  <a:pt x="22440" y="35051"/>
                </a:moveTo>
                <a:lnTo>
                  <a:pt x="1765" y="35051"/>
                </a:lnTo>
                <a:lnTo>
                  <a:pt x="203" y="36893"/>
                </a:lnTo>
                <a:lnTo>
                  <a:pt x="203" y="136207"/>
                </a:lnTo>
                <a:lnTo>
                  <a:pt x="20675" y="136207"/>
                </a:lnTo>
                <a:lnTo>
                  <a:pt x="22440" y="134365"/>
                </a:lnTo>
                <a:lnTo>
                  <a:pt x="22440" y="35051"/>
                </a:lnTo>
                <a:close/>
              </a:path>
              <a:path w="22859" h="136525">
                <a:moveTo>
                  <a:pt x="22644" y="0"/>
                </a:moveTo>
                <a:lnTo>
                  <a:pt x="1460" y="0"/>
                </a:lnTo>
                <a:lnTo>
                  <a:pt x="0" y="1650"/>
                </a:lnTo>
                <a:lnTo>
                  <a:pt x="0" y="22669"/>
                </a:lnTo>
                <a:lnTo>
                  <a:pt x="21056" y="22669"/>
                </a:lnTo>
                <a:lnTo>
                  <a:pt x="22644" y="21081"/>
                </a:lnTo>
                <a:lnTo>
                  <a:pt x="22644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0" name="object 90">
            <a:extLst>
              <a:ext uri="{FF2B5EF4-FFF2-40B4-BE49-F238E27FC236}">
                <a16:creationId xmlns:a16="http://schemas.microsoft.com/office/drawing/2014/main" id="{2B5A7E9E-54DF-4412-BF94-15EBF61D3AC1}"/>
              </a:ext>
            </a:extLst>
          </p:cNvPr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7640947" y="714266"/>
            <a:ext cx="83324" cy="138683"/>
          </a:xfrm>
          <a:prstGeom prst="rect">
            <a:avLst/>
          </a:prstGeom>
        </p:spPr>
      </p:pic>
      <p:pic>
        <p:nvPicPr>
          <p:cNvPr id="91" name="object 91">
            <a:extLst>
              <a:ext uri="{FF2B5EF4-FFF2-40B4-BE49-F238E27FC236}">
                <a16:creationId xmlns:a16="http://schemas.microsoft.com/office/drawing/2014/main" id="{A44EABCC-8F7F-402D-1641-DF0EC1E51A46}"/>
              </a:ext>
            </a:extLst>
          </p:cNvPr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7750657" y="672550"/>
            <a:ext cx="81267" cy="144399"/>
          </a:xfrm>
          <a:prstGeom prst="rect">
            <a:avLst/>
          </a:prstGeom>
        </p:spPr>
      </p:pic>
      <p:sp>
        <p:nvSpPr>
          <p:cNvPr id="92" name="object 92">
            <a:extLst>
              <a:ext uri="{FF2B5EF4-FFF2-40B4-BE49-F238E27FC236}">
                <a16:creationId xmlns:a16="http://schemas.microsoft.com/office/drawing/2014/main" id="{EB51019D-B185-A644-4754-CCE189D5F7B5}"/>
              </a:ext>
            </a:extLst>
          </p:cNvPr>
          <p:cNvSpPr/>
          <p:nvPr/>
        </p:nvSpPr>
        <p:spPr>
          <a:xfrm>
            <a:off x="7854543" y="675405"/>
            <a:ext cx="32384" cy="146685"/>
          </a:xfrm>
          <a:custGeom>
            <a:avLst/>
            <a:gdLst/>
            <a:ahLst/>
            <a:cxnLst/>
            <a:rect l="l" t="t" r="r" b="b"/>
            <a:pathLst>
              <a:path w="32384" h="146684">
                <a:moveTo>
                  <a:pt x="30734" y="0"/>
                </a:moveTo>
                <a:lnTo>
                  <a:pt x="5156" y="0"/>
                </a:lnTo>
                <a:lnTo>
                  <a:pt x="3860" y="469"/>
                </a:lnTo>
                <a:lnTo>
                  <a:pt x="1981" y="2387"/>
                </a:lnTo>
                <a:lnTo>
                  <a:pt x="1574" y="3809"/>
                </a:lnTo>
                <a:lnTo>
                  <a:pt x="1701" y="5714"/>
                </a:lnTo>
                <a:lnTo>
                  <a:pt x="5061" y="92201"/>
                </a:lnTo>
                <a:lnTo>
                  <a:pt x="5135" y="94106"/>
                </a:lnTo>
                <a:lnTo>
                  <a:pt x="5190" y="95542"/>
                </a:lnTo>
                <a:lnTo>
                  <a:pt x="5283" y="97916"/>
                </a:lnTo>
                <a:lnTo>
                  <a:pt x="24561" y="97916"/>
                </a:lnTo>
                <a:lnTo>
                  <a:pt x="25831" y="97447"/>
                </a:lnTo>
                <a:lnTo>
                  <a:pt x="30558" y="5714"/>
                </a:lnTo>
                <a:lnTo>
                  <a:pt x="30660" y="2387"/>
                </a:lnTo>
                <a:lnTo>
                  <a:pt x="30734" y="0"/>
                </a:lnTo>
                <a:close/>
              </a:path>
              <a:path w="32384" h="146684">
                <a:moveTo>
                  <a:pt x="20675" y="113728"/>
                </a:moveTo>
                <a:lnTo>
                  <a:pt x="11366" y="113728"/>
                </a:lnTo>
                <a:lnTo>
                  <a:pt x="7531" y="115252"/>
                </a:lnTo>
                <a:lnTo>
                  <a:pt x="1511" y="121348"/>
                </a:lnTo>
                <a:lnTo>
                  <a:pt x="0" y="125221"/>
                </a:lnTo>
                <a:lnTo>
                  <a:pt x="0" y="134619"/>
                </a:lnTo>
                <a:lnTo>
                  <a:pt x="1511" y="138493"/>
                </a:lnTo>
                <a:lnTo>
                  <a:pt x="7531" y="144589"/>
                </a:lnTo>
                <a:lnTo>
                  <a:pt x="11366" y="146113"/>
                </a:lnTo>
                <a:lnTo>
                  <a:pt x="20675" y="146113"/>
                </a:lnTo>
                <a:lnTo>
                  <a:pt x="24498" y="144589"/>
                </a:lnTo>
                <a:lnTo>
                  <a:pt x="30543" y="138493"/>
                </a:lnTo>
                <a:lnTo>
                  <a:pt x="32042" y="134619"/>
                </a:lnTo>
                <a:lnTo>
                  <a:pt x="32042" y="125221"/>
                </a:lnTo>
                <a:lnTo>
                  <a:pt x="30543" y="121348"/>
                </a:lnTo>
                <a:lnTo>
                  <a:pt x="24498" y="115252"/>
                </a:lnTo>
                <a:lnTo>
                  <a:pt x="20675" y="113728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3" name="object 93">
            <a:extLst>
              <a:ext uri="{FF2B5EF4-FFF2-40B4-BE49-F238E27FC236}">
                <a16:creationId xmlns:a16="http://schemas.microsoft.com/office/drawing/2014/main" id="{A1B6BEE6-BC16-65E7-22DB-51B07246304D}"/>
              </a:ext>
            </a:extLst>
          </p:cNvPr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7958795" y="663210"/>
            <a:ext cx="300520" cy="180784"/>
          </a:xfrm>
          <a:prstGeom prst="rect">
            <a:avLst/>
          </a:prstGeom>
        </p:spPr>
      </p:pic>
      <p:pic>
        <p:nvPicPr>
          <p:cNvPr id="94" name="object 94">
            <a:extLst>
              <a:ext uri="{FF2B5EF4-FFF2-40B4-BE49-F238E27FC236}">
                <a16:creationId xmlns:a16="http://schemas.microsoft.com/office/drawing/2014/main" id="{3094C0E9-AE68-08DD-5996-00AC8D96D003}"/>
              </a:ext>
            </a:extLst>
          </p:cNvPr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8282885" y="663215"/>
            <a:ext cx="139509" cy="181165"/>
          </a:xfrm>
          <a:prstGeom prst="rect">
            <a:avLst/>
          </a:prstGeom>
        </p:spPr>
      </p:pic>
      <p:pic>
        <p:nvPicPr>
          <p:cNvPr id="95" name="object 95">
            <a:extLst>
              <a:ext uri="{FF2B5EF4-FFF2-40B4-BE49-F238E27FC236}">
                <a16:creationId xmlns:a16="http://schemas.microsoft.com/office/drawing/2014/main" id="{67CD6EF7-F03B-B485-7CC3-396D431FD7B1}"/>
              </a:ext>
            </a:extLst>
          </p:cNvPr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8446696" y="671023"/>
            <a:ext cx="148958" cy="144018"/>
          </a:xfrm>
          <a:prstGeom prst="rect">
            <a:avLst/>
          </a:prstGeom>
        </p:spPr>
      </p:pic>
      <p:pic>
        <p:nvPicPr>
          <p:cNvPr id="96" name="object 96">
            <a:extLst>
              <a:ext uri="{FF2B5EF4-FFF2-40B4-BE49-F238E27FC236}">
                <a16:creationId xmlns:a16="http://schemas.microsoft.com/office/drawing/2014/main" id="{1ACD6608-28A3-60EB-A35E-138334ACBD15}"/>
              </a:ext>
            </a:extLst>
          </p:cNvPr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8671074" y="680741"/>
            <a:ext cx="100291" cy="136207"/>
          </a:xfrm>
          <a:prstGeom prst="rect">
            <a:avLst/>
          </a:prstGeom>
        </p:spPr>
      </p:pic>
      <p:sp>
        <p:nvSpPr>
          <p:cNvPr id="97" name="object 97">
            <a:extLst>
              <a:ext uri="{FF2B5EF4-FFF2-40B4-BE49-F238E27FC236}">
                <a16:creationId xmlns:a16="http://schemas.microsoft.com/office/drawing/2014/main" id="{F57F2B39-DE0B-A53B-51D4-ED51281BD7F7}"/>
              </a:ext>
            </a:extLst>
          </p:cNvPr>
          <p:cNvSpPr/>
          <p:nvPr/>
        </p:nvSpPr>
        <p:spPr>
          <a:xfrm>
            <a:off x="8797747" y="680738"/>
            <a:ext cx="22860" cy="136525"/>
          </a:xfrm>
          <a:custGeom>
            <a:avLst/>
            <a:gdLst/>
            <a:ahLst/>
            <a:cxnLst/>
            <a:rect l="l" t="t" r="r" b="b"/>
            <a:pathLst>
              <a:path w="22859" h="136525">
                <a:moveTo>
                  <a:pt x="22440" y="35051"/>
                </a:moveTo>
                <a:lnTo>
                  <a:pt x="1765" y="35051"/>
                </a:lnTo>
                <a:lnTo>
                  <a:pt x="203" y="36893"/>
                </a:lnTo>
                <a:lnTo>
                  <a:pt x="203" y="136207"/>
                </a:lnTo>
                <a:lnTo>
                  <a:pt x="20675" y="136207"/>
                </a:lnTo>
                <a:lnTo>
                  <a:pt x="22440" y="134365"/>
                </a:lnTo>
                <a:lnTo>
                  <a:pt x="22440" y="35051"/>
                </a:lnTo>
                <a:close/>
              </a:path>
              <a:path w="22859" h="136525">
                <a:moveTo>
                  <a:pt x="22644" y="0"/>
                </a:moveTo>
                <a:lnTo>
                  <a:pt x="1460" y="0"/>
                </a:lnTo>
                <a:lnTo>
                  <a:pt x="0" y="1650"/>
                </a:lnTo>
                <a:lnTo>
                  <a:pt x="0" y="22669"/>
                </a:lnTo>
                <a:lnTo>
                  <a:pt x="21056" y="22669"/>
                </a:lnTo>
                <a:lnTo>
                  <a:pt x="22644" y="21081"/>
                </a:lnTo>
                <a:lnTo>
                  <a:pt x="22644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8" name="object 98">
            <a:extLst>
              <a:ext uri="{FF2B5EF4-FFF2-40B4-BE49-F238E27FC236}">
                <a16:creationId xmlns:a16="http://schemas.microsoft.com/office/drawing/2014/main" id="{F0C3D2DC-EE03-66FF-46A8-0C1C66D9A5F9}"/>
              </a:ext>
            </a:extLst>
          </p:cNvPr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8842251" y="714266"/>
            <a:ext cx="83324" cy="138683"/>
          </a:xfrm>
          <a:prstGeom prst="rect">
            <a:avLst/>
          </a:prstGeom>
        </p:spPr>
      </p:pic>
      <p:pic>
        <p:nvPicPr>
          <p:cNvPr id="99" name="object 99">
            <a:extLst>
              <a:ext uri="{FF2B5EF4-FFF2-40B4-BE49-F238E27FC236}">
                <a16:creationId xmlns:a16="http://schemas.microsoft.com/office/drawing/2014/main" id="{169DEA64-5DD2-E14F-FF9F-A7F1937B288D}"/>
              </a:ext>
            </a:extLst>
          </p:cNvPr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8951960" y="672550"/>
            <a:ext cx="81267" cy="144399"/>
          </a:xfrm>
          <a:prstGeom prst="rect">
            <a:avLst/>
          </a:prstGeom>
        </p:spPr>
      </p:pic>
      <p:sp>
        <p:nvSpPr>
          <p:cNvPr id="100" name="object 100">
            <a:extLst>
              <a:ext uri="{FF2B5EF4-FFF2-40B4-BE49-F238E27FC236}">
                <a16:creationId xmlns:a16="http://schemas.microsoft.com/office/drawing/2014/main" id="{EAF8BAF5-0100-6363-CDED-EA89CF54D5AF}"/>
              </a:ext>
            </a:extLst>
          </p:cNvPr>
          <p:cNvSpPr/>
          <p:nvPr/>
        </p:nvSpPr>
        <p:spPr>
          <a:xfrm>
            <a:off x="9055848" y="675405"/>
            <a:ext cx="32384" cy="146685"/>
          </a:xfrm>
          <a:custGeom>
            <a:avLst/>
            <a:gdLst/>
            <a:ahLst/>
            <a:cxnLst/>
            <a:rect l="l" t="t" r="r" b="b"/>
            <a:pathLst>
              <a:path w="32384" h="146684">
                <a:moveTo>
                  <a:pt x="30734" y="0"/>
                </a:moveTo>
                <a:lnTo>
                  <a:pt x="5156" y="0"/>
                </a:lnTo>
                <a:lnTo>
                  <a:pt x="3860" y="469"/>
                </a:lnTo>
                <a:lnTo>
                  <a:pt x="1981" y="2387"/>
                </a:lnTo>
                <a:lnTo>
                  <a:pt x="1574" y="3809"/>
                </a:lnTo>
                <a:lnTo>
                  <a:pt x="1701" y="5714"/>
                </a:lnTo>
                <a:lnTo>
                  <a:pt x="5061" y="92201"/>
                </a:lnTo>
                <a:lnTo>
                  <a:pt x="5135" y="94106"/>
                </a:lnTo>
                <a:lnTo>
                  <a:pt x="5190" y="95542"/>
                </a:lnTo>
                <a:lnTo>
                  <a:pt x="5283" y="97916"/>
                </a:lnTo>
                <a:lnTo>
                  <a:pt x="24561" y="97916"/>
                </a:lnTo>
                <a:lnTo>
                  <a:pt x="25831" y="97447"/>
                </a:lnTo>
                <a:lnTo>
                  <a:pt x="30558" y="5714"/>
                </a:lnTo>
                <a:lnTo>
                  <a:pt x="30660" y="2387"/>
                </a:lnTo>
                <a:lnTo>
                  <a:pt x="30734" y="0"/>
                </a:lnTo>
                <a:close/>
              </a:path>
              <a:path w="32384" h="146684">
                <a:moveTo>
                  <a:pt x="20675" y="113728"/>
                </a:moveTo>
                <a:lnTo>
                  <a:pt x="11366" y="113728"/>
                </a:lnTo>
                <a:lnTo>
                  <a:pt x="7531" y="115252"/>
                </a:lnTo>
                <a:lnTo>
                  <a:pt x="1511" y="121348"/>
                </a:lnTo>
                <a:lnTo>
                  <a:pt x="0" y="125221"/>
                </a:lnTo>
                <a:lnTo>
                  <a:pt x="0" y="134619"/>
                </a:lnTo>
                <a:lnTo>
                  <a:pt x="1511" y="138493"/>
                </a:lnTo>
                <a:lnTo>
                  <a:pt x="7531" y="144589"/>
                </a:lnTo>
                <a:lnTo>
                  <a:pt x="11366" y="146113"/>
                </a:lnTo>
                <a:lnTo>
                  <a:pt x="20675" y="146113"/>
                </a:lnTo>
                <a:lnTo>
                  <a:pt x="24498" y="144589"/>
                </a:lnTo>
                <a:lnTo>
                  <a:pt x="30543" y="138493"/>
                </a:lnTo>
                <a:lnTo>
                  <a:pt x="32042" y="134619"/>
                </a:lnTo>
                <a:lnTo>
                  <a:pt x="32042" y="125221"/>
                </a:lnTo>
                <a:lnTo>
                  <a:pt x="30543" y="121348"/>
                </a:lnTo>
                <a:lnTo>
                  <a:pt x="24498" y="115252"/>
                </a:lnTo>
                <a:lnTo>
                  <a:pt x="20675" y="113728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1" name="object 101">
            <a:extLst>
              <a:ext uri="{FF2B5EF4-FFF2-40B4-BE49-F238E27FC236}">
                <a16:creationId xmlns:a16="http://schemas.microsoft.com/office/drawing/2014/main" id="{A541136A-7A42-185F-3EE4-511BF24D16E0}"/>
              </a:ext>
            </a:extLst>
          </p:cNvPr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6384235" y="925061"/>
            <a:ext cx="353298" cy="171830"/>
          </a:xfrm>
          <a:prstGeom prst="rect">
            <a:avLst/>
          </a:prstGeom>
        </p:spPr>
      </p:pic>
      <p:pic>
        <p:nvPicPr>
          <p:cNvPr id="102" name="object 102">
            <a:extLst>
              <a:ext uri="{FF2B5EF4-FFF2-40B4-BE49-F238E27FC236}">
                <a16:creationId xmlns:a16="http://schemas.microsoft.com/office/drawing/2014/main" id="{55B0BA1A-F8B3-6918-A92D-BB94CA4DA31D}"/>
              </a:ext>
            </a:extLst>
          </p:cNvPr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796349" y="925061"/>
            <a:ext cx="147053" cy="171831"/>
          </a:xfrm>
          <a:prstGeom prst="rect">
            <a:avLst/>
          </a:prstGeom>
        </p:spPr>
      </p:pic>
      <p:pic>
        <p:nvPicPr>
          <p:cNvPr id="103" name="object 103">
            <a:extLst>
              <a:ext uri="{FF2B5EF4-FFF2-40B4-BE49-F238E27FC236}">
                <a16:creationId xmlns:a16="http://schemas.microsoft.com/office/drawing/2014/main" id="{F59487A8-90EE-75CB-B1E6-56B614D4D9B7}"/>
              </a:ext>
            </a:extLst>
          </p:cNvPr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6963386" y="925065"/>
            <a:ext cx="475110" cy="181735"/>
          </a:xfrm>
          <a:prstGeom prst="rect">
            <a:avLst/>
          </a:prstGeom>
        </p:spPr>
      </p:pic>
      <p:pic>
        <p:nvPicPr>
          <p:cNvPr id="104" name="object 104">
            <a:extLst>
              <a:ext uri="{FF2B5EF4-FFF2-40B4-BE49-F238E27FC236}">
                <a16:creationId xmlns:a16="http://schemas.microsoft.com/office/drawing/2014/main" id="{CAA10011-A1E7-5F5D-7B33-6849C6B688E3}"/>
              </a:ext>
            </a:extLst>
          </p:cNvPr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7505401" y="932880"/>
            <a:ext cx="148958" cy="142671"/>
          </a:xfrm>
          <a:prstGeom prst="rect">
            <a:avLst/>
          </a:prstGeom>
        </p:spPr>
      </p:pic>
      <p:pic>
        <p:nvPicPr>
          <p:cNvPr id="105" name="object 105">
            <a:extLst>
              <a:ext uri="{FF2B5EF4-FFF2-40B4-BE49-F238E27FC236}">
                <a16:creationId xmlns:a16="http://schemas.microsoft.com/office/drawing/2014/main" id="{44569180-2AF0-66DA-DC2E-CED19C33D9F4}"/>
              </a:ext>
            </a:extLst>
          </p:cNvPr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7677913" y="925061"/>
            <a:ext cx="129336" cy="171831"/>
          </a:xfrm>
          <a:prstGeom prst="rect">
            <a:avLst/>
          </a:prstGeom>
        </p:spPr>
      </p:pic>
      <p:pic>
        <p:nvPicPr>
          <p:cNvPr id="106" name="object 106">
            <a:extLst>
              <a:ext uri="{FF2B5EF4-FFF2-40B4-BE49-F238E27FC236}">
                <a16:creationId xmlns:a16="http://schemas.microsoft.com/office/drawing/2014/main" id="{C2867991-DC95-D8B6-EC83-3371309EB357}"/>
              </a:ext>
            </a:extLst>
          </p:cNvPr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7839481" y="925061"/>
            <a:ext cx="130848" cy="171831"/>
          </a:xfrm>
          <a:prstGeom prst="rect">
            <a:avLst/>
          </a:prstGeom>
        </p:spPr>
      </p:pic>
      <p:pic>
        <p:nvPicPr>
          <p:cNvPr id="107" name="object 107">
            <a:extLst>
              <a:ext uri="{FF2B5EF4-FFF2-40B4-BE49-F238E27FC236}">
                <a16:creationId xmlns:a16="http://schemas.microsoft.com/office/drawing/2014/main" id="{A6187EDC-F8E4-15C4-F7EB-562F5ED4140A}"/>
              </a:ext>
            </a:extLst>
          </p:cNvPr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7995967" y="925056"/>
            <a:ext cx="137439" cy="178892"/>
          </a:xfrm>
          <a:prstGeom prst="rect">
            <a:avLst/>
          </a:prstGeom>
        </p:spPr>
      </p:pic>
      <p:pic>
        <p:nvPicPr>
          <p:cNvPr id="108" name="object 108">
            <a:extLst>
              <a:ext uri="{FF2B5EF4-FFF2-40B4-BE49-F238E27FC236}">
                <a16:creationId xmlns:a16="http://schemas.microsoft.com/office/drawing/2014/main" id="{F5A81A9E-F19C-CAEA-4A4D-DB5CAC0BD328}"/>
              </a:ext>
            </a:extLst>
          </p:cNvPr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8214850" y="925061"/>
            <a:ext cx="138760" cy="171831"/>
          </a:xfrm>
          <a:prstGeom prst="rect">
            <a:avLst/>
          </a:prstGeom>
        </p:spPr>
      </p:pic>
      <p:pic>
        <p:nvPicPr>
          <p:cNvPr id="109" name="object 109">
            <a:extLst>
              <a:ext uri="{FF2B5EF4-FFF2-40B4-BE49-F238E27FC236}">
                <a16:creationId xmlns:a16="http://schemas.microsoft.com/office/drawing/2014/main" id="{74BA081A-5B1A-5E19-6EE7-D76ABAEC9280}"/>
              </a:ext>
            </a:extLst>
          </p:cNvPr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8377931" y="925061"/>
            <a:ext cx="134429" cy="171831"/>
          </a:xfrm>
          <a:prstGeom prst="rect">
            <a:avLst/>
          </a:prstGeom>
        </p:spPr>
      </p:pic>
      <p:pic>
        <p:nvPicPr>
          <p:cNvPr id="110" name="object 110">
            <a:extLst>
              <a:ext uri="{FF2B5EF4-FFF2-40B4-BE49-F238E27FC236}">
                <a16:creationId xmlns:a16="http://schemas.microsoft.com/office/drawing/2014/main" id="{45CCDFA7-27EE-6BF4-DB98-34CE3896865C}"/>
              </a:ext>
            </a:extLst>
          </p:cNvPr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8752530" y="937637"/>
            <a:ext cx="148958" cy="139255"/>
          </a:xfrm>
          <a:prstGeom prst="rect">
            <a:avLst/>
          </a:prstGeom>
        </p:spPr>
      </p:pic>
      <p:pic>
        <p:nvPicPr>
          <p:cNvPr id="111" name="object 111">
            <a:extLst>
              <a:ext uri="{FF2B5EF4-FFF2-40B4-BE49-F238E27FC236}">
                <a16:creationId xmlns:a16="http://schemas.microsoft.com/office/drawing/2014/main" id="{31F820A9-4165-5302-66E2-FBADD2E59C25}"/>
              </a:ext>
            </a:extLst>
          </p:cNvPr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8536672" y="927728"/>
            <a:ext cx="148945" cy="177926"/>
          </a:xfrm>
          <a:prstGeom prst="rect">
            <a:avLst/>
          </a:prstGeom>
        </p:spPr>
      </p:pic>
      <p:pic>
        <p:nvPicPr>
          <p:cNvPr id="112" name="object 112">
            <a:extLst>
              <a:ext uri="{FF2B5EF4-FFF2-40B4-BE49-F238E27FC236}">
                <a16:creationId xmlns:a16="http://schemas.microsoft.com/office/drawing/2014/main" id="{8AA41ABC-D061-864F-4F26-45A836253D7F}"/>
              </a:ext>
            </a:extLst>
          </p:cNvPr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8923355" y="925061"/>
            <a:ext cx="131025" cy="171831"/>
          </a:xfrm>
          <a:prstGeom prst="rect">
            <a:avLst/>
          </a:prstGeom>
        </p:spPr>
      </p:pic>
      <p:pic>
        <p:nvPicPr>
          <p:cNvPr id="113" name="object 113">
            <a:extLst>
              <a:ext uri="{FF2B5EF4-FFF2-40B4-BE49-F238E27FC236}">
                <a16:creationId xmlns:a16="http://schemas.microsoft.com/office/drawing/2014/main" id="{C425956D-9001-DB43-41A5-F71C13317C46}"/>
              </a:ext>
            </a:extLst>
          </p:cNvPr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9131292" y="925061"/>
            <a:ext cx="138950" cy="171831"/>
          </a:xfrm>
          <a:prstGeom prst="rect">
            <a:avLst/>
          </a:prstGeom>
        </p:spPr>
      </p:pic>
      <p:pic>
        <p:nvPicPr>
          <p:cNvPr id="114" name="object 114">
            <a:extLst>
              <a:ext uri="{FF2B5EF4-FFF2-40B4-BE49-F238E27FC236}">
                <a16:creationId xmlns:a16="http://schemas.microsoft.com/office/drawing/2014/main" id="{9198B87F-EB01-6284-9581-7E1DD6EDF3D8}"/>
              </a:ext>
            </a:extLst>
          </p:cNvPr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9302663" y="925061"/>
            <a:ext cx="130657" cy="171831"/>
          </a:xfrm>
          <a:prstGeom prst="rect">
            <a:avLst/>
          </a:prstGeom>
        </p:spPr>
      </p:pic>
      <p:pic>
        <p:nvPicPr>
          <p:cNvPr id="115" name="object 115">
            <a:extLst>
              <a:ext uri="{FF2B5EF4-FFF2-40B4-BE49-F238E27FC236}">
                <a16:creationId xmlns:a16="http://schemas.microsoft.com/office/drawing/2014/main" id="{F1D7E276-249A-5789-9B9C-DE0645452B24}"/>
              </a:ext>
            </a:extLst>
          </p:cNvPr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9457629" y="934400"/>
            <a:ext cx="148958" cy="140589"/>
          </a:xfrm>
          <a:prstGeom prst="rect">
            <a:avLst/>
          </a:prstGeom>
        </p:spPr>
      </p:pic>
      <p:sp>
        <p:nvSpPr>
          <p:cNvPr id="116" name="object 116">
            <a:extLst>
              <a:ext uri="{FF2B5EF4-FFF2-40B4-BE49-F238E27FC236}">
                <a16:creationId xmlns:a16="http://schemas.microsoft.com/office/drawing/2014/main" id="{943162B6-82DD-88B8-195C-70612BBF1EFD}"/>
              </a:ext>
            </a:extLst>
          </p:cNvPr>
          <p:cNvSpPr/>
          <p:nvPr/>
        </p:nvSpPr>
        <p:spPr>
          <a:xfrm>
            <a:off x="5327993" y="3998684"/>
            <a:ext cx="2664460" cy="1126490"/>
          </a:xfrm>
          <a:custGeom>
            <a:avLst/>
            <a:gdLst/>
            <a:ahLst/>
            <a:cxnLst/>
            <a:rect l="l" t="t" r="r" b="b"/>
            <a:pathLst>
              <a:path w="2664460" h="1126489">
                <a:moveTo>
                  <a:pt x="2664002" y="0"/>
                </a:moveTo>
                <a:lnTo>
                  <a:pt x="0" y="0"/>
                </a:lnTo>
                <a:lnTo>
                  <a:pt x="0" y="1126020"/>
                </a:lnTo>
                <a:lnTo>
                  <a:pt x="2664002" y="1126020"/>
                </a:lnTo>
                <a:lnTo>
                  <a:pt x="2664002" y="0"/>
                </a:lnTo>
                <a:close/>
              </a:path>
            </a:pathLst>
          </a:custGeom>
          <a:solidFill>
            <a:srgbClr val="DE5E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F5A8C53B-531C-D32E-0328-5FAE9C49AA22}"/>
              </a:ext>
            </a:extLst>
          </p:cNvPr>
          <p:cNvSpPr/>
          <p:nvPr/>
        </p:nvSpPr>
        <p:spPr>
          <a:xfrm>
            <a:off x="5690717" y="4134434"/>
            <a:ext cx="1293495" cy="394335"/>
          </a:xfrm>
          <a:custGeom>
            <a:avLst/>
            <a:gdLst/>
            <a:ahLst/>
            <a:cxnLst/>
            <a:rect l="l" t="t" r="r" b="b"/>
            <a:pathLst>
              <a:path w="1293495" h="394335">
                <a:moveTo>
                  <a:pt x="86652" y="349973"/>
                </a:moveTo>
                <a:lnTo>
                  <a:pt x="34163" y="355307"/>
                </a:lnTo>
                <a:lnTo>
                  <a:pt x="34163" y="233984"/>
                </a:lnTo>
                <a:lnTo>
                  <a:pt x="2857" y="233984"/>
                </a:lnTo>
                <a:lnTo>
                  <a:pt x="2857" y="388226"/>
                </a:lnTo>
                <a:lnTo>
                  <a:pt x="86652" y="379336"/>
                </a:lnTo>
                <a:lnTo>
                  <a:pt x="86652" y="355307"/>
                </a:lnTo>
                <a:lnTo>
                  <a:pt x="86652" y="349973"/>
                </a:lnTo>
                <a:close/>
              </a:path>
              <a:path w="1293495" h="394335">
                <a:moveTo>
                  <a:pt x="99441" y="162826"/>
                </a:moveTo>
                <a:lnTo>
                  <a:pt x="62090" y="80454"/>
                </a:lnTo>
                <a:lnTo>
                  <a:pt x="98564" y="2895"/>
                </a:lnTo>
                <a:lnTo>
                  <a:pt x="65646" y="2895"/>
                </a:lnTo>
                <a:lnTo>
                  <a:pt x="32016" y="74942"/>
                </a:lnTo>
                <a:lnTo>
                  <a:pt x="32016" y="2895"/>
                </a:lnTo>
                <a:lnTo>
                  <a:pt x="0" y="2895"/>
                </a:lnTo>
                <a:lnTo>
                  <a:pt x="0" y="162826"/>
                </a:lnTo>
                <a:lnTo>
                  <a:pt x="32016" y="162826"/>
                </a:lnTo>
                <a:lnTo>
                  <a:pt x="32016" y="86690"/>
                </a:lnTo>
                <a:lnTo>
                  <a:pt x="65112" y="162826"/>
                </a:lnTo>
                <a:lnTo>
                  <a:pt x="99441" y="162826"/>
                </a:lnTo>
                <a:close/>
              </a:path>
              <a:path w="1293495" h="394335">
                <a:moveTo>
                  <a:pt x="121691" y="229171"/>
                </a:moveTo>
                <a:lnTo>
                  <a:pt x="93941" y="229171"/>
                </a:lnTo>
                <a:lnTo>
                  <a:pt x="93941" y="282905"/>
                </a:lnTo>
                <a:lnTo>
                  <a:pt x="59067" y="282905"/>
                </a:lnTo>
                <a:lnTo>
                  <a:pt x="59067" y="311899"/>
                </a:lnTo>
                <a:lnTo>
                  <a:pt x="93941" y="311899"/>
                </a:lnTo>
                <a:lnTo>
                  <a:pt x="93941" y="393915"/>
                </a:lnTo>
                <a:lnTo>
                  <a:pt x="121691" y="393915"/>
                </a:lnTo>
                <a:lnTo>
                  <a:pt x="121691" y="229171"/>
                </a:lnTo>
                <a:close/>
              </a:path>
              <a:path w="1293495" h="394335">
                <a:moveTo>
                  <a:pt x="160655" y="229171"/>
                </a:moveTo>
                <a:lnTo>
                  <a:pt x="132194" y="229171"/>
                </a:lnTo>
                <a:lnTo>
                  <a:pt x="132194" y="393915"/>
                </a:lnTo>
                <a:lnTo>
                  <a:pt x="160655" y="393915"/>
                </a:lnTo>
                <a:lnTo>
                  <a:pt x="160655" y="229171"/>
                </a:lnTo>
                <a:close/>
              </a:path>
              <a:path w="1293495" h="394335">
                <a:moveTo>
                  <a:pt x="198297" y="2895"/>
                </a:moveTo>
                <a:lnTo>
                  <a:pt x="102412" y="2895"/>
                </a:lnTo>
                <a:lnTo>
                  <a:pt x="102412" y="30835"/>
                </a:lnTo>
                <a:lnTo>
                  <a:pt x="133540" y="30835"/>
                </a:lnTo>
                <a:lnTo>
                  <a:pt x="133540" y="162915"/>
                </a:lnTo>
                <a:lnTo>
                  <a:pt x="166992" y="162915"/>
                </a:lnTo>
                <a:lnTo>
                  <a:pt x="166992" y="30835"/>
                </a:lnTo>
                <a:lnTo>
                  <a:pt x="198297" y="30835"/>
                </a:lnTo>
                <a:lnTo>
                  <a:pt x="198297" y="2895"/>
                </a:lnTo>
                <a:close/>
              </a:path>
              <a:path w="1293495" h="394335">
                <a:moveTo>
                  <a:pt x="305168" y="29413"/>
                </a:moveTo>
                <a:lnTo>
                  <a:pt x="273151" y="29413"/>
                </a:lnTo>
                <a:lnTo>
                  <a:pt x="273151" y="65887"/>
                </a:lnTo>
                <a:lnTo>
                  <a:pt x="305168" y="65887"/>
                </a:lnTo>
                <a:lnTo>
                  <a:pt x="305168" y="29413"/>
                </a:lnTo>
                <a:close/>
              </a:path>
              <a:path w="1293495" h="394335">
                <a:moveTo>
                  <a:pt x="305168" y="3810"/>
                </a:moveTo>
                <a:lnTo>
                  <a:pt x="211772" y="3810"/>
                </a:lnTo>
                <a:lnTo>
                  <a:pt x="211772" y="29210"/>
                </a:lnTo>
                <a:lnTo>
                  <a:pt x="211772" y="66040"/>
                </a:lnTo>
                <a:lnTo>
                  <a:pt x="211772" y="91440"/>
                </a:lnTo>
                <a:lnTo>
                  <a:pt x="305168" y="91440"/>
                </a:lnTo>
                <a:lnTo>
                  <a:pt x="305168" y="66040"/>
                </a:lnTo>
                <a:lnTo>
                  <a:pt x="244322" y="66040"/>
                </a:lnTo>
                <a:lnTo>
                  <a:pt x="244322" y="29210"/>
                </a:lnTo>
                <a:lnTo>
                  <a:pt x="305168" y="29210"/>
                </a:lnTo>
                <a:lnTo>
                  <a:pt x="305168" y="3810"/>
                </a:lnTo>
                <a:close/>
              </a:path>
              <a:path w="1293495" h="394335">
                <a:moveTo>
                  <a:pt x="332041" y="232029"/>
                </a:moveTo>
                <a:lnTo>
                  <a:pt x="183680" y="232029"/>
                </a:lnTo>
                <a:lnTo>
                  <a:pt x="183680" y="258356"/>
                </a:lnTo>
                <a:lnTo>
                  <a:pt x="332041" y="258356"/>
                </a:lnTo>
                <a:lnTo>
                  <a:pt x="332041" y="232029"/>
                </a:lnTo>
                <a:close/>
              </a:path>
              <a:path w="1293495" h="394335">
                <a:moveTo>
                  <a:pt x="333819" y="308000"/>
                </a:moveTo>
                <a:lnTo>
                  <a:pt x="218008" y="308000"/>
                </a:lnTo>
                <a:lnTo>
                  <a:pt x="218008" y="294030"/>
                </a:lnTo>
                <a:lnTo>
                  <a:pt x="331330" y="294030"/>
                </a:lnTo>
                <a:lnTo>
                  <a:pt x="331330" y="268630"/>
                </a:lnTo>
                <a:lnTo>
                  <a:pt x="183680" y="268630"/>
                </a:lnTo>
                <a:lnTo>
                  <a:pt x="183680" y="294030"/>
                </a:lnTo>
                <a:lnTo>
                  <a:pt x="183680" y="308000"/>
                </a:lnTo>
                <a:lnTo>
                  <a:pt x="183680" y="334670"/>
                </a:lnTo>
                <a:lnTo>
                  <a:pt x="333819" y="334670"/>
                </a:lnTo>
                <a:lnTo>
                  <a:pt x="333819" y="308000"/>
                </a:lnTo>
                <a:close/>
              </a:path>
              <a:path w="1293495" h="394335">
                <a:moveTo>
                  <a:pt x="339521" y="362432"/>
                </a:moveTo>
                <a:lnTo>
                  <a:pt x="176377" y="362432"/>
                </a:lnTo>
                <a:lnTo>
                  <a:pt x="176377" y="390893"/>
                </a:lnTo>
                <a:lnTo>
                  <a:pt x="339521" y="390893"/>
                </a:lnTo>
                <a:lnTo>
                  <a:pt x="339521" y="362432"/>
                </a:lnTo>
                <a:close/>
              </a:path>
              <a:path w="1293495" h="394335">
                <a:moveTo>
                  <a:pt x="365823" y="138430"/>
                </a:moveTo>
                <a:lnTo>
                  <a:pt x="253580" y="138430"/>
                </a:lnTo>
                <a:lnTo>
                  <a:pt x="253580" y="105410"/>
                </a:lnTo>
                <a:lnTo>
                  <a:pt x="219417" y="105410"/>
                </a:lnTo>
                <a:lnTo>
                  <a:pt x="219417" y="138430"/>
                </a:lnTo>
                <a:lnTo>
                  <a:pt x="219417" y="165100"/>
                </a:lnTo>
                <a:lnTo>
                  <a:pt x="365823" y="165100"/>
                </a:lnTo>
                <a:lnTo>
                  <a:pt x="365823" y="138430"/>
                </a:lnTo>
                <a:close/>
              </a:path>
              <a:path w="1293495" h="394335">
                <a:moveTo>
                  <a:pt x="381838" y="41910"/>
                </a:moveTo>
                <a:lnTo>
                  <a:pt x="362267" y="41910"/>
                </a:lnTo>
                <a:lnTo>
                  <a:pt x="362267" y="0"/>
                </a:lnTo>
                <a:lnTo>
                  <a:pt x="328472" y="0"/>
                </a:lnTo>
                <a:lnTo>
                  <a:pt x="328472" y="41910"/>
                </a:lnTo>
                <a:lnTo>
                  <a:pt x="328472" y="71120"/>
                </a:lnTo>
                <a:lnTo>
                  <a:pt x="328472" y="121920"/>
                </a:lnTo>
                <a:lnTo>
                  <a:pt x="362267" y="121920"/>
                </a:lnTo>
                <a:lnTo>
                  <a:pt x="362267" y="71120"/>
                </a:lnTo>
                <a:lnTo>
                  <a:pt x="381838" y="71120"/>
                </a:lnTo>
                <a:lnTo>
                  <a:pt x="381838" y="41910"/>
                </a:lnTo>
                <a:close/>
              </a:path>
              <a:path w="1293495" h="394335">
                <a:moveTo>
                  <a:pt x="464654" y="267970"/>
                </a:moveTo>
                <a:lnTo>
                  <a:pt x="462368" y="255879"/>
                </a:lnTo>
                <a:lnTo>
                  <a:pt x="461937" y="253555"/>
                </a:lnTo>
                <a:lnTo>
                  <a:pt x="454342" y="241795"/>
                </a:lnTo>
                <a:lnTo>
                  <a:pt x="442747" y="233870"/>
                </a:lnTo>
                <a:lnTo>
                  <a:pt x="434060" y="232168"/>
                </a:lnTo>
                <a:lnTo>
                  <a:pt x="434060" y="261213"/>
                </a:lnTo>
                <a:lnTo>
                  <a:pt x="434060" y="273850"/>
                </a:lnTo>
                <a:lnTo>
                  <a:pt x="428904" y="279361"/>
                </a:lnTo>
                <a:lnTo>
                  <a:pt x="395084" y="279361"/>
                </a:lnTo>
                <a:lnTo>
                  <a:pt x="390118" y="273850"/>
                </a:lnTo>
                <a:lnTo>
                  <a:pt x="390118" y="261213"/>
                </a:lnTo>
                <a:lnTo>
                  <a:pt x="395084" y="255879"/>
                </a:lnTo>
                <a:lnTo>
                  <a:pt x="428904" y="255879"/>
                </a:lnTo>
                <a:lnTo>
                  <a:pt x="434060" y="261213"/>
                </a:lnTo>
                <a:lnTo>
                  <a:pt x="434060" y="232168"/>
                </a:lnTo>
                <a:lnTo>
                  <a:pt x="428002" y="230974"/>
                </a:lnTo>
                <a:lnTo>
                  <a:pt x="395808" y="230974"/>
                </a:lnTo>
                <a:lnTo>
                  <a:pt x="381000" y="233870"/>
                </a:lnTo>
                <a:lnTo>
                  <a:pt x="369417" y="241795"/>
                </a:lnTo>
                <a:lnTo>
                  <a:pt x="361861" y="253555"/>
                </a:lnTo>
                <a:lnTo>
                  <a:pt x="359156" y="267970"/>
                </a:lnTo>
                <a:lnTo>
                  <a:pt x="361861" y="282282"/>
                </a:lnTo>
                <a:lnTo>
                  <a:pt x="369417" y="293979"/>
                </a:lnTo>
                <a:lnTo>
                  <a:pt x="381000" y="301879"/>
                </a:lnTo>
                <a:lnTo>
                  <a:pt x="395808" y="304787"/>
                </a:lnTo>
                <a:lnTo>
                  <a:pt x="428002" y="304787"/>
                </a:lnTo>
                <a:lnTo>
                  <a:pt x="442747" y="301879"/>
                </a:lnTo>
                <a:lnTo>
                  <a:pt x="454342" y="293979"/>
                </a:lnTo>
                <a:lnTo>
                  <a:pt x="461937" y="282282"/>
                </a:lnTo>
                <a:lnTo>
                  <a:pt x="462495" y="279361"/>
                </a:lnTo>
                <a:lnTo>
                  <a:pt x="464654" y="267970"/>
                </a:lnTo>
                <a:close/>
              </a:path>
              <a:path w="1293495" h="394335">
                <a:moveTo>
                  <a:pt x="474789" y="314236"/>
                </a:moveTo>
                <a:lnTo>
                  <a:pt x="353822" y="314236"/>
                </a:lnTo>
                <a:lnTo>
                  <a:pt x="353822" y="340906"/>
                </a:lnTo>
                <a:lnTo>
                  <a:pt x="391185" y="340906"/>
                </a:lnTo>
                <a:lnTo>
                  <a:pt x="379260" y="393928"/>
                </a:lnTo>
                <a:lnTo>
                  <a:pt x="413423" y="393928"/>
                </a:lnTo>
                <a:lnTo>
                  <a:pt x="425335" y="340906"/>
                </a:lnTo>
                <a:lnTo>
                  <a:pt x="474789" y="340906"/>
                </a:lnTo>
                <a:lnTo>
                  <a:pt x="474789" y="314236"/>
                </a:lnTo>
                <a:close/>
              </a:path>
              <a:path w="1293495" h="394335">
                <a:moveTo>
                  <a:pt x="492391" y="44881"/>
                </a:moveTo>
                <a:lnTo>
                  <a:pt x="488746" y="27266"/>
                </a:lnTo>
                <a:lnTo>
                  <a:pt x="488429" y="25692"/>
                </a:lnTo>
                <a:lnTo>
                  <a:pt x="477647" y="11887"/>
                </a:lnTo>
                <a:lnTo>
                  <a:pt x="461695" y="3556"/>
                </a:lnTo>
                <a:lnTo>
                  <a:pt x="460375" y="3378"/>
                </a:lnTo>
                <a:lnTo>
                  <a:pt x="460375" y="33489"/>
                </a:lnTo>
                <a:lnTo>
                  <a:pt x="460375" y="73342"/>
                </a:lnTo>
                <a:lnTo>
                  <a:pt x="452374" y="79209"/>
                </a:lnTo>
                <a:lnTo>
                  <a:pt x="432447" y="79209"/>
                </a:lnTo>
                <a:lnTo>
                  <a:pt x="424611" y="73342"/>
                </a:lnTo>
                <a:lnTo>
                  <a:pt x="424611" y="33489"/>
                </a:lnTo>
                <a:lnTo>
                  <a:pt x="432447" y="27266"/>
                </a:lnTo>
                <a:lnTo>
                  <a:pt x="452374" y="27266"/>
                </a:lnTo>
                <a:lnTo>
                  <a:pt x="460375" y="33489"/>
                </a:lnTo>
                <a:lnTo>
                  <a:pt x="460375" y="3378"/>
                </a:lnTo>
                <a:lnTo>
                  <a:pt x="407047" y="11887"/>
                </a:lnTo>
                <a:lnTo>
                  <a:pt x="392417" y="44881"/>
                </a:lnTo>
                <a:lnTo>
                  <a:pt x="392417" y="62318"/>
                </a:lnTo>
                <a:lnTo>
                  <a:pt x="396341" y="81381"/>
                </a:lnTo>
                <a:lnTo>
                  <a:pt x="407047" y="94869"/>
                </a:lnTo>
                <a:lnTo>
                  <a:pt x="422884" y="102895"/>
                </a:lnTo>
                <a:lnTo>
                  <a:pt x="442226" y="105549"/>
                </a:lnTo>
                <a:lnTo>
                  <a:pt x="461695" y="102895"/>
                </a:lnTo>
                <a:lnTo>
                  <a:pt x="477647" y="94869"/>
                </a:lnTo>
                <a:lnTo>
                  <a:pt x="488429" y="81381"/>
                </a:lnTo>
                <a:lnTo>
                  <a:pt x="488873" y="79209"/>
                </a:lnTo>
                <a:lnTo>
                  <a:pt x="492391" y="62318"/>
                </a:lnTo>
                <a:lnTo>
                  <a:pt x="492391" y="44881"/>
                </a:lnTo>
                <a:close/>
              </a:path>
              <a:path w="1293495" h="394335">
                <a:moveTo>
                  <a:pt x="505206" y="125298"/>
                </a:moveTo>
                <a:lnTo>
                  <a:pt x="386003" y="132575"/>
                </a:lnTo>
                <a:lnTo>
                  <a:pt x="386003" y="161594"/>
                </a:lnTo>
                <a:lnTo>
                  <a:pt x="505206" y="154279"/>
                </a:lnTo>
                <a:lnTo>
                  <a:pt x="505206" y="125298"/>
                </a:lnTo>
                <a:close/>
              </a:path>
              <a:path w="1293495" h="394335">
                <a:moveTo>
                  <a:pt x="514286" y="229184"/>
                </a:moveTo>
                <a:lnTo>
                  <a:pt x="480491" y="229184"/>
                </a:lnTo>
                <a:lnTo>
                  <a:pt x="480491" y="349986"/>
                </a:lnTo>
                <a:lnTo>
                  <a:pt x="434060" y="349986"/>
                </a:lnTo>
                <a:lnTo>
                  <a:pt x="434060" y="375602"/>
                </a:lnTo>
                <a:lnTo>
                  <a:pt x="480491" y="375602"/>
                </a:lnTo>
                <a:lnTo>
                  <a:pt x="480491" y="393928"/>
                </a:lnTo>
                <a:lnTo>
                  <a:pt x="514286" y="393928"/>
                </a:lnTo>
                <a:lnTo>
                  <a:pt x="514286" y="229184"/>
                </a:lnTo>
                <a:close/>
              </a:path>
              <a:path w="1293495" h="394335">
                <a:moveTo>
                  <a:pt x="545211" y="571"/>
                </a:moveTo>
                <a:lnTo>
                  <a:pt x="510895" y="571"/>
                </a:lnTo>
                <a:lnTo>
                  <a:pt x="510895" y="165315"/>
                </a:lnTo>
                <a:lnTo>
                  <a:pt x="545211" y="165315"/>
                </a:lnTo>
                <a:lnTo>
                  <a:pt x="545211" y="571"/>
                </a:lnTo>
                <a:close/>
              </a:path>
              <a:path w="1293495" h="394335">
                <a:moveTo>
                  <a:pt x="688543" y="232029"/>
                </a:moveTo>
                <a:lnTo>
                  <a:pt x="538391" y="232029"/>
                </a:lnTo>
                <a:lnTo>
                  <a:pt x="538391" y="261200"/>
                </a:lnTo>
                <a:lnTo>
                  <a:pt x="652424" y="261200"/>
                </a:lnTo>
                <a:lnTo>
                  <a:pt x="650290" y="289318"/>
                </a:lnTo>
                <a:lnTo>
                  <a:pt x="540169" y="289318"/>
                </a:lnTo>
                <a:lnTo>
                  <a:pt x="540169" y="316534"/>
                </a:lnTo>
                <a:lnTo>
                  <a:pt x="648335" y="316534"/>
                </a:lnTo>
                <a:lnTo>
                  <a:pt x="645490" y="353352"/>
                </a:lnTo>
                <a:lnTo>
                  <a:pt x="680186" y="353352"/>
                </a:lnTo>
                <a:lnTo>
                  <a:pt x="688543" y="232029"/>
                </a:lnTo>
                <a:close/>
              </a:path>
              <a:path w="1293495" h="394335">
                <a:moveTo>
                  <a:pt x="695134" y="361175"/>
                </a:moveTo>
                <a:lnTo>
                  <a:pt x="531990" y="361175"/>
                </a:lnTo>
                <a:lnTo>
                  <a:pt x="531990" y="390893"/>
                </a:lnTo>
                <a:lnTo>
                  <a:pt x="695134" y="390893"/>
                </a:lnTo>
                <a:lnTo>
                  <a:pt x="695134" y="361175"/>
                </a:lnTo>
                <a:close/>
              </a:path>
              <a:path w="1293495" h="394335">
                <a:moveTo>
                  <a:pt x="868972" y="234873"/>
                </a:moveTo>
                <a:lnTo>
                  <a:pt x="766343" y="234873"/>
                </a:lnTo>
                <a:lnTo>
                  <a:pt x="766343" y="263690"/>
                </a:lnTo>
                <a:lnTo>
                  <a:pt x="836790" y="263690"/>
                </a:lnTo>
                <a:lnTo>
                  <a:pt x="831761" y="300164"/>
                </a:lnTo>
                <a:lnTo>
                  <a:pt x="817460" y="327952"/>
                </a:lnTo>
                <a:lnTo>
                  <a:pt x="794969" y="347484"/>
                </a:lnTo>
                <a:lnTo>
                  <a:pt x="765441" y="359232"/>
                </a:lnTo>
                <a:lnTo>
                  <a:pt x="765441" y="389991"/>
                </a:lnTo>
                <a:lnTo>
                  <a:pt x="807364" y="376199"/>
                </a:lnTo>
                <a:lnTo>
                  <a:pt x="840092" y="350024"/>
                </a:lnTo>
                <a:lnTo>
                  <a:pt x="861377" y="311099"/>
                </a:lnTo>
                <a:lnTo>
                  <a:pt x="868972" y="259067"/>
                </a:lnTo>
                <a:lnTo>
                  <a:pt x="868972" y="234873"/>
                </a:lnTo>
                <a:close/>
              </a:path>
              <a:path w="1293495" h="394335">
                <a:moveTo>
                  <a:pt x="922883" y="229171"/>
                </a:moveTo>
                <a:lnTo>
                  <a:pt x="888365" y="229171"/>
                </a:lnTo>
                <a:lnTo>
                  <a:pt x="888365" y="393915"/>
                </a:lnTo>
                <a:lnTo>
                  <a:pt x="922883" y="393915"/>
                </a:lnTo>
                <a:lnTo>
                  <a:pt x="922883" y="229171"/>
                </a:lnTo>
                <a:close/>
              </a:path>
              <a:path w="1293495" h="394335">
                <a:moveTo>
                  <a:pt x="1098537" y="261213"/>
                </a:moveTo>
                <a:lnTo>
                  <a:pt x="1055433" y="252717"/>
                </a:lnTo>
                <a:lnTo>
                  <a:pt x="1039660" y="231152"/>
                </a:lnTo>
                <a:lnTo>
                  <a:pt x="1039660" y="227584"/>
                </a:lnTo>
                <a:lnTo>
                  <a:pt x="1005319" y="227584"/>
                </a:lnTo>
                <a:lnTo>
                  <a:pt x="1005319" y="231152"/>
                </a:lnTo>
                <a:lnTo>
                  <a:pt x="1001242" y="243243"/>
                </a:lnTo>
                <a:lnTo>
                  <a:pt x="989533" y="252717"/>
                </a:lnTo>
                <a:lnTo>
                  <a:pt x="970953" y="258914"/>
                </a:lnTo>
                <a:lnTo>
                  <a:pt x="946264" y="261213"/>
                </a:lnTo>
                <a:lnTo>
                  <a:pt x="946264" y="283806"/>
                </a:lnTo>
                <a:lnTo>
                  <a:pt x="974394" y="281686"/>
                </a:lnTo>
                <a:lnTo>
                  <a:pt x="996124" y="276085"/>
                </a:lnTo>
                <a:lnTo>
                  <a:pt x="1011910" y="267716"/>
                </a:lnTo>
                <a:lnTo>
                  <a:pt x="1022223" y="257302"/>
                </a:lnTo>
                <a:lnTo>
                  <a:pt x="1032522" y="267716"/>
                </a:lnTo>
                <a:lnTo>
                  <a:pt x="1048308" y="276085"/>
                </a:lnTo>
                <a:lnTo>
                  <a:pt x="1070127" y="281686"/>
                </a:lnTo>
                <a:lnTo>
                  <a:pt x="1098537" y="283806"/>
                </a:lnTo>
                <a:lnTo>
                  <a:pt x="1098537" y="261213"/>
                </a:lnTo>
                <a:close/>
              </a:path>
              <a:path w="1293495" h="394335">
                <a:moveTo>
                  <a:pt x="1104061" y="290563"/>
                </a:moveTo>
                <a:lnTo>
                  <a:pt x="940917" y="290563"/>
                </a:lnTo>
                <a:lnTo>
                  <a:pt x="940917" y="312801"/>
                </a:lnTo>
                <a:lnTo>
                  <a:pt x="1006030" y="312801"/>
                </a:lnTo>
                <a:lnTo>
                  <a:pt x="1006030" y="324192"/>
                </a:lnTo>
                <a:lnTo>
                  <a:pt x="948220" y="324192"/>
                </a:lnTo>
                <a:lnTo>
                  <a:pt x="948220" y="343039"/>
                </a:lnTo>
                <a:lnTo>
                  <a:pt x="1063320" y="343039"/>
                </a:lnTo>
                <a:lnTo>
                  <a:pt x="1063320" y="349631"/>
                </a:lnTo>
                <a:lnTo>
                  <a:pt x="948220" y="349631"/>
                </a:lnTo>
                <a:lnTo>
                  <a:pt x="948220" y="393928"/>
                </a:lnTo>
                <a:lnTo>
                  <a:pt x="1099248" y="393928"/>
                </a:lnTo>
                <a:lnTo>
                  <a:pt x="1099248" y="374357"/>
                </a:lnTo>
                <a:lnTo>
                  <a:pt x="981303" y="374357"/>
                </a:lnTo>
                <a:lnTo>
                  <a:pt x="981303" y="367423"/>
                </a:lnTo>
                <a:lnTo>
                  <a:pt x="1096581" y="367423"/>
                </a:lnTo>
                <a:lnTo>
                  <a:pt x="1096581" y="324192"/>
                </a:lnTo>
                <a:lnTo>
                  <a:pt x="1038593" y="324192"/>
                </a:lnTo>
                <a:lnTo>
                  <a:pt x="1038593" y="312801"/>
                </a:lnTo>
                <a:lnTo>
                  <a:pt x="1104061" y="312801"/>
                </a:lnTo>
                <a:lnTo>
                  <a:pt x="1104061" y="290563"/>
                </a:lnTo>
                <a:close/>
              </a:path>
              <a:path w="1293495" h="394335">
                <a:moveTo>
                  <a:pt x="1225994" y="232041"/>
                </a:moveTo>
                <a:lnTo>
                  <a:pt x="1124064" y="232041"/>
                </a:lnTo>
                <a:lnTo>
                  <a:pt x="1124064" y="260324"/>
                </a:lnTo>
                <a:lnTo>
                  <a:pt x="1192911" y="260324"/>
                </a:lnTo>
                <a:lnTo>
                  <a:pt x="1188808" y="349631"/>
                </a:lnTo>
                <a:lnTo>
                  <a:pt x="1220304" y="349631"/>
                </a:lnTo>
                <a:lnTo>
                  <a:pt x="1225994" y="232041"/>
                </a:lnTo>
                <a:close/>
              </a:path>
              <a:path w="1293495" h="394335">
                <a:moveTo>
                  <a:pt x="1233639" y="356920"/>
                </a:moveTo>
                <a:lnTo>
                  <a:pt x="1174762" y="360845"/>
                </a:lnTo>
                <a:lnTo>
                  <a:pt x="1174762" y="291630"/>
                </a:lnTo>
                <a:lnTo>
                  <a:pt x="1142746" y="291630"/>
                </a:lnTo>
                <a:lnTo>
                  <a:pt x="1142746" y="362800"/>
                </a:lnTo>
                <a:lnTo>
                  <a:pt x="1118908" y="364210"/>
                </a:lnTo>
                <a:lnTo>
                  <a:pt x="1118908" y="393204"/>
                </a:lnTo>
                <a:lnTo>
                  <a:pt x="1233639" y="385737"/>
                </a:lnTo>
                <a:lnTo>
                  <a:pt x="1233639" y="360845"/>
                </a:lnTo>
                <a:lnTo>
                  <a:pt x="1233639" y="356920"/>
                </a:lnTo>
                <a:close/>
              </a:path>
              <a:path w="1293495" h="394335">
                <a:moveTo>
                  <a:pt x="1292885" y="290398"/>
                </a:moveTo>
                <a:lnTo>
                  <a:pt x="1273136" y="290398"/>
                </a:lnTo>
                <a:lnTo>
                  <a:pt x="1273136" y="229184"/>
                </a:lnTo>
                <a:lnTo>
                  <a:pt x="1239342" y="229184"/>
                </a:lnTo>
                <a:lnTo>
                  <a:pt x="1239342" y="393928"/>
                </a:lnTo>
                <a:lnTo>
                  <a:pt x="1273136" y="393928"/>
                </a:lnTo>
                <a:lnTo>
                  <a:pt x="1273136" y="320802"/>
                </a:lnTo>
                <a:lnTo>
                  <a:pt x="1292885" y="320802"/>
                </a:lnTo>
                <a:lnTo>
                  <a:pt x="1292885" y="290398"/>
                </a:lnTo>
                <a:close/>
              </a:path>
            </a:pathLst>
          </a:custGeom>
          <a:solidFill>
            <a:srgbClr val="FFF9A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8" name="object 118">
            <a:extLst>
              <a:ext uri="{FF2B5EF4-FFF2-40B4-BE49-F238E27FC236}">
                <a16:creationId xmlns:a16="http://schemas.microsoft.com/office/drawing/2014/main" id="{FC97BBF3-9AEB-AC47-FD03-2394ADA7343E}"/>
              </a:ext>
            </a:extLst>
          </p:cNvPr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5691263" y="4592206"/>
            <a:ext cx="157797" cy="166522"/>
          </a:xfrm>
          <a:prstGeom prst="rect">
            <a:avLst/>
          </a:prstGeom>
        </p:spPr>
      </p:pic>
      <p:pic>
        <p:nvPicPr>
          <p:cNvPr id="119" name="object 119">
            <a:extLst>
              <a:ext uri="{FF2B5EF4-FFF2-40B4-BE49-F238E27FC236}">
                <a16:creationId xmlns:a16="http://schemas.microsoft.com/office/drawing/2014/main" id="{EC7A68BE-8F79-56C8-E6F7-04F6B1A36688}"/>
              </a:ext>
            </a:extLst>
          </p:cNvPr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5871196" y="4592207"/>
            <a:ext cx="158153" cy="165620"/>
          </a:xfrm>
          <a:prstGeom prst="rect">
            <a:avLst/>
          </a:prstGeom>
        </p:spPr>
      </p:pic>
      <p:sp>
        <p:nvSpPr>
          <p:cNvPr id="120" name="object 120">
            <a:extLst>
              <a:ext uri="{FF2B5EF4-FFF2-40B4-BE49-F238E27FC236}">
                <a16:creationId xmlns:a16="http://schemas.microsoft.com/office/drawing/2014/main" id="{E6358B66-1BFC-6299-F6EF-5FCD9D6DF40C}"/>
              </a:ext>
            </a:extLst>
          </p:cNvPr>
          <p:cNvSpPr/>
          <p:nvPr/>
        </p:nvSpPr>
        <p:spPr>
          <a:xfrm>
            <a:off x="6100204" y="4590262"/>
            <a:ext cx="516890" cy="167005"/>
          </a:xfrm>
          <a:custGeom>
            <a:avLst/>
            <a:gdLst/>
            <a:ahLst/>
            <a:cxnLst/>
            <a:rect l="l" t="t" r="r" b="b"/>
            <a:pathLst>
              <a:path w="516890" h="167004">
                <a:moveTo>
                  <a:pt x="104597" y="59944"/>
                </a:moveTo>
                <a:lnTo>
                  <a:pt x="71259" y="33108"/>
                </a:lnTo>
                <a:lnTo>
                  <a:pt x="69037" y="17792"/>
                </a:lnTo>
                <a:lnTo>
                  <a:pt x="69037" y="3022"/>
                </a:lnTo>
                <a:lnTo>
                  <a:pt x="35585" y="3022"/>
                </a:lnTo>
                <a:lnTo>
                  <a:pt x="35585" y="19037"/>
                </a:lnTo>
                <a:lnTo>
                  <a:pt x="33121" y="33985"/>
                </a:lnTo>
                <a:lnTo>
                  <a:pt x="26327" y="45770"/>
                </a:lnTo>
                <a:lnTo>
                  <a:pt x="15265" y="54406"/>
                </a:lnTo>
                <a:lnTo>
                  <a:pt x="0" y="59944"/>
                </a:lnTo>
                <a:lnTo>
                  <a:pt x="0" y="86283"/>
                </a:lnTo>
                <a:lnTo>
                  <a:pt x="16624" y="82524"/>
                </a:lnTo>
                <a:lnTo>
                  <a:pt x="31089" y="76390"/>
                </a:lnTo>
                <a:lnTo>
                  <a:pt x="43078" y="67945"/>
                </a:lnTo>
                <a:lnTo>
                  <a:pt x="52298" y="57289"/>
                </a:lnTo>
                <a:lnTo>
                  <a:pt x="61556" y="67945"/>
                </a:lnTo>
                <a:lnTo>
                  <a:pt x="73609" y="76390"/>
                </a:lnTo>
                <a:lnTo>
                  <a:pt x="88061" y="82524"/>
                </a:lnTo>
                <a:lnTo>
                  <a:pt x="104597" y="86283"/>
                </a:lnTo>
                <a:lnTo>
                  <a:pt x="104597" y="59944"/>
                </a:lnTo>
                <a:close/>
              </a:path>
              <a:path w="516890" h="167004">
                <a:moveTo>
                  <a:pt x="157975" y="1955"/>
                </a:moveTo>
                <a:lnTo>
                  <a:pt x="124167" y="1955"/>
                </a:lnTo>
                <a:lnTo>
                  <a:pt x="124167" y="22415"/>
                </a:lnTo>
                <a:lnTo>
                  <a:pt x="88950" y="22415"/>
                </a:lnTo>
                <a:lnTo>
                  <a:pt x="88950" y="48031"/>
                </a:lnTo>
                <a:lnTo>
                  <a:pt x="124167" y="48031"/>
                </a:lnTo>
                <a:lnTo>
                  <a:pt x="124167" y="88417"/>
                </a:lnTo>
                <a:lnTo>
                  <a:pt x="157975" y="88417"/>
                </a:lnTo>
                <a:lnTo>
                  <a:pt x="157975" y="1955"/>
                </a:lnTo>
                <a:close/>
              </a:path>
              <a:path w="516890" h="167004">
                <a:moveTo>
                  <a:pt x="160997" y="146418"/>
                </a:moveTo>
                <a:lnTo>
                  <a:pt x="43942" y="146418"/>
                </a:lnTo>
                <a:lnTo>
                  <a:pt x="43942" y="138049"/>
                </a:lnTo>
                <a:lnTo>
                  <a:pt x="158330" y="138049"/>
                </a:lnTo>
                <a:lnTo>
                  <a:pt x="158330" y="93230"/>
                </a:lnTo>
                <a:lnTo>
                  <a:pt x="10147" y="93230"/>
                </a:lnTo>
                <a:lnTo>
                  <a:pt x="10147" y="112966"/>
                </a:lnTo>
                <a:lnTo>
                  <a:pt x="124536" y="112966"/>
                </a:lnTo>
                <a:lnTo>
                  <a:pt x="124536" y="120434"/>
                </a:lnTo>
                <a:lnTo>
                  <a:pt x="10147" y="120434"/>
                </a:lnTo>
                <a:lnTo>
                  <a:pt x="10147" y="166700"/>
                </a:lnTo>
                <a:lnTo>
                  <a:pt x="160997" y="166700"/>
                </a:lnTo>
                <a:lnTo>
                  <a:pt x="160997" y="146418"/>
                </a:lnTo>
                <a:close/>
              </a:path>
              <a:path w="516890" h="167004">
                <a:moveTo>
                  <a:pt x="288099" y="125768"/>
                </a:moveTo>
                <a:lnTo>
                  <a:pt x="252564" y="85648"/>
                </a:lnTo>
                <a:lnTo>
                  <a:pt x="249504" y="61188"/>
                </a:lnTo>
                <a:lnTo>
                  <a:pt x="249504" y="47853"/>
                </a:lnTo>
                <a:lnTo>
                  <a:pt x="286321" y="47853"/>
                </a:lnTo>
                <a:lnTo>
                  <a:pt x="286321" y="20624"/>
                </a:lnTo>
                <a:lnTo>
                  <a:pt x="250037" y="20624"/>
                </a:lnTo>
                <a:lnTo>
                  <a:pt x="250037" y="0"/>
                </a:lnTo>
                <a:lnTo>
                  <a:pt x="215684" y="0"/>
                </a:lnTo>
                <a:lnTo>
                  <a:pt x="215684" y="20624"/>
                </a:lnTo>
                <a:lnTo>
                  <a:pt x="179222" y="20624"/>
                </a:lnTo>
                <a:lnTo>
                  <a:pt x="179222" y="47853"/>
                </a:lnTo>
                <a:lnTo>
                  <a:pt x="216217" y="47853"/>
                </a:lnTo>
                <a:lnTo>
                  <a:pt x="216217" y="61188"/>
                </a:lnTo>
                <a:lnTo>
                  <a:pt x="213106" y="85648"/>
                </a:lnTo>
                <a:lnTo>
                  <a:pt x="204698" y="104025"/>
                </a:lnTo>
                <a:lnTo>
                  <a:pt x="192354" y="117132"/>
                </a:lnTo>
                <a:lnTo>
                  <a:pt x="177457" y="125768"/>
                </a:lnTo>
                <a:lnTo>
                  <a:pt x="177457" y="160807"/>
                </a:lnTo>
                <a:lnTo>
                  <a:pt x="222669" y="131025"/>
                </a:lnTo>
                <a:lnTo>
                  <a:pt x="232765" y="115989"/>
                </a:lnTo>
                <a:lnTo>
                  <a:pt x="242811" y="131025"/>
                </a:lnTo>
                <a:lnTo>
                  <a:pt x="255892" y="143814"/>
                </a:lnTo>
                <a:lnTo>
                  <a:pt x="271246" y="153885"/>
                </a:lnTo>
                <a:lnTo>
                  <a:pt x="288099" y="160807"/>
                </a:lnTo>
                <a:lnTo>
                  <a:pt x="288099" y="125768"/>
                </a:lnTo>
                <a:close/>
              </a:path>
              <a:path w="516890" h="167004">
                <a:moveTo>
                  <a:pt x="335597" y="1943"/>
                </a:moveTo>
                <a:lnTo>
                  <a:pt x="301078" y="1943"/>
                </a:lnTo>
                <a:lnTo>
                  <a:pt x="301078" y="166687"/>
                </a:lnTo>
                <a:lnTo>
                  <a:pt x="335597" y="166687"/>
                </a:lnTo>
                <a:lnTo>
                  <a:pt x="335597" y="1943"/>
                </a:lnTo>
                <a:close/>
              </a:path>
              <a:path w="516890" h="167004">
                <a:moveTo>
                  <a:pt x="511086" y="76720"/>
                </a:moveTo>
                <a:lnTo>
                  <a:pt x="394741" y="76720"/>
                </a:lnTo>
                <a:lnTo>
                  <a:pt x="394741" y="64020"/>
                </a:lnTo>
                <a:lnTo>
                  <a:pt x="509308" y="64020"/>
                </a:lnTo>
                <a:lnTo>
                  <a:pt x="509308" y="41160"/>
                </a:lnTo>
                <a:lnTo>
                  <a:pt x="509308" y="29730"/>
                </a:lnTo>
                <a:lnTo>
                  <a:pt x="509308" y="4330"/>
                </a:lnTo>
                <a:lnTo>
                  <a:pt x="360946" y="4330"/>
                </a:lnTo>
                <a:lnTo>
                  <a:pt x="360946" y="29730"/>
                </a:lnTo>
                <a:lnTo>
                  <a:pt x="475678" y="29730"/>
                </a:lnTo>
                <a:lnTo>
                  <a:pt x="475678" y="41160"/>
                </a:lnTo>
                <a:lnTo>
                  <a:pt x="360946" y="41160"/>
                </a:lnTo>
                <a:lnTo>
                  <a:pt x="360946" y="64020"/>
                </a:lnTo>
                <a:lnTo>
                  <a:pt x="360946" y="76720"/>
                </a:lnTo>
                <a:lnTo>
                  <a:pt x="360946" y="102120"/>
                </a:lnTo>
                <a:lnTo>
                  <a:pt x="511086" y="102120"/>
                </a:lnTo>
                <a:lnTo>
                  <a:pt x="511086" y="76720"/>
                </a:lnTo>
                <a:close/>
              </a:path>
              <a:path w="516890" h="167004">
                <a:moveTo>
                  <a:pt x="516788" y="135039"/>
                </a:moveTo>
                <a:lnTo>
                  <a:pt x="452374" y="135039"/>
                </a:lnTo>
                <a:lnTo>
                  <a:pt x="452374" y="108178"/>
                </a:lnTo>
                <a:lnTo>
                  <a:pt x="417868" y="108178"/>
                </a:lnTo>
                <a:lnTo>
                  <a:pt x="417868" y="135039"/>
                </a:lnTo>
                <a:lnTo>
                  <a:pt x="353644" y="135039"/>
                </a:lnTo>
                <a:lnTo>
                  <a:pt x="353644" y="163677"/>
                </a:lnTo>
                <a:lnTo>
                  <a:pt x="516788" y="163677"/>
                </a:lnTo>
                <a:lnTo>
                  <a:pt x="516788" y="135039"/>
                </a:lnTo>
                <a:close/>
              </a:path>
            </a:pathLst>
          </a:custGeom>
          <a:solidFill>
            <a:srgbClr val="FFF9A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1" name="object 121">
            <a:extLst>
              <a:ext uri="{FF2B5EF4-FFF2-40B4-BE49-F238E27FC236}">
                <a16:creationId xmlns:a16="http://schemas.microsoft.com/office/drawing/2014/main" id="{0D30ACB2-006A-CD90-E316-9EBEEA8C7B2E}"/>
              </a:ext>
            </a:extLst>
          </p:cNvPr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5689301" y="4820806"/>
            <a:ext cx="337381" cy="165629"/>
          </a:xfrm>
          <a:prstGeom prst="rect">
            <a:avLst/>
          </a:prstGeom>
        </p:spPr>
      </p:pic>
      <p:pic>
        <p:nvPicPr>
          <p:cNvPr id="122" name="object 122">
            <a:extLst>
              <a:ext uri="{FF2B5EF4-FFF2-40B4-BE49-F238E27FC236}">
                <a16:creationId xmlns:a16="http://schemas.microsoft.com/office/drawing/2014/main" id="{58F97A5B-F45F-175D-9C78-19CFB4276C8B}"/>
              </a:ext>
            </a:extLst>
          </p:cNvPr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6102334" y="4820451"/>
            <a:ext cx="336857" cy="165272"/>
          </a:xfrm>
          <a:prstGeom prst="rect">
            <a:avLst/>
          </a:prstGeom>
        </p:spPr>
      </p:pic>
      <p:sp>
        <p:nvSpPr>
          <p:cNvPr id="123" name="object 123">
            <a:extLst>
              <a:ext uri="{FF2B5EF4-FFF2-40B4-BE49-F238E27FC236}">
                <a16:creationId xmlns:a16="http://schemas.microsoft.com/office/drawing/2014/main" id="{054CF5C0-7280-747B-2CCD-767C23F67881}"/>
              </a:ext>
            </a:extLst>
          </p:cNvPr>
          <p:cNvSpPr/>
          <p:nvPr/>
        </p:nvSpPr>
        <p:spPr>
          <a:xfrm>
            <a:off x="6510909" y="4820463"/>
            <a:ext cx="567055" cy="166370"/>
          </a:xfrm>
          <a:custGeom>
            <a:avLst/>
            <a:gdLst/>
            <a:ahLst/>
            <a:cxnLst/>
            <a:rect l="l" t="t" r="r" b="b"/>
            <a:pathLst>
              <a:path w="567054" h="166370">
                <a:moveTo>
                  <a:pt x="93929" y="39865"/>
                </a:moveTo>
                <a:lnTo>
                  <a:pt x="90805" y="25450"/>
                </a:lnTo>
                <a:lnTo>
                  <a:pt x="90220" y="22733"/>
                </a:lnTo>
                <a:lnTo>
                  <a:pt x="80124" y="10363"/>
                </a:lnTo>
                <a:lnTo>
                  <a:pt x="65176" y="2870"/>
                </a:lnTo>
                <a:lnTo>
                  <a:pt x="63334" y="2616"/>
                </a:lnTo>
                <a:lnTo>
                  <a:pt x="63334" y="30607"/>
                </a:lnTo>
                <a:lnTo>
                  <a:pt x="63334" y="69024"/>
                </a:lnTo>
                <a:lnTo>
                  <a:pt x="56400" y="74015"/>
                </a:lnTo>
                <a:lnTo>
                  <a:pt x="38061" y="74015"/>
                </a:lnTo>
                <a:lnTo>
                  <a:pt x="31305" y="69024"/>
                </a:lnTo>
                <a:lnTo>
                  <a:pt x="31305" y="30607"/>
                </a:lnTo>
                <a:lnTo>
                  <a:pt x="38061" y="25450"/>
                </a:lnTo>
                <a:lnTo>
                  <a:pt x="56400" y="25450"/>
                </a:lnTo>
                <a:lnTo>
                  <a:pt x="63334" y="30607"/>
                </a:lnTo>
                <a:lnTo>
                  <a:pt x="63334" y="2616"/>
                </a:lnTo>
                <a:lnTo>
                  <a:pt x="13804" y="10363"/>
                </a:lnTo>
                <a:lnTo>
                  <a:pt x="0" y="39865"/>
                </a:lnTo>
                <a:lnTo>
                  <a:pt x="114" y="60312"/>
                </a:lnTo>
                <a:lnTo>
                  <a:pt x="3708" y="76873"/>
                </a:lnTo>
                <a:lnTo>
                  <a:pt x="13804" y="89166"/>
                </a:lnTo>
                <a:lnTo>
                  <a:pt x="28740" y="96596"/>
                </a:lnTo>
                <a:lnTo>
                  <a:pt x="46951" y="99098"/>
                </a:lnTo>
                <a:lnTo>
                  <a:pt x="65176" y="96596"/>
                </a:lnTo>
                <a:lnTo>
                  <a:pt x="80124" y="89166"/>
                </a:lnTo>
                <a:lnTo>
                  <a:pt x="90220" y="76873"/>
                </a:lnTo>
                <a:lnTo>
                  <a:pt x="90843" y="74015"/>
                </a:lnTo>
                <a:lnTo>
                  <a:pt x="93814" y="60312"/>
                </a:lnTo>
                <a:lnTo>
                  <a:pt x="93929" y="39865"/>
                </a:lnTo>
                <a:close/>
              </a:path>
              <a:path w="567054" h="166370">
                <a:moveTo>
                  <a:pt x="154406" y="138404"/>
                </a:moveTo>
                <a:lnTo>
                  <a:pt x="42164" y="138404"/>
                </a:lnTo>
                <a:lnTo>
                  <a:pt x="42164" y="108877"/>
                </a:lnTo>
                <a:lnTo>
                  <a:pt x="8001" y="108877"/>
                </a:lnTo>
                <a:lnTo>
                  <a:pt x="8001" y="165100"/>
                </a:lnTo>
                <a:lnTo>
                  <a:pt x="154406" y="165100"/>
                </a:lnTo>
                <a:lnTo>
                  <a:pt x="154406" y="138404"/>
                </a:lnTo>
                <a:close/>
              </a:path>
              <a:path w="567054" h="166370">
                <a:moveTo>
                  <a:pt x="170421" y="41808"/>
                </a:moveTo>
                <a:lnTo>
                  <a:pt x="150850" y="41808"/>
                </a:lnTo>
                <a:lnTo>
                  <a:pt x="150850" y="355"/>
                </a:lnTo>
                <a:lnTo>
                  <a:pt x="117055" y="355"/>
                </a:lnTo>
                <a:lnTo>
                  <a:pt x="117055" y="120091"/>
                </a:lnTo>
                <a:lnTo>
                  <a:pt x="150850" y="120091"/>
                </a:lnTo>
                <a:lnTo>
                  <a:pt x="150850" y="70815"/>
                </a:lnTo>
                <a:lnTo>
                  <a:pt x="170421" y="70815"/>
                </a:lnTo>
                <a:lnTo>
                  <a:pt x="170421" y="41808"/>
                </a:lnTo>
                <a:close/>
              </a:path>
              <a:path w="567054" h="166370">
                <a:moveTo>
                  <a:pt x="280974" y="69380"/>
                </a:moveTo>
                <a:lnTo>
                  <a:pt x="266509" y="66078"/>
                </a:lnTo>
                <a:lnTo>
                  <a:pt x="254812" y="58686"/>
                </a:lnTo>
                <a:lnTo>
                  <a:pt x="246938" y="46990"/>
                </a:lnTo>
                <a:lnTo>
                  <a:pt x="243979" y="30772"/>
                </a:lnTo>
                <a:lnTo>
                  <a:pt x="243979" y="29171"/>
                </a:lnTo>
                <a:lnTo>
                  <a:pt x="279209" y="29171"/>
                </a:lnTo>
                <a:lnTo>
                  <a:pt x="279209" y="3378"/>
                </a:lnTo>
                <a:lnTo>
                  <a:pt x="177800" y="3378"/>
                </a:lnTo>
                <a:lnTo>
                  <a:pt x="177800" y="29171"/>
                </a:lnTo>
                <a:lnTo>
                  <a:pt x="213029" y="29171"/>
                </a:lnTo>
                <a:lnTo>
                  <a:pt x="213029" y="30772"/>
                </a:lnTo>
                <a:lnTo>
                  <a:pt x="210172" y="46990"/>
                </a:lnTo>
                <a:lnTo>
                  <a:pt x="202323" y="58686"/>
                </a:lnTo>
                <a:lnTo>
                  <a:pt x="190588" y="66078"/>
                </a:lnTo>
                <a:lnTo>
                  <a:pt x="176022" y="69380"/>
                </a:lnTo>
                <a:lnTo>
                  <a:pt x="176022" y="96062"/>
                </a:lnTo>
                <a:lnTo>
                  <a:pt x="192430" y="93941"/>
                </a:lnTo>
                <a:lnTo>
                  <a:pt x="206933" y="89014"/>
                </a:lnTo>
                <a:lnTo>
                  <a:pt x="219100" y="81140"/>
                </a:lnTo>
                <a:lnTo>
                  <a:pt x="228498" y="70091"/>
                </a:lnTo>
                <a:lnTo>
                  <a:pt x="237718" y="81140"/>
                </a:lnTo>
                <a:lnTo>
                  <a:pt x="249872" y="89014"/>
                </a:lnTo>
                <a:lnTo>
                  <a:pt x="264452" y="93941"/>
                </a:lnTo>
                <a:lnTo>
                  <a:pt x="280974" y="96062"/>
                </a:lnTo>
                <a:lnTo>
                  <a:pt x="280974" y="70091"/>
                </a:lnTo>
                <a:lnTo>
                  <a:pt x="280974" y="69380"/>
                </a:lnTo>
                <a:close/>
              </a:path>
              <a:path w="567054" h="166370">
                <a:moveTo>
                  <a:pt x="333984" y="355"/>
                </a:moveTo>
                <a:lnTo>
                  <a:pt x="300012" y="355"/>
                </a:lnTo>
                <a:lnTo>
                  <a:pt x="300012" y="36296"/>
                </a:lnTo>
                <a:lnTo>
                  <a:pt x="271551" y="36296"/>
                </a:lnTo>
                <a:lnTo>
                  <a:pt x="271551" y="61023"/>
                </a:lnTo>
                <a:lnTo>
                  <a:pt x="300012" y="61023"/>
                </a:lnTo>
                <a:lnTo>
                  <a:pt x="300012" y="98196"/>
                </a:lnTo>
                <a:lnTo>
                  <a:pt x="333984" y="98196"/>
                </a:lnTo>
                <a:lnTo>
                  <a:pt x="333984" y="355"/>
                </a:lnTo>
                <a:close/>
              </a:path>
              <a:path w="567054" h="166370">
                <a:moveTo>
                  <a:pt x="336308" y="133959"/>
                </a:moveTo>
                <a:lnTo>
                  <a:pt x="302514" y="102298"/>
                </a:lnTo>
                <a:lnTo>
                  <a:pt x="302514" y="128981"/>
                </a:lnTo>
                <a:lnTo>
                  <a:pt x="302514" y="138582"/>
                </a:lnTo>
                <a:lnTo>
                  <a:pt x="298767" y="141605"/>
                </a:lnTo>
                <a:lnTo>
                  <a:pt x="222084" y="141605"/>
                </a:lnTo>
                <a:lnTo>
                  <a:pt x="218186" y="138582"/>
                </a:lnTo>
                <a:lnTo>
                  <a:pt x="218186" y="128981"/>
                </a:lnTo>
                <a:lnTo>
                  <a:pt x="222084" y="126314"/>
                </a:lnTo>
                <a:lnTo>
                  <a:pt x="298767" y="126314"/>
                </a:lnTo>
                <a:lnTo>
                  <a:pt x="302514" y="128981"/>
                </a:lnTo>
                <a:lnTo>
                  <a:pt x="302514" y="102298"/>
                </a:lnTo>
                <a:lnTo>
                  <a:pt x="301447" y="102108"/>
                </a:lnTo>
                <a:lnTo>
                  <a:pt x="218897" y="102108"/>
                </a:lnTo>
                <a:lnTo>
                  <a:pt x="205397" y="104432"/>
                </a:lnTo>
                <a:lnTo>
                  <a:pt x="194437" y="110959"/>
                </a:lnTo>
                <a:lnTo>
                  <a:pt x="187071" y="121031"/>
                </a:lnTo>
                <a:lnTo>
                  <a:pt x="184378" y="133959"/>
                </a:lnTo>
                <a:lnTo>
                  <a:pt x="187071" y="146761"/>
                </a:lnTo>
                <a:lnTo>
                  <a:pt x="194437" y="156908"/>
                </a:lnTo>
                <a:lnTo>
                  <a:pt x="205397" y="163576"/>
                </a:lnTo>
                <a:lnTo>
                  <a:pt x="218897" y="165976"/>
                </a:lnTo>
                <a:lnTo>
                  <a:pt x="301447" y="165976"/>
                </a:lnTo>
                <a:lnTo>
                  <a:pt x="315150" y="163576"/>
                </a:lnTo>
                <a:lnTo>
                  <a:pt x="326212" y="156908"/>
                </a:lnTo>
                <a:lnTo>
                  <a:pt x="333616" y="146761"/>
                </a:lnTo>
                <a:lnTo>
                  <a:pt x="334695" y="141605"/>
                </a:lnTo>
                <a:lnTo>
                  <a:pt x="336308" y="133959"/>
                </a:lnTo>
                <a:close/>
              </a:path>
              <a:path w="567054" h="166370">
                <a:moveTo>
                  <a:pt x="458419" y="64401"/>
                </a:moveTo>
                <a:lnTo>
                  <a:pt x="425132" y="36029"/>
                </a:lnTo>
                <a:lnTo>
                  <a:pt x="422859" y="20650"/>
                </a:lnTo>
                <a:lnTo>
                  <a:pt x="422859" y="1422"/>
                </a:lnTo>
                <a:lnTo>
                  <a:pt x="389407" y="1422"/>
                </a:lnTo>
                <a:lnTo>
                  <a:pt x="389407" y="20650"/>
                </a:lnTo>
                <a:lnTo>
                  <a:pt x="387159" y="36029"/>
                </a:lnTo>
                <a:lnTo>
                  <a:pt x="387121" y="36283"/>
                </a:lnTo>
                <a:lnTo>
                  <a:pt x="380352" y="49187"/>
                </a:lnTo>
                <a:lnTo>
                  <a:pt x="369214" y="59169"/>
                </a:lnTo>
                <a:lnTo>
                  <a:pt x="353822" y="66001"/>
                </a:lnTo>
                <a:lnTo>
                  <a:pt x="353822" y="95364"/>
                </a:lnTo>
                <a:lnTo>
                  <a:pt x="370649" y="90258"/>
                </a:lnTo>
                <a:lnTo>
                  <a:pt x="385191" y="83299"/>
                </a:lnTo>
                <a:lnTo>
                  <a:pt x="397179" y="74536"/>
                </a:lnTo>
                <a:lnTo>
                  <a:pt x="406311" y="64046"/>
                </a:lnTo>
                <a:lnTo>
                  <a:pt x="415404" y="74307"/>
                </a:lnTo>
                <a:lnTo>
                  <a:pt x="427291" y="82854"/>
                </a:lnTo>
                <a:lnTo>
                  <a:pt x="441718" y="89611"/>
                </a:lnTo>
                <a:lnTo>
                  <a:pt x="458419" y="94462"/>
                </a:lnTo>
                <a:lnTo>
                  <a:pt x="458419" y="64401"/>
                </a:lnTo>
                <a:close/>
              </a:path>
              <a:path w="567054" h="166370">
                <a:moveTo>
                  <a:pt x="511797" y="355"/>
                </a:moveTo>
                <a:lnTo>
                  <a:pt x="477989" y="355"/>
                </a:lnTo>
                <a:lnTo>
                  <a:pt x="477989" y="23126"/>
                </a:lnTo>
                <a:lnTo>
                  <a:pt x="442772" y="23126"/>
                </a:lnTo>
                <a:lnTo>
                  <a:pt x="442772" y="50177"/>
                </a:lnTo>
                <a:lnTo>
                  <a:pt x="477989" y="50177"/>
                </a:lnTo>
                <a:lnTo>
                  <a:pt x="477989" y="97497"/>
                </a:lnTo>
                <a:lnTo>
                  <a:pt x="511797" y="97497"/>
                </a:lnTo>
                <a:lnTo>
                  <a:pt x="511797" y="355"/>
                </a:lnTo>
                <a:close/>
              </a:path>
              <a:path w="567054" h="166370">
                <a:moveTo>
                  <a:pt x="514108" y="133604"/>
                </a:moveTo>
                <a:lnTo>
                  <a:pt x="480314" y="101600"/>
                </a:lnTo>
                <a:lnTo>
                  <a:pt x="480314" y="127914"/>
                </a:lnTo>
                <a:lnTo>
                  <a:pt x="480314" y="138938"/>
                </a:lnTo>
                <a:lnTo>
                  <a:pt x="475856" y="141262"/>
                </a:lnTo>
                <a:lnTo>
                  <a:pt x="400621" y="141262"/>
                </a:lnTo>
                <a:lnTo>
                  <a:pt x="395986" y="138938"/>
                </a:lnTo>
                <a:lnTo>
                  <a:pt x="395986" y="127914"/>
                </a:lnTo>
                <a:lnTo>
                  <a:pt x="400621" y="125958"/>
                </a:lnTo>
                <a:lnTo>
                  <a:pt x="475856" y="125958"/>
                </a:lnTo>
                <a:lnTo>
                  <a:pt x="480314" y="127914"/>
                </a:lnTo>
                <a:lnTo>
                  <a:pt x="480314" y="101600"/>
                </a:lnTo>
                <a:lnTo>
                  <a:pt x="479247" y="101409"/>
                </a:lnTo>
                <a:lnTo>
                  <a:pt x="396697" y="101409"/>
                </a:lnTo>
                <a:lnTo>
                  <a:pt x="383197" y="103784"/>
                </a:lnTo>
                <a:lnTo>
                  <a:pt x="372224" y="110426"/>
                </a:lnTo>
                <a:lnTo>
                  <a:pt x="364871" y="120611"/>
                </a:lnTo>
                <a:lnTo>
                  <a:pt x="362178" y="133604"/>
                </a:lnTo>
                <a:lnTo>
                  <a:pt x="364871" y="146469"/>
                </a:lnTo>
                <a:lnTo>
                  <a:pt x="372224" y="156730"/>
                </a:lnTo>
                <a:lnTo>
                  <a:pt x="383197" y="163512"/>
                </a:lnTo>
                <a:lnTo>
                  <a:pt x="396697" y="165976"/>
                </a:lnTo>
                <a:lnTo>
                  <a:pt x="479247" y="165976"/>
                </a:lnTo>
                <a:lnTo>
                  <a:pt x="492937" y="163512"/>
                </a:lnTo>
                <a:lnTo>
                  <a:pt x="504012" y="156730"/>
                </a:lnTo>
                <a:lnTo>
                  <a:pt x="511403" y="146469"/>
                </a:lnTo>
                <a:lnTo>
                  <a:pt x="512495" y="141262"/>
                </a:lnTo>
                <a:lnTo>
                  <a:pt x="514108" y="133604"/>
                </a:lnTo>
                <a:close/>
              </a:path>
              <a:path w="567054" h="166370">
                <a:moveTo>
                  <a:pt x="565442" y="134302"/>
                </a:moveTo>
                <a:lnTo>
                  <a:pt x="535546" y="134302"/>
                </a:lnTo>
                <a:lnTo>
                  <a:pt x="535546" y="164020"/>
                </a:lnTo>
                <a:lnTo>
                  <a:pt x="565442" y="164020"/>
                </a:lnTo>
                <a:lnTo>
                  <a:pt x="565442" y="134302"/>
                </a:lnTo>
                <a:close/>
              </a:path>
              <a:path w="567054" h="166370">
                <a:moveTo>
                  <a:pt x="566674" y="0"/>
                </a:moveTo>
                <a:lnTo>
                  <a:pt x="534289" y="0"/>
                </a:lnTo>
                <a:lnTo>
                  <a:pt x="534289" y="69380"/>
                </a:lnTo>
                <a:lnTo>
                  <a:pt x="536079" y="119189"/>
                </a:lnTo>
                <a:lnTo>
                  <a:pt x="565073" y="119189"/>
                </a:lnTo>
                <a:lnTo>
                  <a:pt x="566674" y="69380"/>
                </a:lnTo>
                <a:lnTo>
                  <a:pt x="5666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F81A41C6-749F-657F-C65E-16F44D073723}"/>
              </a:ext>
            </a:extLst>
          </p:cNvPr>
          <p:cNvSpPr/>
          <p:nvPr/>
        </p:nvSpPr>
        <p:spPr>
          <a:xfrm>
            <a:off x="7991995" y="3998684"/>
            <a:ext cx="2664460" cy="1126490"/>
          </a:xfrm>
          <a:custGeom>
            <a:avLst/>
            <a:gdLst/>
            <a:ahLst/>
            <a:cxnLst/>
            <a:rect l="l" t="t" r="r" b="b"/>
            <a:pathLst>
              <a:path w="2664459" h="1126489">
                <a:moveTo>
                  <a:pt x="2664002" y="0"/>
                </a:moveTo>
                <a:lnTo>
                  <a:pt x="0" y="0"/>
                </a:lnTo>
                <a:lnTo>
                  <a:pt x="0" y="1126020"/>
                </a:lnTo>
                <a:lnTo>
                  <a:pt x="2664002" y="1126020"/>
                </a:lnTo>
                <a:lnTo>
                  <a:pt x="2664002" y="0"/>
                </a:lnTo>
                <a:close/>
              </a:path>
            </a:pathLst>
          </a:custGeom>
          <a:solidFill>
            <a:srgbClr val="52A5A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5" name="object 125">
            <a:extLst>
              <a:ext uri="{FF2B5EF4-FFF2-40B4-BE49-F238E27FC236}">
                <a16:creationId xmlns:a16="http://schemas.microsoft.com/office/drawing/2014/main" id="{751659D6-41CC-E26F-25FF-088BB845304A}"/>
              </a:ext>
            </a:extLst>
          </p:cNvPr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6315646" y="2193239"/>
            <a:ext cx="3255784" cy="3070491"/>
          </a:xfrm>
          <a:prstGeom prst="rect">
            <a:avLst/>
          </a:prstGeom>
        </p:spPr>
      </p:pic>
      <p:pic>
        <p:nvPicPr>
          <p:cNvPr id="126" name="object 126">
            <a:extLst>
              <a:ext uri="{FF2B5EF4-FFF2-40B4-BE49-F238E27FC236}">
                <a16:creationId xmlns:a16="http://schemas.microsoft.com/office/drawing/2014/main" id="{D9952BD8-BCBB-E1E2-DAB4-6C10CEA5F2D5}"/>
              </a:ext>
            </a:extLst>
          </p:cNvPr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6711987" y="2861729"/>
            <a:ext cx="84417" cy="126021"/>
          </a:xfrm>
          <a:prstGeom prst="rect">
            <a:avLst/>
          </a:prstGeom>
        </p:spPr>
      </p:pic>
      <p:pic>
        <p:nvPicPr>
          <p:cNvPr id="127" name="object 127">
            <a:extLst>
              <a:ext uri="{FF2B5EF4-FFF2-40B4-BE49-F238E27FC236}">
                <a16:creationId xmlns:a16="http://schemas.microsoft.com/office/drawing/2014/main" id="{4995A661-CE4C-1325-CC5F-A8F3FF4D2A04}"/>
              </a:ext>
            </a:extLst>
          </p:cNvPr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6727964" y="2568918"/>
            <a:ext cx="68885" cy="264528"/>
          </a:xfrm>
          <a:prstGeom prst="rect">
            <a:avLst/>
          </a:prstGeom>
        </p:spPr>
      </p:pic>
      <p:sp>
        <p:nvSpPr>
          <p:cNvPr id="128" name="object 128">
            <a:extLst>
              <a:ext uri="{FF2B5EF4-FFF2-40B4-BE49-F238E27FC236}">
                <a16:creationId xmlns:a16="http://schemas.microsoft.com/office/drawing/2014/main" id="{08458B54-9556-FAAF-7EC6-5849C2CD7EAB}"/>
              </a:ext>
            </a:extLst>
          </p:cNvPr>
          <p:cNvSpPr/>
          <p:nvPr/>
        </p:nvSpPr>
        <p:spPr>
          <a:xfrm>
            <a:off x="9603702" y="4131284"/>
            <a:ext cx="708025" cy="399415"/>
          </a:xfrm>
          <a:custGeom>
            <a:avLst/>
            <a:gdLst/>
            <a:ahLst/>
            <a:cxnLst/>
            <a:rect l="l" t="t" r="r" b="b"/>
            <a:pathLst>
              <a:path w="708025" h="399414">
                <a:moveTo>
                  <a:pt x="108521" y="127736"/>
                </a:moveTo>
                <a:lnTo>
                  <a:pt x="74701" y="84670"/>
                </a:lnTo>
                <a:lnTo>
                  <a:pt x="71869" y="58534"/>
                </a:lnTo>
                <a:lnTo>
                  <a:pt x="71869" y="50342"/>
                </a:lnTo>
                <a:lnTo>
                  <a:pt x="106743" y="50342"/>
                </a:lnTo>
                <a:lnTo>
                  <a:pt x="106743" y="22415"/>
                </a:lnTo>
                <a:lnTo>
                  <a:pt x="71869" y="22415"/>
                </a:lnTo>
                <a:lnTo>
                  <a:pt x="71869" y="1790"/>
                </a:lnTo>
                <a:lnTo>
                  <a:pt x="38252" y="1790"/>
                </a:lnTo>
                <a:lnTo>
                  <a:pt x="38252" y="22415"/>
                </a:lnTo>
                <a:lnTo>
                  <a:pt x="3390" y="22415"/>
                </a:lnTo>
                <a:lnTo>
                  <a:pt x="3390" y="50342"/>
                </a:lnTo>
                <a:lnTo>
                  <a:pt x="38430" y="50342"/>
                </a:lnTo>
                <a:lnTo>
                  <a:pt x="38430" y="58534"/>
                </a:lnTo>
                <a:lnTo>
                  <a:pt x="35572" y="84670"/>
                </a:lnTo>
                <a:lnTo>
                  <a:pt x="27749" y="104140"/>
                </a:lnTo>
                <a:lnTo>
                  <a:pt x="16065" y="118097"/>
                </a:lnTo>
                <a:lnTo>
                  <a:pt x="1612" y="127736"/>
                </a:lnTo>
                <a:lnTo>
                  <a:pt x="1612" y="162598"/>
                </a:lnTo>
                <a:lnTo>
                  <a:pt x="18249" y="155282"/>
                </a:lnTo>
                <a:lnTo>
                  <a:pt x="33096" y="144780"/>
                </a:lnTo>
                <a:lnTo>
                  <a:pt x="45542" y="131457"/>
                </a:lnTo>
                <a:lnTo>
                  <a:pt x="54978" y="115646"/>
                </a:lnTo>
                <a:lnTo>
                  <a:pt x="64592" y="131457"/>
                </a:lnTo>
                <a:lnTo>
                  <a:pt x="77076" y="144780"/>
                </a:lnTo>
                <a:lnTo>
                  <a:pt x="91897" y="155282"/>
                </a:lnTo>
                <a:lnTo>
                  <a:pt x="108521" y="162598"/>
                </a:lnTo>
                <a:lnTo>
                  <a:pt x="108521" y="127736"/>
                </a:lnTo>
                <a:close/>
              </a:path>
              <a:path w="708025" h="399414">
                <a:moveTo>
                  <a:pt x="157619" y="264363"/>
                </a:moveTo>
                <a:lnTo>
                  <a:pt x="114503" y="255803"/>
                </a:lnTo>
                <a:lnTo>
                  <a:pt x="98729" y="234302"/>
                </a:lnTo>
                <a:lnTo>
                  <a:pt x="98729" y="230733"/>
                </a:lnTo>
                <a:lnTo>
                  <a:pt x="64401" y="230733"/>
                </a:lnTo>
                <a:lnTo>
                  <a:pt x="64401" y="234302"/>
                </a:lnTo>
                <a:lnTo>
                  <a:pt x="60325" y="246329"/>
                </a:lnTo>
                <a:lnTo>
                  <a:pt x="48615" y="255803"/>
                </a:lnTo>
                <a:lnTo>
                  <a:pt x="30035" y="262039"/>
                </a:lnTo>
                <a:lnTo>
                  <a:pt x="5346" y="264363"/>
                </a:lnTo>
                <a:lnTo>
                  <a:pt x="5346" y="285356"/>
                </a:lnTo>
                <a:lnTo>
                  <a:pt x="33439" y="283222"/>
                </a:lnTo>
                <a:lnTo>
                  <a:pt x="33655" y="283222"/>
                </a:lnTo>
                <a:lnTo>
                  <a:pt x="55283" y="277698"/>
                </a:lnTo>
                <a:lnTo>
                  <a:pt x="71069" y="269633"/>
                </a:lnTo>
                <a:lnTo>
                  <a:pt x="76657" y="264363"/>
                </a:lnTo>
                <a:lnTo>
                  <a:pt x="81305" y="259918"/>
                </a:lnTo>
                <a:lnTo>
                  <a:pt x="91274" y="269633"/>
                </a:lnTo>
                <a:lnTo>
                  <a:pt x="107048" y="277698"/>
                </a:lnTo>
                <a:lnTo>
                  <a:pt x="129032" y="283222"/>
                </a:lnTo>
                <a:lnTo>
                  <a:pt x="157619" y="285356"/>
                </a:lnTo>
                <a:lnTo>
                  <a:pt x="157619" y="264363"/>
                </a:lnTo>
                <a:close/>
              </a:path>
              <a:path w="708025" h="399414">
                <a:moveTo>
                  <a:pt x="158330" y="377507"/>
                </a:moveTo>
                <a:lnTo>
                  <a:pt x="40373" y="377507"/>
                </a:lnTo>
                <a:lnTo>
                  <a:pt x="40373" y="370573"/>
                </a:lnTo>
                <a:lnTo>
                  <a:pt x="155663" y="370573"/>
                </a:lnTo>
                <a:lnTo>
                  <a:pt x="155663" y="327342"/>
                </a:lnTo>
                <a:lnTo>
                  <a:pt x="7302" y="327342"/>
                </a:lnTo>
                <a:lnTo>
                  <a:pt x="7302" y="346189"/>
                </a:lnTo>
                <a:lnTo>
                  <a:pt x="122402" y="346189"/>
                </a:lnTo>
                <a:lnTo>
                  <a:pt x="122402" y="352780"/>
                </a:lnTo>
                <a:lnTo>
                  <a:pt x="7302" y="352780"/>
                </a:lnTo>
                <a:lnTo>
                  <a:pt x="7302" y="397078"/>
                </a:lnTo>
                <a:lnTo>
                  <a:pt x="158330" y="397078"/>
                </a:lnTo>
                <a:lnTo>
                  <a:pt x="158330" y="377507"/>
                </a:lnTo>
                <a:close/>
              </a:path>
              <a:path w="708025" h="399414">
                <a:moveTo>
                  <a:pt x="163144" y="295846"/>
                </a:moveTo>
                <a:lnTo>
                  <a:pt x="97663" y="295846"/>
                </a:lnTo>
                <a:lnTo>
                  <a:pt x="97663" y="279133"/>
                </a:lnTo>
                <a:lnTo>
                  <a:pt x="65112" y="279133"/>
                </a:lnTo>
                <a:lnTo>
                  <a:pt x="65112" y="295846"/>
                </a:lnTo>
                <a:lnTo>
                  <a:pt x="0" y="295846"/>
                </a:lnTo>
                <a:lnTo>
                  <a:pt x="0" y="319684"/>
                </a:lnTo>
                <a:lnTo>
                  <a:pt x="163144" y="319684"/>
                </a:lnTo>
                <a:lnTo>
                  <a:pt x="163144" y="295846"/>
                </a:lnTo>
                <a:close/>
              </a:path>
              <a:path w="708025" h="399414">
                <a:moveTo>
                  <a:pt x="174167" y="64947"/>
                </a:moveTo>
                <a:lnTo>
                  <a:pt x="154419" y="64947"/>
                </a:lnTo>
                <a:lnTo>
                  <a:pt x="154419" y="3733"/>
                </a:lnTo>
                <a:lnTo>
                  <a:pt x="120624" y="3733"/>
                </a:lnTo>
                <a:lnTo>
                  <a:pt x="120624" y="168478"/>
                </a:lnTo>
                <a:lnTo>
                  <a:pt x="154419" y="168478"/>
                </a:lnTo>
                <a:lnTo>
                  <a:pt x="154419" y="95351"/>
                </a:lnTo>
                <a:lnTo>
                  <a:pt x="174167" y="95351"/>
                </a:lnTo>
                <a:lnTo>
                  <a:pt x="174167" y="64947"/>
                </a:lnTo>
                <a:close/>
              </a:path>
              <a:path w="708025" h="399414">
                <a:moveTo>
                  <a:pt x="335241" y="297357"/>
                </a:moveTo>
                <a:lnTo>
                  <a:pt x="218897" y="297357"/>
                </a:lnTo>
                <a:lnTo>
                  <a:pt x="218897" y="288467"/>
                </a:lnTo>
                <a:lnTo>
                  <a:pt x="333463" y="288467"/>
                </a:lnTo>
                <a:lnTo>
                  <a:pt x="333463" y="266877"/>
                </a:lnTo>
                <a:lnTo>
                  <a:pt x="333463" y="257987"/>
                </a:lnTo>
                <a:lnTo>
                  <a:pt x="333463" y="235127"/>
                </a:lnTo>
                <a:lnTo>
                  <a:pt x="185102" y="235127"/>
                </a:lnTo>
                <a:lnTo>
                  <a:pt x="185102" y="257987"/>
                </a:lnTo>
                <a:lnTo>
                  <a:pt x="299834" y="257987"/>
                </a:lnTo>
                <a:lnTo>
                  <a:pt x="299834" y="266877"/>
                </a:lnTo>
                <a:lnTo>
                  <a:pt x="185102" y="266877"/>
                </a:lnTo>
                <a:lnTo>
                  <a:pt x="185102" y="288467"/>
                </a:lnTo>
                <a:lnTo>
                  <a:pt x="185102" y="297357"/>
                </a:lnTo>
                <a:lnTo>
                  <a:pt x="185102" y="320217"/>
                </a:lnTo>
                <a:lnTo>
                  <a:pt x="335241" y="320217"/>
                </a:lnTo>
                <a:lnTo>
                  <a:pt x="335241" y="297357"/>
                </a:lnTo>
                <a:close/>
              </a:path>
              <a:path w="708025" h="399414">
                <a:moveTo>
                  <a:pt x="338086" y="76314"/>
                </a:moveTo>
                <a:lnTo>
                  <a:pt x="304114" y="76314"/>
                </a:lnTo>
                <a:lnTo>
                  <a:pt x="304114" y="92329"/>
                </a:lnTo>
                <a:lnTo>
                  <a:pt x="338086" y="92329"/>
                </a:lnTo>
                <a:lnTo>
                  <a:pt x="338086" y="76314"/>
                </a:lnTo>
                <a:close/>
              </a:path>
              <a:path w="708025" h="399414">
                <a:moveTo>
                  <a:pt x="338086" y="3721"/>
                </a:moveTo>
                <a:lnTo>
                  <a:pt x="304114" y="3721"/>
                </a:lnTo>
                <a:lnTo>
                  <a:pt x="304114" y="17487"/>
                </a:lnTo>
                <a:lnTo>
                  <a:pt x="275653" y="17487"/>
                </a:lnTo>
                <a:lnTo>
                  <a:pt x="275653" y="6057"/>
                </a:lnTo>
                <a:lnTo>
                  <a:pt x="243814" y="6057"/>
                </a:lnTo>
                <a:lnTo>
                  <a:pt x="243814" y="17487"/>
                </a:lnTo>
                <a:lnTo>
                  <a:pt x="243814" y="21297"/>
                </a:lnTo>
                <a:lnTo>
                  <a:pt x="243814" y="45427"/>
                </a:lnTo>
                <a:lnTo>
                  <a:pt x="243814" y="51777"/>
                </a:lnTo>
                <a:lnTo>
                  <a:pt x="243814" y="64477"/>
                </a:lnTo>
                <a:lnTo>
                  <a:pt x="214096" y="64477"/>
                </a:lnTo>
                <a:lnTo>
                  <a:pt x="214096" y="45427"/>
                </a:lnTo>
                <a:lnTo>
                  <a:pt x="243814" y="45427"/>
                </a:lnTo>
                <a:lnTo>
                  <a:pt x="243814" y="21297"/>
                </a:lnTo>
                <a:lnTo>
                  <a:pt x="214109" y="21297"/>
                </a:lnTo>
                <a:lnTo>
                  <a:pt x="214109" y="6057"/>
                </a:lnTo>
                <a:lnTo>
                  <a:pt x="182079" y="6057"/>
                </a:lnTo>
                <a:lnTo>
                  <a:pt x="182079" y="88607"/>
                </a:lnTo>
                <a:lnTo>
                  <a:pt x="275653" y="88607"/>
                </a:lnTo>
                <a:lnTo>
                  <a:pt x="275653" y="75907"/>
                </a:lnTo>
                <a:lnTo>
                  <a:pt x="338086" y="75907"/>
                </a:lnTo>
                <a:lnTo>
                  <a:pt x="338086" y="64477"/>
                </a:lnTo>
                <a:lnTo>
                  <a:pt x="338086" y="52298"/>
                </a:lnTo>
                <a:lnTo>
                  <a:pt x="338086" y="51777"/>
                </a:lnTo>
                <a:lnTo>
                  <a:pt x="338086" y="41795"/>
                </a:lnTo>
                <a:lnTo>
                  <a:pt x="304114" y="41795"/>
                </a:lnTo>
                <a:lnTo>
                  <a:pt x="304114" y="51777"/>
                </a:lnTo>
                <a:lnTo>
                  <a:pt x="275666" y="51777"/>
                </a:lnTo>
                <a:lnTo>
                  <a:pt x="275666" y="45427"/>
                </a:lnTo>
                <a:lnTo>
                  <a:pt x="275666" y="41617"/>
                </a:lnTo>
                <a:lnTo>
                  <a:pt x="338086" y="41617"/>
                </a:lnTo>
                <a:lnTo>
                  <a:pt x="338086" y="21297"/>
                </a:lnTo>
                <a:lnTo>
                  <a:pt x="338086" y="17970"/>
                </a:lnTo>
                <a:lnTo>
                  <a:pt x="338086" y="17487"/>
                </a:lnTo>
                <a:lnTo>
                  <a:pt x="338086" y="3721"/>
                </a:lnTo>
                <a:close/>
              </a:path>
              <a:path w="708025" h="399414">
                <a:moveTo>
                  <a:pt x="340753" y="148297"/>
                </a:moveTo>
                <a:lnTo>
                  <a:pt x="224777" y="148297"/>
                </a:lnTo>
                <a:lnTo>
                  <a:pt x="224777" y="140677"/>
                </a:lnTo>
                <a:lnTo>
                  <a:pt x="338086" y="140677"/>
                </a:lnTo>
                <a:lnTo>
                  <a:pt x="338086" y="122897"/>
                </a:lnTo>
                <a:lnTo>
                  <a:pt x="338086" y="116547"/>
                </a:lnTo>
                <a:lnTo>
                  <a:pt x="338086" y="97497"/>
                </a:lnTo>
                <a:lnTo>
                  <a:pt x="189547" y="97497"/>
                </a:lnTo>
                <a:lnTo>
                  <a:pt x="189547" y="116547"/>
                </a:lnTo>
                <a:lnTo>
                  <a:pt x="302869" y="116547"/>
                </a:lnTo>
                <a:lnTo>
                  <a:pt x="302869" y="122897"/>
                </a:lnTo>
                <a:lnTo>
                  <a:pt x="189547" y="122897"/>
                </a:lnTo>
                <a:lnTo>
                  <a:pt x="189547" y="140677"/>
                </a:lnTo>
                <a:lnTo>
                  <a:pt x="189547" y="148297"/>
                </a:lnTo>
                <a:lnTo>
                  <a:pt x="189547" y="168617"/>
                </a:lnTo>
                <a:lnTo>
                  <a:pt x="340753" y="168617"/>
                </a:lnTo>
                <a:lnTo>
                  <a:pt x="340753" y="148297"/>
                </a:lnTo>
                <a:close/>
              </a:path>
              <a:path w="708025" h="399414">
                <a:moveTo>
                  <a:pt x="342353" y="331787"/>
                </a:moveTo>
                <a:lnTo>
                  <a:pt x="177800" y="331787"/>
                </a:lnTo>
                <a:lnTo>
                  <a:pt x="177800" y="359181"/>
                </a:lnTo>
                <a:lnTo>
                  <a:pt x="242735" y="359181"/>
                </a:lnTo>
                <a:lnTo>
                  <a:pt x="242735" y="398843"/>
                </a:lnTo>
                <a:lnTo>
                  <a:pt x="277431" y="398843"/>
                </a:lnTo>
                <a:lnTo>
                  <a:pt x="277431" y="359181"/>
                </a:lnTo>
                <a:lnTo>
                  <a:pt x="342353" y="359181"/>
                </a:lnTo>
                <a:lnTo>
                  <a:pt x="342353" y="331787"/>
                </a:lnTo>
                <a:close/>
              </a:path>
              <a:path w="708025" h="399414">
                <a:moveTo>
                  <a:pt x="459854" y="309181"/>
                </a:moveTo>
                <a:lnTo>
                  <a:pt x="449834" y="304736"/>
                </a:lnTo>
                <a:lnTo>
                  <a:pt x="445185" y="302679"/>
                </a:lnTo>
                <a:lnTo>
                  <a:pt x="434098" y="291960"/>
                </a:lnTo>
                <a:lnTo>
                  <a:pt x="427075" y="277393"/>
                </a:lnTo>
                <a:lnTo>
                  <a:pt x="424624" y="259372"/>
                </a:lnTo>
                <a:lnTo>
                  <a:pt x="424624" y="233387"/>
                </a:lnTo>
                <a:lnTo>
                  <a:pt x="392785" y="233387"/>
                </a:lnTo>
                <a:lnTo>
                  <a:pt x="392785" y="259372"/>
                </a:lnTo>
                <a:lnTo>
                  <a:pt x="390245" y="277164"/>
                </a:lnTo>
                <a:lnTo>
                  <a:pt x="390220" y="277393"/>
                </a:lnTo>
                <a:lnTo>
                  <a:pt x="390105" y="278168"/>
                </a:lnTo>
                <a:lnTo>
                  <a:pt x="382714" y="292823"/>
                </a:lnTo>
                <a:lnTo>
                  <a:pt x="371538" y="303199"/>
                </a:lnTo>
                <a:lnTo>
                  <a:pt x="357555" y="309181"/>
                </a:lnTo>
                <a:lnTo>
                  <a:pt x="357555" y="336943"/>
                </a:lnTo>
                <a:lnTo>
                  <a:pt x="373659" y="332536"/>
                </a:lnTo>
                <a:lnTo>
                  <a:pt x="387819" y="325450"/>
                </a:lnTo>
                <a:lnTo>
                  <a:pt x="399618" y="316052"/>
                </a:lnTo>
                <a:lnTo>
                  <a:pt x="408622" y="304736"/>
                </a:lnTo>
                <a:lnTo>
                  <a:pt x="417715" y="316052"/>
                </a:lnTo>
                <a:lnTo>
                  <a:pt x="429564" y="325450"/>
                </a:lnTo>
                <a:lnTo>
                  <a:pt x="443738" y="332536"/>
                </a:lnTo>
                <a:lnTo>
                  <a:pt x="459854" y="336943"/>
                </a:lnTo>
                <a:lnTo>
                  <a:pt x="459854" y="309181"/>
                </a:lnTo>
                <a:close/>
              </a:path>
              <a:path w="708025" h="399414">
                <a:moveTo>
                  <a:pt x="463410" y="76669"/>
                </a:moveTo>
                <a:lnTo>
                  <a:pt x="437794" y="44843"/>
                </a:lnTo>
                <a:lnTo>
                  <a:pt x="435127" y="44843"/>
                </a:lnTo>
                <a:lnTo>
                  <a:pt x="435127" y="72415"/>
                </a:lnTo>
                <a:lnTo>
                  <a:pt x="435127" y="80416"/>
                </a:lnTo>
                <a:lnTo>
                  <a:pt x="432282" y="84505"/>
                </a:lnTo>
                <a:lnTo>
                  <a:pt x="391896" y="84505"/>
                </a:lnTo>
                <a:lnTo>
                  <a:pt x="389051" y="80416"/>
                </a:lnTo>
                <a:lnTo>
                  <a:pt x="389051" y="72415"/>
                </a:lnTo>
                <a:lnTo>
                  <a:pt x="391896" y="68681"/>
                </a:lnTo>
                <a:lnTo>
                  <a:pt x="432282" y="68681"/>
                </a:lnTo>
                <a:lnTo>
                  <a:pt x="435127" y="72415"/>
                </a:lnTo>
                <a:lnTo>
                  <a:pt x="435127" y="44843"/>
                </a:lnTo>
                <a:lnTo>
                  <a:pt x="385851" y="44843"/>
                </a:lnTo>
                <a:lnTo>
                  <a:pt x="376059" y="47332"/>
                </a:lnTo>
                <a:lnTo>
                  <a:pt x="367893" y="54152"/>
                </a:lnTo>
                <a:lnTo>
                  <a:pt x="362292" y="64262"/>
                </a:lnTo>
                <a:lnTo>
                  <a:pt x="360222" y="76669"/>
                </a:lnTo>
                <a:lnTo>
                  <a:pt x="362292" y="88950"/>
                </a:lnTo>
                <a:lnTo>
                  <a:pt x="367893" y="98958"/>
                </a:lnTo>
                <a:lnTo>
                  <a:pt x="376059" y="105689"/>
                </a:lnTo>
                <a:lnTo>
                  <a:pt x="385851" y="108165"/>
                </a:lnTo>
                <a:lnTo>
                  <a:pt x="437794" y="108165"/>
                </a:lnTo>
                <a:lnTo>
                  <a:pt x="447573" y="105689"/>
                </a:lnTo>
                <a:lnTo>
                  <a:pt x="455739" y="98958"/>
                </a:lnTo>
                <a:lnTo>
                  <a:pt x="461327" y="88950"/>
                </a:lnTo>
                <a:lnTo>
                  <a:pt x="462089" y="84505"/>
                </a:lnTo>
                <a:lnTo>
                  <a:pt x="463410" y="76669"/>
                </a:lnTo>
                <a:close/>
              </a:path>
              <a:path w="708025" h="399414">
                <a:moveTo>
                  <a:pt x="465188" y="13881"/>
                </a:moveTo>
                <a:lnTo>
                  <a:pt x="429260" y="13881"/>
                </a:lnTo>
                <a:lnTo>
                  <a:pt x="429260" y="0"/>
                </a:lnTo>
                <a:lnTo>
                  <a:pt x="394385" y="0"/>
                </a:lnTo>
                <a:lnTo>
                  <a:pt x="394385" y="13881"/>
                </a:lnTo>
                <a:lnTo>
                  <a:pt x="358089" y="13881"/>
                </a:lnTo>
                <a:lnTo>
                  <a:pt x="358089" y="39141"/>
                </a:lnTo>
                <a:lnTo>
                  <a:pt x="465188" y="39141"/>
                </a:lnTo>
                <a:lnTo>
                  <a:pt x="465188" y="13881"/>
                </a:lnTo>
                <a:close/>
              </a:path>
              <a:path w="708025" h="399414">
                <a:moveTo>
                  <a:pt x="470522" y="132892"/>
                </a:moveTo>
                <a:lnTo>
                  <a:pt x="428193" y="135559"/>
                </a:lnTo>
                <a:lnTo>
                  <a:pt x="428193" y="114046"/>
                </a:lnTo>
                <a:lnTo>
                  <a:pt x="395452" y="114046"/>
                </a:lnTo>
                <a:lnTo>
                  <a:pt x="395452" y="137693"/>
                </a:lnTo>
                <a:lnTo>
                  <a:pt x="355790" y="140182"/>
                </a:lnTo>
                <a:lnTo>
                  <a:pt x="355790" y="167754"/>
                </a:lnTo>
                <a:lnTo>
                  <a:pt x="470522" y="160286"/>
                </a:lnTo>
                <a:lnTo>
                  <a:pt x="470522" y="135559"/>
                </a:lnTo>
                <a:lnTo>
                  <a:pt x="470522" y="132892"/>
                </a:lnTo>
                <a:close/>
              </a:path>
              <a:path w="708025" h="399414">
                <a:moveTo>
                  <a:pt x="515531" y="232321"/>
                </a:moveTo>
                <a:lnTo>
                  <a:pt x="481558" y="232321"/>
                </a:lnTo>
                <a:lnTo>
                  <a:pt x="481558" y="243179"/>
                </a:lnTo>
                <a:lnTo>
                  <a:pt x="448106" y="243179"/>
                </a:lnTo>
                <a:lnTo>
                  <a:pt x="448106" y="267741"/>
                </a:lnTo>
                <a:lnTo>
                  <a:pt x="481558" y="267741"/>
                </a:lnTo>
                <a:lnTo>
                  <a:pt x="481558" y="277164"/>
                </a:lnTo>
                <a:lnTo>
                  <a:pt x="448106" y="277164"/>
                </a:lnTo>
                <a:lnTo>
                  <a:pt x="448106" y="301891"/>
                </a:lnTo>
                <a:lnTo>
                  <a:pt x="481558" y="301891"/>
                </a:lnTo>
                <a:lnTo>
                  <a:pt x="481558" y="357568"/>
                </a:lnTo>
                <a:lnTo>
                  <a:pt x="515531" y="357568"/>
                </a:lnTo>
                <a:lnTo>
                  <a:pt x="515531" y="232321"/>
                </a:lnTo>
                <a:close/>
              </a:path>
              <a:path w="708025" h="399414">
                <a:moveTo>
                  <a:pt x="518375" y="370382"/>
                </a:moveTo>
                <a:lnTo>
                  <a:pt x="402031" y="370382"/>
                </a:lnTo>
                <a:lnTo>
                  <a:pt x="402031" y="345300"/>
                </a:lnTo>
                <a:lnTo>
                  <a:pt x="367880" y="345300"/>
                </a:lnTo>
                <a:lnTo>
                  <a:pt x="367880" y="397065"/>
                </a:lnTo>
                <a:lnTo>
                  <a:pt x="518375" y="397065"/>
                </a:lnTo>
                <a:lnTo>
                  <a:pt x="518375" y="370382"/>
                </a:lnTo>
                <a:close/>
              </a:path>
              <a:path w="708025" h="399414">
                <a:moveTo>
                  <a:pt x="529767" y="64947"/>
                </a:moveTo>
                <a:lnTo>
                  <a:pt x="510019" y="64947"/>
                </a:lnTo>
                <a:lnTo>
                  <a:pt x="510019" y="3733"/>
                </a:lnTo>
                <a:lnTo>
                  <a:pt x="476224" y="3733"/>
                </a:lnTo>
                <a:lnTo>
                  <a:pt x="476224" y="168478"/>
                </a:lnTo>
                <a:lnTo>
                  <a:pt x="510019" y="168478"/>
                </a:lnTo>
                <a:lnTo>
                  <a:pt x="510019" y="95351"/>
                </a:lnTo>
                <a:lnTo>
                  <a:pt x="529767" y="95351"/>
                </a:lnTo>
                <a:lnTo>
                  <a:pt x="529767" y="64947"/>
                </a:lnTo>
                <a:close/>
              </a:path>
              <a:path w="708025" h="399414">
                <a:moveTo>
                  <a:pt x="640676" y="235191"/>
                </a:moveTo>
                <a:lnTo>
                  <a:pt x="538746" y="235191"/>
                </a:lnTo>
                <a:lnTo>
                  <a:pt x="538746" y="263474"/>
                </a:lnTo>
                <a:lnTo>
                  <a:pt x="607593" y="263474"/>
                </a:lnTo>
                <a:lnTo>
                  <a:pt x="603491" y="352780"/>
                </a:lnTo>
                <a:lnTo>
                  <a:pt x="634987" y="352780"/>
                </a:lnTo>
                <a:lnTo>
                  <a:pt x="640676" y="235191"/>
                </a:lnTo>
                <a:close/>
              </a:path>
              <a:path w="708025" h="399414">
                <a:moveTo>
                  <a:pt x="648322" y="360070"/>
                </a:moveTo>
                <a:lnTo>
                  <a:pt x="589445" y="363994"/>
                </a:lnTo>
                <a:lnTo>
                  <a:pt x="589445" y="294779"/>
                </a:lnTo>
                <a:lnTo>
                  <a:pt x="557428" y="294779"/>
                </a:lnTo>
                <a:lnTo>
                  <a:pt x="557428" y="365950"/>
                </a:lnTo>
                <a:lnTo>
                  <a:pt x="533590" y="367360"/>
                </a:lnTo>
                <a:lnTo>
                  <a:pt x="533590" y="396354"/>
                </a:lnTo>
                <a:lnTo>
                  <a:pt x="648322" y="388886"/>
                </a:lnTo>
                <a:lnTo>
                  <a:pt x="648322" y="363994"/>
                </a:lnTo>
                <a:lnTo>
                  <a:pt x="648322" y="360070"/>
                </a:lnTo>
                <a:close/>
              </a:path>
              <a:path w="708025" h="399414">
                <a:moveTo>
                  <a:pt x="653135" y="81114"/>
                </a:moveTo>
                <a:lnTo>
                  <a:pt x="607771" y="83781"/>
                </a:lnTo>
                <a:lnTo>
                  <a:pt x="607771" y="70269"/>
                </a:lnTo>
                <a:lnTo>
                  <a:pt x="643521" y="70269"/>
                </a:lnTo>
                <a:lnTo>
                  <a:pt x="643521" y="46964"/>
                </a:lnTo>
                <a:lnTo>
                  <a:pt x="573252" y="46964"/>
                </a:lnTo>
                <a:lnTo>
                  <a:pt x="573252" y="29349"/>
                </a:lnTo>
                <a:lnTo>
                  <a:pt x="641756" y="29349"/>
                </a:lnTo>
                <a:lnTo>
                  <a:pt x="641756" y="6578"/>
                </a:lnTo>
                <a:lnTo>
                  <a:pt x="540524" y="6578"/>
                </a:lnTo>
                <a:lnTo>
                  <a:pt x="540524" y="70269"/>
                </a:lnTo>
                <a:lnTo>
                  <a:pt x="575741" y="70269"/>
                </a:lnTo>
                <a:lnTo>
                  <a:pt x="575741" y="85572"/>
                </a:lnTo>
                <a:lnTo>
                  <a:pt x="533057" y="88049"/>
                </a:lnTo>
                <a:lnTo>
                  <a:pt x="533057" y="114033"/>
                </a:lnTo>
                <a:lnTo>
                  <a:pt x="653135" y="107086"/>
                </a:lnTo>
                <a:lnTo>
                  <a:pt x="653135" y="83781"/>
                </a:lnTo>
                <a:lnTo>
                  <a:pt x="653135" y="81114"/>
                </a:lnTo>
                <a:close/>
              </a:path>
              <a:path w="708025" h="399414">
                <a:moveTo>
                  <a:pt x="693153" y="3733"/>
                </a:moveTo>
                <a:lnTo>
                  <a:pt x="658825" y="3733"/>
                </a:lnTo>
                <a:lnTo>
                  <a:pt x="658825" y="130035"/>
                </a:lnTo>
                <a:lnTo>
                  <a:pt x="693153" y="130035"/>
                </a:lnTo>
                <a:lnTo>
                  <a:pt x="693153" y="3733"/>
                </a:lnTo>
                <a:close/>
              </a:path>
              <a:path w="708025" h="399414">
                <a:moveTo>
                  <a:pt x="696010" y="142316"/>
                </a:moveTo>
                <a:lnTo>
                  <a:pt x="580199" y="142316"/>
                </a:lnTo>
                <a:lnTo>
                  <a:pt x="580199" y="120078"/>
                </a:lnTo>
                <a:lnTo>
                  <a:pt x="545680" y="120078"/>
                </a:lnTo>
                <a:lnTo>
                  <a:pt x="545680" y="168465"/>
                </a:lnTo>
                <a:lnTo>
                  <a:pt x="696010" y="168465"/>
                </a:lnTo>
                <a:lnTo>
                  <a:pt x="696010" y="142316"/>
                </a:lnTo>
                <a:close/>
              </a:path>
              <a:path w="708025" h="399414">
                <a:moveTo>
                  <a:pt x="707567" y="293547"/>
                </a:moveTo>
                <a:lnTo>
                  <a:pt x="687819" y="293547"/>
                </a:lnTo>
                <a:lnTo>
                  <a:pt x="687819" y="232333"/>
                </a:lnTo>
                <a:lnTo>
                  <a:pt x="654024" y="232333"/>
                </a:lnTo>
                <a:lnTo>
                  <a:pt x="654024" y="397078"/>
                </a:lnTo>
                <a:lnTo>
                  <a:pt x="687819" y="397078"/>
                </a:lnTo>
                <a:lnTo>
                  <a:pt x="687819" y="323951"/>
                </a:lnTo>
                <a:lnTo>
                  <a:pt x="707567" y="323951"/>
                </a:lnTo>
                <a:lnTo>
                  <a:pt x="707567" y="293547"/>
                </a:lnTo>
                <a:close/>
              </a:path>
            </a:pathLst>
          </a:custGeom>
          <a:solidFill>
            <a:srgbClr val="FFF9A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9" name="object 129">
            <a:extLst>
              <a:ext uri="{FF2B5EF4-FFF2-40B4-BE49-F238E27FC236}">
                <a16:creationId xmlns:a16="http://schemas.microsoft.com/office/drawing/2014/main" id="{8B3AE036-F06F-7948-60FA-680337F3DA7C}"/>
              </a:ext>
            </a:extLst>
          </p:cNvPr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9196720" y="4591672"/>
            <a:ext cx="338985" cy="165988"/>
          </a:xfrm>
          <a:prstGeom prst="rect">
            <a:avLst/>
          </a:prstGeom>
        </p:spPr>
      </p:pic>
      <p:sp>
        <p:nvSpPr>
          <p:cNvPr id="130" name="object 130">
            <a:extLst>
              <a:ext uri="{FF2B5EF4-FFF2-40B4-BE49-F238E27FC236}">
                <a16:creationId xmlns:a16="http://schemas.microsoft.com/office/drawing/2014/main" id="{78CEC85F-E96F-84E4-3D51-11EB92ADE74A}"/>
              </a:ext>
            </a:extLst>
          </p:cNvPr>
          <p:cNvSpPr/>
          <p:nvPr/>
        </p:nvSpPr>
        <p:spPr>
          <a:xfrm>
            <a:off x="9607791" y="4590732"/>
            <a:ext cx="689610" cy="166370"/>
          </a:xfrm>
          <a:custGeom>
            <a:avLst/>
            <a:gdLst/>
            <a:ahLst/>
            <a:cxnLst/>
            <a:rect l="l" t="t" r="r" b="b"/>
            <a:pathLst>
              <a:path w="689609" h="166370">
                <a:moveTo>
                  <a:pt x="76860" y="7188"/>
                </a:moveTo>
                <a:lnTo>
                  <a:pt x="0" y="7188"/>
                </a:lnTo>
                <a:lnTo>
                  <a:pt x="0" y="34582"/>
                </a:lnTo>
                <a:lnTo>
                  <a:pt x="76860" y="34582"/>
                </a:lnTo>
                <a:lnTo>
                  <a:pt x="76860" y="7188"/>
                </a:lnTo>
                <a:close/>
              </a:path>
              <a:path w="689609" h="166370">
                <a:moveTo>
                  <a:pt x="82918" y="124599"/>
                </a:moveTo>
                <a:lnTo>
                  <a:pt x="29006" y="129222"/>
                </a:lnTo>
                <a:lnTo>
                  <a:pt x="29006" y="74256"/>
                </a:lnTo>
                <a:lnTo>
                  <a:pt x="75971" y="74256"/>
                </a:lnTo>
                <a:lnTo>
                  <a:pt x="75971" y="47396"/>
                </a:lnTo>
                <a:lnTo>
                  <a:pt x="0" y="47396"/>
                </a:lnTo>
                <a:lnTo>
                  <a:pt x="0" y="160540"/>
                </a:lnTo>
                <a:lnTo>
                  <a:pt x="82918" y="153060"/>
                </a:lnTo>
                <a:lnTo>
                  <a:pt x="82918" y="129222"/>
                </a:lnTo>
                <a:lnTo>
                  <a:pt x="82918" y="124599"/>
                </a:lnTo>
                <a:close/>
              </a:path>
              <a:path w="689609" h="166370">
                <a:moveTo>
                  <a:pt x="157988" y="1485"/>
                </a:moveTo>
                <a:lnTo>
                  <a:pt x="129527" y="1485"/>
                </a:lnTo>
                <a:lnTo>
                  <a:pt x="129527" y="63398"/>
                </a:lnTo>
                <a:lnTo>
                  <a:pt x="117424" y="63398"/>
                </a:lnTo>
                <a:lnTo>
                  <a:pt x="117424" y="1485"/>
                </a:lnTo>
                <a:lnTo>
                  <a:pt x="89674" y="1485"/>
                </a:lnTo>
                <a:lnTo>
                  <a:pt x="89674" y="166230"/>
                </a:lnTo>
                <a:lnTo>
                  <a:pt x="117424" y="166230"/>
                </a:lnTo>
                <a:lnTo>
                  <a:pt x="117424" y="92405"/>
                </a:lnTo>
                <a:lnTo>
                  <a:pt x="129527" y="92405"/>
                </a:lnTo>
                <a:lnTo>
                  <a:pt x="129527" y="166230"/>
                </a:lnTo>
                <a:lnTo>
                  <a:pt x="157988" y="166230"/>
                </a:lnTo>
                <a:lnTo>
                  <a:pt x="157988" y="92405"/>
                </a:lnTo>
                <a:lnTo>
                  <a:pt x="157988" y="63398"/>
                </a:lnTo>
                <a:lnTo>
                  <a:pt x="157988" y="1485"/>
                </a:lnTo>
                <a:close/>
              </a:path>
              <a:path w="689609" h="166370">
                <a:moveTo>
                  <a:pt x="329374" y="29768"/>
                </a:moveTo>
                <a:lnTo>
                  <a:pt x="295579" y="29768"/>
                </a:lnTo>
                <a:lnTo>
                  <a:pt x="295579" y="37782"/>
                </a:lnTo>
                <a:lnTo>
                  <a:pt x="329374" y="37782"/>
                </a:lnTo>
                <a:lnTo>
                  <a:pt x="329374" y="29768"/>
                </a:lnTo>
                <a:close/>
              </a:path>
              <a:path w="689609" h="166370">
                <a:moveTo>
                  <a:pt x="329374" y="10160"/>
                </a:moveTo>
                <a:lnTo>
                  <a:pt x="214642" y="10160"/>
                </a:lnTo>
                <a:lnTo>
                  <a:pt x="214642" y="0"/>
                </a:lnTo>
                <a:lnTo>
                  <a:pt x="181013" y="0"/>
                </a:lnTo>
                <a:lnTo>
                  <a:pt x="181013" y="10160"/>
                </a:lnTo>
                <a:lnTo>
                  <a:pt x="181013" y="29210"/>
                </a:lnTo>
                <a:lnTo>
                  <a:pt x="181013" y="38100"/>
                </a:lnTo>
                <a:lnTo>
                  <a:pt x="181013" y="57150"/>
                </a:lnTo>
                <a:lnTo>
                  <a:pt x="329374" y="57150"/>
                </a:lnTo>
                <a:lnTo>
                  <a:pt x="329374" y="38100"/>
                </a:lnTo>
                <a:lnTo>
                  <a:pt x="214642" y="38100"/>
                </a:lnTo>
                <a:lnTo>
                  <a:pt x="214642" y="29210"/>
                </a:lnTo>
                <a:lnTo>
                  <a:pt x="329374" y="29210"/>
                </a:lnTo>
                <a:lnTo>
                  <a:pt x="329374" y="10160"/>
                </a:lnTo>
                <a:close/>
              </a:path>
              <a:path w="689609" h="166370">
                <a:moveTo>
                  <a:pt x="329374" y="596"/>
                </a:moveTo>
                <a:lnTo>
                  <a:pt x="295579" y="596"/>
                </a:lnTo>
                <a:lnTo>
                  <a:pt x="295579" y="10020"/>
                </a:lnTo>
                <a:lnTo>
                  <a:pt x="329374" y="10020"/>
                </a:lnTo>
                <a:lnTo>
                  <a:pt x="329374" y="596"/>
                </a:lnTo>
                <a:close/>
              </a:path>
              <a:path w="689609" h="166370">
                <a:moveTo>
                  <a:pt x="332041" y="147320"/>
                </a:moveTo>
                <a:lnTo>
                  <a:pt x="214820" y="147320"/>
                </a:lnTo>
                <a:lnTo>
                  <a:pt x="214820" y="139700"/>
                </a:lnTo>
                <a:lnTo>
                  <a:pt x="329374" y="139700"/>
                </a:lnTo>
                <a:lnTo>
                  <a:pt x="329374" y="123190"/>
                </a:lnTo>
                <a:lnTo>
                  <a:pt x="329374" y="115570"/>
                </a:lnTo>
                <a:lnTo>
                  <a:pt x="329374" y="97790"/>
                </a:lnTo>
                <a:lnTo>
                  <a:pt x="181013" y="97790"/>
                </a:lnTo>
                <a:lnTo>
                  <a:pt x="181013" y="115570"/>
                </a:lnTo>
                <a:lnTo>
                  <a:pt x="295757" y="115570"/>
                </a:lnTo>
                <a:lnTo>
                  <a:pt x="295757" y="123190"/>
                </a:lnTo>
                <a:lnTo>
                  <a:pt x="181013" y="123190"/>
                </a:lnTo>
                <a:lnTo>
                  <a:pt x="181013" y="139700"/>
                </a:lnTo>
                <a:lnTo>
                  <a:pt x="181013" y="147320"/>
                </a:lnTo>
                <a:lnTo>
                  <a:pt x="181013" y="166370"/>
                </a:lnTo>
                <a:lnTo>
                  <a:pt x="332041" y="166370"/>
                </a:lnTo>
                <a:lnTo>
                  <a:pt x="332041" y="147320"/>
                </a:lnTo>
                <a:close/>
              </a:path>
              <a:path w="689609" h="166370">
                <a:moveTo>
                  <a:pt x="336854" y="65354"/>
                </a:moveTo>
                <a:lnTo>
                  <a:pt x="173710" y="65354"/>
                </a:lnTo>
                <a:lnTo>
                  <a:pt x="173710" y="89014"/>
                </a:lnTo>
                <a:lnTo>
                  <a:pt x="336854" y="89014"/>
                </a:lnTo>
                <a:lnTo>
                  <a:pt x="336854" y="65354"/>
                </a:lnTo>
                <a:close/>
              </a:path>
              <a:path w="689609" h="166370">
                <a:moveTo>
                  <a:pt x="467156" y="68719"/>
                </a:moveTo>
                <a:lnTo>
                  <a:pt x="388353" y="73888"/>
                </a:lnTo>
                <a:lnTo>
                  <a:pt x="388353" y="60896"/>
                </a:lnTo>
                <a:lnTo>
                  <a:pt x="453631" y="60896"/>
                </a:lnTo>
                <a:lnTo>
                  <a:pt x="453631" y="4330"/>
                </a:lnTo>
                <a:lnTo>
                  <a:pt x="355790" y="4330"/>
                </a:lnTo>
                <a:lnTo>
                  <a:pt x="355790" y="28168"/>
                </a:lnTo>
                <a:lnTo>
                  <a:pt x="421081" y="28168"/>
                </a:lnTo>
                <a:lnTo>
                  <a:pt x="421081" y="38658"/>
                </a:lnTo>
                <a:lnTo>
                  <a:pt x="355790" y="38658"/>
                </a:lnTo>
                <a:lnTo>
                  <a:pt x="355790" y="101282"/>
                </a:lnTo>
                <a:lnTo>
                  <a:pt x="467156" y="93281"/>
                </a:lnTo>
                <a:lnTo>
                  <a:pt x="467156" y="73888"/>
                </a:lnTo>
                <a:lnTo>
                  <a:pt x="467156" y="68719"/>
                </a:lnTo>
                <a:close/>
              </a:path>
              <a:path w="689609" h="166370">
                <a:moveTo>
                  <a:pt x="511632" y="1473"/>
                </a:moveTo>
                <a:lnTo>
                  <a:pt x="477113" y="1473"/>
                </a:lnTo>
                <a:lnTo>
                  <a:pt x="477113" y="111785"/>
                </a:lnTo>
                <a:lnTo>
                  <a:pt x="511632" y="111785"/>
                </a:lnTo>
                <a:lnTo>
                  <a:pt x="511632" y="1473"/>
                </a:lnTo>
                <a:close/>
              </a:path>
              <a:path w="689609" h="166370">
                <a:moveTo>
                  <a:pt x="516788" y="139890"/>
                </a:moveTo>
                <a:lnTo>
                  <a:pt x="505460" y="138823"/>
                </a:lnTo>
                <a:lnTo>
                  <a:pt x="490943" y="137464"/>
                </a:lnTo>
                <a:lnTo>
                  <a:pt x="471906" y="130822"/>
                </a:lnTo>
                <a:lnTo>
                  <a:pt x="460146" y="120980"/>
                </a:lnTo>
                <a:lnTo>
                  <a:pt x="456133" y="108927"/>
                </a:lnTo>
                <a:lnTo>
                  <a:pt x="456133" y="104838"/>
                </a:lnTo>
                <a:lnTo>
                  <a:pt x="421779" y="104838"/>
                </a:lnTo>
                <a:lnTo>
                  <a:pt x="421779" y="108927"/>
                </a:lnTo>
                <a:lnTo>
                  <a:pt x="417753" y="120980"/>
                </a:lnTo>
                <a:lnTo>
                  <a:pt x="405968" y="130822"/>
                </a:lnTo>
                <a:lnTo>
                  <a:pt x="386880" y="137464"/>
                </a:lnTo>
                <a:lnTo>
                  <a:pt x="360946" y="139890"/>
                </a:lnTo>
                <a:lnTo>
                  <a:pt x="360946" y="166217"/>
                </a:lnTo>
                <a:lnTo>
                  <a:pt x="389318" y="163969"/>
                </a:lnTo>
                <a:lnTo>
                  <a:pt x="411365" y="157937"/>
                </a:lnTo>
                <a:lnTo>
                  <a:pt x="427685" y="149186"/>
                </a:lnTo>
                <a:lnTo>
                  <a:pt x="438861" y="138823"/>
                </a:lnTo>
                <a:lnTo>
                  <a:pt x="449834" y="149186"/>
                </a:lnTo>
                <a:lnTo>
                  <a:pt x="466077" y="157937"/>
                </a:lnTo>
                <a:lnTo>
                  <a:pt x="488200" y="163969"/>
                </a:lnTo>
                <a:lnTo>
                  <a:pt x="516788" y="166217"/>
                </a:lnTo>
                <a:lnTo>
                  <a:pt x="516788" y="139890"/>
                </a:lnTo>
                <a:close/>
              </a:path>
              <a:path w="689609" h="166370">
                <a:moveTo>
                  <a:pt x="636231" y="45783"/>
                </a:moveTo>
                <a:lnTo>
                  <a:pt x="632587" y="28168"/>
                </a:lnTo>
                <a:lnTo>
                  <a:pt x="632269" y="26593"/>
                </a:lnTo>
                <a:lnTo>
                  <a:pt x="621487" y="12788"/>
                </a:lnTo>
                <a:lnTo>
                  <a:pt x="605536" y="4457"/>
                </a:lnTo>
                <a:lnTo>
                  <a:pt x="604215" y="4279"/>
                </a:lnTo>
                <a:lnTo>
                  <a:pt x="604215" y="34391"/>
                </a:lnTo>
                <a:lnTo>
                  <a:pt x="604215" y="74244"/>
                </a:lnTo>
                <a:lnTo>
                  <a:pt x="596214" y="80111"/>
                </a:lnTo>
                <a:lnTo>
                  <a:pt x="576287" y="80111"/>
                </a:lnTo>
                <a:lnTo>
                  <a:pt x="568452" y="74244"/>
                </a:lnTo>
                <a:lnTo>
                  <a:pt x="568452" y="34391"/>
                </a:lnTo>
                <a:lnTo>
                  <a:pt x="576287" y="28168"/>
                </a:lnTo>
                <a:lnTo>
                  <a:pt x="596214" y="28168"/>
                </a:lnTo>
                <a:lnTo>
                  <a:pt x="604215" y="34391"/>
                </a:lnTo>
                <a:lnTo>
                  <a:pt x="604215" y="4279"/>
                </a:lnTo>
                <a:lnTo>
                  <a:pt x="550887" y="12788"/>
                </a:lnTo>
                <a:lnTo>
                  <a:pt x="536257" y="45783"/>
                </a:lnTo>
                <a:lnTo>
                  <a:pt x="536257" y="63220"/>
                </a:lnTo>
                <a:lnTo>
                  <a:pt x="540181" y="82283"/>
                </a:lnTo>
                <a:lnTo>
                  <a:pt x="550887" y="95770"/>
                </a:lnTo>
                <a:lnTo>
                  <a:pt x="566724" y="103797"/>
                </a:lnTo>
                <a:lnTo>
                  <a:pt x="586066" y="106438"/>
                </a:lnTo>
                <a:lnTo>
                  <a:pt x="605536" y="103797"/>
                </a:lnTo>
                <a:lnTo>
                  <a:pt x="621487" y="95770"/>
                </a:lnTo>
                <a:lnTo>
                  <a:pt x="632269" y="82283"/>
                </a:lnTo>
                <a:lnTo>
                  <a:pt x="632714" y="80111"/>
                </a:lnTo>
                <a:lnTo>
                  <a:pt x="636231" y="63220"/>
                </a:lnTo>
                <a:lnTo>
                  <a:pt x="636231" y="45783"/>
                </a:lnTo>
                <a:close/>
              </a:path>
              <a:path w="689609" h="166370">
                <a:moveTo>
                  <a:pt x="649046" y="126187"/>
                </a:moveTo>
                <a:lnTo>
                  <a:pt x="529844" y="133477"/>
                </a:lnTo>
                <a:lnTo>
                  <a:pt x="529844" y="162483"/>
                </a:lnTo>
                <a:lnTo>
                  <a:pt x="649046" y="155181"/>
                </a:lnTo>
                <a:lnTo>
                  <a:pt x="649046" y="126187"/>
                </a:lnTo>
                <a:close/>
              </a:path>
              <a:path w="689609" h="166370">
                <a:moveTo>
                  <a:pt x="689063" y="1473"/>
                </a:moveTo>
                <a:lnTo>
                  <a:pt x="654735" y="1473"/>
                </a:lnTo>
                <a:lnTo>
                  <a:pt x="654735" y="166217"/>
                </a:lnTo>
                <a:lnTo>
                  <a:pt x="689063" y="166217"/>
                </a:lnTo>
                <a:lnTo>
                  <a:pt x="689063" y="1473"/>
                </a:lnTo>
                <a:close/>
              </a:path>
            </a:pathLst>
          </a:custGeom>
          <a:solidFill>
            <a:srgbClr val="FFF9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D6FD2D3-29AB-9A3E-631D-2F3B388572ED}"/>
              </a:ext>
            </a:extLst>
          </p:cNvPr>
          <p:cNvSpPr/>
          <p:nvPr/>
        </p:nvSpPr>
        <p:spPr>
          <a:xfrm>
            <a:off x="9362249" y="4817084"/>
            <a:ext cx="530225" cy="170815"/>
          </a:xfrm>
          <a:custGeom>
            <a:avLst/>
            <a:gdLst/>
            <a:ahLst/>
            <a:cxnLst/>
            <a:rect l="l" t="t" r="r" b="b"/>
            <a:pathLst>
              <a:path w="530225" h="170814">
                <a:moveTo>
                  <a:pt x="157797" y="43776"/>
                </a:moveTo>
                <a:lnTo>
                  <a:pt x="155638" y="33261"/>
                </a:lnTo>
                <a:lnTo>
                  <a:pt x="154762" y="28956"/>
                </a:lnTo>
                <a:lnTo>
                  <a:pt x="146481" y="16852"/>
                </a:lnTo>
                <a:lnTo>
                  <a:pt x="134162" y="8686"/>
                </a:lnTo>
                <a:lnTo>
                  <a:pt x="124891" y="6858"/>
                </a:lnTo>
                <a:lnTo>
                  <a:pt x="124891" y="37719"/>
                </a:lnTo>
                <a:lnTo>
                  <a:pt x="124891" y="50165"/>
                </a:lnTo>
                <a:lnTo>
                  <a:pt x="119380" y="54622"/>
                </a:lnTo>
                <a:lnTo>
                  <a:pt x="43599" y="54622"/>
                </a:lnTo>
                <a:lnTo>
                  <a:pt x="38252" y="50165"/>
                </a:lnTo>
                <a:lnTo>
                  <a:pt x="38252" y="38074"/>
                </a:lnTo>
                <a:lnTo>
                  <a:pt x="43599" y="33261"/>
                </a:lnTo>
                <a:lnTo>
                  <a:pt x="119380" y="33261"/>
                </a:lnTo>
                <a:lnTo>
                  <a:pt x="124891" y="37719"/>
                </a:lnTo>
                <a:lnTo>
                  <a:pt x="124891" y="6858"/>
                </a:lnTo>
                <a:lnTo>
                  <a:pt x="119011" y="5689"/>
                </a:lnTo>
                <a:lnTo>
                  <a:pt x="43942" y="5689"/>
                </a:lnTo>
                <a:lnTo>
                  <a:pt x="28803" y="8686"/>
                </a:lnTo>
                <a:lnTo>
                  <a:pt x="16484" y="16852"/>
                </a:lnTo>
                <a:lnTo>
                  <a:pt x="8191" y="28956"/>
                </a:lnTo>
                <a:lnTo>
                  <a:pt x="5156" y="43776"/>
                </a:lnTo>
                <a:lnTo>
                  <a:pt x="8191" y="58572"/>
                </a:lnTo>
                <a:lnTo>
                  <a:pt x="16484" y="70675"/>
                </a:lnTo>
                <a:lnTo>
                  <a:pt x="28803" y="78841"/>
                </a:lnTo>
                <a:lnTo>
                  <a:pt x="43942" y="81838"/>
                </a:lnTo>
                <a:lnTo>
                  <a:pt x="119011" y="81838"/>
                </a:lnTo>
                <a:lnTo>
                  <a:pt x="134162" y="78841"/>
                </a:lnTo>
                <a:lnTo>
                  <a:pt x="146481" y="70675"/>
                </a:lnTo>
                <a:lnTo>
                  <a:pt x="154762" y="58572"/>
                </a:lnTo>
                <a:lnTo>
                  <a:pt x="155575" y="54622"/>
                </a:lnTo>
                <a:lnTo>
                  <a:pt x="157797" y="43776"/>
                </a:lnTo>
                <a:close/>
              </a:path>
              <a:path w="530225" h="170814">
                <a:moveTo>
                  <a:pt x="163144" y="95707"/>
                </a:moveTo>
                <a:lnTo>
                  <a:pt x="0" y="95707"/>
                </a:lnTo>
                <a:lnTo>
                  <a:pt x="0" y="124536"/>
                </a:lnTo>
                <a:lnTo>
                  <a:pt x="64236" y="124536"/>
                </a:lnTo>
                <a:lnTo>
                  <a:pt x="64236" y="170243"/>
                </a:lnTo>
                <a:lnTo>
                  <a:pt x="98742" y="170243"/>
                </a:lnTo>
                <a:lnTo>
                  <a:pt x="98742" y="124536"/>
                </a:lnTo>
                <a:lnTo>
                  <a:pt x="163144" y="124536"/>
                </a:lnTo>
                <a:lnTo>
                  <a:pt x="163144" y="95707"/>
                </a:lnTo>
                <a:close/>
              </a:path>
              <a:path w="530225" h="170814">
                <a:moveTo>
                  <a:pt x="334708" y="52832"/>
                </a:moveTo>
                <a:lnTo>
                  <a:pt x="310083" y="48806"/>
                </a:lnTo>
                <a:lnTo>
                  <a:pt x="309651" y="48564"/>
                </a:lnTo>
                <a:lnTo>
                  <a:pt x="291807" y="38735"/>
                </a:lnTo>
                <a:lnTo>
                  <a:pt x="280441" y="25260"/>
                </a:lnTo>
                <a:lnTo>
                  <a:pt x="276529" y="11023"/>
                </a:lnTo>
                <a:lnTo>
                  <a:pt x="276529" y="5689"/>
                </a:lnTo>
                <a:lnTo>
                  <a:pt x="242201" y="5689"/>
                </a:lnTo>
                <a:lnTo>
                  <a:pt x="242201" y="11023"/>
                </a:lnTo>
                <a:lnTo>
                  <a:pt x="238290" y="25260"/>
                </a:lnTo>
                <a:lnTo>
                  <a:pt x="226923" y="38735"/>
                </a:lnTo>
                <a:lnTo>
                  <a:pt x="208661" y="48806"/>
                </a:lnTo>
                <a:lnTo>
                  <a:pt x="184023" y="52832"/>
                </a:lnTo>
                <a:lnTo>
                  <a:pt x="184023" y="81127"/>
                </a:lnTo>
                <a:lnTo>
                  <a:pt x="210248" y="78397"/>
                </a:lnTo>
                <a:lnTo>
                  <a:pt x="231394" y="71247"/>
                </a:lnTo>
                <a:lnTo>
                  <a:pt x="247675" y="60909"/>
                </a:lnTo>
                <a:lnTo>
                  <a:pt x="259283" y="48564"/>
                </a:lnTo>
                <a:lnTo>
                  <a:pt x="270903" y="60909"/>
                </a:lnTo>
                <a:lnTo>
                  <a:pt x="287324" y="71247"/>
                </a:lnTo>
                <a:lnTo>
                  <a:pt x="308597" y="78397"/>
                </a:lnTo>
                <a:lnTo>
                  <a:pt x="334708" y="81127"/>
                </a:lnTo>
                <a:lnTo>
                  <a:pt x="334708" y="52832"/>
                </a:lnTo>
                <a:close/>
              </a:path>
              <a:path w="530225" h="170814">
                <a:moveTo>
                  <a:pt x="340931" y="94284"/>
                </a:moveTo>
                <a:lnTo>
                  <a:pt x="177800" y="94284"/>
                </a:lnTo>
                <a:lnTo>
                  <a:pt x="177800" y="122745"/>
                </a:lnTo>
                <a:lnTo>
                  <a:pt x="242023" y="122745"/>
                </a:lnTo>
                <a:lnTo>
                  <a:pt x="242023" y="170243"/>
                </a:lnTo>
                <a:lnTo>
                  <a:pt x="276529" y="170243"/>
                </a:lnTo>
                <a:lnTo>
                  <a:pt x="276529" y="122745"/>
                </a:lnTo>
                <a:lnTo>
                  <a:pt x="340931" y="122745"/>
                </a:lnTo>
                <a:lnTo>
                  <a:pt x="340931" y="94284"/>
                </a:lnTo>
                <a:close/>
              </a:path>
              <a:path w="530225" h="170814">
                <a:moveTo>
                  <a:pt x="459320" y="74536"/>
                </a:moveTo>
                <a:lnTo>
                  <a:pt x="432638" y="43764"/>
                </a:lnTo>
                <a:lnTo>
                  <a:pt x="431038" y="43764"/>
                </a:lnTo>
                <a:lnTo>
                  <a:pt x="431038" y="70269"/>
                </a:lnTo>
                <a:lnTo>
                  <a:pt x="431038" y="78460"/>
                </a:lnTo>
                <a:lnTo>
                  <a:pt x="428193" y="82194"/>
                </a:lnTo>
                <a:lnTo>
                  <a:pt x="391375" y="82194"/>
                </a:lnTo>
                <a:lnTo>
                  <a:pt x="388340" y="78460"/>
                </a:lnTo>
                <a:lnTo>
                  <a:pt x="388340" y="70269"/>
                </a:lnTo>
                <a:lnTo>
                  <a:pt x="391375" y="66713"/>
                </a:lnTo>
                <a:lnTo>
                  <a:pt x="428193" y="66713"/>
                </a:lnTo>
                <a:lnTo>
                  <a:pt x="431038" y="70269"/>
                </a:lnTo>
                <a:lnTo>
                  <a:pt x="431038" y="43764"/>
                </a:lnTo>
                <a:lnTo>
                  <a:pt x="386207" y="43764"/>
                </a:lnTo>
                <a:lnTo>
                  <a:pt x="376059" y="46151"/>
                </a:lnTo>
                <a:lnTo>
                  <a:pt x="367614" y="52679"/>
                </a:lnTo>
                <a:lnTo>
                  <a:pt x="361835" y="62445"/>
                </a:lnTo>
                <a:lnTo>
                  <a:pt x="359727" y="74358"/>
                </a:lnTo>
                <a:lnTo>
                  <a:pt x="359702" y="74536"/>
                </a:lnTo>
                <a:lnTo>
                  <a:pt x="361835" y="86702"/>
                </a:lnTo>
                <a:lnTo>
                  <a:pt x="367614" y="96469"/>
                </a:lnTo>
                <a:lnTo>
                  <a:pt x="376059" y="102958"/>
                </a:lnTo>
                <a:lnTo>
                  <a:pt x="386207" y="105321"/>
                </a:lnTo>
                <a:lnTo>
                  <a:pt x="432638" y="105321"/>
                </a:lnTo>
                <a:lnTo>
                  <a:pt x="442874" y="102958"/>
                </a:lnTo>
                <a:lnTo>
                  <a:pt x="451383" y="96469"/>
                </a:lnTo>
                <a:lnTo>
                  <a:pt x="457174" y="86702"/>
                </a:lnTo>
                <a:lnTo>
                  <a:pt x="457974" y="82194"/>
                </a:lnTo>
                <a:lnTo>
                  <a:pt x="459320" y="74536"/>
                </a:lnTo>
                <a:close/>
              </a:path>
              <a:path w="530225" h="170814">
                <a:moveTo>
                  <a:pt x="461454" y="13881"/>
                </a:moveTo>
                <a:lnTo>
                  <a:pt x="426935" y="13881"/>
                </a:lnTo>
                <a:lnTo>
                  <a:pt x="426935" y="0"/>
                </a:lnTo>
                <a:lnTo>
                  <a:pt x="391718" y="0"/>
                </a:lnTo>
                <a:lnTo>
                  <a:pt x="391718" y="13881"/>
                </a:lnTo>
                <a:lnTo>
                  <a:pt x="357390" y="13881"/>
                </a:lnTo>
                <a:lnTo>
                  <a:pt x="357390" y="37719"/>
                </a:lnTo>
                <a:lnTo>
                  <a:pt x="461454" y="37719"/>
                </a:lnTo>
                <a:lnTo>
                  <a:pt x="461454" y="13881"/>
                </a:lnTo>
                <a:close/>
              </a:path>
              <a:path w="530225" h="170814">
                <a:moveTo>
                  <a:pt x="513753" y="141782"/>
                </a:moveTo>
                <a:lnTo>
                  <a:pt x="401510" y="141782"/>
                </a:lnTo>
                <a:lnTo>
                  <a:pt x="401510" y="114211"/>
                </a:lnTo>
                <a:lnTo>
                  <a:pt x="367347" y="114211"/>
                </a:lnTo>
                <a:lnTo>
                  <a:pt x="367347" y="168478"/>
                </a:lnTo>
                <a:lnTo>
                  <a:pt x="513753" y="168478"/>
                </a:lnTo>
                <a:lnTo>
                  <a:pt x="513753" y="141782"/>
                </a:lnTo>
                <a:close/>
              </a:path>
              <a:path w="530225" h="170814">
                <a:moveTo>
                  <a:pt x="529767" y="45364"/>
                </a:moveTo>
                <a:lnTo>
                  <a:pt x="510197" y="45364"/>
                </a:lnTo>
                <a:lnTo>
                  <a:pt x="510197" y="3733"/>
                </a:lnTo>
                <a:lnTo>
                  <a:pt x="476402" y="3733"/>
                </a:lnTo>
                <a:lnTo>
                  <a:pt x="476402" y="125425"/>
                </a:lnTo>
                <a:lnTo>
                  <a:pt x="510197" y="125425"/>
                </a:lnTo>
                <a:lnTo>
                  <a:pt x="510197" y="74358"/>
                </a:lnTo>
                <a:lnTo>
                  <a:pt x="529767" y="74358"/>
                </a:lnTo>
                <a:lnTo>
                  <a:pt x="529767" y="453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2" name="object 132">
            <a:extLst>
              <a:ext uri="{FF2B5EF4-FFF2-40B4-BE49-F238E27FC236}">
                <a16:creationId xmlns:a16="http://schemas.microsoft.com/office/drawing/2014/main" id="{14E287A9-591A-09C1-EB59-5EB534EBB0B5}"/>
              </a:ext>
            </a:extLst>
          </p:cNvPr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9948994" y="4820806"/>
            <a:ext cx="340405" cy="164744"/>
          </a:xfrm>
          <a:prstGeom prst="rect">
            <a:avLst/>
          </a:prstGeom>
        </p:spPr>
      </p:pic>
      <p:sp>
        <p:nvSpPr>
          <p:cNvPr id="133" name="object 133">
            <a:extLst>
              <a:ext uri="{FF2B5EF4-FFF2-40B4-BE49-F238E27FC236}">
                <a16:creationId xmlns:a16="http://schemas.microsoft.com/office/drawing/2014/main" id="{0E3F0A74-BD8D-890D-FCEE-EF17A79D1467}"/>
              </a:ext>
            </a:extLst>
          </p:cNvPr>
          <p:cNvSpPr/>
          <p:nvPr/>
        </p:nvSpPr>
        <p:spPr>
          <a:xfrm>
            <a:off x="10309225" y="4820463"/>
            <a:ext cx="32384" cy="164465"/>
          </a:xfrm>
          <a:custGeom>
            <a:avLst/>
            <a:gdLst/>
            <a:ahLst/>
            <a:cxnLst/>
            <a:rect l="l" t="t" r="r" b="b"/>
            <a:pathLst>
              <a:path w="32384" h="164464">
                <a:moveTo>
                  <a:pt x="31153" y="134302"/>
                </a:moveTo>
                <a:lnTo>
                  <a:pt x="1257" y="134302"/>
                </a:lnTo>
                <a:lnTo>
                  <a:pt x="1257" y="164020"/>
                </a:lnTo>
                <a:lnTo>
                  <a:pt x="31153" y="164020"/>
                </a:lnTo>
                <a:lnTo>
                  <a:pt x="31153" y="134302"/>
                </a:lnTo>
                <a:close/>
              </a:path>
              <a:path w="32384" h="164464">
                <a:moveTo>
                  <a:pt x="32384" y="0"/>
                </a:moveTo>
                <a:lnTo>
                  <a:pt x="0" y="0"/>
                </a:lnTo>
                <a:lnTo>
                  <a:pt x="0" y="69380"/>
                </a:lnTo>
                <a:lnTo>
                  <a:pt x="1790" y="119189"/>
                </a:lnTo>
                <a:lnTo>
                  <a:pt x="30784" y="119189"/>
                </a:lnTo>
                <a:lnTo>
                  <a:pt x="32384" y="69380"/>
                </a:lnTo>
                <a:lnTo>
                  <a:pt x="323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4" name="object 134">
            <a:extLst>
              <a:ext uri="{FF2B5EF4-FFF2-40B4-BE49-F238E27FC236}">
                <a16:creationId xmlns:a16="http://schemas.microsoft.com/office/drawing/2014/main" id="{71A28FB2-3EDC-D474-2CEC-0612D7CE23F1}"/>
              </a:ext>
            </a:extLst>
          </p:cNvPr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10134801" y="196690"/>
            <a:ext cx="288141" cy="170675"/>
          </a:xfrm>
          <a:prstGeom prst="rect">
            <a:avLst/>
          </a:prstGeom>
        </p:spPr>
      </p:pic>
      <p:pic>
        <p:nvPicPr>
          <p:cNvPr id="135" name="object 135">
            <a:extLst>
              <a:ext uri="{FF2B5EF4-FFF2-40B4-BE49-F238E27FC236}">
                <a16:creationId xmlns:a16="http://schemas.microsoft.com/office/drawing/2014/main" id="{66AA6C21-AB94-4047-56D0-54D584A731CB}"/>
              </a:ext>
            </a:extLst>
          </p:cNvPr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9450951" y="225638"/>
            <a:ext cx="115608" cy="122224"/>
          </a:xfrm>
          <a:prstGeom prst="rect">
            <a:avLst/>
          </a:prstGeom>
        </p:spPr>
      </p:pic>
      <p:sp>
        <p:nvSpPr>
          <p:cNvPr id="136" name="object 136">
            <a:extLst>
              <a:ext uri="{FF2B5EF4-FFF2-40B4-BE49-F238E27FC236}">
                <a16:creationId xmlns:a16="http://schemas.microsoft.com/office/drawing/2014/main" id="{78691B0D-5660-C4DD-3314-18606C10848D}"/>
              </a:ext>
            </a:extLst>
          </p:cNvPr>
          <p:cNvSpPr/>
          <p:nvPr/>
        </p:nvSpPr>
        <p:spPr>
          <a:xfrm>
            <a:off x="9591497" y="225641"/>
            <a:ext cx="19050" cy="122555"/>
          </a:xfrm>
          <a:custGeom>
            <a:avLst/>
            <a:gdLst/>
            <a:ahLst/>
            <a:cxnLst/>
            <a:rect l="l" t="t" r="r" b="b"/>
            <a:pathLst>
              <a:path w="19050" h="122554">
                <a:moveTo>
                  <a:pt x="18821" y="0"/>
                </a:moveTo>
                <a:lnTo>
                  <a:pt x="0" y="0"/>
                </a:lnTo>
                <a:lnTo>
                  <a:pt x="0" y="122224"/>
                </a:lnTo>
                <a:lnTo>
                  <a:pt x="18821" y="122224"/>
                </a:lnTo>
                <a:lnTo>
                  <a:pt x="18821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7" name="object 137">
            <a:extLst>
              <a:ext uri="{FF2B5EF4-FFF2-40B4-BE49-F238E27FC236}">
                <a16:creationId xmlns:a16="http://schemas.microsoft.com/office/drawing/2014/main" id="{30843BC2-61A4-DAF6-3BC6-FE29462E02EA}"/>
              </a:ext>
            </a:extLst>
          </p:cNvPr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9635663" y="224641"/>
            <a:ext cx="111937" cy="124218"/>
          </a:xfrm>
          <a:prstGeom prst="rect">
            <a:avLst/>
          </a:prstGeom>
        </p:spPr>
      </p:pic>
      <p:sp>
        <p:nvSpPr>
          <p:cNvPr id="138" name="object 138">
            <a:extLst>
              <a:ext uri="{FF2B5EF4-FFF2-40B4-BE49-F238E27FC236}">
                <a16:creationId xmlns:a16="http://schemas.microsoft.com/office/drawing/2014/main" id="{2E808790-43A0-68A9-9C2E-C2D27817B68C}"/>
              </a:ext>
            </a:extLst>
          </p:cNvPr>
          <p:cNvSpPr/>
          <p:nvPr/>
        </p:nvSpPr>
        <p:spPr>
          <a:xfrm>
            <a:off x="9774796" y="225641"/>
            <a:ext cx="19050" cy="122555"/>
          </a:xfrm>
          <a:custGeom>
            <a:avLst/>
            <a:gdLst/>
            <a:ahLst/>
            <a:cxnLst/>
            <a:rect l="l" t="t" r="r" b="b"/>
            <a:pathLst>
              <a:path w="19050" h="122554">
                <a:moveTo>
                  <a:pt x="18808" y="0"/>
                </a:moveTo>
                <a:lnTo>
                  <a:pt x="0" y="0"/>
                </a:lnTo>
                <a:lnTo>
                  <a:pt x="0" y="122224"/>
                </a:lnTo>
                <a:lnTo>
                  <a:pt x="18808" y="122224"/>
                </a:lnTo>
                <a:lnTo>
                  <a:pt x="18808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9" name="object 139">
            <a:extLst>
              <a:ext uri="{FF2B5EF4-FFF2-40B4-BE49-F238E27FC236}">
                <a16:creationId xmlns:a16="http://schemas.microsoft.com/office/drawing/2014/main" id="{BC1ED95E-94D7-E294-5FD5-402EF72FCE4D}"/>
              </a:ext>
            </a:extLst>
          </p:cNvPr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9817291" y="224646"/>
            <a:ext cx="249142" cy="124208"/>
          </a:xfrm>
          <a:prstGeom prst="rect">
            <a:avLst/>
          </a:prstGeom>
        </p:spPr>
      </p:pic>
      <p:sp>
        <p:nvSpPr>
          <p:cNvPr id="140" name="object 140">
            <a:extLst>
              <a:ext uri="{FF2B5EF4-FFF2-40B4-BE49-F238E27FC236}">
                <a16:creationId xmlns:a16="http://schemas.microsoft.com/office/drawing/2014/main" id="{2D22C8D2-13DF-9191-A91A-8C0560BD541A}"/>
              </a:ext>
            </a:extLst>
          </p:cNvPr>
          <p:cNvSpPr/>
          <p:nvPr/>
        </p:nvSpPr>
        <p:spPr>
          <a:xfrm>
            <a:off x="6378499" y="1290218"/>
            <a:ext cx="3277870" cy="876300"/>
          </a:xfrm>
          <a:custGeom>
            <a:avLst/>
            <a:gdLst/>
            <a:ahLst/>
            <a:cxnLst/>
            <a:rect l="l" t="t" r="r" b="b"/>
            <a:pathLst>
              <a:path w="3277870" h="876300">
                <a:moveTo>
                  <a:pt x="392734" y="57302"/>
                </a:moveTo>
                <a:lnTo>
                  <a:pt x="122897" y="57302"/>
                </a:lnTo>
                <a:lnTo>
                  <a:pt x="122897" y="147866"/>
                </a:lnTo>
                <a:lnTo>
                  <a:pt x="392734" y="147866"/>
                </a:lnTo>
                <a:lnTo>
                  <a:pt x="392734" y="57302"/>
                </a:lnTo>
                <a:close/>
              </a:path>
              <a:path w="3277870" h="876300">
                <a:moveTo>
                  <a:pt x="465734" y="519328"/>
                </a:moveTo>
                <a:lnTo>
                  <a:pt x="464807" y="499783"/>
                </a:lnTo>
                <a:lnTo>
                  <a:pt x="464769" y="498970"/>
                </a:lnTo>
                <a:lnTo>
                  <a:pt x="461924" y="479590"/>
                </a:lnTo>
                <a:lnTo>
                  <a:pt x="450481" y="443103"/>
                </a:lnTo>
                <a:lnTo>
                  <a:pt x="420319" y="396570"/>
                </a:lnTo>
                <a:lnTo>
                  <a:pt x="376199" y="361315"/>
                </a:lnTo>
                <a:lnTo>
                  <a:pt x="353910" y="350329"/>
                </a:lnTo>
                <a:lnTo>
                  <a:pt x="353910" y="519328"/>
                </a:lnTo>
                <a:lnTo>
                  <a:pt x="352348" y="539267"/>
                </a:lnTo>
                <a:lnTo>
                  <a:pt x="328041" y="588645"/>
                </a:lnTo>
                <a:lnTo>
                  <a:pt x="276745" y="612889"/>
                </a:lnTo>
                <a:lnTo>
                  <a:pt x="254114" y="614502"/>
                </a:lnTo>
                <a:lnTo>
                  <a:pt x="233006" y="612889"/>
                </a:lnTo>
                <a:lnTo>
                  <a:pt x="182499" y="588645"/>
                </a:lnTo>
                <a:lnTo>
                  <a:pt x="156946" y="539953"/>
                </a:lnTo>
                <a:lnTo>
                  <a:pt x="155244" y="519328"/>
                </a:lnTo>
                <a:lnTo>
                  <a:pt x="156845" y="499783"/>
                </a:lnTo>
                <a:lnTo>
                  <a:pt x="170827" y="463194"/>
                </a:lnTo>
                <a:lnTo>
                  <a:pt x="214604" y="429691"/>
                </a:lnTo>
                <a:lnTo>
                  <a:pt x="254114" y="423227"/>
                </a:lnTo>
                <a:lnTo>
                  <a:pt x="274878" y="424840"/>
                </a:lnTo>
                <a:lnTo>
                  <a:pt x="325729" y="449097"/>
                </a:lnTo>
                <a:lnTo>
                  <a:pt x="352145" y="498309"/>
                </a:lnTo>
                <a:lnTo>
                  <a:pt x="353910" y="519328"/>
                </a:lnTo>
                <a:lnTo>
                  <a:pt x="353910" y="350329"/>
                </a:lnTo>
                <a:lnTo>
                  <a:pt x="340042" y="344690"/>
                </a:lnTo>
                <a:lnTo>
                  <a:pt x="320116" y="338620"/>
                </a:lnTo>
                <a:lnTo>
                  <a:pt x="299707" y="334403"/>
                </a:lnTo>
                <a:lnTo>
                  <a:pt x="300113" y="334403"/>
                </a:lnTo>
                <a:lnTo>
                  <a:pt x="277393" y="331711"/>
                </a:lnTo>
                <a:lnTo>
                  <a:pt x="277914" y="331711"/>
                </a:lnTo>
                <a:lnTo>
                  <a:pt x="254114" y="330822"/>
                </a:lnTo>
                <a:lnTo>
                  <a:pt x="209054" y="334403"/>
                </a:lnTo>
                <a:lnTo>
                  <a:pt x="168173" y="345147"/>
                </a:lnTo>
                <a:lnTo>
                  <a:pt x="132016" y="362242"/>
                </a:lnTo>
                <a:lnTo>
                  <a:pt x="101180" y="384886"/>
                </a:lnTo>
                <a:lnTo>
                  <a:pt x="66179" y="428193"/>
                </a:lnTo>
                <a:lnTo>
                  <a:pt x="46316" y="480872"/>
                </a:lnTo>
                <a:lnTo>
                  <a:pt x="43675" y="498309"/>
                </a:lnTo>
                <a:lnTo>
                  <a:pt x="43573" y="498970"/>
                </a:lnTo>
                <a:lnTo>
                  <a:pt x="43459" y="499783"/>
                </a:lnTo>
                <a:lnTo>
                  <a:pt x="42506" y="519328"/>
                </a:lnTo>
                <a:lnTo>
                  <a:pt x="43434" y="539267"/>
                </a:lnTo>
                <a:lnTo>
                  <a:pt x="43497" y="539953"/>
                </a:lnTo>
                <a:lnTo>
                  <a:pt x="46202" y="558380"/>
                </a:lnTo>
                <a:lnTo>
                  <a:pt x="46316" y="559181"/>
                </a:lnTo>
                <a:lnTo>
                  <a:pt x="57759" y="595566"/>
                </a:lnTo>
                <a:lnTo>
                  <a:pt x="87896" y="642086"/>
                </a:lnTo>
                <a:lnTo>
                  <a:pt x="132016" y="677341"/>
                </a:lnTo>
                <a:lnTo>
                  <a:pt x="168173" y="693978"/>
                </a:lnTo>
                <a:lnTo>
                  <a:pt x="209054" y="704367"/>
                </a:lnTo>
                <a:lnTo>
                  <a:pt x="254114" y="707834"/>
                </a:lnTo>
                <a:lnTo>
                  <a:pt x="276415" y="706970"/>
                </a:lnTo>
                <a:lnTo>
                  <a:pt x="276910" y="706970"/>
                </a:lnTo>
                <a:lnTo>
                  <a:pt x="298208" y="704367"/>
                </a:lnTo>
                <a:lnTo>
                  <a:pt x="298615" y="704367"/>
                </a:lnTo>
                <a:lnTo>
                  <a:pt x="320116" y="699782"/>
                </a:lnTo>
                <a:lnTo>
                  <a:pt x="358787" y="685660"/>
                </a:lnTo>
                <a:lnTo>
                  <a:pt x="392290" y="665797"/>
                </a:lnTo>
                <a:lnTo>
                  <a:pt x="431990" y="626186"/>
                </a:lnTo>
                <a:lnTo>
                  <a:pt x="457136" y="576681"/>
                </a:lnTo>
                <a:lnTo>
                  <a:pt x="464769" y="539267"/>
                </a:lnTo>
                <a:lnTo>
                  <a:pt x="465734" y="519328"/>
                </a:lnTo>
                <a:close/>
              </a:path>
              <a:path w="3277870" h="876300">
                <a:moveTo>
                  <a:pt x="508241" y="208851"/>
                </a:moveTo>
                <a:lnTo>
                  <a:pt x="0" y="208851"/>
                </a:lnTo>
                <a:lnTo>
                  <a:pt x="0" y="300329"/>
                </a:lnTo>
                <a:lnTo>
                  <a:pt x="508241" y="300329"/>
                </a:lnTo>
                <a:lnTo>
                  <a:pt x="508241" y="208851"/>
                </a:lnTo>
                <a:close/>
              </a:path>
              <a:path w="3277870" h="876300">
                <a:moveTo>
                  <a:pt x="810399" y="354850"/>
                </a:moveTo>
                <a:lnTo>
                  <a:pt x="688428" y="354850"/>
                </a:lnTo>
                <a:lnTo>
                  <a:pt x="688428" y="12"/>
                </a:lnTo>
                <a:lnTo>
                  <a:pt x="572909" y="12"/>
                </a:lnTo>
                <a:lnTo>
                  <a:pt x="572909" y="876020"/>
                </a:lnTo>
                <a:lnTo>
                  <a:pt x="688428" y="876020"/>
                </a:lnTo>
                <a:lnTo>
                  <a:pt x="688428" y="450024"/>
                </a:lnTo>
                <a:lnTo>
                  <a:pt x="810399" y="450024"/>
                </a:lnTo>
                <a:lnTo>
                  <a:pt x="810399" y="354850"/>
                </a:lnTo>
                <a:close/>
              </a:path>
              <a:path w="3277870" h="876300">
                <a:moveTo>
                  <a:pt x="1331569" y="374243"/>
                </a:moveTo>
                <a:lnTo>
                  <a:pt x="1327746" y="307835"/>
                </a:lnTo>
                <a:lnTo>
                  <a:pt x="1316329" y="247192"/>
                </a:lnTo>
                <a:lnTo>
                  <a:pt x="1297609" y="193484"/>
                </a:lnTo>
                <a:lnTo>
                  <a:pt x="1274851" y="152463"/>
                </a:lnTo>
                <a:lnTo>
                  <a:pt x="1239494" y="110896"/>
                </a:lnTo>
                <a:lnTo>
                  <a:pt x="1221613" y="96583"/>
                </a:lnTo>
                <a:lnTo>
                  <a:pt x="1221613" y="373316"/>
                </a:lnTo>
                <a:lnTo>
                  <a:pt x="1219542" y="422300"/>
                </a:lnTo>
                <a:lnTo>
                  <a:pt x="1213396" y="465505"/>
                </a:lnTo>
                <a:lnTo>
                  <a:pt x="1203147" y="503097"/>
                </a:lnTo>
                <a:lnTo>
                  <a:pt x="1171206" y="560501"/>
                </a:lnTo>
                <a:lnTo>
                  <a:pt x="1128928" y="589610"/>
                </a:lnTo>
                <a:lnTo>
                  <a:pt x="1104239" y="593242"/>
                </a:lnTo>
                <a:lnTo>
                  <a:pt x="1092022" y="592328"/>
                </a:lnTo>
                <a:lnTo>
                  <a:pt x="1048461" y="570217"/>
                </a:lnTo>
                <a:lnTo>
                  <a:pt x="1022464" y="535025"/>
                </a:lnTo>
                <a:lnTo>
                  <a:pt x="1003477" y="485317"/>
                </a:lnTo>
                <a:lnTo>
                  <a:pt x="995260" y="444715"/>
                </a:lnTo>
                <a:lnTo>
                  <a:pt x="991108" y="398513"/>
                </a:lnTo>
                <a:lnTo>
                  <a:pt x="990587" y="373316"/>
                </a:lnTo>
                <a:lnTo>
                  <a:pt x="991108" y="348119"/>
                </a:lnTo>
                <a:lnTo>
                  <a:pt x="992657" y="324383"/>
                </a:lnTo>
                <a:lnTo>
                  <a:pt x="995260" y="301675"/>
                </a:lnTo>
                <a:lnTo>
                  <a:pt x="998791" y="281038"/>
                </a:lnTo>
                <a:lnTo>
                  <a:pt x="998893" y="280441"/>
                </a:lnTo>
                <a:lnTo>
                  <a:pt x="1008938" y="242582"/>
                </a:lnTo>
                <a:lnTo>
                  <a:pt x="1030439" y="197866"/>
                </a:lnTo>
                <a:lnTo>
                  <a:pt x="1058506" y="167716"/>
                </a:lnTo>
                <a:lnTo>
                  <a:pt x="1104239" y="152463"/>
                </a:lnTo>
                <a:lnTo>
                  <a:pt x="1128928" y="156133"/>
                </a:lnTo>
                <a:lnTo>
                  <a:pt x="1171206" y="185483"/>
                </a:lnTo>
                <a:lnTo>
                  <a:pt x="1203147" y="243293"/>
                </a:lnTo>
                <a:lnTo>
                  <a:pt x="1213396" y="281038"/>
                </a:lnTo>
                <a:lnTo>
                  <a:pt x="1219530" y="324243"/>
                </a:lnTo>
                <a:lnTo>
                  <a:pt x="1219555" y="324383"/>
                </a:lnTo>
                <a:lnTo>
                  <a:pt x="1221613" y="373316"/>
                </a:lnTo>
                <a:lnTo>
                  <a:pt x="1221613" y="96583"/>
                </a:lnTo>
                <a:lnTo>
                  <a:pt x="1178394" y="73063"/>
                </a:lnTo>
                <a:lnTo>
                  <a:pt x="1130338" y="61506"/>
                </a:lnTo>
                <a:lnTo>
                  <a:pt x="1104239" y="60058"/>
                </a:lnTo>
                <a:lnTo>
                  <a:pt x="1078191" y="61506"/>
                </a:lnTo>
                <a:lnTo>
                  <a:pt x="1030605" y="73063"/>
                </a:lnTo>
                <a:lnTo>
                  <a:pt x="989050" y="95885"/>
                </a:lnTo>
                <a:lnTo>
                  <a:pt x="953706" y="128219"/>
                </a:lnTo>
                <a:lnTo>
                  <a:pt x="924674" y="169659"/>
                </a:lnTo>
                <a:lnTo>
                  <a:pt x="902500" y="219075"/>
                </a:lnTo>
                <a:lnTo>
                  <a:pt x="887349" y="276136"/>
                </a:lnTo>
                <a:lnTo>
                  <a:pt x="879729" y="339432"/>
                </a:lnTo>
                <a:lnTo>
                  <a:pt x="878776" y="373316"/>
                </a:lnTo>
                <a:lnTo>
                  <a:pt x="879729" y="407225"/>
                </a:lnTo>
                <a:lnTo>
                  <a:pt x="887361" y="470598"/>
                </a:lnTo>
                <a:lnTo>
                  <a:pt x="902500" y="527570"/>
                </a:lnTo>
                <a:lnTo>
                  <a:pt x="924687" y="576770"/>
                </a:lnTo>
                <a:lnTo>
                  <a:pt x="953706" y="617778"/>
                </a:lnTo>
                <a:lnTo>
                  <a:pt x="989050" y="649884"/>
                </a:lnTo>
                <a:lnTo>
                  <a:pt x="1030605" y="672668"/>
                </a:lnTo>
                <a:lnTo>
                  <a:pt x="1078191" y="684225"/>
                </a:lnTo>
                <a:lnTo>
                  <a:pt x="1104239" y="685660"/>
                </a:lnTo>
                <a:lnTo>
                  <a:pt x="1130338" y="684225"/>
                </a:lnTo>
                <a:lnTo>
                  <a:pt x="1178394" y="672668"/>
                </a:lnTo>
                <a:lnTo>
                  <a:pt x="1220749" y="649884"/>
                </a:lnTo>
                <a:lnTo>
                  <a:pt x="1256563" y="617778"/>
                </a:lnTo>
                <a:lnTo>
                  <a:pt x="1275181" y="593242"/>
                </a:lnTo>
                <a:lnTo>
                  <a:pt x="1285646" y="576770"/>
                </a:lnTo>
                <a:lnTo>
                  <a:pt x="1307833" y="527570"/>
                </a:lnTo>
                <a:lnTo>
                  <a:pt x="1322984" y="470598"/>
                </a:lnTo>
                <a:lnTo>
                  <a:pt x="1330604" y="407746"/>
                </a:lnTo>
                <a:lnTo>
                  <a:pt x="1331569" y="374243"/>
                </a:lnTo>
                <a:close/>
              </a:path>
              <a:path w="3277870" h="876300">
                <a:moveTo>
                  <a:pt x="1577365" y="0"/>
                </a:moveTo>
                <a:lnTo>
                  <a:pt x="1462786" y="0"/>
                </a:lnTo>
                <a:lnTo>
                  <a:pt x="1462786" y="876007"/>
                </a:lnTo>
                <a:lnTo>
                  <a:pt x="1577365" y="876007"/>
                </a:lnTo>
                <a:lnTo>
                  <a:pt x="1577365" y="0"/>
                </a:lnTo>
                <a:close/>
              </a:path>
              <a:path w="3277870" h="876300">
                <a:moveTo>
                  <a:pt x="2494965" y="675500"/>
                </a:moveTo>
                <a:lnTo>
                  <a:pt x="2155837" y="675500"/>
                </a:lnTo>
                <a:lnTo>
                  <a:pt x="2155837" y="526719"/>
                </a:lnTo>
                <a:lnTo>
                  <a:pt x="2185568" y="522681"/>
                </a:lnTo>
                <a:lnTo>
                  <a:pt x="2213813" y="517017"/>
                </a:lnTo>
                <a:lnTo>
                  <a:pt x="2265794" y="500849"/>
                </a:lnTo>
                <a:lnTo>
                  <a:pt x="2311196" y="478904"/>
                </a:lnTo>
                <a:lnTo>
                  <a:pt x="2349436" y="451878"/>
                </a:lnTo>
                <a:lnTo>
                  <a:pt x="2366010" y="436168"/>
                </a:lnTo>
                <a:lnTo>
                  <a:pt x="2380132" y="419760"/>
                </a:lnTo>
                <a:lnTo>
                  <a:pt x="2403017" y="382574"/>
                </a:lnTo>
                <a:lnTo>
                  <a:pt x="2417229" y="341223"/>
                </a:lnTo>
                <a:lnTo>
                  <a:pt x="2421915" y="297561"/>
                </a:lnTo>
                <a:lnTo>
                  <a:pt x="2421966" y="296633"/>
                </a:lnTo>
                <a:lnTo>
                  <a:pt x="2416187" y="247777"/>
                </a:lnTo>
                <a:lnTo>
                  <a:pt x="2398865" y="202844"/>
                </a:lnTo>
                <a:lnTo>
                  <a:pt x="2371026" y="162979"/>
                </a:lnTo>
                <a:lnTo>
                  <a:pt x="2366099" y="158026"/>
                </a:lnTo>
                <a:lnTo>
                  <a:pt x="2353564" y="145402"/>
                </a:lnTo>
                <a:lnTo>
                  <a:pt x="2333726" y="129374"/>
                </a:lnTo>
                <a:lnTo>
                  <a:pt x="2311616" y="114973"/>
                </a:lnTo>
                <a:lnTo>
                  <a:pt x="2305532" y="111785"/>
                </a:lnTo>
                <a:lnTo>
                  <a:pt x="2305532" y="297561"/>
                </a:lnTo>
                <a:lnTo>
                  <a:pt x="2304605" y="312521"/>
                </a:lnTo>
                <a:lnTo>
                  <a:pt x="2290737" y="353923"/>
                </a:lnTo>
                <a:lnTo>
                  <a:pt x="2261819" y="388315"/>
                </a:lnTo>
                <a:lnTo>
                  <a:pt x="2219579" y="413867"/>
                </a:lnTo>
                <a:lnTo>
                  <a:pt x="2165007" y="430441"/>
                </a:lnTo>
                <a:lnTo>
                  <a:pt x="2122957" y="435533"/>
                </a:lnTo>
                <a:lnTo>
                  <a:pt x="2100389" y="436168"/>
                </a:lnTo>
                <a:lnTo>
                  <a:pt x="2077796" y="435533"/>
                </a:lnTo>
                <a:lnTo>
                  <a:pt x="2035759" y="430441"/>
                </a:lnTo>
                <a:lnTo>
                  <a:pt x="1998040" y="420420"/>
                </a:lnTo>
                <a:lnTo>
                  <a:pt x="1951621" y="397827"/>
                </a:lnTo>
                <a:lnTo>
                  <a:pt x="1918169" y="366369"/>
                </a:lnTo>
                <a:lnTo>
                  <a:pt x="1898929" y="326898"/>
                </a:lnTo>
                <a:lnTo>
                  <a:pt x="1895233" y="297561"/>
                </a:lnTo>
                <a:lnTo>
                  <a:pt x="1896148" y="282600"/>
                </a:lnTo>
                <a:lnTo>
                  <a:pt x="1910029" y="241198"/>
                </a:lnTo>
                <a:lnTo>
                  <a:pt x="1938972" y="206540"/>
                </a:lnTo>
                <a:lnTo>
                  <a:pt x="1981174" y="180441"/>
                </a:lnTo>
                <a:lnTo>
                  <a:pt x="2035759" y="163741"/>
                </a:lnTo>
                <a:lnTo>
                  <a:pt x="2077796" y="158661"/>
                </a:lnTo>
                <a:lnTo>
                  <a:pt x="2100389" y="158026"/>
                </a:lnTo>
                <a:lnTo>
                  <a:pt x="2123363" y="158661"/>
                </a:lnTo>
                <a:lnTo>
                  <a:pt x="2165870" y="163741"/>
                </a:lnTo>
                <a:lnTo>
                  <a:pt x="2203640" y="173799"/>
                </a:lnTo>
                <a:lnTo>
                  <a:pt x="2250097" y="196837"/>
                </a:lnTo>
                <a:lnTo>
                  <a:pt x="2283256" y="228714"/>
                </a:lnTo>
                <a:lnTo>
                  <a:pt x="2301951" y="268211"/>
                </a:lnTo>
                <a:lnTo>
                  <a:pt x="2305469" y="296633"/>
                </a:lnTo>
                <a:lnTo>
                  <a:pt x="2305532" y="297561"/>
                </a:lnTo>
                <a:lnTo>
                  <a:pt x="2305532" y="111785"/>
                </a:lnTo>
                <a:lnTo>
                  <a:pt x="2287384" y="102235"/>
                </a:lnTo>
                <a:lnTo>
                  <a:pt x="2232533" y="81788"/>
                </a:lnTo>
                <a:lnTo>
                  <a:pt x="2169909" y="68961"/>
                </a:lnTo>
                <a:lnTo>
                  <a:pt x="2100389" y="64693"/>
                </a:lnTo>
                <a:lnTo>
                  <a:pt x="2064753" y="65760"/>
                </a:lnTo>
                <a:lnTo>
                  <a:pt x="1998675" y="74307"/>
                </a:lnTo>
                <a:lnTo>
                  <a:pt x="1939734" y="91173"/>
                </a:lnTo>
                <a:lnTo>
                  <a:pt x="1889150" y="114973"/>
                </a:lnTo>
                <a:lnTo>
                  <a:pt x="1847227" y="145402"/>
                </a:lnTo>
                <a:lnTo>
                  <a:pt x="1814652" y="182130"/>
                </a:lnTo>
                <a:lnTo>
                  <a:pt x="1791817" y="224815"/>
                </a:lnTo>
                <a:lnTo>
                  <a:pt x="1780247" y="271716"/>
                </a:lnTo>
                <a:lnTo>
                  <a:pt x="1778812" y="296633"/>
                </a:lnTo>
                <a:lnTo>
                  <a:pt x="1779968" y="319341"/>
                </a:lnTo>
                <a:lnTo>
                  <a:pt x="1789201" y="362038"/>
                </a:lnTo>
                <a:lnTo>
                  <a:pt x="1807502" y="401180"/>
                </a:lnTo>
                <a:lnTo>
                  <a:pt x="1833841" y="435825"/>
                </a:lnTo>
                <a:lnTo>
                  <a:pt x="1867954" y="465759"/>
                </a:lnTo>
                <a:lnTo>
                  <a:pt x="1909381" y="490512"/>
                </a:lnTo>
                <a:lnTo>
                  <a:pt x="1957654" y="509739"/>
                </a:lnTo>
                <a:lnTo>
                  <a:pt x="2011934" y="522681"/>
                </a:lnTo>
                <a:lnTo>
                  <a:pt x="2041245" y="526719"/>
                </a:lnTo>
                <a:lnTo>
                  <a:pt x="2041245" y="675500"/>
                </a:lnTo>
                <a:lnTo>
                  <a:pt x="1703971" y="675500"/>
                </a:lnTo>
                <a:lnTo>
                  <a:pt x="1703971" y="766991"/>
                </a:lnTo>
                <a:lnTo>
                  <a:pt x="2494965" y="766991"/>
                </a:lnTo>
                <a:lnTo>
                  <a:pt x="2494965" y="675500"/>
                </a:lnTo>
                <a:close/>
              </a:path>
              <a:path w="3277870" h="876300">
                <a:moveTo>
                  <a:pt x="3057715" y="635749"/>
                </a:moveTo>
                <a:lnTo>
                  <a:pt x="3045968" y="571068"/>
                </a:lnTo>
                <a:lnTo>
                  <a:pt x="3041091" y="544271"/>
                </a:lnTo>
                <a:lnTo>
                  <a:pt x="3003207" y="552246"/>
                </a:lnTo>
                <a:lnTo>
                  <a:pt x="2964396" y="558609"/>
                </a:lnTo>
                <a:lnTo>
                  <a:pt x="2924657" y="563346"/>
                </a:lnTo>
                <a:lnTo>
                  <a:pt x="2883992" y="566458"/>
                </a:lnTo>
                <a:lnTo>
                  <a:pt x="2842120" y="568490"/>
                </a:lnTo>
                <a:lnTo>
                  <a:pt x="2798749" y="569925"/>
                </a:lnTo>
                <a:lnTo>
                  <a:pt x="2753868" y="570788"/>
                </a:lnTo>
                <a:lnTo>
                  <a:pt x="2707500" y="571068"/>
                </a:lnTo>
                <a:lnTo>
                  <a:pt x="2707500" y="172796"/>
                </a:lnTo>
                <a:lnTo>
                  <a:pt x="2986570" y="172796"/>
                </a:lnTo>
                <a:lnTo>
                  <a:pt x="2986570" y="80403"/>
                </a:lnTo>
                <a:lnTo>
                  <a:pt x="2592908" y="80403"/>
                </a:lnTo>
                <a:lnTo>
                  <a:pt x="2592908" y="664400"/>
                </a:lnTo>
                <a:lnTo>
                  <a:pt x="2677922" y="664400"/>
                </a:lnTo>
                <a:lnTo>
                  <a:pt x="2739606" y="664006"/>
                </a:lnTo>
                <a:lnTo>
                  <a:pt x="2797124" y="662787"/>
                </a:lnTo>
                <a:lnTo>
                  <a:pt x="2850502" y="660768"/>
                </a:lnTo>
                <a:lnTo>
                  <a:pt x="2899714" y="657936"/>
                </a:lnTo>
                <a:lnTo>
                  <a:pt x="2944926" y="654138"/>
                </a:lnTo>
                <a:lnTo>
                  <a:pt x="2986341" y="649173"/>
                </a:lnTo>
                <a:lnTo>
                  <a:pt x="3023933" y="643039"/>
                </a:lnTo>
                <a:lnTo>
                  <a:pt x="3057715" y="635749"/>
                </a:lnTo>
                <a:close/>
              </a:path>
              <a:path w="3277870" h="876300">
                <a:moveTo>
                  <a:pt x="3277641" y="0"/>
                </a:moveTo>
                <a:lnTo>
                  <a:pt x="3163062" y="0"/>
                </a:lnTo>
                <a:lnTo>
                  <a:pt x="3163062" y="298462"/>
                </a:lnTo>
                <a:lnTo>
                  <a:pt x="2954236" y="298462"/>
                </a:lnTo>
                <a:lnTo>
                  <a:pt x="2954236" y="395503"/>
                </a:lnTo>
                <a:lnTo>
                  <a:pt x="3163062" y="395503"/>
                </a:lnTo>
                <a:lnTo>
                  <a:pt x="3163062" y="876007"/>
                </a:lnTo>
                <a:lnTo>
                  <a:pt x="3277641" y="876007"/>
                </a:lnTo>
                <a:lnTo>
                  <a:pt x="3277641" y="0"/>
                </a:lnTo>
                <a:close/>
              </a:path>
            </a:pathLst>
          </a:custGeom>
          <a:solidFill>
            <a:srgbClr val="DE5E6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1" name="object 141">
            <a:extLst>
              <a:ext uri="{FF2B5EF4-FFF2-40B4-BE49-F238E27FC236}">
                <a16:creationId xmlns:a16="http://schemas.microsoft.com/office/drawing/2014/main" id="{5B11F711-74DF-A2D5-02E9-A9D5369CC9CB}"/>
              </a:ext>
            </a:extLst>
          </p:cNvPr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8914281" y="7200748"/>
            <a:ext cx="1381371" cy="76085"/>
          </a:xfrm>
          <a:prstGeom prst="rect">
            <a:avLst/>
          </a:prstGeom>
        </p:spPr>
      </p:pic>
      <p:grpSp>
        <p:nvGrpSpPr>
          <p:cNvPr id="142" name="object 142">
            <a:extLst>
              <a:ext uri="{FF2B5EF4-FFF2-40B4-BE49-F238E27FC236}">
                <a16:creationId xmlns:a16="http://schemas.microsoft.com/office/drawing/2014/main" id="{426D72AC-8815-083E-6675-E005518CEC9C}"/>
              </a:ext>
            </a:extLst>
          </p:cNvPr>
          <p:cNvGrpSpPr/>
          <p:nvPr/>
        </p:nvGrpSpPr>
        <p:grpSpPr>
          <a:xfrm>
            <a:off x="5686102" y="5511203"/>
            <a:ext cx="4612005" cy="1137285"/>
            <a:chOff x="5686102" y="5511203"/>
            <a:chExt cx="4612005" cy="1137285"/>
          </a:xfrm>
        </p:grpSpPr>
        <p:sp>
          <p:nvSpPr>
            <p:cNvPr id="143" name="object 143">
              <a:extLst>
                <a:ext uri="{FF2B5EF4-FFF2-40B4-BE49-F238E27FC236}">
                  <a16:creationId xmlns:a16="http://schemas.microsoft.com/office/drawing/2014/main" id="{82C63CA3-9BAC-934C-9F42-588C9F732E5A}"/>
                </a:ext>
              </a:extLst>
            </p:cNvPr>
            <p:cNvSpPr/>
            <p:nvPr/>
          </p:nvSpPr>
          <p:spPr>
            <a:xfrm>
              <a:off x="5686120" y="5511203"/>
              <a:ext cx="4612005" cy="1134110"/>
            </a:xfrm>
            <a:custGeom>
              <a:avLst/>
              <a:gdLst/>
              <a:ahLst/>
              <a:cxnLst/>
              <a:rect l="l" t="t" r="r" b="b"/>
              <a:pathLst>
                <a:path w="4612005" h="1134109">
                  <a:moveTo>
                    <a:pt x="4611547" y="0"/>
                  </a:moveTo>
                  <a:lnTo>
                    <a:pt x="0" y="0"/>
                  </a:lnTo>
                  <a:lnTo>
                    <a:pt x="0" y="1133678"/>
                  </a:lnTo>
                  <a:lnTo>
                    <a:pt x="4611547" y="1133678"/>
                  </a:lnTo>
                  <a:lnTo>
                    <a:pt x="4611547" y="0"/>
                  </a:lnTo>
                  <a:close/>
                </a:path>
              </a:pathLst>
            </a:custGeom>
            <a:solidFill>
              <a:srgbClr val="EBEB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>
              <a:extLst>
                <a:ext uri="{FF2B5EF4-FFF2-40B4-BE49-F238E27FC236}">
                  <a16:creationId xmlns:a16="http://schemas.microsoft.com/office/drawing/2014/main" id="{82C60929-67C0-40B8-C494-97363A3D0A4D}"/>
                </a:ext>
              </a:extLst>
            </p:cNvPr>
            <p:cNvSpPr/>
            <p:nvPr/>
          </p:nvSpPr>
          <p:spPr>
            <a:xfrm>
              <a:off x="5686102" y="6644885"/>
              <a:ext cx="4612005" cy="0"/>
            </a:xfrm>
            <a:custGeom>
              <a:avLst/>
              <a:gdLst/>
              <a:ahLst/>
              <a:cxnLst/>
              <a:rect l="l" t="t" r="r" b="b"/>
              <a:pathLst>
                <a:path w="4612005">
                  <a:moveTo>
                    <a:pt x="0" y="0"/>
                  </a:moveTo>
                  <a:lnTo>
                    <a:pt x="4611547" y="0"/>
                  </a:lnTo>
                </a:path>
              </a:pathLst>
            </a:custGeom>
            <a:ln w="6261">
              <a:solidFill>
                <a:srgbClr val="DE5E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5" name="object 145">
            <a:extLst>
              <a:ext uri="{FF2B5EF4-FFF2-40B4-BE49-F238E27FC236}">
                <a16:creationId xmlns:a16="http://schemas.microsoft.com/office/drawing/2014/main" id="{5D4E9EC8-95F4-6847-3027-FEEF00CF1C53}"/>
              </a:ext>
            </a:extLst>
          </p:cNvPr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6625907" y="6943800"/>
            <a:ext cx="2730828" cy="76318"/>
          </a:xfrm>
          <a:prstGeom prst="rect">
            <a:avLst/>
          </a:prstGeom>
        </p:spPr>
      </p:pic>
      <p:grpSp>
        <p:nvGrpSpPr>
          <p:cNvPr id="146" name="object 146">
            <a:extLst>
              <a:ext uri="{FF2B5EF4-FFF2-40B4-BE49-F238E27FC236}">
                <a16:creationId xmlns:a16="http://schemas.microsoft.com/office/drawing/2014/main" id="{1E57C2B4-219E-773B-19EC-D454565C1261}"/>
              </a:ext>
            </a:extLst>
          </p:cNvPr>
          <p:cNvGrpSpPr/>
          <p:nvPr/>
        </p:nvGrpSpPr>
        <p:grpSpPr>
          <a:xfrm>
            <a:off x="7131508" y="6457372"/>
            <a:ext cx="636905" cy="84455"/>
            <a:chOff x="7131508" y="6457372"/>
            <a:chExt cx="636905" cy="84455"/>
          </a:xfrm>
        </p:grpSpPr>
        <p:sp>
          <p:nvSpPr>
            <p:cNvPr id="147" name="object 147">
              <a:extLst>
                <a:ext uri="{FF2B5EF4-FFF2-40B4-BE49-F238E27FC236}">
                  <a16:creationId xmlns:a16="http://schemas.microsoft.com/office/drawing/2014/main" id="{C2A75C60-3721-4BD6-8DAD-3593DA00C628}"/>
                </a:ext>
              </a:extLst>
            </p:cNvPr>
            <p:cNvSpPr/>
            <p:nvPr/>
          </p:nvSpPr>
          <p:spPr>
            <a:xfrm>
              <a:off x="7131508" y="6468605"/>
              <a:ext cx="34290" cy="60960"/>
            </a:xfrm>
            <a:custGeom>
              <a:avLst/>
              <a:gdLst/>
              <a:ahLst/>
              <a:cxnLst/>
              <a:rect l="l" t="t" r="r" b="b"/>
              <a:pathLst>
                <a:path w="34290" h="60959">
                  <a:moveTo>
                    <a:pt x="23037" y="0"/>
                  </a:moveTo>
                  <a:lnTo>
                    <a:pt x="15900" y="0"/>
                  </a:lnTo>
                  <a:lnTo>
                    <a:pt x="0" y="14020"/>
                  </a:lnTo>
                  <a:lnTo>
                    <a:pt x="4851" y="20091"/>
                  </a:lnTo>
                  <a:lnTo>
                    <a:pt x="14389" y="11798"/>
                  </a:lnTo>
                  <a:lnTo>
                    <a:pt x="14312" y="13207"/>
                  </a:lnTo>
                  <a:lnTo>
                    <a:pt x="14312" y="52870"/>
                  </a:lnTo>
                  <a:lnTo>
                    <a:pt x="2070" y="52870"/>
                  </a:lnTo>
                  <a:lnTo>
                    <a:pt x="2070" y="60744"/>
                  </a:lnTo>
                  <a:lnTo>
                    <a:pt x="34099" y="60744"/>
                  </a:lnTo>
                  <a:lnTo>
                    <a:pt x="34099" y="52870"/>
                  </a:lnTo>
                  <a:lnTo>
                    <a:pt x="23037" y="52870"/>
                  </a:lnTo>
                  <a:lnTo>
                    <a:pt x="23037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>
              <a:extLst>
                <a:ext uri="{FF2B5EF4-FFF2-40B4-BE49-F238E27FC236}">
                  <a16:creationId xmlns:a16="http://schemas.microsoft.com/office/drawing/2014/main" id="{0687AE5E-EFF1-139A-2914-7CB042835D4E}"/>
                </a:ext>
              </a:extLst>
            </p:cNvPr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191459" y="6461555"/>
              <a:ext cx="134951" cy="74189"/>
            </a:xfrm>
            <a:prstGeom prst="rect">
              <a:avLst/>
            </a:prstGeom>
          </p:spPr>
        </p:pic>
        <p:sp>
          <p:nvSpPr>
            <p:cNvPr id="149" name="object 149">
              <a:extLst>
                <a:ext uri="{FF2B5EF4-FFF2-40B4-BE49-F238E27FC236}">
                  <a16:creationId xmlns:a16="http://schemas.microsoft.com/office/drawing/2014/main" id="{308381F4-2873-2609-FF7C-5430F160558A}"/>
                </a:ext>
              </a:extLst>
            </p:cNvPr>
            <p:cNvSpPr/>
            <p:nvPr/>
          </p:nvSpPr>
          <p:spPr>
            <a:xfrm>
              <a:off x="7350150" y="6457372"/>
              <a:ext cx="17780" cy="84455"/>
            </a:xfrm>
            <a:custGeom>
              <a:avLst/>
              <a:gdLst/>
              <a:ahLst/>
              <a:cxnLst/>
              <a:rect l="l" t="t" r="r" b="b"/>
              <a:pathLst>
                <a:path w="17779" h="84454">
                  <a:moveTo>
                    <a:pt x="11760" y="0"/>
                  </a:moveTo>
                  <a:lnTo>
                    <a:pt x="6804" y="9498"/>
                  </a:lnTo>
                  <a:lnTo>
                    <a:pt x="3108" y="19532"/>
                  </a:lnTo>
                  <a:lnTo>
                    <a:pt x="798" y="30271"/>
                  </a:lnTo>
                  <a:lnTo>
                    <a:pt x="0" y="41884"/>
                  </a:lnTo>
                  <a:lnTo>
                    <a:pt x="798" y="53575"/>
                  </a:lnTo>
                  <a:lnTo>
                    <a:pt x="3108" y="64319"/>
                  </a:lnTo>
                  <a:lnTo>
                    <a:pt x="6804" y="74338"/>
                  </a:lnTo>
                  <a:lnTo>
                    <a:pt x="11760" y="83858"/>
                  </a:lnTo>
                  <a:lnTo>
                    <a:pt x="17475" y="81241"/>
                  </a:lnTo>
                  <a:lnTo>
                    <a:pt x="12959" y="72072"/>
                  </a:lnTo>
                  <a:lnTo>
                    <a:pt x="9847" y="62425"/>
                  </a:lnTo>
                  <a:lnTo>
                    <a:pt x="8047" y="52347"/>
                  </a:lnTo>
                  <a:lnTo>
                    <a:pt x="7467" y="41884"/>
                  </a:lnTo>
                  <a:lnTo>
                    <a:pt x="8047" y="31466"/>
                  </a:lnTo>
                  <a:lnTo>
                    <a:pt x="9847" y="21388"/>
                  </a:lnTo>
                  <a:lnTo>
                    <a:pt x="12959" y="11721"/>
                  </a:lnTo>
                  <a:lnTo>
                    <a:pt x="17475" y="2539"/>
                  </a:lnTo>
                  <a:lnTo>
                    <a:pt x="11760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>
              <a:extLst>
                <a:ext uri="{FF2B5EF4-FFF2-40B4-BE49-F238E27FC236}">
                  <a16:creationId xmlns:a16="http://schemas.microsoft.com/office/drawing/2014/main" id="{7F95DCF6-A2F9-7742-808B-538FD19CC134}"/>
                </a:ext>
              </a:extLst>
            </p:cNvPr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388869" y="6461638"/>
              <a:ext cx="107044" cy="72631"/>
            </a:xfrm>
            <a:prstGeom prst="rect">
              <a:avLst/>
            </a:prstGeom>
          </p:spPr>
        </p:pic>
        <p:pic>
          <p:nvPicPr>
            <p:cNvPr id="151" name="object 151">
              <a:extLst>
                <a:ext uri="{FF2B5EF4-FFF2-40B4-BE49-F238E27FC236}">
                  <a16:creationId xmlns:a16="http://schemas.microsoft.com/office/drawing/2014/main" id="{7942EFB7-55BF-3D55-4314-92B7FB586EDE}"/>
                </a:ext>
              </a:extLst>
            </p:cNvPr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522501" y="6461544"/>
              <a:ext cx="200469" cy="74269"/>
            </a:xfrm>
            <a:prstGeom prst="rect">
              <a:avLst/>
            </a:prstGeom>
          </p:spPr>
        </p:pic>
        <p:sp>
          <p:nvSpPr>
            <p:cNvPr id="152" name="object 152">
              <a:extLst>
                <a:ext uri="{FF2B5EF4-FFF2-40B4-BE49-F238E27FC236}">
                  <a16:creationId xmlns:a16="http://schemas.microsoft.com/office/drawing/2014/main" id="{42D9EEBF-807B-38FC-AF69-AE5951EB500A}"/>
                </a:ext>
              </a:extLst>
            </p:cNvPr>
            <p:cNvSpPr/>
            <p:nvPr/>
          </p:nvSpPr>
          <p:spPr>
            <a:xfrm>
              <a:off x="7750436" y="6457372"/>
              <a:ext cx="17780" cy="84455"/>
            </a:xfrm>
            <a:custGeom>
              <a:avLst/>
              <a:gdLst/>
              <a:ahLst/>
              <a:cxnLst/>
              <a:rect l="l" t="t" r="r" b="b"/>
              <a:pathLst>
                <a:path w="17779" h="84454">
                  <a:moveTo>
                    <a:pt x="5727" y="0"/>
                  </a:moveTo>
                  <a:lnTo>
                    <a:pt x="0" y="2539"/>
                  </a:lnTo>
                  <a:lnTo>
                    <a:pt x="4515" y="11721"/>
                  </a:lnTo>
                  <a:lnTo>
                    <a:pt x="7627" y="21388"/>
                  </a:lnTo>
                  <a:lnTo>
                    <a:pt x="9427" y="31466"/>
                  </a:lnTo>
                  <a:lnTo>
                    <a:pt x="10007" y="41884"/>
                  </a:lnTo>
                  <a:lnTo>
                    <a:pt x="9427" y="52347"/>
                  </a:lnTo>
                  <a:lnTo>
                    <a:pt x="7627" y="62425"/>
                  </a:lnTo>
                  <a:lnTo>
                    <a:pt x="4515" y="72072"/>
                  </a:lnTo>
                  <a:lnTo>
                    <a:pt x="0" y="81241"/>
                  </a:lnTo>
                  <a:lnTo>
                    <a:pt x="5727" y="83858"/>
                  </a:lnTo>
                  <a:lnTo>
                    <a:pt x="10759" y="74338"/>
                  </a:lnTo>
                  <a:lnTo>
                    <a:pt x="14474" y="64319"/>
                  </a:lnTo>
                  <a:lnTo>
                    <a:pt x="16775" y="53575"/>
                  </a:lnTo>
                  <a:lnTo>
                    <a:pt x="17564" y="41884"/>
                  </a:lnTo>
                  <a:lnTo>
                    <a:pt x="16775" y="30271"/>
                  </a:lnTo>
                  <a:lnTo>
                    <a:pt x="14474" y="19532"/>
                  </a:lnTo>
                  <a:lnTo>
                    <a:pt x="10759" y="9498"/>
                  </a:lnTo>
                  <a:lnTo>
                    <a:pt x="5727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3" name="object 153">
            <a:extLst>
              <a:ext uri="{FF2B5EF4-FFF2-40B4-BE49-F238E27FC236}">
                <a16:creationId xmlns:a16="http://schemas.microsoft.com/office/drawing/2014/main" id="{9D1BEDD5-8195-4AE1-FB9A-388D0A8E2170}"/>
              </a:ext>
            </a:extLst>
          </p:cNvPr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7871921" y="6460983"/>
            <a:ext cx="1025514" cy="74836"/>
          </a:xfrm>
          <a:prstGeom prst="rect">
            <a:avLst/>
          </a:prstGeom>
        </p:spPr>
      </p:pic>
      <p:sp>
        <p:nvSpPr>
          <p:cNvPr id="154" name="object 154">
            <a:extLst>
              <a:ext uri="{FF2B5EF4-FFF2-40B4-BE49-F238E27FC236}">
                <a16:creationId xmlns:a16="http://schemas.microsoft.com/office/drawing/2014/main" id="{5F2EA305-A54C-3291-9418-71FC47A43B9F}"/>
              </a:ext>
            </a:extLst>
          </p:cNvPr>
          <p:cNvSpPr/>
          <p:nvPr/>
        </p:nvSpPr>
        <p:spPr>
          <a:xfrm>
            <a:off x="7080332" y="6491107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70">
                <a:moveTo>
                  <a:pt x="10833" y="0"/>
                </a:moveTo>
                <a:lnTo>
                  <a:pt x="3124" y="0"/>
                </a:lnTo>
                <a:lnTo>
                  <a:pt x="0" y="3111"/>
                </a:lnTo>
                <a:lnTo>
                  <a:pt x="0" y="10820"/>
                </a:lnTo>
                <a:lnTo>
                  <a:pt x="3124" y="13944"/>
                </a:lnTo>
                <a:lnTo>
                  <a:pt x="10833" y="13944"/>
                </a:lnTo>
                <a:lnTo>
                  <a:pt x="13957" y="10820"/>
                </a:lnTo>
                <a:lnTo>
                  <a:pt x="13957" y="6972"/>
                </a:lnTo>
                <a:lnTo>
                  <a:pt x="13957" y="3111"/>
                </a:lnTo>
                <a:lnTo>
                  <a:pt x="10833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7CD25BC1-D333-6C60-5944-08C604EE5C9C}"/>
              </a:ext>
            </a:extLst>
          </p:cNvPr>
          <p:cNvSpPr/>
          <p:nvPr/>
        </p:nvSpPr>
        <p:spPr>
          <a:xfrm>
            <a:off x="7817838" y="6491107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70">
                <a:moveTo>
                  <a:pt x="10833" y="0"/>
                </a:moveTo>
                <a:lnTo>
                  <a:pt x="3124" y="0"/>
                </a:lnTo>
                <a:lnTo>
                  <a:pt x="0" y="3111"/>
                </a:lnTo>
                <a:lnTo>
                  <a:pt x="0" y="10820"/>
                </a:lnTo>
                <a:lnTo>
                  <a:pt x="3124" y="13944"/>
                </a:lnTo>
                <a:lnTo>
                  <a:pt x="10833" y="13944"/>
                </a:lnTo>
                <a:lnTo>
                  <a:pt x="13944" y="10820"/>
                </a:lnTo>
                <a:lnTo>
                  <a:pt x="13944" y="6972"/>
                </a:lnTo>
                <a:lnTo>
                  <a:pt x="13944" y="3111"/>
                </a:lnTo>
                <a:lnTo>
                  <a:pt x="10833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6" name="object 156">
            <a:extLst>
              <a:ext uri="{FF2B5EF4-FFF2-40B4-BE49-F238E27FC236}">
                <a16:creationId xmlns:a16="http://schemas.microsoft.com/office/drawing/2014/main" id="{B9D43961-6C5F-A83F-A039-1CD551FF9D36}"/>
              </a:ext>
            </a:extLst>
          </p:cNvPr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7250146" y="6166563"/>
            <a:ext cx="113703" cy="134785"/>
          </a:xfrm>
          <a:prstGeom prst="rect">
            <a:avLst/>
          </a:prstGeom>
        </p:spPr>
      </p:pic>
      <p:pic>
        <p:nvPicPr>
          <p:cNvPr id="157" name="object 157">
            <a:extLst>
              <a:ext uri="{FF2B5EF4-FFF2-40B4-BE49-F238E27FC236}">
                <a16:creationId xmlns:a16="http://schemas.microsoft.com/office/drawing/2014/main" id="{FF5CBD27-F655-68AD-804A-4127F7916AAB}"/>
              </a:ext>
            </a:extLst>
          </p:cNvPr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8617427" y="6166563"/>
            <a:ext cx="114261" cy="133464"/>
          </a:xfrm>
          <a:prstGeom prst="rect">
            <a:avLst/>
          </a:prstGeom>
        </p:spPr>
      </p:pic>
      <p:sp>
        <p:nvSpPr>
          <p:cNvPr id="158" name="object 158">
            <a:extLst>
              <a:ext uri="{FF2B5EF4-FFF2-40B4-BE49-F238E27FC236}">
                <a16:creationId xmlns:a16="http://schemas.microsoft.com/office/drawing/2014/main" id="{15FF0571-EC7D-C304-8BDA-CB591D7D96BF}"/>
              </a:ext>
            </a:extLst>
          </p:cNvPr>
          <p:cNvSpPr/>
          <p:nvPr/>
        </p:nvSpPr>
        <p:spPr>
          <a:xfrm>
            <a:off x="7409840" y="6005779"/>
            <a:ext cx="1188720" cy="333375"/>
          </a:xfrm>
          <a:custGeom>
            <a:avLst/>
            <a:gdLst/>
            <a:ahLst/>
            <a:cxnLst/>
            <a:rect l="l" t="t" r="r" b="b"/>
            <a:pathLst>
              <a:path w="1188720" h="333375">
                <a:moveTo>
                  <a:pt x="106222" y="9271"/>
                </a:moveTo>
                <a:lnTo>
                  <a:pt x="63436" y="9271"/>
                </a:lnTo>
                <a:lnTo>
                  <a:pt x="0" y="71932"/>
                </a:lnTo>
                <a:lnTo>
                  <a:pt x="0" y="143497"/>
                </a:lnTo>
                <a:lnTo>
                  <a:pt x="51790" y="90512"/>
                </a:lnTo>
                <a:lnTo>
                  <a:pt x="51790" y="297827"/>
                </a:lnTo>
                <a:lnTo>
                  <a:pt x="106222" y="297827"/>
                </a:lnTo>
                <a:lnTo>
                  <a:pt x="106222" y="9271"/>
                </a:lnTo>
                <a:close/>
              </a:path>
              <a:path w="1188720" h="333375">
                <a:moveTo>
                  <a:pt x="364807" y="102108"/>
                </a:moveTo>
                <a:lnTo>
                  <a:pt x="356527" y="59220"/>
                </a:lnTo>
                <a:lnTo>
                  <a:pt x="347408" y="46405"/>
                </a:lnTo>
                <a:lnTo>
                  <a:pt x="333705" y="27114"/>
                </a:lnTo>
                <a:lnTo>
                  <a:pt x="310756" y="13639"/>
                </a:lnTo>
                <a:lnTo>
                  <a:pt x="310756" y="100558"/>
                </a:lnTo>
                <a:lnTo>
                  <a:pt x="306438" y="121742"/>
                </a:lnTo>
                <a:lnTo>
                  <a:pt x="294805" y="138811"/>
                </a:lnTo>
                <a:lnTo>
                  <a:pt x="294716" y="138950"/>
                </a:lnTo>
                <a:lnTo>
                  <a:pt x="277507" y="150495"/>
                </a:lnTo>
                <a:lnTo>
                  <a:pt x="256705" y="154724"/>
                </a:lnTo>
                <a:lnTo>
                  <a:pt x="235648" y="150495"/>
                </a:lnTo>
                <a:lnTo>
                  <a:pt x="218617" y="138950"/>
                </a:lnTo>
                <a:lnTo>
                  <a:pt x="207200" y="121742"/>
                </a:lnTo>
                <a:lnTo>
                  <a:pt x="203034" y="100558"/>
                </a:lnTo>
                <a:lnTo>
                  <a:pt x="207200" y="79692"/>
                </a:lnTo>
                <a:lnTo>
                  <a:pt x="218592" y="62484"/>
                </a:lnTo>
                <a:lnTo>
                  <a:pt x="235648" y="50723"/>
                </a:lnTo>
                <a:lnTo>
                  <a:pt x="256705" y="46405"/>
                </a:lnTo>
                <a:lnTo>
                  <a:pt x="277507" y="50723"/>
                </a:lnTo>
                <a:lnTo>
                  <a:pt x="294728" y="62484"/>
                </a:lnTo>
                <a:lnTo>
                  <a:pt x="306438" y="79692"/>
                </a:lnTo>
                <a:lnTo>
                  <a:pt x="310756" y="100558"/>
                </a:lnTo>
                <a:lnTo>
                  <a:pt x="310756" y="13639"/>
                </a:lnTo>
                <a:lnTo>
                  <a:pt x="299415" y="6972"/>
                </a:lnTo>
                <a:lnTo>
                  <a:pt x="256705" y="0"/>
                </a:lnTo>
                <a:lnTo>
                  <a:pt x="213271" y="8064"/>
                </a:lnTo>
                <a:lnTo>
                  <a:pt x="179197" y="30022"/>
                </a:lnTo>
                <a:lnTo>
                  <a:pt x="156946" y="62484"/>
                </a:lnTo>
                <a:lnTo>
                  <a:pt x="148971" y="102108"/>
                </a:lnTo>
                <a:lnTo>
                  <a:pt x="156032" y="138811"/>
                </a:lnTo>
                <a:lnTo>
                  <a:pt x="175260" y="168681"/>
                </a:lnTo>
                <a:lnTo>
                  <a:pt x="203771" y="188747"/>
                </a:lnTo>
                <a:lnTo>
                  <a:pt x="238683" y="196100"/>
                </a:lnTo>
                <a:lnTo>
                  <a:pt x="250507" y="195313"/>
                </a:lnTo>
                <a:lnTo>
                  <a:pt x="261683" y="193052"/>
                </a:lnTo>
                <a:lnTo>
                  <a:pt x="272161" y="189407"/>
                </a:lnTo>
                <a:lnTo>
                  <a:pt x="281851" y="184492"/>
                </a:lnTo>
                <a:lnTo>
                  <a:pt x="282600" y="184886"/>
                </a:lnTo>
                <a:lnTo>
                  <a:pt x="263448" y="211886"/>
                </a:lnTo>
                <a:lnTo>
                  <a:pt x="241452" y="239903"/>
                </a:lnTo>
                <a:lnTo>
                  <a:pt x="217411" y="268643"/>
                </a:lnTo>
                <a:lnTo>
                  <a:pt x="192138" y="297827"/>
                </a:lnTo>
                <a:lnTo>
                  <a:pt x="259702" y="297827"/>
                </a:lnTo>
                <a:lnTo>
                  <a:pt x="290106" y="259346"/>
                </a:lnTo>
                <a:lnTo>
                  <a:pt x="318604" y="219964"/>
                </a:lnTo>
                <a:lnTo>
                  <a:pt x="339864" y="184492"/>
                </a:lnTo>
                <a:lnTo>
                  <a:pt x="342417" y="180238"/>
                </a:lnTo>
                <a:lnTo>
                  <a:pt x="352971" y="154724"/>
                </a:lnTo>
                <a:lnTo>
                  <a:pt x="358749" y="140766"/>
                </a:lnTo>
                <a:lnTo>
                  <a:pt x="364807" y="102108"/>
                </a:lnTo>
                <a:close/>
              </a:path>
              <a:path w="1188720" h="333375">
                <a:moveTo>
                  <a:pt x="449592" y="220167"/>
                </a:moveTo>
                <a:lnTo>
                  <a:pt x="387286" y="220167"/>
                </a:lnTo>
                <a:lnTo>
                  <a:pt x="365887" y="333121"/>
                </a:lnTo>
                <a:lnTo>
                  <a:pt x="407924" y="333121"/>
                </a:lnTo>
                <a:lnTo>
                  <a:pt x="449592" y="220167"/>
                </a:lnTo>
                <a:close/>
              </a:path>
              <a:path w="1188720" h="333375">
                <a:moveTo>
                  <a:pt x="690930" y="143878"/>
                </a:moveTo>
                <a:lnTo>
                  <a:pt x="682853" y="81089"/>
                </a:lnTo>
                <a:lnTo>
                  <a:pt x="666292" y="47955"/>
                </a:lnTo>
                <a:lnTo>
                  <a:pt x="660374" y="36106"/>
                </a:lnTo>
                <a:lnTo>
                  <a:pt x="636498" y="17233"/>
                </a:lnTo>
                <a:lnTo>
                  <a:pt x="636498" y="164376"/>
                </a:lnTo>
                <a:lnTo>
                  <a:pt x="632548" y="206946"/>
                </a:lnTo>
                <a:lnTo>
                  <a:pt x="621474" y="236855"/>
                </a:lnTo>
                <a:lnTo>
                  <a:pt x="604507" y="254508"/>
                </a:lnTo>
                <a:lnTo>
                  <a:pt x="582815" y="260311"/>
                </a:lnTo>
                <a:lnTo>
                  <a:pt x="561657" y="254508"/>
                </a:lnTo>
                <a:lnTo>
                  <a:pt x="544766" y="236855"/>
                </a:lnTo>
                <a:lnTo>
                  <a:pt x="533565" y="206946"/>
                </a:lnTo>
                <a:lnTo>
                  <a:pt x="529513" y="164376"/>
                </a:lnTo>
                <a:lnTo>
                  <a:pt x="529551" y="143878"/>
                </a:lnTo>
                <a:lnTo>
                  <a:pt x="533565" y="101650"/>
                </a:lnTo>
                <a:lnTo>
                  <a:pt x="544766" y="71602"/>
                </a:lnTo>
                <a:lnTo>
                  <a:pt x="561657" y="53809"/>
                </a:lnTo>
                <a:lnTo>
                  <a:pt x="582815" y="47955"/>
                </a:lnTo>
                <a:lnTo>
                  <a:pt x="604659" y="53809"/>
                </a:lnTo>
                <a:lnTo>
                  <a:pt x="621626" y="71602"/>
                </a:lnTo>
                <a:lnTo>
                  <a:pt x="632599" y="101650"/>
                </a:lnTo>
                <a:lnTo>
                  <a:pt x="636460" y="143878"/>
                </a:lnTo>
                <a:lnTo>
                  <a:pt x="636498" y="164376"/>
                </a:lnTo>
                <a:lnTo>
                  <a:pt x="636498" y="17233"/>
                </a:lnTo>
                <a:lnTo>
                  <a:pt x="626148" y="9042"/>
                </a:lnTo>
                <a:lnTo>
                  <a:pt x="582815" y="0"/>
                </a:lnTo>
                <a:lnTo>
                  <a:pt x="540232" y="9042"/>
                </a:lnTo>
                <a:lnTo>
                  <a:pt x="506196" y="36106"/>
                </a:lnTo>
                <a:lnTo>
                  <a:pt x="483628" y="81089"/>
                </a:lnTo>
                <a:lnTo>
                  <a:pt x="475462" y="143878"/>
                </a:lnTo>
                <a:lnTo>
                  <a:pt x="475513" y="164376"/>
                </a:lnTo>
                <a:lnTo>
                  <a:pt x="483628" y="226174"/>
                </a:lnTo>
                <a:lnTo>
                  <a:pt x="506196" y="270941"/>
                </a:lnTo>
                <a:lnTo>
                  <a:pt x="540232" y="298005"/>
                </a:lnTo>
                <a:lnTo>
                  <a:pt x="582815" y="307098"/>
                </a:lnTo>
                <a:lnTo>
                  <a:pt x="625995" y="298005"/>
                </a:lnTo>
                <a:lnTo>
                  <a:pt x="660234" y="270941"/>
                </a:lnTo>
                <a:lnTo>
                  <a:pt x="665594" y="260311"/>
                </a:lnTo>
                <a:lnTo>
                  <a:pt x="682802" y="226174"/>
                </a:lnTo>
                <a:lnTo>
                  <a:pt x="690880" y="164376"/>
                </a:lnTo>
                <a:lnTo>
                  <a:pt x="690930" y="143878"/>
                </a:lnTo>
                <a:close/>
              </a:path>
              <a:path w="1188720" h="333375">
                <a:moveTo>
                  <a:pt x="939736" y="143878"/>
                </a:moveTo>
                <a:lnTo>
                  <a:pt x="931659" y="81089"/>
                </a:lnTo>
                <a:lnTo>
                  <a:pt x="915098" y="47955"/>
                </a:lnTo>
                <a:lnTo>
                  <a:pt x="909180" y="36106"/>
                </a:lnTo>
                <a:lnTo>
                  <a:pt x="885304" y="17233"/>
                </a:lnTo>
                <a:lnTo>
                  <a:pt x="885304" y="164376"/>
                </a:lnTo>
                <a:lnTo>
                  <a:pt x="881341" y="206946"/>
                </a:lnTo>
                <a:lnTo>
                  <a:pt x="870280" y="236855"/>
                </a:lnTo>
                <a:lnTo>
                  <a:pt x="853313" y="254508"/>
                </a:lnTo>
                <a:lnTo>
                  <a:pt x="831621" y="260311"/>
                </a:lnTo>
                <a:lnTo>
                  <a:pt x="810463" y="254508"/>
                </a:lnTo>
                <a:lnTo>
                  <a:pt x="793572" y="236855"/>
                </a:lnTo>
                <a:lnTo>
                  <a:pt x="782370" y="206946"/>
                </a:lnTo>
                <a:lnTo>
                  <a:pt x="778319" y="164376"/>
                </a:lnTo>
                <a:lnTo>
                  <a:pt x="778357" y="143878"/>
                </a:lnTo>
                <a:lnTo>
                  <a:pt x="782370" y="101650"/>
                </a:lnTo>
                <a:lnTo>
                  <a:pt x="793572" y="71602"/>
                </a:lnTo>
                <a:lnTo>
                  <a:pt x="810463" y="53809"/>
                </a:lnTo>
                <a:lnTo>
                  <a:pt x="831621" y="47955"/>
                </a:lnTo>
                <a:lnTo>
                  <a:pt x="853465" y="53809"/>
                </a:lnTo>
                <a:lnTo>
                  <a:pt x="870419" y="71602"/>
                </a:lnTo>
                <a:lnTo>
                  <a:pt x="881405" y="101650"/>
                </a:lnTo>
                <a:lnTo>
                  <a:pt x="885266" y="143878"/>
                </a:lnTo>
                <a:lnTo>
                  <a:pt x="885304" y="164376"/>
                </a:lnTo>
                <a:lnTo>
                  <a:pt x="885304" y="17233"/>
                </a:lnTo>
                <a:lnTo>
                  <a:pt x="874953" y="9042"/>
                </a:lnTo>
                <a:lnTo>
                  <a:pt x="831621" y="0"/>
                </a:lnTo>
                <a:lnTo>
                  <a:pt x="789038" y="9042"/>
                </a:lnTo>
                <a:lnTo>
                  <a:pt x="755002" y="36106"/>
                </a:lnTo>
                <a:lnTo>
                  <a:pt x="732434" y="81089"/>
                </a:lnTo>
                <a:lnTo>
                  <a:pt x="724268" y="143878"/>
                </a:lnTo>
                <a:lnTo>
                  <a:pt x="724319" y="164376"/>
                </a:lnTo>
                <a:lnTo>
                  <a:pt x="732434" y="226174"/>
                </a:lnTo>
                <a:lnTo>
                  <a:pt x="755002" y="270941"/>
                </a:lnTo>
                <a:lnTo>
                  <a:pt x="789038" y="298005"/>
                </a:lnTo>
                <a:lnTo>
                  <a:pt x="831621" y="307098"/>
                </a:lnTo>
                <a:lnTo>
                  <a:pt x="874801" y="298005"/>
                </a:lnTo>
                <a:lnTo>
                  <a:pt x="909040" y="270941"/>
                </a:lnTo>
                <a:lnTo>
                  <a:pt x="914400" y="260311"/>
                </a:lnTo>
                <a:lnTo>
                  <a:pt x="931595" y="226174"/>
                </a:lnTo>
                <a:lnTo>
                  <a:pt x="939685" y="164376"/>
                </a:lnTo>
                <a:lnTo>
                  <a:pt x="939736" y="143878"/>
                </a:lnTo>
                <a:close/>
              </a:path>
              <a:path w="1188720" h="333375">
                <a:moveTo>
                  <a:pt x="1188542" y="143878"/>
                </a:moveTo>
                <a:lnTo>
                  <a:pt x="1180465" y="81089"/>
                </a:lnTo>
                <a:lnTo>
                  <a:pt x="1163916" y="47955"/>
                </a:lnTo>
                <a:lnTo>
                  <a:pt x="1157998" y="36106"/>
                </a:lnTo>
                <a:lnTo>
                  <a:pt x="1134110" y="17221"/>
                </a:lnTo>
                <a:lnTo>
                  <a:pt x="1134110" y="164376"/>
                </a:lnTo>
                <a:lnTo>
                  <a:pt x="1130160" y="206946"/>
                </a:lnTo>
                <a:lnTo>
                  <a:pt x="1119098" y="236855"/>
                </a:lnTo>
                <a:lnTo>
                  <a:pt x="1102118" y="254508"/>
                </a:lnTo>
                <a:lnTo>
                  <a:pt x="1080427" y="260311"/>
                </a:lnTo>
                <a:lnTo>
                  <a:pt x="1059281" y="254508"/>
                </a:lnTo>
                <a:lnTo>
                  <a:pt x="1042390" y="236855"/>
                </a:lnTo>
                <a:lnTo>
                  <a:pt x="1031189" y="206946"/>
                </a:lnTo>
                <a:lnTo>
                  <a:pt x="1027125" y="164376"/>
                </a:lnTo>
                <a:lnTo>
                  <a:pt x="1027163" y="143878"/>
                </a:lnTo>
                <a:lnTo>
                  <a:pt x="1031189" y="101650"/>
                </a:lnTo>
                <a:lnTo>
                  <a:pt x="1042390" y="71602"/>
                </a:lnTo>
                <a:lnTo>
                  <a:pt x="1059281" y="53809"/>
                </a:lnTo>
                <a:lnTo>
                  <a:pt x="1080427" y="47955"/>
                </a:lnTo>
                <a:lnTo>
                  <a:pt x="1102283" y="53809"/>
                </a:lnTo>
                <a:lnTo>
                  <a:pt x="1119238" y="71602"/>
                </a:lnTo>
                <a:lnTo>
                  <a:pt x="1130211" y="101650"/>
                </a:lnTo>
                <a:lnTo>
                  <a:pt x="1134084" y="143878"/>
                </a:lnTo>
                <a:lnTo>
                  <a:pt x="1134110" y="164376"/>
                </a:lnTo>
                <a:lnTo>
                  <a:pt x="1134110" y="17221"/>
                </a:lnTo>
                <a:lnTo>
                  <a:pt x="1123772" y="9042"/>
                </a:lnTo>
                <a:lnTo>
                  <a:pt x="1080427" y="0"/>
                </a:lnTo>
                <a:lnTo>
                  <a:pt x="1037844" y="9042"/>
                </a:lnTo>
                <a:lnTo>
                  <a:pt x="1003820" y="36106"/>
                </a:lnTo>
                <a:lnTo>
                  <a:pt x="981252" y="81089"/>
                </a:lnTo>
                <a:lnTo>
                  <a:pt x="973074" y="143878"/>
                </a:lnTo>
                <a:lnTo>
                  <a:pt x="973124" y="164376"/>
                </a:lnTo>
                <a:lnTo>
                  <a:pt x="981252" y="226174"/>
                </a:lnTo>
                <a:lnTo>
                  <a:pt x="1003820" y="270941"/>
                </a:lnTo>
                <a:lnTo>
                  <a:pt x="1037844" y="298005"/>
                </a:lnTo>
                <a:lnTo>
                  <a:pt x="1080427" y="307098"/>
                </a:lnTo>
                <a:lnTo>
                  <a:pt x="1123619" y="298005"/>
                </a:lnTo>
                <a:lnTo>
                  <a:pt x="1157859" y="270941"/>
                </a:lnTo>
                <a:lnTo>
                  <a:pt x="1163218" y="260311"/>
                </a:lnTo>
                <a:lnTo>
                  <a:pt x="1180414" y="226174"/>
                </a:lnTo>
                <a:lnTo>
                  <a:pt x="1188491" y="164376"/>
                </a:lnTo>
                <a:lnTo>
                  <a:pt x="1188542" y="143878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9" name="object 159">
            <a:extLst>
              <a:ext uri="{FF2B5EF4-FFF2-40B4-BE49-F238E27FC236}">
                <a16:creationId xmlns:a16="http://schemas.microsoft.com/office/drawing/2014/main" id="{2F77CE14-81D6-5D91-FD35-41B294EEC729}"/>
              </a:ext>
            </a:extLst>
          </p:cNvPr>
          <p:cNvGrpSpPr/>
          <p:nvPr/>
        </p:nvGrpSpPr>
        <p:grpSpPr>
          <a:xfrm>
            <a:off x="8789479" y="6206828"/>
            <a:ext cx="358140" cy="83820"/>
            <a:chOff x="8789479" y="6206828"/>
            <a:chExt cx="358140" cy="83820"/>
          </a:xfrm>
        </p:grpSpPr>
        <p:pic>
          <p:nvPicPr>
            <p:cNvPr id="160" name="object 160">
              <a:extLst>
                <a:ext uri="{FF2B5EF4-FFF2-40B4-BE49-F238E27FC236}">
                  <a16:creationId xmlns:a16="http://schemas.microsoft.com/office/drawing/2014/main" id="{22BC4875-694F-4821-0C1F-8422EE8B8669}"/>
                </a:ext>
              </a:extLst>
            </p:cNvPr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789479" y="6207324"/>
              <a:ext cx="163668" cy="83185"/>
            </a:xfrm>
            <a:prstGeom prst="rect">
              <a:avLst/>
            </a:prstGeom>
          </p:spPr>
        </p:pic>
        <p:pic>
          <p:nvPicPr>
            <p:cNvPr id="161" name="object 161">
              <a:extLst>
                <a:ext uri="{FF2B5EF4-FFF2-40B4-BE49-F238E27FC236}">
                  <a16:creationId xmlns:a16="http://schemas.microsoft.com/office/drawing/2014/main" id="{3424F57B-A9C8-5DDE-0B24-701D54F9736D}"/>
                </a:ext>
              </a:extLst>
            </p:cNvPr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977261" y="6211405"/>
              <a:ext cx="132264" cy="72478"/>
            </a:xfrm>
            <a:prstGeom prst="rect">
              <a:avLst/>
            </a:prstGeom>
          </p:spPr>
        </p:pic>
        <p:sp>
          <p:nvSpPr>
            <p:cNvPr id="162" name="object 162">
              <a:extLst>
                <a:ext uri="{FF2B5EF4-FFF2-40B4-BE49-F238E27FC236}">
                  <a16:creationId xmlns:a16="http://schemas.microsoft.com/office/drawing/2014/main" id="{C6B06482-3E9C-B99F-2322-859FC14A8D6B}"/>
                </a:ext>
              </a:extLst>
            </p:cNvPr>
            <p:cNvSpPr/>
            <p:nvPr/>
          </p:nvSpPr>
          <p:spPr>
            <a:xfrm>
              <a:off x="9131011" y="6206828"/>
              <a:ext cx="16510" cy="83185"/>
            </a:xfrm>
            <a:custGeom>
              <a:avLst/>
              <a:gdLst/>
              <a:ahLst/>
              <a:cxnLst/>
              <a:rect l="l" t="t" r="r" b="b"/>
              <a:pathLst>
                <a:path w="16509" h="83185">
                  <a:moveTo>
                    <a:pt x="4457" y="0"/>
                  </a:moveTo>
                  <a:lnTo>
                    <a:pt x="0" y="2133"/>
                  </a:lnTo>
                  <a:lnTo>
                    <a:pt x="4541" y="11284"/>
                  </a:lnTo>
                  <a:lnTo>
                    <a:pt x="7710" y="20915"/>
                  </a:lnTo>
                  <a:lnTo>
                    <a:pt x="9567" y="31010"/>
                  </a:lnTo>
                  <a:lnTo>
                    <a:pt x="10172" y="41554"/>
                  </a:lnTo>
                  <a:lnTo>
                    <a:pt x="9567" y="52098"/>
                  </a:lnTo>
                  <a:lnTo>
                    <a:pt x="7710" y="62193"/>
                  </a:lnTo>
                  <a:lnTo>
                    <a:pt x="4541" y="71824"/>
                  </a:lnTo>
                  <a:lnTo>
                    <a:pt x="0" y="80975"/>
                  </a:lnTo>
                  <a:lnTo>
                    <a:pt x="4457" y="83185"/>
                  </a:lnTo>
                  <a:lnTo>
                    <a:pt x="9413" y="73801"/>
                  </a:lnTo>
                  <a:lnTo>
                    <a:pt x="13109" y="63846"/>
                  </a:lnTo>
                  <a:lnTo>
                    <a:pt x="15419" y="53152"/>
                  </a:lnTo>
                  <a:lnTo>
                    <a:pt x="16217" y="41554"/>
                  </a:lnTo>
                  <a:lnTo>
                    <a:pt x="15419" y="29994"/>
                  </a:lnTo>
                  <a:lnTo>
                    <a:pt x="13109" y="19324"/>
                  </a:lnTo>
                  <a:lnTo>
                    <a:pt x="9413" y="9380"/>
                  </a:lnTo>
                  <a:lnTo>
                    <a:pt x="4457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3" name="object 163">
            <a:extLst>
              <a:ext uri="{FF2B5EF4-FFF2-40B4-BE49-F238E27FC236}">
                <a16:creationId xmlns:a16="http://schemas.microsoft.com/office/drawing/2014/main" id="{0090BCC9-D314-E0AC-8C18-AD2F7396613D}"/>
              </a:ext>
            </a:extLst>
          </p:cNvPr>
          <p:cNvGrpSpPr/>
          <p:nvPr/>
        </p:nvGrpSpPr>
        <p:grpSpPr>
          <a:xfrm>
            <a:off x="7116381" y="5670639"/>
            <a:ext cx="288290" cy="155575"/>
            <a:chOff x="7116381" y="5670639"/>
            <a:chExt cx="288290" cy="155575"/>
          </a:xfrm>
        </p:grpSpPr>
        <p:pic>
          <p:nvPicPr>
            <p:cNvPr id="164" name="object 164">
              <a:extLst>
                <a:ext uri="{FF2B5EF4-FFF2-40B4-BE49-F238E27FC236}">
                  <a16:creationId xmlns:a16="http://schemas.microsoft.com/office/drawing/2014/main" id="{0369C211-9F6F-C411-EAC9-FCCCC6F00BCE}"/>
                </a:ext>
              </a:extLst>
            </p:cNvPr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116381" y="5670639"/>
              <a:ext cx="121577" cy="155232"/>
            </a:xfrm>
            <a:prstGeom prst="rect">
              <a:avLst/>
            </a:prstGeom>
          </p:spPr>
        </p:pic>
        <p:pic>
          <p:nvPicPr>
            <p:cNvPr id="165" name="object 165">
              <a:extLst>
                <a:ext uri="{FF2B5EF4-FFF2-40B4-BE49-F238E27FC236}">
                  <a16:creationId xmlns:a16="http://schemas.microsoft.com/office/drawing/2014/main" id="{D39A856C-2AF2-E5EE-C3CB-4FE767673340}"/>
                </a:ext>
              </a:extLst>
            </p:cNvPr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7267473" y="5679389"/>
              <a:ext cx="136664" cy="144030"/>
            </a:xfrm>
            <a:prstGeom prst="rect">
              <a:avLst/>
            </a:prstGeom>
          </p:spPr>
        </p:pic>
      </p:grpSp>
      <p:grpSp>
        <p:nvGrpSpPr>
          <p:cNvPr id="166" name="object 166">
            <a:extLst>
              <a:ext uri="{FF2B5EF4-FFF2-40B4-BE49-F238E27FC236}">
                <a16:creationId xmlns:a16="http://schemas.microsoft.com/office/drawing/2014/main" id="{262C180F-0CBD-18E7-35A5-40C5904C2127}"/>
              </a:ext>
            </a:extLst>
          </p:cNvPr>
          <p:cNvGrpSpPr/>
          <p:nvPr/>
        </p:nvGrpSpPr>
        <p:grpSpPr>
          <a:xfrm>
            <a:off x="7455010" y="5670466"/>
            <a:ext cx="579755" cy="155575"/>
            <a:chOff x="7455010" y="5670466"/>
            <a:chExt cx="579755" cy="155575"/>
          </a:xfrm>
        </p:grpSpPr>
        <p:pic>
          <p:nvPicPr>
            <p:cNvPr id="167" name="object 167">
              <a:extLst>
                <a:ext uri="{FF2B5EF4-FFF2-40B4-BE49-F238E27FC236}">
                  <a16:creationId xmlns:a16="http://schemas.microsoft.com/office/drawing/2014/main" id="{5631B175-E56C-A937-4128-7BCD36570CAF}"/>
                </a:ext>
              </a:extLst>
            </p:cNvPr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7455010" y="5670639"/>
              <a:ext cx="271987" cy="155233"/>
            </a:xfrm>
            <a:prstGeom prst="rect">
              <a:avLst/>
            </a:prstGeom>
          </p:spPr>
        </p:pic>
        <p:pic>
          <p:nvPicPr>
            <p:cNvPr id="168" name="object 168">
              <a:extLst>
                <a:ext uri="{FF2B5EF4-FFF2-40B4-BE49-F238E27FC236}">
                  <a16:creationId xmlns:a16="http://schemas.microsoft.com/office/drawing/2014/main" id="{BD3F2005-F032-F172-6DB3-8DF956E3829B}"/>
                </a:ext>
              </a:extLst>
            </p:cNvPr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755307" y="5670466"/>
              <a:ext cx="279119" cy="155219"/>
            </a:xfrm>
            <a:prstGeom prst="rect">
              <a:avLst/>
            </a:prstGeom>
          </p:spPr>
        </p:pic>
      </p:grpSp>
      <p:pic>
        <p:nvPicPr>
          <p:cNvPr id="169" name="object 169">
            <a:extLst>
              <a:ext uri="{FF2B5EF4-FFF2-40B4-BE49-F238E27FC236}">
                <a16:creationId xmlns:a16="http://schemas.microsoft.com/office/drawing/2014/main" id="{1E094EBF-2903-E0CF-D4A6-E9D7D49A7642}"/>
              </a:ext>
            </a:extLst>
          </p:cNvPr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8097004" y="5667512"/>
            <a:ext cx="435782" cy="161150"/>
          </a:xfrm>
          <a:prstGeom prst="rect">
            <a:avLst/>
          </a:prstGeom>
        </p:spPr>
      </p:pic>
      <p:grpSp>
        <p:nvGrpSpPr>
          <p:cNvPr id="170" name="object 170">
            <a:extLst>
              <a:ext uri="{FF2B5EF4-FFF2-40B4-BE49-F238E27FC236}">
                <a16:creationId xmlns:a16="http://schemas.microsoft.com/office/drawing/2014/main" id="{A48E3EC4-B5BE-BBE4-FA0D-FD741A2B7470}"/>
              </a:ext>
            </a:extLst>
          </p:cNvPr>
          <p:cNvGrpSpPr/>
          <p:nvPr/>
        </p:nvGrpSpPr>
        <p:grpSpPr>
          <a:xfrm>
            <a:off x="8585699" y="5667511"/>
            <a:ext cx="291465" cy="161925"/>
            <a:chOff x="8585699" y="5667511"/>
            <a:chExt cx="291465" cy="161925"/>
          </a:xfrm>
        </p:grpSpPr>
        <p:pic>
          <p:nvPicPr>
            <p:cNvPr id="171" name="object 171">
              <a:extLst>
                <a:ext uri="{FF2B5EF4-FFF2-40B4-BE49-F238E27FC236}">
                  <a16:creationId xmlns:a16="http://schemas.microsoft.com/office/drawing/2014/main" id="{C162D1F2-112B-3B1B-F79C-D4B6BA254C28}"/>
                </a:ext>
              </a:extLst>
            </p:cNvPr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585699" y="5667512"/>
              <a:ext cx="129552" cy="161150"/>
            </a:xfrm>
            <a:prstGeom prst="rect">
              <a:avLst/>
            </a:prstGeom>
          </p:spPr>
        </p:pic>
        <p:pic>
          <p:nvPicPr>
            <p:cNvPr id="172" name="object 172">
              <a:extLst>
                <a:ext uri="{FF2B5EF4-FFF2-40B4-BE49-F238E27FC236}">
                  <a16:creationId xmlns:a16="http://schemas.microsoft.com/office/drawing/2014/main" id="{49D33486-8575-83A7-CBDB-9B28E9A6E285}"/>
                </a:ext>
              </a:extLst>
            </p:cNvPr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738472" y="5667511"/>
              <a:ext cx="138201" cy="161328"/>
            </a:xfrm>
            <a:prstGeom prst="rect">
              <a:avLst/>
            </a:prstGeom>
          </p:spPr>
        </p:pic>
      </p:grpSp>
      <p:grpSp>
        <p:nvGrpSpPr>
          <p:cNvPr id="173" name="object 173">
            <a:extLst>
              <a:ext uri="{FF2B5EF4-FFF2-40B4-BE49-F238E27FC236}">
                <a16:creationId xmlns:a16="http://schemas.microsoft.com/office/drawing/2014/main" id="{F2054919-1134-5F58-2C3A-7C00C93C0C9D}"/>
              </a:ext>
            </a:extLst>
          </p:cNvPr>
          <p:cNvGrpSpPr/>
          <p:nvPr/>
        </p:nvGrpSpPr>
        <p:grpSpPr>
          <a:xfrm>
            <a:off x="5489350" y="5311752"/>
            <a:ext cx="4808855" cy="675640"/>
            <a:chOff x="5489350" y="5311752"/>
            <a:chExt cx="4808855" cy="675640"/>
          </a:xfrm>
        </p:grpSpPr>
        <p:sp>
          <p:nvSpPr>
            <p:cNvPr id="174" name="object 174">
              <a:extLst>
                <a:ext uri="{FF2B5EF4-FFF2-40B4-BE49-F238E27FC236}">
                  <a16:creationId xmlns:a16="http://schemas.microsoft.com/office/drawing/2014/main" id="{18210781-8F57-A2AD-CC39-5A1DBC66E522}"/>
                </a:ext>
              </a:extLst>
            </p:cNvPr>
            <p:cNvSpPr/>
            <p:nvPr/>
          </p:nvSpPr>
          <p:spPr>
            <a:xfrm>
              <a:off x="5686102" y="5515466"/>
              <a:ext cx="4612005" cy="0"/>
            </a:xfrm>
            <a:custGeom>
              <a:avLst/>
              <a:gdLst/>
              <a:ahLst/>
              <a:cxnLst/>
              <a:rect l="l" t="t" r="r" b="b"/>
              <a:pathLst>
                <a:path w="4612005">
                  <a:moveTo>
                    <a:pt x="0" y="0"/>
                  </a:moveTo>
                  <a:lnTo>
                    <a:pt x="4611547" y="0"/>
                  </a:lnTo>
                </a:path>
              </a:pathLst>
            </a:custGeom>
            <a:ln w="6261">
              <a:solidFill>
                <a:srgbClr val="DE5E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>
              <a:extLst>
                <a:ext uri="{FF2B5EF4-FFF2-40B4-BE49-F238E27FC236}">
                  <a16:creationId xmlns:a16="http://schemas.microsoft.com/office/drawing/2014/main" id="{E8A140DC-E38A-BBBC-B9D5-EECA0DF27157}"/>
                </a:ext>
              </a:extLst>
            </p:cNvPr>
            <p:cNvSpPr/>
            <p:nvPr/>
          </p:nvSpPr>
          <p:spPr>
            <a:xfrm>
              <a:off x="5595201" y="5311762"/>
              <a:ext cx="675640" cy="675640"/>
            </a:xfrm>
            <a:custGeom>
              <a:avLst/>
              <a:gdLst/>
              <a:ahLst/>
              <a:cxnLst/>
              <a:rect l="l" t="t" r="r" b="b"/>
              <a:pathLst>
                <a:path w="675639" h="675639">
                  <a:moveTo>
                    <a:pt x="659485" y="360095"/>
                  </a:moveTo>
                  <a:lnTo>
                    <a:pt x="659447" y="314286"/>
                  </a:lnTo>
                  <a:lnTo>
                    <a:pt x="652703" y="268211"/>
                  </a:lnTo>
                  <a:lnTo>
                    <a:pt x="638962" y="222516"/>
                  </a:lnTo>
                  <a:lnTo>
                    <a:pt x="618680" y="179324"/>
                  </a:lnTo>
                  <a:lnTo>
                    <a:pt x="592937" y="140512"/>
                  </a:lnTo>
                  <a:lnTo>
                    <a:pt x="562368" y="106387"/>
                  </a:lnTo>
                  <a:lnTo>
                    <a:pt x="527646" y="77241"/>
                  </a:lnTo>
                  <a:lnTo>
                    <a:pt x="489407" y="53340"/>
                  </a:lnTo>
                  <a:lnTo>
                    <a:pt x="448297" y="34988"/>
                  </a:lnTo>
                  <a:lnTo>
                    <a:pt x="404977" y="22479"/>
                  </a:lnTo>
                  <a:lnTo>
                    <a:pt x="360095" y="16090"/>
                  </a:lnTo>
                  <a:lnTo>
                    <a:pt x="314286" y="16129"/>
                  </a:lnTo>
                  <a:lnTo>
                    <a:pt x="268211" y="22872"/>
                  </a:lnTo>
                  <a:lnTo>
                    <a:pt x="222504" y="36614"/>
                  </a:lnTo>
                  <a:lnTo>
                    <a:pt x="179311" y="56896"/>
                  </a:lnTo>
                  <a:lnTo>
                    <a:pt x="140512" y="82638"/>
                  </a:lnTo>
                  <a:lnTo>
                    <a:pt x="106387" y="113195"/>
                  </a:lnTo>
                  <a:lnTo>
                    <a:pt x="77228" y="147929"/>
                  </a:lnTo>
                  <a:lnTo>
                    <a:pt x="53327" y="186169"/>
                  </a:lnTo>
                  <a:lnTo>
                    <a:pt x="34988" y="227266"/>
                  </a:lnTo>
                  <a:lnTo>
                    <a:pt x="22466" y="270586"/>
                  </a:lnTo>
                  <a:lnTo>
                    <a:pt x="16090" y="315480"/>
                  </a:lnTo>
                  <a:lnTo>
                    <a:pt x="16129" y="361289"/>
                  </a:lnTo>
                  <a:lnTo>
                    <a:pt x="22872" y="407365"/>
                  </a:lnTo>
                  <a:lnTo>
                    <a:pt x="36601" y="453059"/>
                  </a:lnTo>
                  <a:lnTo>
                    <a:pt x="56896" y="496252"/>
                  </a:lnTo>
                  <a:lnTo>
                    <a:pt x="82638" y="535051"/>
                  </a:lnTo>
                  <a:lnTo>
                    <a:pt x="113195" y="569175"/>
                  </a:lnTo>
                  <a:lnTo>
                    <a:pt x="147916" y="598335"/>
                  </a:lnTo>
                  <a:lnTo>
                    <a:pt x="186156" y="622236"/>
                  </a:lnTo>
                  <a:lnTo>
                    <a:pt x="227266" y="640588"/>
                  </a:lnTo>
                  <a:lnTo>
                    <a:pt x="270586" y="653097"/>
                  </a:lnTo>
                  <a:lnTo>
                    <a:pt x="315480" y="659472"/>
                  </a:lnTo>
                  <a:lnTo>
                    <a:pt x="361289" y="659447"/>
                  </a:lnTo>
                  <a:lnTo>
                    <a:pt x="407365" y="652703"/>
                  </a:lnTo>
                  <a:lnTo>
                    <a:pt x="453059" y="638962"/>
                  </a:lnTo>
                  <a:lnTo>
                    <a:pt x="496252" y="618680"/>
                  </a:lnTo>
                  <a:lnTo>
                    <a:pt x="535063" y="592937"/>
                  </a:lnTo>
                  <a:lnTo>
                    <a:pt x="569188" y="562368"/>
                  </a:lnTo>
                  <a:lnTo>
                    <a:pt x="598347" y="527646"/>
                  </a:lnTo>
                  <a:lnTo>
                    <a:pt x="622236" y="489407"/>
                  </a:lnTo>
                  <a:lnTo>
                    <a:pt x="640588" y="448310"/>
                  </a:lnTo>
                  <a:lnTo>
                    <a:pt x="653097" y="404990"/>
                  </a:lnTo>
                  <a:lnTo>
                    <a:pt x="659485" y="360095"/>
                  </a:lnTo>
                  <a:close/>
                </a:path>
                <a:path w="675639" h="675639">
                  <a:moveTo>
                    <a:pt x="675576" y="349224"/>
                  </a:moveTo>
                  <a:lnTo>
                    <a:pt x="674230" y="305104"/>
                  </a:lnTo>
                  <a:lnTo>
                    <a:pt x="666927" y="260845"/>
                  </a:lnTo>
                  <a:lnTo>
                    <a:pt x="666711" y="260146"/>
                  </a:lnTo>
                  <a:lnTo>
                    <a:pt x="666711" y="360591"/>
                  </a:lnTo>
                  <a:lnTo>
                    <a:pt x="660184" y="406488"/>
                  </a:lnTo>
                  <a:lnTo>
                    <a:pt x="647395" y="450786"/>
                  </a:lnTo>
                  <a:lnTo>
                    <a:pt x="628637" y="492823"/>
                  </a:lnTo>
                  <a:lnTo>
                    <a:pt x="604202" y="531914"/>
                  </a:lnTo>
                  <a:lnTo>
                    <a:pt x="574395" y="567423"/>
                  </a:lnTo>
                  <a:lnTo>
                    <a:pt x="539496" y="598665"/>
                  </a:lnTo>
                  <a:lnTo>
                    <a:pt x="499821" y="624992"/>
                  </a:lnTo>
                  <a:lnTo>
                    <a:pt x="455650" y="645731"/>
                  </a:lnTo>
                  <a:lnTo>
                    <a:pt x="408927" y="659777"/>
                  </a:lnTo>
                  <a:lnTo>
                    <a:pt x="361581" y="666699"/>
                  </a:lnTo>
                  <a:lnTo>
                    <a:pt x="314985" y="666699"/>
                  </a:lnTo>
                  <a:lnTo>
                    <a:pt x="269074" y="660171"/>
                  </a:lnTo>
                  <a:lnTo>
                    <a:pt x="224790" y="647382"/>
                  </a:lnTo>
                  <a:lnTo>
                    <a:pt x="182753" y="628624"/>
                  </a:lnTo>
                  <a:lnTo>
                    <a:pt x="143649" y="604189"/>
                  </a:lnTo>
                  <a:lnTo>
                    <a:pt x="108153" y="574382"/>
                  </a:lnTo>
                  <a:lnTo>
                    <a:pt x="76898" y="539483"/>
                  </a:lnTo>
                  <a:lnTo>
                    <a:pt x="50571" y="499808"/>
                  </a:lnTo>
                  <a:lnTo>
                    <a:pt x="29832" y="455650"/>
                  </a:lnTo>
                  <a:lnTo>
                    <a:pt x="15786" y="408927"/>
                  </a:lnTo>
                  <a:lnTo>
                    <a:pt x="8890" y="361810"/>
                  </a:lnTo>
                  <a:lnTo>
                    <a:pt x="8864" y="314972"/>
                  </a:lnTo>
                  <a:lnTo>
                    <a:pt x="15392" y="269074"/>
                  </a:lnTo>
                  <a:lnTo>
                    <a:pt x="28181" y="224777"/>
                  </a:lnTo>
                  <a:lnTo>
                    <a:pt x="46939" y="182753"/>
                  </a:lnTo>
                  <a:lnTo>
                    <a:pt x="71374" y="143649"/>
                  </a:lnTo>
                  <a:lnTo>
                    <a:pt x="101180" y="108153"/>
                  </a:lnTo>
                  <a:lnTo>
                    <a:pt x="136080" y="76898"/>
                  </a:lnTo>
                  <a:lnTo>
                    <a:pt x="175755" y="50584"/>
                  </a:lnTo>
                  <a:lnTo>
                    <a:pt x="219913" y="29845"/>
                  </a:lnTo>
                  <a:lnTo>
                    <a:pt x="266636" y="15798"/>
                  </a:lnTo>
                  <a:lnTo>
                    <a:pt x="313753" y="8902"/>
                  </a:lnTo>
                  <a:lnTo>
                    <a:pt x="360832" y="8902"/>
                  </a:lnTo>
                  <a:lnTo>
                    <a:pt x="406488" y="15392"/>
                  </a:lnTo>
                  <a:lnTo>
                    <a:pt x="450786" y="28181"/>
                  </a:lnTo>
                  <a:lnTo>
                    <a:pt x="492810" y="46951"/>
                  </a:lnTo>
                  <a:lnTo>
                    <a:pt x="531914" y="71374"/>
                  </a:lnTo>
                  <a:lnTo>
                    <a:pt x="567410" y="101193"/>
                  </a:lnTo>
                  <a:lnTo>
                    <a:pt x="598665" y="136080"/>
                  </a:lnTo>
                  <a:lnTo>
                    <a:pt x="624979" y="175755"/>
                  </a:lnTo>
                  <a:lnTo>
                    <a:pt x="645718" y="219925"/>
                  </a:lnTo>
                  <a:lnTo>
                    <a:pt x="659777" y="266649"/>
                  </a:lnTo>
                  <a:lnTo>
                    <a:pt x="666673" y="313753"/>
                  </a:lnTo>
                  <a:lnTo>
                    <a:pt x="666711" y="360591"/>
                  </a:lnTo>
                  <a:lnTo>
                    <a:pt x="666711" y="260146"/>
                  </a:lnTo>
                  <a:lnTo>
                    <a:pt x="653440" y="216966"/>
                  </a:lnTo>
                  <a:lnTo>
                    <a:pt x="634187" y="175298"/>
                  </a:lnTo>
                  <a:lnTo>
                    <a:pt x="610069" y="137464"/>
                  </a:lnTo>
                  <a:lnTo>
                    <a:pt x="581609" y="103720"/>
                  </a:lnTo>
                  <a:lnTo>
                    <a:pt x="549351" y="74295"/>
                  </a:lnTo>
                  <a:lnTo>
                    <a:pt x="513803" y="49403"/>
                  </a:lnTo>
                  <a:lnTo>
                    <a:pt x="475488" y="29298"/>
                  </a:lnTo>
                  <a:lnTo>
                    <a:pt x="434949" y="14198"/>
                  </a:lnTo>
                  <a:lnTo>
                    <a:pt x="412178" y="8902"/>
                  </a:lnTo>
                  <a:lnTo>
                    <a:pt x="392684" y="4356"/>
                  </a:lnTo>
                  <a:lnTo>
                    <a:pt x="349224" y="0"/>
                  </a:lnTo>
                  <a:lnTo>
                    <a:pt x="305104" y="1346"/>
                  </a:lnTo>
                  <a:lnTo>
                    <a:pt x="260845" y="8661"/>
                  </a:lnTo>
                  <a:lnTo>
                    <a:pt x="216966" y="22148"/>
                  </a:lnTo>
                  <a:lnTo>
                    <a:pt x="175298" y="41402"/>
                  </a:lnTo>
                  <a:lnTo>
                    <a:pt x="137477" y="65519"/>
                  </a:lnTo>
                  <a:lnTo>
                    <a:pt x="103733" y="93967"/>
                  </a:lnTo>
                  <a:lnTo>
                    <a:pt x="74295" y="126225"/>
                  </a:lnTo>
                  <a:lnTo>
                    <a:pt x="49415" y="161772"/>
                  </a:lnTo>
                  <a:lnTo>
                    <a:pt x="29311" y="200088"/>
                  </a:lnTo>
                  <a:lnTo>
                    <a:pt x="14211" y="240626"/>
                  </a:lnTo>
                  <a:lnTo>
                    <a:pt x="4368" y="282892"/>
                  </a:lnTo>
                  <a:lnTo>
                    <a:pt x="0" y="326351"/>
                  </a:lnTo>
                  <a:lnTo>
                    <a:pt x="1358" y="370471"/>
                  </a:lnTo>
                  <a:lnTo>
                    <a:pt x="8661" y="414731"/>
                  </a:lnTo>
                  <a:lnTo>
                    <a:pt x="22136" y="458609"/>
                  </a:lnTo>
                  <a:lnTo>
                    <a:pt x="41402" y="500278"/>
                  </a:lnTo>
                  <a:lnTo>
                    <a:pt x="65519" y="538099"/>
                  </a:lnTo>
                  <a:lnTo>
                    <a:pt x="93967" y="571842"/>
                  </a:lnTo>
                  <a:lnTo>
                    <a:pt x="126225" y="601281"/>
                  </a:lnTo>
                  <a:lnTo>
                    <a:pt x="161785" y="626173"/>
                  </a:lnTo>
                  <a:lnTo>
                    <a:pt x="200088" y="646277"/>
                  </a:lnTo>
                  <a:lnTo>
                    <a:pt x="240639" y="661365"/>
                  </a:lnTo>
                  <a:lnTo>
                    <a:pt x="282892" y="671220"/>
                  </a:lnTo>
                  <a:lnTo>
                    <a:pt x="326351" y="675576"/>
                  </a:lnTo>
                  <a:lnTo>
                    <a:pt x="370471" y="674230"/>
                  </a:lnTo>
                  <a:lnTo>
                    <a:pt x="414718" y="666927"/>
                  </a:lnTo>
                  <a:lnTo>
                    <a:pt x="415442" y="666699"/>
                  </a:lnTo>
                  <a:lnTo>
                    <a:pt x="458597" y="653440"/>
                  </a:lnTo>
                  <a:lnTo>
                    <a:pt x="500265" y="634174"/>
                  </a:lnTo>
                  <a:lnTo>
                    <a:pt x="538099" y="610057"/>
                  </a:lnTo>
                  <a:lnTo>
                    <a:pt x="571842" y="581609"/>
                  </a:lnTo>
                  <a:lnTo>
                    <a:pt x="601281" y="549338"/>
                  </a:lnTo>
                  <a:lnTo>
                    <a:pt x="626160" y="513791"/>
                  </a:lnTo>
                  <a:lnTo>
                    <a:pt x="646277" y="475488"/>
                  </a:lnTo>
                  <a:lnTo>
                    <a:pt x="661365" y="434936"/>
                  </a:lnTo>
                  <a:lnTo>
                    <a:pt x="671207" y="392671"/>
                  </a:lnTo>
                  <a:lnTo>
                    <a:pt x="675576" y="349224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>
              <a:extLst>
                <a:ext uri="{FF2B5EF4-FFF2-40B4-BE49-F238E27FC236}">
                  <a16:creationId xmlns:a16="http://schemas.microsoft.com/office/drawing/2014/main" id="{1123EA0A-26EF-E9CF-A8B2-28F7CB075DEB}"/>
                </a:ext>
              </a:extLst>
            </p:cNvPr>
            <p:cNvSpPr/>
            <p:nvPr/>
          </p:nvSpPr>
          <p:spPr>
            <a:xfrm>
              <a:off x="5885606" y="5354786"/>
              <a:ext cx="167640" cy="31115"/>
            </a:xfrm>
            <a:custGeom>
              <a:avLst/>
              <a:gdLst/>
              <a:ahLst/>
              <a:cxnLst/>
              <a:rect l="l" t="t" r="r" b="b"/>
              <a:pathLst>
                <a:path w="167639" h="31114">
                  <a:moveTo>
                    <a:pt x="42432" y="0"/>
                  </a:moveTo>
                  <a:lnTo>
                    <a:pt x="0" y="3852"/>
                  </a:lnTo>
                  <a:lnTo>
                    <a:pt x="927" y="9567"/>
                  </a:lnTo>
                  <a:lnTo>
                    <a:pt x="41798" y="5794"/>
                  </a:lnTo>
                  <a:lnTo>
                    <a:pt x="83213" y="7917"/>
                  </a:lnTo>
                  <a:lnTo>
                    <a:pt x="124556" y="16176"/>
                  </a:lnTo>
                  <a:lnTo>
                    <a:pt x="165214" y="30814"/>
                  </a:lnTo>
                  <a:lnTo>
                    <a:pt x="167487" y="25696"/>
                  </a:lnTo>
                  <a:lnTo>
                    <a:pt x="126740" y="10931"/>
                  </a:lnTo>
                  <a:lnTo>
                    <a:pt x="84867" y="2362"/>
                  </a:lnTo>
                  <a:lnTo>
                    <a:pt x="42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>
              <a:extLst>
                <a:ext uri="{FF2B5EF4-FFF2-40B4-BE49-F238E27FC236}">
                  <a16:creationId xmlns:a16="http://schemas.microsoft.com/office/drawing/2014/main" id="{4A09546A-7D0A-EBD0-9A31-71D5758BA719}"/>
                </a:ext>
              </a:extLst>
            </p:cNvPr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663925" y="5350199"/>
              <a:ext cx="201336" cy="181531"/>
            </a:xfrm>
            <a:prstGeom prst="rect">
              <a:avLst/>
            </a:prstGeom>
          </p:spPr>
        </p:pic>
        <p:pic>
          <p:nvPicPr>
            <p:cNvPr id="178" name="object 178">
              <a:extLst>
                <a:ext uri="{FF2B5EF4-FFF2-40B4-BE49-F238E27FC236}">
                  <a16:creationId xmlns:a16="http://schemas.microsoft.com/office/drawing/2014/main" id="{CD25F4E1-AA6D-52D3-DF45-B28DC392F65D}"/>
                </a:ext>
              </a:extLst>
            </p:cNvPr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000719" y="5767356"/>
              <a:ext cx="201345" cy="181517"/>
            </a:xfrm>
            <a:prstGeom prst="rect">
              <a:avLst/>
            </a:prstGeom>
          </p:spPr>
        </p:pic>
        <p:sp>
          <p:nvSpPr>
            <p:cNvPr id="179" name="object 179">
              <a:extLst>
                <a:ext uri="{FF2B5EF4-FFF2-40B4-BE49-F238E27FC236}">
                  <a16:creationId xmlns:a16="http://schemas.microsoft.com/office/drawing/2014/main" id="{5170FC1F-E610-74FA-79E6-EB708485EB26}"/>
                </a:ext>
              </a:extLst>
            </p:cNvPr>
            <p:cNvSpPr/>
            <p:nvPr/>
          </p:nvSpPr>
          <p:spPr>
            <a:xfrm>
              <a:off x="5812891" y="5913486"/>
              <a:ext cx="167640" cy="31115"/>
            </a:xfrm>
            <a:custGeom>
              <a:avLst/>
              <a:gdLst/>
              <a:ahLst/>
              <a:cxnLst/>
              <a:rect l="l" t="t" r="r" b="b"/>
              <a:pathLst>
                <a:path w="167639" h="31114">
                  <a:moveTo>
                    <a:pt x="2286" y="0"/>
                  </a:moveTo>
                  <a:lnTo>
                    <a:pt x="0" y="5118"/>
                  </a:lnTo>
                  <a:lnTo>
                    <a:pt x="40746" y="19882"/>
                  </a:lnTo>
                  <a:lnTo>
                    <a:pt x="82619" y="28451"/>
                  </a:lnTo>
                  <a:lnTo>
                    <a:pt x="125054" y="30814"/>
                  </a:lnTo>
                  <a:lnTo>
                    <a:pt x="167487" y="26962"/>
                  </a:lnTo>
                  <a:lnTo>
                    <a:pt x="166560" y="21234"/>
                  </a:lnTo>
                  <a:lnTo>
                    <a:pt x="125685" y="25013"/>
                  </a:lnTo>
                  <a:lnTo>
                    <a:pt x="84275" y="22894"/>
                  </a:lnTo>
                  <a:lnTo>
                    <a:pt x="42939" y="14637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>
              <a:extLst>
                <a:ext uri="{FF2B5EF4-FFF2-40B4-BE49-F238E27FC236}">
                  <a16:creationId xmlns:a16="http://schemas.microsoft.com/office/drawing/2014/main" id="{52F8CF8B-1BE1-7A7C-2116-D38B37D5853B}"/>
                </a:ext>
              </a:extLst>
            </p:cNvPr>
            <p:cNvSpPr/>
            <p:nvPr/>
          </p:nvSpPr>
          <p:spPr>
            <a:xfrm>
              <a:off x="5489350" y="5406458"/>
              <a:ext cx="905510" cy="525145"/>
            </a:xfrm>
            <a:custGeom>
              <a:avLst/>
              <a:gdLst/>
              <a:ahLst/>
              <a:cxnLst/>
              <a:rect l="l" t="t" r="r" b="b"/>
              <a:pathLst>
                <a:path w="905510" h="525145">
                  <a:moveTo>
                    <a:pt x="825017" y="0"/>
                  </a:moveTo>
                  <a:lnTo>
                    <a:pt x="0" y="315785"/>
                  </a:lnTo>
                  <a:lnTo>
                    <a:pt x="69545" y="408851"/>
                  </a:lnTo>
                  <a:lnTo>
                    <a:pt x="79895" y="524535"/>
                  </a:lnTo>
                  <a:lnTo>
                    <a:pt x="904925" y="160464"/>
                  </a:lnTo>
                  <a:lnTo>
                    <a:pt x="835367" y="115709"/>
                  </a:lnTo>
                  <a:lnTo>
                    <a:pt x="825017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>
              <a:extLst>
                <a:ext uri="{FF2B5EF4-FFF2-40B4-BE49-F238E27FC236}">
                  <a16:creationId xmlns:a16="http://schemas.microsoft.com/office/drawing/2014/main" id="{5065870F-FAEE-67D5-30E0-C425BAA0C480}"/>
                </a:ext>
              </a:extLst>
            </p:cNvPr>
            <p:cNvSpPr/>
            <p:nvPr/>
          </p:nvSpPr>
          <p:spPr>
            <a:xfrm>
              <a:off x="5577052" y="5482539"/>
              <a:ext cx="731520" cy="377825"/>
            </a:xfrm>
            <a:custGeom>
              <a:avLst/>
              <a:gdLst/>
              <a:ahLst/>
              <a:cxnLst/>
              <a:rect l="l" t="t" r="r" b="b"/>
              <a:pathLst>
                <a:path w="731520" h="377825">
                  <a:moveTo>
                    <a:pt x="90792" y="298970"/>
                  </a:moveTo>
                  <a:lnTo>
                    <a:pt x="88112" y="287197"/>
                  </a:lnTo>
                  <a:lnTo>
                    <a:pt x="79806" y="265506"/>
                  </a:lnTo>
                  <a:lnTo>
                    <a:pt x="78295" y="261543"/>
                  </a:lnTo>
                  <a:lnTo>
                    <a:pt x="72453" y="251053"/>
                  </a:lnTo>
                  <a:lnTo>
                    <a:pt x="66636" y="246557"/>
                  </a:lnTo>
                  <a:lnTo>
                    <a:pt x="66636" y="298335"/>
                  </a:lnTo>
                  <a:lnTo>
                    <a:pt x="64871" y="303263"/>
                  </a:lnTo>
                  <a:lnTo>
                    <a:pt x="44704" y="310972"/>
                  </a:lnTo>
                  <a:lnTo>
                    <a:pt x="30238" y="273215"/>
                  </a:lnTo>
                  <a:lnTo>
                    <a:pt x="50406" y="265506"/>
                  </a:lnTo>
                  <a:lnTo>
                    <a:pt x="55016" y="267970"/>
                  </a:lnTo>
                  <a:lnTo>
                    <a:pt x="66636" y="298335"/>
                  </a:lnTo>
                  <a:lnTo>
                    <a:pt x="66636" y="246557"/>
                  </a:lnTo>
                  <a:lnTo>
                    <a:pt x="64770" y="245110"/>
                  </a:lnTo>
                  <a:lnTo>
                    <a:pt x="55245" y="243547"/>
                  </a:lnTo>
                  <a:lnTo>
                    <a:pt x="43891" y="246189"/>
                  </a:lnTo>
                  <a:lnTo>
                    <a:pt x="0" y="262991"/>
                  </a:lnTo>
                  <a:lnTo>
                    <a:pt x="43916" y="377698"/>
                  </a:lnTo>
                  <a:lnTo>
                    <a:pt x="66878" y="368909"/>
                  </a:lnTo>
                  <a:lnTo>
                    <a:pt x="51981" y="329996"/>
                  </a:lnTo>
                  <a:lnTo>
                    <a:pt x="72910" y="321995"/>
                  </a:lnTo>
                  <a:lnTo>
                    <a:pt x="83096" y="316331"/>
                  </a:lnTo>
                  <a:lnTo>
                    <a:pt x="87287" y="310972"/>
                  </a:lnTo>
                  <a:lnTo>
                    <a:pt x="89090" y="308660"/>
                  </a:lnTo>
                  <a:lnTo>
                    <a:pt x="90792" y="298970"/>
                  </a:lnTo>
                  <a:close/>
                </a:path>
                <a:path w="731520" h="377825">
                  <a:moveTo>
                    <a:pt x="190525" y="321576"/>
                  </a:moveTo>
                  <a:lnTo>
                    <a:pt x="177012" y="286283"/>
                  </a:lnTo>
                  <a:lnTo>
                    <a:pt x="176212" y="284200"/>
                  </a:lnTo>
                  <a:lnTo>
                    <a:pt x="172237" y="278003"/>
                  </a:lnTo>
                  <a:lnTo>
                    <a:pt x="166751" y="274167"/>
                  </a:lnTo>
                  <a:lnTo>
                    <a:pt x="166141" y="273735"/>
                  </a:lnTo>
                  <a:lnTo>
                    <a:pt x="162991" y="272961"/>
                  </a:lnTo>
                  <a:lnTo>
                    <a:pt x="158661" y="271881"/>
                  </a:lnTo>
                  <a:lnTo>
                    <a:pt x="150558" y="272961"/>
                  </a:lnTo>
                  <a:lnTo>
                    <a:pt x="157035" y="268541"/>
                  </a:lnTo>
                  <a:lnTo>
                    <a:pt x="161023" y="262572"/>
                  </a:lnTo>
                  <a:lnTo>
                    <a:pt x="162471" y="255828"/>
                  </a:lnTo>
                  <a:lnTo>
                    <a:pt x="161302" y="249072"/>
                  </a:lnTo>
                  <a:lnTo>
                    <a:pt x="156476" y="236448"/>
                  </a:lnTo>
                  <a:lnTo>
                    <a:pt x="153200" y="227914"/>
                  </a:lnTo>
                  <a:lnTo>
                    <a:pt x="147535" y="218186"/>
                  </a:lnTo>
                  <a:lnTo>
                    <a:pt x="140817" y="213995"/>
                  </a:lnTo>
                  <a:lnTo>
                    <a:pt x="140817" y="262788"/>
                  </a:lnTo>
                  <a:lnTo>
                    <a:pt x="138823" y="266763"/>
                  </a:lnTo>
                  <a:lnTo>
                    <a:pt x="131978" y="269519"/>
                  </a:lnTo>
                  <a:lnTo>
                    <a:pt x="119849" y="274167"/>
                  </a:lnTo>
                  <a:lnTo>
                    <a:pt x="108331" y="244068"/>
                  </a:lnTo>
                  <a:lnTo>
                    <a:pt x="128244" y="236448"/>
                  </a:lnTo>
                  <a:lnTo>
                    <a:pt x="131775" y="239179"/>
                  </a:lnTo>
                  <a:lnTo>
                    <a:pt x="140741" y="262572"/>
                  </a:lnTo>
                  <a:lnTo>
                    <a:pt x="140817" y="262788"/>
                  </a:lnTo>
                  <a:lnTo>
                    <a:pt x="140817" y="213995"/>
                  </a:lnTo>
                  <a:lnTo>
                    <a:pt x="140411" y="213728"/>
                  </a:lnTo>
                  <a:lnTo>
                    <a:pt x="131508" y="213588"/>
                  </a:lnTo>
                  <a:lnTo>
                    <a:pt x="120446" y="216877"/>
                  </a:lnTo>
                  <a:lnTo>
                    <a:pt x="77838" y="233197"/>
                  </a:lnTo>
                  <a:lnTo>
                    <a:pt x="121754" y="347891"/>
                  </a:lnTo>
                  <a:lnTo>
                    <a:pt x="144703" y="339115"/>
                  </a:lnTo>
                  <a:lnTo>
                    <a:pt x="127368" y="293827"/>
                  </a:lnTo>
                  <a:lnTo>
                    <a:pt x="144983" y="287070"/>
                  </a:lnTo>
                  <a:lnTo>
                    <a:pt x="151257" y="286283"/>
                  </a:lnTo>
                  <a:lnTo>
                    <a:pt x="168059" y="330174"/>
                  </a:lnTo>
                  <a:lnTo>
                    <a:pt x="190525" y="321576"/>
                  </a:lnTo>
                  <a:close/>
                </a:path>
                <a:path w="731520" h="377825">
                  <a:moveTo>
                    <a:pt x="263398" y="280441"/>
                  </a:moveTo>
                  <a:lnTo>
                    <a:pt x="261493" y="267335"/>
                  </a:lnTo>
                  <a:lnTo>
                    <a:pt x="239915" y="210959"/>
                  </a:lnTo>
                  <a:lnTo>
                    <a:pt x="239915" y="278980"/>
                  </a:lnTo>
                  <a:lnTo>
                    <a:pt x="236131" y="284365"/>
                  </a:lnTo>
                  <a:lnTo>
                    <a:pt x="222719" y="289509"/>
                  </a:lnTo>
                  <a:lnTo>
                    <a:pt x="216331" y="288010"/>
                  </a:lnTo>
                  <a:lnTo>
                    <a:pt x="213969" y="281889"/>
                  </a:lnTo>
                  <a:lnTo>
                    <a:pt x="190576" y="220776"/>
                  </a:lnTo>
                  <a:lnTo>
                    <a:pt x="188252" y="214642"/>
                  </a:lnTo>
                  <a:lnTo>
                    <a:pt x="192011" y="209232"/>
                  </a:lnTo>
                  <a:lnTo>
                    <a:pt x="205409" y="204114"/>
                  </a:lnTo>
                  <a:lnTo>
                    <a:pt x="211836" y="205613"/>
                  </a:lnTo>
                  <a:lnTo>
                    <a:pt x="214198" y="211747"/>
                  </a:lnTo>
                  <a:lnTo>
                    <a:pt x="239915" y="278980"/>
                  </a:lnTo>
                  <a:lnTo>
                    <a:pt x="239915" y="210959"/>
                  </a:lnTo>
                  <a:lnTo>
                    <a:pt x="237299" y="204114"/>
                  </a:lnTo>
                  <a:lnTo>
                    <a:pt x="235673" y="199847"/>
                  </a:lnTo>
                  <a:lnTo>
                    <a:pt x="228346" y="188836"/>
                  </a:lnTo>
                  <a:lnTo>
                    <a:pt x="217843" y="183565"/>
                  </a:lnTo>
                  <a:lnTo>
                    <a:pt x="205105" y="183197"/>
                  </a:lnTo>
                  <a:lnTo>
                    <a:pt x="191084" y="186931"/>
                  </a:lnTo>
                  <a:lnTo>
                    <a:pt x="178168" y="193509"/>
                  </a:lnTo>
                  <a:lnTo>
                    <a:pt x="168973" y="202260"/>
                  </a:lnTo>
                  <a:lnTo>
                    <a:pt x="164719" y="213182"/>
                  </a:lnTo>
                  <a:lnTo>
                    <a:pt x="166636" y="226263"/>
                  </a:lnTo>
                  <a:lnTo>
                    <a:pt x="192481" y="293763"/>
                  </a:lnTo>
                  <a:lnTo>
                    <a:pt x="199783" y="304787"/>
                  </a:lnTo>
                  <a:lnTo>
                    <a:pt x="210248" y="310083"/>
                  </a:lnTo>
                  <a:lnTo>
                    <a:pt x="222948" y="310451"/>
                  </a:lnTo>
                  <a:lnTo>
                    <a:pt x="236956" y="306743"/>
                  </a:lnTo>
                  <a:lnTo>
                    <a:pt x="249872" y="300151"/>
                  </a:lnTo>
                  <a:lnTo>
                    <a:pt x="259105" y="291376"/>
                  </a:lnTo>
                  <a:lnTo>
                    <a:pt x="259842" y="289509"/>
                  </a:lnTo>
                  <a:lnTo>
                    <a:pt x="263398" y="280441"/>
                  </a:lnTo>
                  <a:close/>
                </a:path>
                <a:path w="731520" h="377825">
                  <a:moveTo>
                    <a:pt x="378752" y="249516"/>
                  </a:moveTo>
                  <a:lnTo>
                    <a:pt x="334835" y="134810"/>
                  </a:lnTo>
                  <a:lnTo>
                    <a:pt x="305371" y="146100"/>
                  </a:lnTo>
                  <a:lnTo>
                    <a:pt x="318135" y="234111"/>
                  </a:lnTo>
                  <a:lnTo>
                    <a:pt x="269138" y="159969"/>
                  </a:lnTo>
                  <a:lnTo>
                    <a:pt x="238772" y="171589"/>
                  </a:lnTo>
                  <a:lnTo>
                    <a:pt x="282676" y="286296"/>
                  </a:lnTo>
                  <a:lnTo>
                    <a:pt x="304634" y="277901"/>
                  </a:lnTo>
                  <a:lnTo>
                    <a:pt x="277469" y="206959"/>
                  </a:lnTo>
                  <a:lnTo>
                    <a:pt x="321970" y="271246"/>
                  </a:lnTo>
                  <a:lnTo>
                    <a:pt x="340093" y="264325"/>
                  </a:lnTo>
                  <a:lnTo>
                    <a:pt x="329526" y="187032"/>
                  </a:lnTo>
                  <a:lnTo>
                    <a:pt x="356679" y="257975"/>
                  </a:lnTo>
                  <a:lnTo>
                    <a:pt x="378752" y="249516"/>
                  </a:lnTo>
                  <a:close/>
                </a:path>
                <a:path w="731520" h="377825">
                  <a:moveTo>
                    <a:pt x="452780" y="207949"/>
                  </a:moveTo>
                  <a:lnTo>
                    <a:pt x="450875" y="194856"/>
                  </a:lnTo>
                  <a:lnTo>
                    <a:pt x="429298" y="138468"/>
                  </a:lnTo>
                  <a:lnTo>
                    <a:pt x="429298" y="206502"/>
                  </a:lnTo>
                  <a:lnTo>
                    <a:pt x="425513" y="211874"/>
                  </a:lnTo>
                  <a:lnTo>
                    <a:pt x="412102" y="217017"/>
                  </a:lnTo>
                  <a:lnTo>
                    <a:pt x="405701" y="215531"/>
                  </a:lnTo>
                  <a:lnTo>
                    <a:pt x="377621" y="142163"/>
                  </a:lnTo>
                  <a:lnTo>
                    <a:pt x="381393" y="136753"/>
                  </a:lnTo>
                  <a:lnTo>
                    <a:pt x="394792" y="131622"/>
                  </a:lnTo>
                  <a:lnTo>
                    <a:pt x="401218" y="133121"/>
                  </a:lnTo>
                  <a:lnTo>
                    <a:pt x="403580" y="139255"/>
                  </a:lnTo>
                  <a:lnTo>
                    <a:pt x="429298" y="206502"/>
                  </a:lnTo>
                  <a:lnTo>
                    <a:pt x="429298" y="138468"/>
                  </a:lnTo>
                  <a:lnTo>
                    <a:pt x="426681" y="131622"/>
                  </a:lnTo>
                  <a:lnTo>
                    <a:pt x="425056" y="127355"/>
                  </a:lnTo>
                  <a:lnTo>
                    <a:pt x="417728" y="116344"/>
                  </a:lnTo>
                  <a:lnTo>
                    <a:pt x="407225" y="111074"/>
                  </a:lnTo>
                  <a:lnTo>
                    <a:pt x="394487" y="110705"/>
                  </a:lnTo>
                  <a:lnTo>
                    <a:pt x="380453" y="114439"/>
                  </a:lnTo>
                  <a:lnTo>
                    <a:pt x="367550" y="121018"/>
                  </a:lnTo>
                  <a:lnTo>
                    <a:pt x="358355" y="129781"/>
                  </a:lnTo>
                  <a:lnTo>
                    <a:pt x="354101" y="140690"/>
                  </a:lnTo>
                  <a:lnTo>
                    <a:pt x="356019" y="153771"/>
                  </a:lnTo>
                  <a:lnTo>
                    <a:pt x="381850" y="221272"/>
                  </a:lnTo>
                  <a:lnTo>
                    <a:pt x="389166" y="232295"/>
                  </a:lnTo>
                  <a:lnTo>
                    <a:pt x="399630" y="237591"/>
                  </a:lnTo>
                  <a:lnTo>
                    <a:pt x="412330" y="237972"/>
                  </a:lnTo>
                  <a:lnTo>
                    <a:pt x="426326" y="234251"/>
                  </a:lnTo>
                  <a:lnTo>
                    <a:pt x="439254" y="227660"/>
                  </a:lnTo>
                  <a:lnTo>
                    <a:pt x="448487" y="218884"/>
                  </a:lnTo>
                  <a:lnTo>
                    <a:pt x="449224" y="217017"/>
                  </a:lnTo>
                  <a:lnTo>
                    <a:pt x="452780" y="207949"/>
                  </a:lnTo>
                  <a:close/>
                </a:path>
                <a:path w="731520" h="377825">
                  <a:moveTo>
                    <a:pt x="513791" y="197853"/>
                  </a:moveTo>
                  <a:lnTo>
                    <a:pt x="477545" y="103187"/>
                  </a:lnTo>
                  <a:lnTo>
                    <a:pt x="500011" y="94589"/>
                  </a:lnTo>
                  <a:lnTo>
                    <a:pt x="492328" y="74549"/>
                  </a:lnTo>
                  <a:lnTo>
                    <a:pt x="423570" y="100863"/>
                  </a:lnTo>
                  <a:lnTo>
                    <a:pt x="431241" y="120904"/>
                  </a:lnTo>
                  <a:lnTo>
                    <a:pt x="453555" y="112356"/>
                  </a:lnTo>
                  <a:lnTo>
                    <a:pt x="489800" y="207022"/>
                  </a:lnTo>
                  <a:lnTo>
                    <a:pt x="513791" y="197853"/>
                  </a:lnTo>
                  <a:close/>
                </a:path>
                <a:path w="731520" h="377825">
                  <a:moveTo>
                    <a:pt x="567905" y="177126"/>
                  </a:moveTo>
                  <a:lnTo>
                    <a:pt x="523989" y="62420"/>
                  </a:lnTo>
                  <a:lnTo>
                    <a:pt x="500138" y="71551"/>
                  </a:lnTo>
                  <a:lnTo>
                    <a:pt x="544042" y="186258"/>
                  </a:lnTo>
                  <a:lnTo>
                    <a:pt x="567905" y="177126"/>
                  </a:lnTo>
                  <a:close/>
                </a:path>
                <a:path w="731520" h="377825">
                  <a:moveTo>
                    <a:pt x="642162" y="135458"/>
                  </a:moveTo>
                  <a:lnTo>
                    <a:pt x="640257" y="122351"/>
                  </a:lnTo>
                  <a:lnTo>
                    <a:pt x="618680" y="65951"/>
                  </a:lnTo>
                  <a:lnTo>
                    <a:pt x="618680" y="133997"/>
                  </a:lnTo>
                  <a:lnTo>
                    <a:pt x="614895" y="139382"/>
                  </a:lnTo>
                  <a:lnTo>
                    <a:pt x="601484" y="144526"/>
                  </a:lnTo>
                  <a:lnTo>
                    <a:pt x="595096" y="143027"/>
                  </a:lnTo>
                  <a:lnTo>
                    <a:pt x="592734" y="136906"/>
                  </a:lnTo>
                  <a:lnTo>
                    <a:pt x="569341" y="75793"/>
                  </a:lnTo>
                  <a:lnTo>
                    <a:pt x="567016" y="69659"/>
                  </a:lnTo>
                  <a:lnTo>
                    <a:pt x="570776" y="64262"/>
                  </a:lnTo>
                  <a:lnTo>
                    <a:pt x="584174" y="59143"/>
                  </a:lnTo>
                  <a:lnTo>
                    <a:pt x="590600" y="60629"/>
                  </a:lnTo>
                  <a:lnTo>
                    <a:pt x="592963" y="66763"/>
                  </a:lnTo>
                  <a:lnTo>
                    <a:pt x="618680" y="133997"/>
                  </a:lnTo>
                  <a:lnTo>
                    <a:pt x="618680" y="65951"/>
                  </a:lnTo>
                  <a:lnTo>
                    <a:pt x="583869" y="38227"/>
                  </a:lnTo>
                  <a:lnTo>
                    <a:pt x="569849" y="41948"/>
                  </a:lnTo>
                  <a:lnTo>
                    <a:pt x="556945" y="48539"/>
                  </a:lnTo>
                  <a:lnTo>
                    <a:pt x="547738" y="57289"/>
                  </a:lnTo>
                  <a:lnTo>
                    <a:pt x="543483" y="68211"/>
                  </a:lnTo>
                  <a:lnTo>
                    <a:pt x="545401" y="81292"/>
                  </a:lnTo>
                  <a:lnTo>
                    <a:pt x="571246" y="148793"/>
                  </a:lnTo>
                  <a:lnTo>
                    <a:pt x="578548" y="159816"/>
                  </a:lnTo>
                  <a:lnTo>
                    <a:pt x="589013" y="165112"/>
                  </a:lnTo>
                  <a:lnTo>
                    <a:pt x="601713" y="165481"/>
                  </a:lnTo>
                  <a:lnTo>
                    <a:pt x="615721" y="161759"/>
                  </a:lnTo>
                  <a:lnTo>
                    <a:pt x="628637" y="155168"/>
                  </a:lnTo>
                  <a:lnTo>
                    <a:pt x="637882" y="146405"/>
                  </a:lnTo>
                  <a:lnTo>
                    <a:pt x="638606" y="144526"/>
                  </a:lnTo>
                  <a:lnTo>
                    <a:pt x="642162" y="135458"/>
                  </a:lnTo>
                  <a:close/>
                </a:path>
                <a:path w="731520" h="377825">
                  <a:moveTo>
                    <a:pt x="730986" y="114693"/>
                  </a:moveTo>
                  <a:lnTo>
                    <a:pt x="687070" y="0"/>
                  </a:lnTo>
                  <a:lnTo>
                    <a:pt x="665124" y="8394"/>
                  </a:lnTo>
                  <a:lnTo>
                    <a:pt x="690714" y="75260"/>
                  </a:lnTo>
                  <a:lnTo>
                    <a:pt x="640245" y="17919"/>
                  </a:lnTo>
                  <a:lnTo>
                    <a:pt x="617791" y="26517"/>
                  </a:lnTo>
                  <a:lnTo>
                    <a:pt x="661708" y="141224"/>
                  </a:lnTo>
                  <a:lnTo>
                    <a:pt x="683641" y="132829"/>
                  </a:lnTo>
                  <a:lnTo>
                    <a:pt x="658241" y="66471"/>
                  </a:lnTo>
                  <a:lnTo>
                    <a:pt x="708520" y="123304"/>
                  </a:lnTo>
                  <a:lnTo>
                    <a:pt x="730986" y="1146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2" name="object 182">
            <a:extLst>
              <a:ext uri="{FF2B5EF4-FFF2-40B4-BE49-F238E27FC236}">
                <a16:creationId xmlns:a16="http://schemas.microsoft.com/office/drawing/2014/main" id="{6E525F9F-DDE3-F11D-66DE-45D6A1FAA557}"/>
              </a:ext>
            </a:extLst>
          </p:cNvPr>
          <p:cNvGrpSpPr/>
          <p:nvPr/>
        </p:nvGrpSpPr>
        <p:grpSpPr>
          <a:xfrm>
            <a:off x="6561442" y="6750734"/>
            <a:ext cx="2861310" cy="158750"/>
            <a:chOff x="6561442" y="6750734"/>
            <a:chExt cx="2861310" cy="158750"/>
          </a:xfrm>
        </p:grpSpPr>
        <p:sp>
          <p:nvSpPr>
            <p:cNvPr id="183" name="object 183">
              <a:extLst>
                <a:ext uri="{FF2B5EF4-FFF2-40B4-BE49-F238E27FC236}">
                  <a16:creationId xmlns:a16="http://schemas.microsoft.com/office/drawing/2014/main" id="{48FDA4F0-BFA4-6F8B-3FD8-DCA3FE31056E}"/>
                </a:ext>
              </a:extLst>
            </p:cNvPr>
            <p:cNvSpPr/>
            <p:nvPr/>
          </p:nvSpPr>
          <p:spPr>
            <a:xfrm>
              <a:off x="6561442" y="6800811"/>
              <a:ext cx="2861310" cy="109220"/>
            </a:xfrm>
            <a:custGeom>
              <a:avLst/>
              <a:gdLst/>
              <a:ahLst/>
              <a:cxnLst/>
              <a:rect l="l" t="t" r="r" b="b"/>
              <a:pathLst>
                <a:path w="2861309" h="109220">
                  <a:moveTo>
                    <a:pt x="2860890" y="0"/>
                  </a:moveTo>
                  <a:lnTo>
                    <a:pt x="0" y="0"/>
                  </a:lnTo>
                  <a:lnTo>
                    <a:pt x="0" y="108648"/>
                  </a:lnTo>
                  <a:lnTo>
                    <a:pt x="2860890" y="108648"/>
                  </a:lnTo>
                  <a:lnTo>
                    <a:pt x="2860890" y="0"/>
                  </a:lnTo>
                  <a:close/>
                </a:path>
              </a:pathLst>
            </a:custGeom>
            <a:solidFill>
              <a:srgbClr val="FFF9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>
              <a:extLst>
                <a:ext uri="{FF2B5EF4-FFF2-40B4-BE49-F238E27FC236}">
                  <a16:creationId xmlns:a16="http://schemas.microsoft.com/office/drawing/2014/main" id="{904EB04C-0E91-682C-7D57-96CAAD283E7C}"/>
                </a:ext>
              </a:extLst>
            </p:cNvPr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623570" y="6750734"/>
              <a:ext cx="381420" cy="140462"/>
            </a:xfrm>
            <a:prstGeom prst="rect">
              <a:avLst/>
            </a:prstGeom>
          </p:spPr>
        </p:pic>
        <p:pic>
          <p:nvPicPr>
            <p:cNvPr id="185" name="object 185">
              <a:extLst>
                <a:ext uri="{FF2B5EF4-FFF2-40B4-BE49-F238E27FC236}">
                  <a16:creationId xmlns:a16="http://schemas.microsoft.com/office/drawing/2014/main" id="{529DCBFE-CBC7-DB36-436E-CCE9D597CD26}"/>
                </a:ext>
              </a:extLst>
            </p:cNvPr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026691" y="6750735"/>
              <a:ext cx="108089" cy="140919"/>
            </a:xfrm>
            <a:prstGeom prst="rect">
              <a:avLst/>
            </a:prstGeom>
          </p:spPr>
        </p:pic>
        <p:pic>
          <p:nvPicPr>
            <p:cNvPr id="186" name="object 186">
              <a:extLst>
                <a:ext uri="{FF2B5EF4-FFF2-40B4-BE49-F238E27FC236}">
                  <a16:creationId xmlns:a16="http://schemas.microsoft.com/office/drawing/2014/main" id="{5A750A78-1F4C-FEC4-B1C4-2E201264D724}"/>
                </a:ext>
              </a:extLst>
            </p:cNvPr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159891" y="6750735"/>
              <a:ext cx="149313" cy="140919"/>
            </a:xfrm>
            <a:prstGeom prst="rect">
              <a:avLst/>
            </a:prstGeom>
          </p:spPr>
        </p:pic>
        <p:sp>
          <p:nvSpPr>
            <p:cNvPr id="187" name="object 187">
              <a:extLst>
                <a:ext uri="{FF2B5EF4-FFF2-40B4-BE49-F238E27FC236}">
                  <a16:creationId xmlns:a16="http://schemas.microsoft.com/office/drawing/2014/main" id="{73B4DFED-68C1-98C0-9190-6040B76902BC}"/>
                </a:ext>
              </a:extLst>
            </p:cNvPr>
            <p:cNvSpPr/>
            <p:nvPr/>
          </p:nvSpPr>
          <p:spPr>
            <a:xfrm>
              <a:off x="7347496" y="6750735"/>
              <a:ext cx="377825" cy="140970"/>
            </a:xfrm>
            <a:custGeom>
              <a:avLst/>
              <a:gdLst/>
              <a:ahLst/>
              <a:cxnLst/>
              <a:rect l="l" t="t" r="r" b="b"/>
              <a:pathLst>
                <a:path w="377825" h="140970">
                  <a:moveTo>
                    <a:pt x="113106" y="12357"/>
                  </a:moveTo>
                  <a:lnTo>
                    <a:pt x="75247" y="12357"/>
                  </a:lnTo>
                  <a:lnTo>
                    <a:pt x="75247" y="28371"/>
                  </a:lnTo>
                  <a:lnTo>
                    <a:pt x="75247" y="70459"/>
                  </a:lnTo>
                  <a:lnTo>
                    <a:pt x="47459" y="70459"/>
                  </a:lnTo>
                  <a:lnTo>
                    <a:pt x="47459" y="28371"/>
                  </a:lnTo>
                  <a:lnTo>
                    <a:pt x="75247" y="28371"/>
                  </a:lnTo>
                  <a:lnTo>
                    <a:pt x="75247" y="12357"/>
                  </a:lnTo>
                  <a:lnTo>
                    <a:pt x="9613" y="12357"/>
                  </a:lnTo>
                  <a:lnTo>
                    <a:pt x="9613" y="28371"/>
                  </a:lnTo>
                  <a:lnTo>
                    <a:pt x="28092" y="28371"/>
                  </a:lnTo>
                  <a:lnTo>
                    <a:pt x="28092" y="70459"/>
                  </a:lnTo>
                  <a:lnTo>
                    <a:pt x="10337" y="70459"/>
                  </a:lnTo>
                  <a:lnTo>
                    <a:pt x="10337" y="86474"/>
                  </a:lnTo>
                  <a:lnTo>
                    <a:pt x="112661" y="86474"/>
                  </a:lnTo>
                  <a:lnTo>
                    <a:pt x="112661" y="70459"/>
                  </a:lnTo>
                  <a:lnTo>
                    <a:pt x="94627" y="70459"/>
                  </a:lnTo>
                  <a:lnTo>
                    <a:pt x="94627" y="28371"/>
                  </a:lnTo>
                  <a:lnTo>
                    <a:pt x="113106" y="28371"/>
                  </a:lnTo>
                  <a:lnTo>
                    <a:pt x="113106" y="12357"/>
                  </a:lnTo>
                  <a:close/>
                </a:path>
                <a:path w="377825" h="140970">
                  <a:moveTo>
                    <a:pt x="123304" y="107975"/>
                  </a:moveTo>
                  <a:lnTo>
                    <a:pt x="0" y="107975"/>
                  </a:lnTo>
                  <a:lnTo>
                    <a:pt x="0" y="124294"/>
                  </a:lnTo>
                  <a:lnTo>
                    <a:pt x="123304" y="124294"/>
                  </a:lnTo>
                  <a:lnTo>
                    <a:pt x="123304" y="107975"/>
                  </a:lnTo>
                  <a:close/>
                </a:path>
                <a:path w="377825" h="140970">
                  <a:moveTo>
                    <a:pt x="218655" y="103403"/>
                  </a:moveTo>
                  <a:lnTo>
                    <a:pt x="217157" y="91655"/>
                  </a:lnTo>
                  <a:lnTo>
                    <a:pt x="216585" y="87083"/>
                  </a:lnTo>
                  <a:lnTo>
                    <a:pt x="202526" y="89154"/>
                  </a:lnTo>
                  <a:lnTo>
                    <a:pt x="188645" y="90576"/>
                  </a:lnTo>
                  <a:lnTo>
                    <a:pt x="174472" y="91401"/>
                  </a:lnTo>
                  <a:lnTo>
                    <a:pt x="159512" y="91655"/>
                  </a:lnTo>
                  <a:lnTo>
                    <a:pt x="159512" y="66344"/>
                  </a:lnTo>
                  <a:lnTo>
                    <a:pt x="203720" y="66344"/>
                  </a:lnTo>
                  <a:lnTo>
                    <a:pt x="203720" y="12052"/>
                  </a:lnTo>
                  <a:lnTo>
                    <a:pt x="139407" y="12052"/>
                  </a:lnTo>
                  <a:lnTo>
                    <a:pt x="139407" y="28054"/>
                  </a:lnTo>
                  <a:lnTo>
                    <a:pt x="183756" y="28054"/>
                  </a:lnTo>
                  <a:lnTo>
                    <a:pt x="183756" y="50482"/>
                  </a:lnTo>
                  <a:lnTo>
                    <a:pt x="139547" y="50482"/>
                  </a:lnTo>
                  <a:lnTo>
                    <a:pt x="139547" y="108292"/>
                  </a:lnTo>
                  <a:lnTo>
                    <a:pt x="151815" y="108292"/>
                  </a:lnTo>
                  <a:lnTo>
                    <a:pt x="169570" y="108115"/>
                  </a:lnTo>
                  <a:lnTo>
                    <a:pt x="186118" y="107391"/>
                  </a:lnTo>
                  <a:lnTo>
                    <a:pt x="202222" y="105905"/>
                  </a:lnTo>
                  <a:lnTo>
                    <a:pt x="218655" y="103403"/>
                  </a:lnTo>
                  <a:close/>
                </a:path>
                <a:path w="377825" h="140970">
                  <a:moveTo>
                    <a:pt x="245567" y="0"/>
                  </a:moveTo>
                  <a:lnTo>
                    <a:pt x="226047" y="0"/>
                  </a:lnTo>
                  <a:lnTo>
                    <a:pt x="226047" y="140919"/>
                  </a:lnTo>
                  <a:lnTo>
                    <a:pt x="245567" y="140919"/>
                  </a:lnTo>
                  <a:lnTo>
                    <a:pt x="245567" y="0"/>
                  </a:lnTo>
                  <a:close/>
                </a:path>
                <a:path w="377825" h="140970">
                  <a:moveTo>
                    <a:pt x="336765" y="28676"/>
                  </a:moveTo>
                  <a:lnTo>
                    <a:pt x="317550" y="28676"/>
                  </a:lnTo>
                  <a:lnTo>
                    <a:pt x="317550" y="91363"/>
                  </a:lnTo>
                  <a:lnTo>
                    <a:pt x="336765" y="91363"/>
                  </a:lnTo>
                  <a:lnTo>
                    <a:pt x="336765" y="28676"/>
                  </a:lnTo>
                  <a:close/>
                </a:path>
                <a:path w="377825" h="140970">
                  <a:moveTo>
                    <a:pt x="336765" y="12966"/>
                  </a:moveTo>
                  <a:lnTo>
                    <a:pt x="271259" y="12966"/>
                  </a:lnTo>
                  <a:lnTo>
                    <a:pt x="271259" y="28206"/>
                  </a:lnTo>
                  <a:lnTo>
                    <a:pt x="271259" y="91706"/>
                  </a:lnTo>
                  <a:lnTo>
                    <a:pt x="271259" y="106946"/>
                  </a:lnTo>
                  <a:lnTo>
                    <a:pt x="336765" y="106946"/>
                  </a:lnTo>
                  <a:lnTo>
                    <a:pt x="336765" y="91706"/>
                  </a:lnTo>
                  <a:lnTo>
                    <a:pt x="290487" y="91706"/>
                  </a:lnTo>
                  <a:lnTo>
                    <a:pt x="290487" y="28206"/>
                  </a:lnTo>
                  <a:lnTo>
                    <a:pt x="336765" y="28206"/>
                  </a:lnTo>
                  <a:lnTo>
                    <a:pt x="336765" y="12966"/>
                  </a:lnTo>
                  <a:close/>
                </a:path>
                <a:path w="377825" h="140970">
                  <a:moveTo>
                    <a:pt x="377431" y="152"/>
                  </a:moveTo>
                  <a:lnTo>
                    <a:pt x="357911" y="152"/>
                  </a:lnTo>
                  <a:lnTo>
                    <a:pt x="357911" y="140919"/>
                  </a:lnTo>
                  <a:lnTo>
                    <a:pt x="377431" y="140919"/>
                  </a:lnTo>
                  <a:lnTo>
                    <a:pt x="377431" y="152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>
              <a:extLst>
                <a:ext uri="{FF2B5EF4-FFF2-40B4-BE49-F238E27FC236}">
                  <a16:creationId xmlns:a16="http://schemas.microsoft.com/office/drawing/2014/main" id="{2D702CA3-A771-A796-47CE-4335C6160C2E}"/>
                </a:ext>
              </a:extLst>
            </p:cNvPr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7746199" y="6750888"/>
              <a:ext cx="112064" cy="138785"/>
            </a:xfrm>
            <a:prstGeom prst="rect">
              <a:avLst/>
            </a:prstGeom>
          </p:spPr>
        </p:pic>
        <p:sp>
          <p:nvSpPr>
            <p:cNvPr id="189" name="object 189">
              <a:extLst>
                <a:ext uri="{FF2B5EF4-FFF2-40B4-BE49-F238E27FC236}">
                  <a16:creationId xmlns:a16="http://schemas.microsoft.com/office/drawing/2014/main" id="{3F2B5381-F4C9-D56B-D780-D44EF27D8097}"/>
                </a:ext>
              </a:extLst>
            </p:cNvPr>
            <p:cNvSpPr/>
            <p:nvPr/>
          </p:nvSpPr>
          <p:spPr>
            <a:xfrm>
              <a:off x="7905102" y="6750735"/>
              <a:ext cx="554990" cy="140970"/>
            </a:xfrm>
            <a:custGeom>
              <a:avLst/>
              <a:gdLst/>
              <a:ahLst/>
              <a:cxnLst/>
              <a:rect l="l" t="t" r="r" b="b"/>
              <a:pathLst>
                <a:path w="554990" h="140970">
                  <a:moveTo>
                    <a:pt x="83985" y="107378"/>
                  </a:moveTo>
                  <a:lnTo>
                    <a:pt x="82753" y="96380"/>
                  </a:lnTo>
                  <a:lnTo>
                    <a:pt x="82651" y="95478"/>
                  </a:lnTo>
                  <a:lnTo>
                    <a:pt x="82537" y="94475"/>
                  </a:lnTo>
                  <a:lnTo>
                    <a:pt x="82448" y="93751"/>
                  </a:lnTo>
                  <a:lnTo>
                    <a:pt x="82359" y="92887"/>
                  </a:lnTo>
                  <a:lnTo>
                    <a:pt x="74790" y="93751"/>
                  </a:lnTo>
                  <a:lnTo>
                    <a:pt x="67132" y="94475"/>
                  </a:lnTo>
                  <a:lnTo>
                    <a:pt x="59372" y="95059"/>
                  </a:lnTo>
                  <a:lnTo>
                    <a:pt x="51460" y="95478"/>
                  </a:lnTo>
                  <a:lnTo>
                    <a:pt x="51460" y="76250"/>
                  </a:lnTo>
                  <a:lnTo>
                    <a:pt x="62445" y="71894"/>
                  </a:lnTo>
                  <a:lnTo>
                    <a:pt x="71056" y="64592"/>
                  </a:lnTo>
                  <a:lnTo>
                    <a:pt x="73444" y="60388"/>
                  </a:lnTo>
                  <a:lnTo>
                    <a:pt x="76606" y="54864"/>
                  </a:lnTo>
                  <a:lnTo>
                    <a:pt x="76809" y="53848"/>
                  </a:lnTo>
                  <a:lnTo>
                    <a:pt x="59740" y="12954"/>
                  </a:lnTo>
                  <a:lnTo>
                    <a:pt x="59740" y="31877"/>
                  </a:lnTo>
                  <a:lnTo>
                    <a:pt x="59740" y="53848"/>
                  </a:lnTo>
                  <a:lnTo>
                    <a:pt x="52197" y="60388"/>
                  </a:lnTo>
                  <a:lnTo>
                    <a:pt x="30911" y="60388"/>
                  </a:lnTo>
                  <a:lnTo>
                    <a:pt x="23520" y="53848"/>
                  </a:lnTo>
                  <a:lnTo>
                    <a:pt x="23520" y="31877"/>
                  </a:lnTo>
                  <a:lnTo>
                    <a:pt x="30911" y="25463"/>
                  </a:lnTo>
                  <a:lnTo>
                    <a:pt x="52197" y="25463"/>
                  </a:lnTo>
                  <a:lnTo>
                    <a:pt x="59740" y="31877"/>
                  </a:lnTo>
                  <a:lnTo>
                    <a:pt x="59740" y="12954"/>
                  </a:lnTo>
                  <a:lnTo>
                    <a:pt x="56261" y="10820"/>
                  </a:lnTo>
                  <a:lnTo>
                    <a:pt x="41541" y="8242"/>
                  </a:lnTo>
                  <a:lnTo>
                    <a:pt x="26911" y="10820"/>
                  </a:lnTo>
                  <a:lnTo>
                    <a:pt x="15189" y="18008"/>
                  </a:lnTo>
                  <a:lnTo>
                    <a:pt x="7404" y="28956"/>
                  </a:lnTo>
                  <a:lnTo>
                    <a:pt x="4584" y="42849"/>
                  </a:lnTo>
                  <a:lnTo>
                    <a:pt x="6616" y="54864"/>
                  </a:lnTo>
                  <a:lnTo>
                    <a:pt x="12204" y="64592"/>
                  </a:lnTo>
                  <a:lnTo>
                    <a:pt x="12293" y="64731"/>
                  </a:lnTo>
                  <a:lnTo>
                    <a:pt x="20993" y="72047"/>
                  </a:lnTo>
                  <a:lnTo>
                    <a:pt x="32080" y="76415"/>
                  </a:lnTo>
                  <a:lnTo>
                    <a:pt x="32080" y="96380"/>
                  </a:lnTo>
                  <a:lnTo>
                    <a:pt x="0" y="96380"/>
                  </a:lnTo>
                  <a:lnTo>
                    <a:pt x="2286" y="112153"/>
                  </a:lnTo>
                  <a:lnTo>
                    <a:pt x="2362" y="112699"/>
                  </a:lnTo>
                  <a:lnTo>
                    <a:pt x="19189" y="112699"/>
                  </a:lnTo>
                  <a:lnTo>
                    <a:pt x="41071" y="112153"/>
                  </a:lnTo>
                  <a:lnTo>
                    <a:pt x="62458" y="110591"/>
                  </a:lnTo>
                  <a:lnTo>
                    <a:pt x="83985" y="107378"/>
                  </a:lnTo>
                  <a:close/>
                </a:path>
                <a:path w="554990" h="140970">
                  <a:moveTo>
                    <a:pt x="126860" y="55206"/>
                  </a:moveTo>
                  <a:lnTo>
                    <a:pt x="108978" y="55206"/>
                  </a:lnTo>
                  <a:lnTo>
                    <a:pt x="108978" y="0"/>
                  </a:lnTo>
                  <a:lnTo>
                    <a:pt x="89458" y="0"/>
                  </a:lnTo>
                  <a:lnTo>
                    <a:pt x="89458" y="140462"/>
                  </a:lnTo>
                  <a:lnTo>
                    <a:pt x="108978" y="140462"/>
                  </a:lnTo>
                  <a:lnTo>
                    <a:pt x="108978" y="71843"/>
                  </a:lnTo>
                  <a:lnTo>
                    <a:pt x="126860" y="71843"/>
                  </a:lnTo>
                  <a:lnTo>
                    <a:pt x="126860" y="55206"/>
                  </a:lnTo>
                  <a:close/>
                </a:path>
                <a:path w="554990" h="140970">
                  <a:moveTo>
                    <a:pt x="209207" y="59931"/>
                  </a:moveTo>
                  <a:lnTo>
                    <a:pt x="206502" y="39128"/>
                  </a:lnTo>
                  <a:lnTo>
                    <a:pt x="201244" y="28054"/>
                  </a:lnTo>
                  <a:lnTo>
                    <a:pt x="199021" y="23380"/>
                  </a:lnTo>
                  <a:lnTo>
                    <a:pt x="190423" y="15824"/>
                  </a:lnTo>
                  <a:lnTo>
                    <a:pt x="190423" y="59931"/>
                  </a:lnTo>
                  <a:lnTo>
                    <a:pt x="189179" y="73761"/>
                  </a:lnTo>
                  <a:lnTo>
                    <a:pt x="185686" y="83794"/>
                  </a:lnTo>
                  <a:lnTo>
                    <a:pt x="180314" y="89916"/>
                  </a:lnTo>
                  <a:lnTo>
                    <a:pt x="173418" y="91973"/>
                  </a:lnTo>
                  <a:lnTo>
                    <a:pt x="166509" y="89916"/>
                  </a:lnTo>
                  <a:lnTo>
                    <a:pt x="161150" y="83794"/>
                  </a:lnTo>
                  <a:lnTo>
                    <a:pt x="157657" y="73761"/>
                  </a:lnTo>
                  <a:lnTo>
                    <a:pt x="156425" y="59931"/>
                  </a:lnTo>
                  <a:lnTo>
                    <a:pt x="157657" y="46151"/>
                  </a:lnTo>
                  <a:lnTo>
                    <a:pt x="161137" y="36169"/>
                  </a:lnTo>
                  <a:lnTo>
                    <a:pt x="166509" y="30099"/>
                  </a:lnTo>
                  <a:lnTo>
                    <a:pt x="173418" y="28054"/>
                  </a:lnTo>
                  <a:lnTo>
                    <a:pt x="180314" y="30099"/>
                  </a:lnTo>
                  <a:lnTo>
                    <a:pt x="185686" y="36169"/>
                  </a:lnTo>
                  <a:lnTo>
                    <a:pt x="189179" y="46151"/>
                  </a:lnTo>
                  <a:lnTo>
                    <a:pt x="190423" y="59931"/>
                  </a:lnTo>
                  <a:lnTo>
                    <a:pt x="190423" y="15824"/>
                  </a:lnTo>
                  <a:lnTo>
                    <a:pt x="187680" y="13411"/>
                  </a:lnTo>
                  <a:lnTo>
                    <a:pt x="173418" y="9918"/>
                  </a:lnTo>
                  <a:lnTo>
                    <a:pt x="159156" y="13411"/>
                  </a:lnTo>
                  <a:lnTo>
                    <a:pt x="147815" y="23380"/>
                  </a:lnTo>
                  <a:lnTo>
                    <a:pt x="140335" y="39128"/>
                  </a:lnTo>
                  <a:lnTo>
                    <a:pt x="137642" y="59931"/>
                  </a:lnTo>
                  <a:lnTo>
                    <a:pt x="140335" y="80873"/>
                  </a:lnTo>
                  <a:lnTo>
                    <a:pt x="147815" y="96723"/>
                  </a:lnTo>
                  <a:lnTo>
                    <a:pt x="159156" y="106756"/>
                  </a:lnTo>
                  <a:lnTo>
                    <a:pt x="173418" y="110261"/>
                  </a:lnTo>
                  <a:lnTo>
                    <a:pt x="187680" y="106756"/>
                  </a:lnTo>
                  <a:lnTo>
                    <a:pt x="199021" y="96723"/>
                  </a:lnTo>
                  <a:lnTo>
                    <a:pt x="201256" y="91973"/>
                  </a:lnTo>
                  <a:lnTo>
                    <a:pt x="206502" y="80873"/>
                  </a:lnTo>
                  <a:lnTo>
                    <a:pt x="209207" y="59931"/>
                  </a:lnTo>
                  <a:close/>
                </a:path>
                <a:path w="554990" h="140970">
                  <a:moveTo>
                    <a:pt x="246608" y="0"/>
                  </a:moveTo>
                  <a:lnTo>
                    <a:pt x="227088" y="0"/>
                  </a:lnTo>
                  <a:lnTo>
                    <a:pt x="227088" y="140919"/>
                  </a:lnTo>
                  <a:lnTo>
                    <a:pt x="246608" y="140919"/>
                  </a:lnTo>
                  <a:lnTo>
                    <a:pt x="246608" y="0"/>
                  </a:lnTo>
                  <a:close/>
                </a:path>
                <a:path w="554990" h="140970">
                  <a:moveTo>
                    <a:pt x="348145" y="102946"/>
                  </a:moveTo>
                  <a:lnTo>
                    <a:pt x="347281" y="92125"/>
                  </a:lnTo>
                  <a:lnTo>
                    <a:pt x="347243" y="91668"/>
                  </a:lnTo>
                  <a:lnTo>
                    <a:pt x="347218" y="91211"/>
                  </a:lnTo>
                  <a:lnTo>
                    <a:pt x="347103" y="89839"/>
                  </a:lnTo>
                  <a:lnTo>
                    <a:pt x="346976" y="88315"/>
                  </a:lnTo>
                  <a:lnTo>
                    <a:pt x="341795" y="89077"/>
                  </a:lnTo>
                  <a:lnTo>
                    <a:pt x="336613" y="89382"/>
                  </a:lnTo>
                  <a:lnTo>
                    <a:pt x="331292" y="89839"/>
                  </a:lnTo>
                  <a:lnTo>
                    <a:pt x="331292" y="29298"/>
                  </a:lnTo>
                  <a:lnTo>
                    <a:pt x="342976" y="29298"/>
                  </a:lnTo>
                  <a:lnTo>
                    <a:pt x="342976" y="13119"/>
                  </a:lnTo>
                  <a:lnTo>
                    <a:pt x="312521" y="13119"/>
                  </a:lnTo>
                  <a:lnTo>
                    <a:pt x="312521" y="29298"/>
                  </a:lnTo>
                  <a:lnTo>
                    <a:pt x="312521" y="91211"/>
                  </a:lnTo>
                  <a:lnTo>
                    <a:pt x="298475" y="91668"/>
                  </a:lnTo>
                  <a:lnTo>
                    <a:pt x="298475" y="29298"/>
                  </a:lnTo>
                  <a:lnTo>
                    <a:pt x="312521" y="29298"/>
                  </a:lnTo>
                  <a:lnTo>
                    <a:pt x="312521" y="13119"/>
                  </a:lnTo>
                  <a:lnTo>
                    <a:pt x="267868" y="13119"/>
                  </a:lnTo>
                  <a:lnTo>
                    <a:pt x="267868" y="29298"/>
                  </a:lnTo>
                  <a:lnTo>
                    <a:pt x="279552" y="29298"/>
                  </a:lnTo>
                  <a:lnTo>
                    <a:pt x="279552" y="92125"/>
                  </a:lnTo>
                  <a:lnTo>
                    <a:pt x="264325" y="92125"/>
                  </a:lnTo>
                  <a:lnTo>
                    <a:pt x="266268" y="107607"/>
                  </a:lnTo>
                  <a:lnTo>
                    <a:pt x="266382" y="108597"/>
                  </a:lnTo>
                  <a:lnTo>
                    <a:pt x="285076" y="108394"/>
                  </a:lnTo>
                  <a:lnTo>
                    <a:pt x="305612" y="107607"/>
                  </a:lnTo>
                  <a:lnTo>
                    <a:pt x="326986" y="105892"/>
                  </a:lnTo>
                  <a:lnTo>
                    <a:pt x="348145" y="102946"/>
                  </a:lnTo>
                  <a:close/>
                </a:path>
                <a:path w="554990" h="140970">
                  <a:moveTo>
                    <a:pt x="392518" y="53225"/>
                  </a:moveTo>
                  <a:lnTo>
                    <a:pt x="372694" y="53225"/>
                  </a:lnTo>
                  <a:lnTo>
                    <a:pt x="372694" y="304"/>
                  </a:lnTo>
                  <a:lnTo>
                    <a:pt x="353187" y="304"/>
                  </a:lnTo>
                  <a:lnTo>
                    <a:pt x="353187" y="140779"/>
                  </a:lnTo>
                  <a:lnTo>
                    <a:pt x="372694" y="140779"/>
                  </a:lnTo>
                  <a:lnTo>
                    <a:pt x="372694" y="69862"/>
                  </a:lnTo>
                  <a:lnTo>
                    <a:pt x="392518" y="69862"/>
                  </a:lnTo>
                  <a:lnTo>
                    <a:pt x="392518" y="53225"/>
                  </a:lnTo>
                  <a:close/>
                </a:path>
                <a:path w="554990" h="140970">
                  <a:moveTo>
                    <a:pt x="473824" y="59931"/>
                  </a:moveTo>
                  <a:lnTo>
                    <a:pt x="471119" y="39128"/>
                  </a:lnTo>
                  <a:lnTo>
                    <a:pt x="465861" y="28054"/>
                  </a:lnTo>
                  <a:lnTo>
                    <a:pt x="463638" y="23380"/>
                  </a:lnTo>
                  <a:lnTo>
                    <a:pt x="455041" y="15824"/>
                  </a:lnTo>
                  <a:lnTo>
                    <a:pt x="455041" y="59931"/>
                  </a:lnTo>
                  <a:lnTo>
                    <a:pt x="453796" y="73761"/>
                  </a:lnTo>
                  <a:lnTo>
                    <a:pt x="450303" y="83794"/>
                  </a:lnTo>
                  <a:lnTo>
                    <a:pt x="444919" y="89916"/>
                  </a:lnTo>
                  <a:lnTo>
                    <a:pt x="438035" y="91973"/>
                  </a:lnTo>
                  <a:lnTo>
                    <a:pt x="431126" y="89916"/>
                  </a:lnTo>
                  <a:lnTo>
                    <a:pt x="425767" y="83794"/>
                  </a:lnTo>
                  <a:lnTo>
                    <a:pt x="422275" y="73761"/>
                  </a:lnTo>
                  <a:lnTo>
                    <a:pt x="421043" y="59931"/>
                  </a:lnTo>
                  <a:lnTo>
                    <a:pt x="422275" y="46151"/>
                  </a:lnTo>
                  <a:lnTo>
                    <a:pt x="425754" y="36169"/>
                  </a:lnTo>
                  <a:lnTo>
                    <a:pt x="431126" y="30099"/>
                  </a:lnTo>
                  <a:lnTo>
                    <a:pt x="438035" y="28054"/>
                  </a:lnTo>
                  <a:lnTo>
                    <a:pt x="444919" y="30099"/>
                  </a:lnTo>
                  <a:lnTo>
                    <a:pt x="450303" y="36169"/>
                  </a:lnTo>
                  <a:lnTo>
                    <a:pt x="453796" y="46151"/>
                  </a:lnTo>
                  <a:lnTo>
                    <a:pt x="455041" y="59931"/>
                  </a:lnTo>
                  <a:lnTo>
                    <a:pt x="455041" y="15824"/>
                  </a:lnTo>
                  <a:lnTo>
                    <a:pt x="452297" y="13411"/>
                  </a:lnTo>
                  <a:lnTo>
                    <a:pt x="438035" y="9918"/>
                  </a:lnTo>
                  <a:lnTo>
                    <a:pt x="423773" y="13411"/>
                  </a:lnTo>
                  <a:lnTo>
                    <a:pt x="412432" y="23380"/>
                  </a:lnTo>
                  <a:lnTo>
                    <a:pt x="404952" y="39128"/>
                  </a:lnTo>
                  <a:lnTo>
                    <a:pt x="402259" y="59931"/>
                  </a:lnTo>
                  <a:lnTo>
                    <a:pt x="404952" y="80873"/>
                  </a:lnTo>
                  <a:lnTo>
                    <a:pt x="412432" y="96723"/>
                  </a:lnTo>
                  <a:lnTo>
                    <a:pt x="423773" y="106756"/>
                  </a:lnTo>
                  <a:lnTo>
                    <a:pt x="438035" y="110261"/>
                  </a:lnTo>
                  <a:lnTo>
                    <a:pt x="452297" y="106756"/>
                  </a:lnTo>
                  <a:lnTo>
                    <a:pt x="463638" y="96723"/>
                  </a:lnTo>
                  <a:lnTo>
                    <a:pt x="465874" y="91973"/>
                  </a:lnTo>
                  <a:lnTo>
                    <a:pt x="471119" y="80873"/>
                  </a:lnTo>
                  <a:lnTo>
                    <a:pt x="473824" y="59931"/>
                  </a:lnTo>
                  <a:close/>
                </a:path>
                <a:path w="554990" h="140970">
                  <a:moveTo>
                    <a:pt x="511225" y="0"/>
                  </a:moveTo>
                  <a:lnTo>
                    <a:pt x="491705" y="0"/>
                  </a:lnTo>
                  <a:lnTo>
                    <a:pt x="491705" y="140919"/>
                  </a:lnTo>
                  <a:lnTo>
                    <a:pt x="511225" y="140919"/>
                  </a:lnTo>
                  <a:lnTo>
                    <a:pt x="511225" y="0"/>
                  </a:lnTo>
                  <a:close/>
                </a:path>
                <a:path w="554990" h="140970">
                  <a:moveTo>
                    <a:pt x="554812" y="108127"/>
                  </a:moveTo>
                  <a:lnTo>
                    <a:pt x="533222" y="108127"/>
                  </a:lnTo>
                  <a:lnTo>
                    <a:pt x="527177" y="140004"/>
                  </a:lnTo>
                  <a:lnTo>
                    <a:pt x="543877" y="140004"/>
                  </a:lnTo>
                  <a:lnTo>
                    <a:pt x="554812" y="108127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>
              <a:extLst>
                <a:ext uri="{FF2B5EF4-FFF2-40B4-BE49-F238E27FC236}">
                  <a16:creationId xmlns:a16="http://schemas.microsoft.com/office/drawing/2014/main" id="{8F39459C-2C82-9B4F-9EAE-AEE2CBE1682D}"/>
                </a:ext>
              </a:extLst>
            </p:cNvPr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497164" y="6750888"/>
              <a:ext cx="246315" cy="140474"/>
            </a:xfrm>
            <a:prstGeom prst="rect">
              <a:avLst/>
            </a:prstGeom>
          </p:spPr>
        </p:pic>
        <p:pic>
          <p:nvPicPr>
            <p:cNvPr id="191" name="object 191">
              <a:extLst>
                <a:ext uri="{FF2B5EF4-FFF2-40B4-BE49-F238E27FC236}">
                  <a16:creationId xmlns:a16="http://schemas.microsoft.com/office/drawing/2014/main" id="{A3325EC4-F067-1CD4-128F-AD83311D0FB9}"/>
                </a:ext>
              </a:extLst>
            </p:cNvPr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769476" y="6750735"/>
              <a:ext cx="106159" cy="140919"/>
            </a:xfrm>
            <a:prstGeom prst="rect">
              <a:avLst/>
            </a:prstGeom>
          </p:spPr>
        </p:pic>
        <p:sp>
          <p:nvSpPr>
            <p:cNvPr id="192" name="object 192">
              <a:extLst>
                <a:ext uri="{FF2B5EF4-FFF2-40B4-BE49-F238E27FC236}">
                  <a16:creationId xmlns:a16="http://schemas.microsoft.com/office/drawing/2014/main" id="{729C6763-B562-8A38-32B0-4B9F7AE3E6D4}"/>
                </a:ext>
              </a:extLst>
            </p:cNvPr>
            <p:cNvSpPr/>
            <p:nvPr/>
          </p:nvSpPr>
          <p:spPr>
            <a:xfrm>
              <a:off x="8895131" y="6759930"/>
              <a:ext cx="123825" cy="115570"/>
            </a:xfrm>
            <a:custGeom>
              <a:avLst/>
              <a:gdLst/>
              <a:ahLst/>
              <a:cxnLst/>
              <a:rect l="l" t="t" r="r" b="b"/>
              <a:pathLst>
                <a:path w="123825" h="115570">
                  <a:moveTo>
                    <a:pt x="123304" y="99060"/>
                  </a:moveTo>
                  <a:lnTo>
                    <a:pt x="71259" y="99060"/>
                  </a:lnTo>
                  <a:lnTo>
                    <a:pt x="71259" y="69850"/>
                  </a:lnTo>
                  <a:lnTo>
                    <a:pt x="110147" y="69850"/>
                  </a:lnTo>
                  <a:lnTo>
                    <a:pt x="110147" y="53340"/>
                  </a:lnTo>
                  <a:lnTo>
                    <a:pt x="34010" y="53340"/>
                  </a:lnTo>
                  <a:lnTo>
                    <a:pt x="34010" y="16510"/>
                  </a:lnTo>
                  <a:lnTo>
                    <a:pt x="109118" y="16510"/>
                  </a:lnTo>
                  <a:lnTo>
                    <a:pt x="109118" y="0"/>
                  </a:lnTo>
                  <a:lnTo>
                    <a:pt x="14338" y="0"/>
                  </a:lnTo>
                  <a:lnTo>
                    <a:pt x="14338" y="16510"/>
                  </a:lnTo>
                  <a:lnTo>
                    <a:pt x="14338" y="53340"/>
                  </a:lnTo>
                  <a:lnTo>
                    <a:pt x="14338" y="69850"/>
                  </a:lnTo>
                  <a:lnTo>
                    <a:pt x="51739" y="69850"/>
                  </a:lnTo>
                  <a:lnTo>
                    <a:pt x="51739" y="99060"/>
                  </a:lnTo>
                  <a:lnTo>
                    <a:pt x="0" y="99060"/>
                  </a:lnTo>
                  <a:lnTo>
                    <a:pt x="0" y="115570"/>
                  </a:lnTo>
                  <a:lnTo>
                    <a:pt x="123304" y="115570"/>
                  </a:lnTo>
                  <a:lnTo>
                    <a:pt x="123304" y="9906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>
              <a:extLst>
                <a:ext uri="{FF2B5EF4-FFF2-40B4-BE49-F238E27FC236}">
                  <a16:creationId xmlns:a16="http://schemas.microsoft.com/office/drawing/2014/main" id="{0616B4B9-E349-935C-10E4-2CEA8C545834}"/>
                </a:ext>
              </a:extLst>
            </p:cNvPr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9057309" y="6757352"/>
              <a:ext cx="296545" cy="134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417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778" y="368242"/>
            <a:ext cx="3972570" cy="34001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61411" y="3182745"/>
            <a:ext cx="1335405" cy="801370"/>
            <a:chOff x="361411" y="3182745"/>
            <a:chExt cx="1335405" cy="8013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725" y="3187407"/>
              <a:ext cx="1324432" cy="7933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4586" y="3185920"/>
              <a:ext cx="1329055" cy="795020"/>
            </a:xfrm>
            <a:custGeom>
              <a:avLst/>
              <a:gdLst/>
              <a:ahLst/>
              <a:cxnLst/>
              <a:rect l="l" t="t" r="r" b="b"/>
              <a:pathLst>
                <a:path w="1329055" h="795020">
                  <a:moveTo>
                    <a:pt x="1274711" y="794829"/>
                  </a:moveTo>
                  <a:lnTo>
                    <a:pt x="54000" y="794829"/>
                  </a:lnTo>
                  <a:lnTo>
                    <a:pt x="32982" y="790587"/>
                  </a:lnTo>
                  <a:lnTo>
                    <a:pt x="15817" y="779016"/>
                  </a:lnTo>
                  <a:lnTo>
                    <a:pt x="4244" y="761852"/>
                  </a:lnTo>
                  <a:lnTo>
                    <a:pt x="0" y="740829"/>
                  </a:lnTo>
                  <a:lnTo>
                    <a:pt x="0" y="54000"/>
                  </a:lnTo>
                  <a:lnTo>
                    <a:pt x="4244" y="32977"/>
                  </a:lnTo>
                  <a:lnTo>
                    <a:pt x="15817" y="15813"/>
                  </a:lnTo>
                  <a:lnTo>
                    <a:pt x="32982" y="4242"/>
                  </a:lnTo>
                  <a:lnTo>
                    <a:pt x="54000" y="0"/>
                  </a:lnTo>
                  <a:lnTo>
                    <a:pt x="1274711" y="0"/>
                  </a:lnTo>
                  <a:lnTo>
                    <a:pt x="1295729" y="4242"/>
                  </a:lnTo>
                  <a:lnTo>
                    <a:pt x="1312894" y="15813"/>
                  </a:lnTo>
                  <a:lnTo>
                    <a:pt x="1324467" y="32977"/>
                  </a:lnTo>
                  <a:lnTo>
                    <a:pt x="1328712" y="54000"/>
                  </a:lnTo>
                  <a:lnTo>
                    <a:pt x="1328712" y="740829"/>
                  </a:lnTo>
                  <a:lnTo>
                    <a:pt x="1324467" y="761852"/>
                  </a:lnTo>
                  <a:lnTo>
                    <a:pt x="1312894" y="779016"/>
                  </a:lnTo>
                  <a:lnTo>
                    <a:pt x="1295729" y="790587"/>
                  </a:lnTo>
                  <a:lnTo>
                    <a:pt x="1274711" y="794829"/>
                  </a:lnTo>
                  <a:close/>
                </a:path>
              </a:pathLst>
            </a:custGeom>
            <a:ln w="6350">
              <a:solidFill>
                <a:srgbClr val="4C4D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998762" y="3182745"/>
            <a:ext cx="1335405" cy="801370"/>
            <a:chOff x="1998762" y="3182745"/>
            <a:chExt cx="1335405" cy="80137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1939" y="3185921"/>
              <a:ext cx="1328699" cy="79482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01937" y="3185920"/>
              <a:ext cx="1329055" cy="795020"/>
            </a:xfrm>
            <a:custGeom>
              <a:avLst/>
              <a:gdLst/>
              <a:ahLst/>
              <a:cxnLst/>
              <a:rect l="l" t="t" r="r" b="b"/>
              <a:pathLst>
                <a:path w="1329054" h="795020">
                  <a:moveTo>
                    <a:pt x="1274711" y="794829"/>
                  </a:moveTo>
                  <a:lnTo>
                    <a:pt x="54000" y="794829"/>
                  </a:lnTo>
                  <a:lnTo>
                    <a:pt x="32977" y="790587"/>
                  </a:lnTo>
                  <a:lnTo>
                    <a:pt x="15813" y="779016"/>
                  </a:lnTo>
                  <a:lnTo>
                    <a:pt x="4242" y="761852"/>
                  </a:lnTo>
                  <a:lnTo>
                    <a:pt x="0" y="740829"/>
                  </a:lnTo>
                  <a:lnTo>
                    <a:pt x="0" y="54000"/>
                  </a:lnTo>
                  <a:lnTo>
                    <a:pt x="4242" y="32977"/>
                  </a:lnTo>
                  <a:lnTo>
                    <a:pt x="15813" y="15813"/>
                  </a:lnTo>
                  <a:lnTo>
                    <a:pt x="32977" y="4242"/>
                  </a:lnTo>
                  <a:lnTo>
                    <a:pt x="54000" y="0"/>
                  </a:lnTo>
                  <a:lnTo>
                    <a:pt x="1274711" y="0"/>
                  </a:lnTo>
                  <a:lnTo>
                    <a:pt x="1295734" y="4242"/>
                  </a:lnTo>
                  <a:lnTo>
                    <a:pt x="1312899" y="15813"/>
                  </a:lnTo>
                  <a:lnTo>
                    <a:pt x="1324469" y="32977"/>
                  </a:lnTo>
                  <a:lnTo>
                    <a:pt x="1328712" y="54000"/>
                  </a:lnTo>
                  <a:lnTo>
                    <a:pt x="1328712" y="740829"/>
                  </a:lnTo>
                  <a:lnTo>
                    <a:pt x="1324469" y="761852"/>
                  </a:lnTo>
                  <a:lnTo>
                    <a:pt x="1312899" y="779016"/>
                  </a:lnTo>
                  <a:lnTo>
                    <a:pt x="1295734" y="790587"/>
                  </a:lnTo>
                  <a:lnTo>
                    <a:pt x="1274711" y="794829"/>
                  </a:lnTo>
                  <a:close/>
                </a:path>
              </a:pathLst>
            </a:custGeom>
            <a:ln w="6350">
              <a:solidFill>
                <a:srgbClr val="4C4D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636107" y="3182745"/>
            <a:ext cx="1335405" cy="801370"/>
            <a:chOff x="3636107" y="3182745"/>
            <a:chExt cx="1335405" cy="80137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41420" y="3187407"/>
              <a:ext cx="1324444" cy="79334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39282" y="3185920"/>
              <a:ext cx="1329055" cy="795020"/>
            </a:xfrm>
            <a:custGeom>
              <a:avLst/>
              <a:gdLst/>
              <a:ahLst/>
              <a:cxnLst/>
              <a:rect l="l" t="t" r="r" b="b"/>
              <a:pathLst>
                <a:path w="1329054" h="795020">
                  <a:moveTo>
                    <a:pt x="1274711" y="794829"/>
                  </a:moveTo>
                  <a:lnTo>
                    <a:pt x="54000" y="794829"/>
                  </a:lnTo>
                  <a:lnTo>
                    <a:pt x="32982" y="790587"/>
                  </a:lnTo>
                  <a:lnTo>
                    <a:pt x="15817" y="779016"/>
                  </a:lnTo>
                  <a:lnTo>
                    <a:pt x="4244" y="761852"/>
                  </a:lnTo>
                  <a:lnTo>
                    <a:pt x="0" y="740829"/>
                  </a:lnTo>
                  <a:lnTo>
                    <a:pt x="0" y="54000"/>
                  </a:lnTo>
                  <a:lnTo>
                    <a:pt x="4244" y="32977"/>
                  </a:lnTo>
                  <a:lnTo>
                    <a:pt x="15817" y="15813"/>
                  </a:lnTo>
                  <a:lnTo>
                    <a:pt x="32982" y="4242"/>
                  </a:lnTo>
                  <a:lnTo>
                    <a:pt x="54000" y="0"/>
                  </a:lnTo>
                  <a:lnTo>
                    <a:pt x="1274711" y="0"/>
                  </a:lnTo>
                  <a:lnTo>
                    <a:pt x="1295734" y="4242"/>
                  </a:lnTo>
                  <a:lnTo>
                    <a:pt x="1312899" y="15813"/>
                  </a:lnTo>
                  <a:lnTo>
                    <a:pt x="1324469" y="32977"/>
                  </a:lnTo>
                  <a:lnTo>
                    <a:pt x="1328712" y="54000"/>
                  </a:lnTo>
                  <a:lnTo>
                    <a:pt x="1328712" y="740829"/>
                  </a:lnTo>
                  <a:lnTo>
                    <a:pt x="1324469" y="761852"/>
                  </a:lnTo>
                  <a:lnTo>
                    <a:pt x="1312899" y="779016"/>
                  </a:lnTo>
                  <a:lnTo>
                    <a:pt x="1295734" y="790587"/>
                  </a:lnTo>
                  <a:lnTo>
                    <a:pt x="1274711" y="794829"/>
                  </a:lnTo>
                  <a:close/>
                </a:path>
              </a:pathLst>
            </a:custGeom>
            <a:ln w="6350">
              <a:solidFill>
                <a:srgbClr val="4C4D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6378" y="4053257"/>
            <a:ext cx="319604" cy="8848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48227" y="4053257"/>
            <a:ext cx="233763" cy="885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44683" y="4053257"/>
            <a:ext cx="316002" cy="8867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45957" y="916520"/>
            <a:ext cx="3462427" cy="18868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81826" y="1270434"/>
            <a:ext cx="2427231" cy="18868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091345" y="2332200"/>
            <a:ext cx="2734628" cy="1946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10165" y="2686112"/>
            <a:ext cx="3802816" cy="189266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104309" y="902766"/>
            <a:ext cx="4799330" cy="2112010"/>
            <a:chOff x="104309" y="902766"/>
            <a:chExt cx="4799330" cy="2112010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3280" y="1879238"/>
              <a:ext cx="4095235" cy="28771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3830" y="1493215"/>
              <a:ext cx="3839677" cy="35194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35943" y="2126843"/>
              <a:ext cx="641624" cy="5381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4309" y="2127084"/>
              <a:ext cx="1255018" cy="88724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39050" y="1154963"/>
              <a:ext cx="776491" cy="4808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6592" y="902766"/>
              <a:ext cx="841081" cy="93559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56844" y="1405102"/>
              <a:ext cx="438784" cy="142875"/>
            </a:xfrm>
            <a:custGeom>
              <a:avLst/>
              <a:gdLst/>
              <a:ahLst/>
              <a:cxnLst/>
              <a:rect l="l" t="t" r="r" b="b"/>
              <a:pathLst>
                <a:path w="438784" h="142875">
                  <a:moveTo>
                    <a:pt x="438442" y="142252"/>
                  </a:moveTo>
                  <a:lnTo>
                    <a:pt x="0" y="142252"/>
                  </a:lnTo>
                  <a:lnTo>
                    <a:pt x="0" y="0"/>
                  </a:lnTo>
                  <a:lnTo>
                    <a:pt x="438442" y="0"/>
                  </a:lnTo>
                  <a:lnTo>
                    <a:pt x="438442" y="142252"/>
                  </a:lnTo>
                  <a:close/>
                </a:path>
              </a:pathLst>
            </a:custGeom>
            <a:ln w="6350">
              <a:solidFill>
                <a:srgbClr val="FFF9AE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77607" y="2737876"/>
              <a:ext cx="319516" cy="8810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23598" y="2747025"/>
              <a:ext cx="114979" cy="7056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556814" y="968282"/>
              <a:ext cx="237477" cy="8790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823095" y="968286"/>
              <a:ext cx="241279" cy="87998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685180" y="368244"/>
            <a:ext cx="1992914" cy="331468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5876987" y="6216355"/>
            <a:ext cx="1846580" cy="669290"/>
            <a:chOff x="5876987" y="6216355"/>
            <a:chExt cx="1846580" cy="669290"/>
          </a:xfrm>
        </p:grpSpPr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85683" y="6231029"/>
              <a:ext cx="197116" cy="14114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876987" y="6216355"/>
              <a:ext cx="1666242" cy="66900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323315" y="6472759"/>
              <a:ext cx="400243" cy="142875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792675" y="6475468"/>
            <a:ext cx="220880" cy="138055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9186474" y="6091057"/>
            <a:ext cx="1105535" cy="1105535"/>
          </a:xfrm>
          <a:custGeom>
            <a:avLst/>
            <a:gdLst/>
            <a:ahLst/>
            <a:cxnLst/>
            <a:rect l="l" t="t" r="r" b="b"/>
            <a:pathLst>
              <a:path w="1105534" h="1105534">
                <a:moveTo>
                  <a:pt x="552538" y="0"/>
                </a:moveTo>
                <a:lnTo>
                  <a:pt x="504864" y="2028"/>
                </a:lnTo>
                <a:lnTo>
                  <a:pt x="458315" y="8002"/>
                </a:lnTo>
                <a:lnTo>
                  <a:pt x="413058" y="17755"/>
                </a:lnTo>
                <a:lnTo>
                  <a:pt x="369259" y="31123"/>
                </a:lnTo>
                <a:lnTo>
                  <a:pt x="327084" y="47939"/>
                </a:lnTo>
                <a:lnTo>
                  <a:pt x="286698" y="68038"/>
                </a:lnTo>
                <a:lnTo>
                  <a:pt x="248268" y="91253"/>
                </a:lnTo>
                <a:lnTo>
                  <a:pt x="211959" y="117418"/>
                </a:lnTo>
                <a:lnTo>
                  <a:pt x="177937" y="146368"/>
                </a:lnTo>
                <a:lnTo>
                  <a:pt x="146368" y="177937"/>
                </a:lnTo>
                <a:lnTo>
                  <a:pt x="117418" y="211959"/>
                </a:lnTo>
                <a:lnTo>
                  <a:pt x="91253" y="248268"/>
                </a:lnTo>
                <a:lnTo>
                  <a:pt x="68038" y="286698"/>
                </a:lnTo>
                <a:lnTo>
                  <a:pt x="47939" y="327084"/>
                </a:lnTo>
                <a:lnTo>
                  <a:pt x="31123" y="369259"/>
                </a:lnTo>
                <a:lnTo>
                  <a:pt x="17755" y="413058"/>
                </a:lnTo>
                <a:lnTo>
                  <a:pt x="8002" y="458315"/>
                </a:lnTo>
                <a:lnTo>
                  <a:pt x="2028" y="504864"/>
                </a:lnTo>
                <a:lnTo>
                  <a:pt x="0" y="552538"/>
                </a:lnTo>
                <a:lnTo>
                  <a:pt x="2028" y="600213"/>
                </a:lnTo>
                <a:lnTo>
                  <a:pt x="8002" y="646762"/>
                </a:lnTo>
                <a:lnTo>
                  <a:pt x="17755" y="692018"/>
                </a:lnTo>
                <a:lnTo>
                  <a:pt x="31123" y="735817"/>
                </a:lnTo>
                <a:lnTo>
                  <a:pt x="47939" y="777993"/>
                </a:lnTo>
                <a:lnTo>
                  <a:pt x="68038" y="818378"/>
                </a:lnTo>
                <a:lnTo>
                  <a:pt x="91253" y="856809"/>
                </a:lnTo>
                <a:lnTo>
                  <a:pt x="117418" y="893118"/>
                </a:lnTo>
                <a:lnTo>
                  <a:pt x="146368" y="927140"/>
                </a:lnTo>
                <a:lnTo>
                  <a:pt x="177937" y="958709"/>
                </a:lnTo>
                <a:lnTo>
                  <a:pt x="211959" y="987659"/>
                </a:lnTo>
                <a:lnTo>
                  <a:pt x="248268" y="1013824"/>
                </a:lnTo>
                <a:lnTo>
                  <a:pt x="286698" y="1037039"/>
                </a:lnTo>
                <a:lnTo>
                  <a:pt x="327084" y="1057137"/>
                </a:lnTo>
                <a:lnTo>
                  <a:pt x="369259" y="1073953"/>
                </a:lnTo>
                <a:lnTo>
                  <a:pt x="413058" y="1087321"/>
                </a:lnTo>
                <a:lnTo>
                  <a:pt x="458315" y="1097075"/>
                </a:lnTo>
                <a:lnTo>
                  <a:pt x="504864" y="1103049"/>
                </a:lnTo>
                <a:lnTo>
                  <a:pt x="552538" y="1105077"/>
                </a:lnTo>
                <a:lnTo>
                  <a:pt x="600215" y="1103049"/>
                </a:lnTo>
                <a:lnTo>
                  <a:pt x="646765" y="1097075"/>
                </a:lnTo>
                <a:lnTo>
                  <a:pt x="692024" y="1087321"/>
                </a:lnTo>
                <a:lnTo>
                  <a:pt x="735824" y="1073953"/>
                </a:lnTo>
                <a:lnTo>
                  <a:pt x="778000" y="1057137"/>
                </a:lnTo>
                <a:lnTo>
                  <a:pt x="818387" y="1037039"/>
                </a:lnTo>
                <a:lnTo>
                  <a:pt x="856818" y="1013824"/>
                </a:lnTo>
                <a:lnTo>
                  <a:pt x="893128" y="987659"/>
                </a:lnTo>
                <a:lnTo>
                  <a:pt x="927151" y="958709"/>
                </a:lnTo>
                <a:lnTo>
                  <a:pt x="958720" y="927140"/>
                </a:lnTo>
                <a:lnTo>
                  <a:pt x="987671" y="893118"/>
                </a:lnTo>
                <a:lnTo>
                  <a:pt x="1013836" y="856809"/>
                </a:lnTo>
                <a:lnTo>
                  <a:pt x="1037051" y="818378"/>
                </a:lnTo>
                <a:lnTo>
                  <a:pt x="1057150" y="777993"/>
                </a:lnTo>
                <a:lnTo>
                  <a:pt x="1073966" y="735817"/>
                </a:lnTo>
                <a:lnTo>
                  <a:pt x="1087334" y="692018"/>
                </a:lnTo>
                <a:lnTo>
                  <a:pt x="1097088" y="646762"/>
                </a:lnTo>
                <a:lnTo>
                  <a:pt x="1103062" y="600213"/>
                </a:lnTo>
                <a:lnTo>
                  <a:pt x="1105090" y="552538"/>
                </a:lnTo>
                <a:lnTo>
                  <a:pt x="1103062" y="504864"/>
                </a:lnTo>
                <a:lnTo>
                  <a:pt x="1097088" y="458315"/>
                </a:lnTo>
                <a:lnTo>
                  <a:pt x="1087334" y="413058"/>
                </a:lnTo>
                <a:lnTo>
                  <a:pt x="1073966" y="369259"/>
                </a:lnTo>
                <a:lnTo>
                  <a:pt x="1057150" y="327084"/>
                </a:lnTo>
                <a:lnTo>
                  <a:pt x="1037051" y="286698"/>
                </a:lnTo>
                <a:lnTo>
                  <a:pt x="1013836" y="248268"/>
                </a:lnTo>
                <a:lnTo>
                  <a:pt x="987671" y="211959"/>
                </a:lnTo>
                <a:lnTo>
                  <a:pt x="958720" y="177937"/>
                </a:lnTo>
                <a:lnTo>
                  <a:pt x="927151" y="146368"/>
                </a:lnTo>
                <a:lnTo>
                  <a:pt x="893128" y="117418"/>
                </a:lnTo>
                <a:lnTo>
                  <a:pt x="856818" y="91253"/>
                </a:lnTo>
                <a:lnTo>
                  <a:pt x="818387" y="68038"/>
                </a:lnTo>
                <a:lnTo>
                  <a:pt x="778000" y="47939"/>
                </a:lnTo>
                <a:lnTo>
                  <a:pt x="735824" y="31123"/>
                </a:lnTo>
                <a:lnTo>
                  <a:pt x="692024" y="17755"/>
                </a:lnTo>
                <a:lnTo>
                  <a:pt x="646765" y="8002"/>
                </a:lnTo>
                <a:lnTo>
                  <a:pt x="600215" y="2028"/>
                </a:lnTo>
                <a:lnTo>
                  <a:pt x="552538" y="0"/>
                </a:lnTo>
                <a:close/>
              </a:path>
            </a:pathLst>
          </a:custGeom>
          <a:solidFill>
            <a:srgbClr val="52A5A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109346" y="5998735"/>
            <a:ext cx="923788" cy="902792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8976109" y="5898451"/>
            <a:ext cx="1421130" cy="1231265"/>
            <a:chOff x="8976109" y="5898451"/>
            <a:chExt cx="1421130" cy="1231265"/>
          </a:xfrm>
        </p:grpSpPr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095015" y="5898451"/>
              <a:ext cx="1302029" cy="12306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9106904" y="6382985"/>
              <a:ext cx="0" cy="261620"/>
            </a:xfrm>
            <a:custGeom>
              <a:avLst/>
              <a:gdLst/>
              <a:ahLst/>
              <a:cxnLst/>
              <a:rect l="l" t="t" r="r" b="b"/>
              <a:pathLst>
                <a:path h="261620">
                  <a:moveTo>
                    <a:pt x="0" y="0"/>
                  </a:moveTo>
                  <a:lnTo>
                    <a:pt x="0" y="261607"/>
                  </a:lnTo>
                </a:path>
              </a:pathLst>
            </a:custGeom>
            <a:ln w="10795">
              <a:solidFill>
                <a:srgbClr val="52A5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976109" y="6513793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20">
                  <a:moveTo>
                    <a:pt x="0" y="0"/>
                  </a:moveTo>
                  <a:lnTo>
                    <a:pt x="261594" y="0"/>
                  </a:lnTo>
                </a:path>
              </a:pathLst>
            </a:custGeom>
            <a:ln w="10795">
              <a:solidFill>
                <a:srgbClr val="52A5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828988" y="918127"/>
            <a:ext cx="1468755" cy="4539615"/>
            <a:chOff x="8828988" y="918127"/>
            <a:chExt cx="1468755" cy="4539615"/>
          </a:xfrm>
        </p:grpSpPr>
        <p:sp>
          <p:nvSpPr>
            <p:cNvPr id="44" name="object 44"/>
            <p:cNvSpPr/>
            <p:nvPr/>
          </p:nvSpPr>
          <p:spPr>
            <a:xfrm>
              <a:off x="8828988" y="918127"/>
              <a:ext cx="1468755" cy="899160"/>
            </a:xfrm>
            <a:custGeom>
              <a:avLst/>
              <a:gdLst/>
              <a:ahLst/>
              <a:cxnLst/>
              <a:rect l="l" t="t" r="r" b="b"/>
              <a:pathLst>
                <a:path w="1468754" h="899160">
                  <a:moveTo>
                    <a:pt x="1414665" y="0"/>
                  </a:moveTo>
                  <a:lnTo>
                    <a:pt x="54000" y="0"/>
                  </a:lnTo>
                  <a:lnTo>
                    <a:pt x="32988" y="4242"/>
                  </a:lnTo>
                  <a:lnTo>
                    <a:pt x="15822" y="15813"/>
                  </a:lnTo>
                  <a:lnTo>
                    <a:pt x="4245" y="32977"/>
                  </a:lnTo>
                  <a:lnTo>
                    <a:pt x="0" y="54000"/>
                  </a:lnTo>
                  <a:lnTo>
                    <a:pt x="0" y="898829"/>
                  </a:lnTo>
                  <a:lnTo>
                    <a:pt x="1468666" y="898829"/>
                  </a:lnTo>
                  <a:lnTo>
                    <a:pt x="1468666" y="54000"/>
                  </a:lnTo>
                  <a:lnTo>
                    <a:pt x="1464423" y="32977"/>
                  </a:lnTo>
                  <a:lnTo>
                    <a:pt x="1452853" y="15813"/>
                  </a:lnTo>
                  <a:lnTo>
                    <a:pt x="1435688" y="4242"/>
                  </a:lnTo>
                  <a:lnTo>
                    <a:pt x="1414665" y="0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828993" y="1816963"/>
              <a:ext cx="1468755" cy="3641090"/>
            </a:xfrm>
            <a:custGeom>
              <a:avLst/>
              <a:gdLst/>
              <a:ahLst/>
              <a:cxnLst/>
              <a:rect l="l" t="t" r="r" b="b"/>
              <a:pathLst>
                <a:path w="1468754" h="3641090">
                  <a:moveTo>
                    <a:pt x="1468666" y="0"/>
                  </a:moveTo>
                  <a:lnTo>
                    <a:pt x="0" y="0"/>
                  </a:lnTo>
                  <a:lnTo>
                    <a:pt x="0" y="3586695"/>
                  </a:lnTo>
                  <a:lnTo>
                    <a:pt x="4244" y="3607718"/>
                  </a:lnTo>
                  <a:lnTo>
                    <a:pt x="15817" y="3624883"/>
                  </a:lnTo>
                  <a:lnTo>
                    <a:pt x="32982" y="3636453"/>
                  </a:lnTo>
                  <a:lnTo>
                    <a:pt x="54000" y="3640696"/>
                  </a:lnTo>
                  <a:lnTo>
                    <a:pt x="1414665" y="3640696"/>
                  </a:lnTo>
                  <a:lnTo>
                    <a:pt x="1435683" y="3636453"/>
                  </a:lnTo>
                  <a:lnTo>
                    <a:pt x="1452848" y="3624883"/>
                  </a:lnTo>
                  <a:lnTo>
                    <a:pt x="1464421" y="3607718"/>
                  </a:lnTo>
                  <a:lnTo>
                    <a:pt x="1468666" y="3586695"/>
                  </a:lnTo>
                  <a:lnTo>
                    <a:pt x="1468666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217657" y="1234788"/>
              <a:ext cx="61594" cy="92710"/>
            </a:xfrm>
            <a:custGeom>
              <a:avLst/>
              <a:gdLst/>
              <a:ahLst/>
              <a:cxnLst/>
              <a:rect l="l" t="t" r="r" b="b"/>
              <a:pathLst>
                <a:path w="61595" h="92709">
                  <a:moveTo>
                    <a:pt x="61379" y="0"/>
                  </a:moveTo>
                  <a:lnTo>
                    <a:pt x="54114" y="0"/>
                  </a:lnTo>
                  <a:lnTo>
                    <a:pt x="54114" y="40106"/>
                  </a:lnTo>
                  <a:lnTo>
                    <a:pt x="7404" y="40106"/>
                  </a:lnTo>
                  <a:lnTo>
                    <a:pt x="7404" y="0"/>
                  </a:lnTo>
                  <a:lnTo>
                    <a:pt x="0" y="0"/>
                  </a:lnTo>
                  <a:lnTo>
                    <a:pt x="0" y="92532"/>
                  </a:lnTo>
                  <a:lnTo>
                    <a:pt x="7404" y="92532"/>
                  </a:lnTo>
                  <a:lnTo>
                    <a:pt x="7404" y="46710"/>
                  </a:lnTo>
                  <a:lnTo>
                    <a:pt x="54114" y="46710"/>
                  </a:lnTo>
                  <a:lnTo>
                    <a:pt x="54114" y="92532"/>
                  </a:lnTo>
                  <a:lnTo>
                    <a:pt x="61379" y="92532"/>
                  </a:lnTo>
                  <a:lnTo>
                    <a:pt x="61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301315" y="1226417"/>
              <a:ext cx="141803" cy="13314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9480664" y="1278191"/>
              <a:ext cx="38735" cy="6350"/>
            </a:xfrm>
            <a:custGeom>
              <a:avLst/>
              <a:gdLst/>
              <a:ahLst/>
              <a:cxnLst/>
              <a:rect l="l" t="t" r="r" b="b"/>
              <a:pathLst>
                <a:path w="38734" h="6350">
                  <a:moveTo>
                    <a:pt x="38582" y="0"/>
                  </a:moveTo>
                  <a:lnTo>
                    <a:pt x="0" y="0"/>
                  </a:lnTo>
                  <a:lnTo>
                    <a:pt x="0" y="6223"/>
                  </a:lnTo>
                  <a:lnTo>
                    <a:pt x="38582" y="6223"/>
                  </a:lnTo>
                  <a:lnTo>
                    <a:pt x="385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552961" y="1233135"/>
              <a:ext cx="205381" cy="11042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9778174" y="1226413"/>
              <a:ext cx="7620" cy="100965"/>
            </a:xfrm>
            <a:custGeom>
              <a:avLst/>
              <a:gdLst/>
              <a:ahLst/>
              <a:cxnLst/>
              <a:rect l="l" t="t" r="r" b="b"/>
              <a:pathLst>
                <a:path w="7620" h="100965">
                  <a:moveTo>
                    <a:pt x="7137" y="0"/>
                  </a:moveTo>
                  <a:lnTo>
                    <a:pt x="0" y="0"/>
                  </a:lnTo>
                  <a:lnTo>
                    <a:pt x="0" y="100901"/>
                  </a:lnTo>
                  <a:lnTo>
                    <a:pt x="7137" y="100901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806749" y="1235671"/>
              <a:ext cx="115312" cy="12211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156514" y="1412869"/>
              <a:ext cx="457386" cy="14560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650844" y="1418043"/>
              <a:ext cx="248818" cy="139217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9920619" y="1412707"/>
              <a:ext cx="50800" cy="48260"/>
            </a:xfrm>
            <a:custGeom>
              <a:avLst/>
              <a:gdLst/>
              <a:ahLst/>
              <a:cxnLst/>
              <a:rect l="l" t="t" r="r" b="b"/>
              <a:pathLst>
                <a:path w="50800" h="48259">
                  <a:moveTo>
                    <a:pt x="50266" y="0"/>
                  </a:moveTo>
                  <a:lnTo>
                    <a:pt x="29565" y="0"/>
                  </a:lnTo>
                  <a:lnTo>
                    <a:pt x="29565" y="22237"/>
                  </a:lnTo>
                  <a:lnTo>
                    <a:pt x="39039" y="22237"/>
                  </a:lnTo>
                  <a:lnTo>
                    <a:pt x="39039" y="30010"/>
                  </a:lnTo>
                  <a:lnTo>
                    <a:pt x="36525" y="34886"/>
                  </a:lnTo>
                  <a:lnTo>
                    <a:pt x="29273" y="37630"/>
                  </a:lnTo>
                  <a:lnTo>
                    <a:pt x="29273" y="47675"/>
                  </a:lnTo>
                  <a:lnTo>
                    <a:pt x="37882" y="44711"/>
                  </a:lnTo>
                  <a:lnTo>
                    <a:pt x="44656" y="39114"/>
                  </a:lnTo>
                  <a:lnTo>
                    <a:pt x="48986" y="31400"/>
                  </a:lnTo>
                  <a:lnTo>
                    <a:pt x="50245" y="22237"/>
                  </a:lnTo>
                  <a:lnTo>
                    <a:pt x="50266" y="0"/>
                  </a:lnTo>
                  <a:close/>
                </a:path>
                <a:path w="50800" h="48259">
                  <a:moveTo>
                    <a:pt x="21005" y="0"/>
                  </a:moveTo>
                  <a:lnTo>
                    <a:pt x="304" y="0"/>
                  </a:lnTo>
                  <a:lnTo>
                    <a:pt x="304" y="22237"/>
                  </a:lnTo>
                  <a:lnTo>
                    <a:pt x="9766" y="22237"/>
                  </a:lnTo>
                  <a:lnTo>
                    <a:pt x="9766" y="30010"/>
                  </a:lnTo>
                  <a:lnTo>
                    <a:pt x="7251" y="34886"/>
                  </a:lnTo>
                  <a:lnTo>
                    <a:pt x="0" y="37630"/>
                  </a:lnTo>
                  <a:lnTo>
                    <a:pt x="0" y="47675"/>
                  </a:lnTo>
                  <a:lnTo>
                    <a:pt x="8668" y="44727"/>
                  </a:lnTo>
                  <a:lnTo>
                    <a:pt x="15436" y="39052"/>
                  </a:lnTo>
                  <a:lnTo>
                    <a:pt x="19738" y="31291"/>
                  </a:lnTo>
                  <a:lnTo>
                    <a:pt x="20984" y="22237"/>
                  </a:lnTo>
                  <a:lnTo>
                    <a:pt x="21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011059" y="3033707"/>
              <a:ext cx="1104900" cy="0"/>
            </a:xfrm>
            <a:custGeom>
              <a:avLst/>
              <a:gdLst/>
              <a:ahLst/>
              <a:cxnLst/>
              <a:rect l="l" t="t" r="r" b="b"/>
              <a:pathLst>
                <a:path w="1104900">
                  <a:moveTo>
                    <a:pt x="0" y="0"/>
                  </a:moveTo>
                  <a:lnTo>
                    <a:pt x="1104531" y="0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011059" y="4240927"/>
              <a:ext cx="1104900" cy="0"/>
            </a:xfrm>
            <a:custGeom>
              <a:avLst/>
              <a:gdLst/>
              <a:ahLst/>
              <a:cxnLst/>
              <a:rect l="l" t="t" r="r" b="b"/>
              <a:pathLst>
                <a:path w="1104900">
                  <a:moveTo>
                    <a:pt x="0" y="0"/>
                  </a:moveTo>
                  <a:lnTo>
                    <a:pt x="1104531" y="0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447697" y="2690374"/>
              <a:ext cx="238498" cy="8571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303060" y="2804579"/>
              <a:ext cx="151823" cy="8550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485626" y="2804659"/>
              <a:ext cx="159219" cy="8562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669297" y="2804661"/>
              <a:ext cx="152664" cy="8552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384036" y="3902802"/>
              <a:ext cx="175578" cy="8780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588043" y="3902705"/>
              <a:ext cx="154150" cy="8808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483966" y="4017086"/>
              <a:ext cx="156815" cy="8780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9190492" y="4464363"/>
              <a:ext cx="915035" cy="217804"/>
            </a:xfrm>
            <a:custGeom>
              <a:avLst/>
              <a:gdLst/>
              <a:ahLst/>
              <a:cxnLst/>
              <a:rect l="l" t="t" r="r" b="b"/>
              <a:pathLst>
                <a:path w="915034" h="217804">
                  <a:moveTo>
                    <a:pt x="762546" y="0"/>
                  </a:moveTo>
                  <a:lnTo>
                    <a:pt x="108788" y="0"/>
                  </a:lnTo>
                  <a:lnTo>
                    <a:pt x="66485" y="8561"/>
                  </a:lnTo>
                  <a:lnTo>
                    <a:pt x="31900" y="31896"/>
                  </a:lnTo>
                  <a:lnTo>
                    <a:pt x="8563" y="66479"/>
                  </a:lnTo>
                  <a:lnTo>
                    <a:pt x="0" y="108788"/>
                  </a:lnTo>
                  <a:lnTo>
                    <a:pt x="8563" y="151089"/>
                  </a:lnTo>
                  <a:lnTo>
                    <a:pt x="31900" y="185669"/>
                  </a:lnTo>
                  <a:lnTo>
                    <a:pt x="66485" y="209002"/>
                  </a:lnTo>
                  <a:lnTo>
                    <a:pt x="108788" y="217563"/>
                  </a:lnTo>
                  <a:lnTo>
                    <a:pt x="762546" y="217563"/>
                  </a:lnTo>
                  <a:lnTo>
                    <a:pt x="785545" y="215117"/>
                  </a:lnTo>
                  <a:lnTo>
                    <a:pt x="806864" y="208121"/>
                  </a:lnTo>
                  <a:lnTo>
                    <a:pt x="825995" y="197086"/>
                  </a:lnTo>
                  <a:lnTo>
                    <a:pt x="842429" y="182524"/>
                  </a:lnTo>
                  <a:lnTo>
                    <a:pt x="857271" y="192668"/>
                  </a:lnTo>
                  <a:lnTo>
                    <a:pt x="874375" y="201877"/>
                  </a:lnTo>
                  <a:lnTo>
                    <a:pt x="892756" y="210065"/>
                  </a:lnTo>
                  <a:lnTo>
                    <a:pt x="911428" y="217144"/>
                  </a:lnTo>
                  <a:lnTo>
                    <a:pt x="912660" y="217576"/>
                  </a:lnTo>
                  <a:lnTo>
                    <a:pt x="915034" y="216509"/>
                  </a:lnTo>
                  <a:lnTo>
                    <a:pt x="913904" y="215468"/>
                  </a:lnTo>
                  <a:lnTo>
                    <a:pt x="897339" y="195428"/>
                  </a:lnTo>
                  <a:lnTo>
                    <a:pt x="884032" y="170592"/>
                  </a:lnTo>
                  <a:lnTo>
                    <a:pt x="874962" y="144566"/>
                  </a:lnTo>
                  <a:lnTo>
                    <a:pt x="871105" y="120954"/>
                  </a:lnTo>
                  <a:lnTo>
                    <a:pt x="870559" y="121513"/>
                  </a:lnTo>
                  <a:lnTo>
                    <a:pt x="871334" y="113093"/>
                  </a:lnTo>
                  <a:lnTo>
                    <a:pt x="871334" y="108788"/>
                  </a:lnTo>
                  <a:lnTo>
                    <a:pt x="862771" y="66479"/>
                  </a:lnTo>
                  <a:lnTo>
                    <a:pt x="839433" y="31896"/>
                  </a:lnTo>
                  <a:lnTo>
                    <a:pt x="804849" y="8561"/>
                  </a:lnTo>
                  <a:lnTo>
                    <a:pt x="762546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176093" y="4449951"/>
              <a:ext cx="915035" cy="217804"/>
            </a:xfrm>
            <a:custGeom>
              <a:avLst/>
              <a:gdLst/>
              <a:ahLst/>
              <a:cxnLst/>
              <a:rect l="l" t="t" r="r" b="b"/>
              <a:pathLst>
                <a:path w="915034" h="217804">
                  <a:moveTo>
                    <a:pt x="762546" y="0"/>
                  </a:moveTo>
                  <a:lnTo>
                    <a:pt x="108788" y="0"/>
                  </a:lnTo>
                  <a:lnTo>
                    <a:pt x="66485" y="8563"/>
                  </a:lnTo>
                  <a:lnTo>
                    <a:pt x="31900" y="31902"/>
                  </a:lnTo>
                  <a:lnTo>
                    <a:pt x="8563" y="66490"/>
                  </a:lnTo>
                  <a:lnTo>
                    <a:pt x="0" y="108800"/>
                  </a:lnTo>
                  <a:lnTo>
                    <a:pt x="8563" y="151104"/>
                  </a:lnTo>
                  <a:lnTo>
                    <a:pt x="31900" y="185688"/>
                  </a:lnTo>
                  <a:lnTo>
                    <a:pt x="66485" y="209025"/>
                  </a:lnTo>
                  <a:lnTo>
                    <a:pt x="108788" y="217589"/>
                  </a:lnTo>
                  <a:lnTo>
                    <a:pt x="762546" y="217589"/>
                  </a:lnTo>
                  <a:lnTo>
                    <a:pt x="785545" y="215141"/>
                  </a:lnTo>
                  <a:lnTo>
                    <a:pt x="806864" y="208140"/>
                  </a:lnTo>
                  <a:lnTo>
                    <a:pt x="825995" y="197100"/>
                  </a:lnTo>
                  <a:lnTo>
                    <a:pt x="842429" y="182537"/>
                  </a:lnTo>
                  <a:lnTo>
                    <a:pt x="857271" y="192682"/>
                  </a:lnTo>
                  <a:lnTo>
                    <a:pt x="874375" y="201895"/>
                  </a:lnTo>
                  <a:lnTo>
                    <a:pt x="892756" y="210083"/>
                  </a:lnTo>
                  <a:lnTo>
                    <a:pt x="911428" y="217157"/>
                  </a:lnTo>
                  <a:lnTo>
                    <a:pt x="912660" y="217589"/>
                  </a:lnTo>
                  <a:lnTo>
                    <a:pt x="915034" y="216522"/>
                  </a:lnTo>
                  <a:lnTo>
                    <a:pt x="913904" y="215480"/>
                  </a:lnTo>
                  <a:lnTo>
                    <a:pt x="897339" y="195441"/>
                  </a:lnTo>
                  <a:lnTo>
                    <a:pt x="884032" y="170605"/>
                  </a:lnTo>
                  <a:lnTo>
                    <a:pt x="874962" y="144579"/>
                  </a:lnTo>
                  <a:lnTo>
                    <a:pt x="871105" y="120967"/>
                  </a:lnTo>
                  <a:lnTo>
                    <a:pt x="870559" y="121526"/>
                  </a:lnTo>
                  <a:lnTo>
                    <a:pt x="871334" y="113106"/>
                  </a:lnTo>
                  <a:lnTo>
                    <a:pt x="871334" y="108800"/>
                  </a:lnTo>
                  <a:lnTo>
                    <a:pt x="862771" y="66490"/>
                  </a:lnTo>
                  <a:lnTo>
                    <a:pt x="839433" y="31902"/>
                  </a:lnTo>
                  <a:lnTo>
                    <a:pt x="804849" y="8563"/>
                  </a:lnTo>
                  <a:lnTo>
                    <a:pt x="7625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399021" y="4511182"/>
              <a:ext cx="111285" cy="9010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535851" y="4511000"/>
              <a:ext cx="276734" cy="91141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9049918" y="4753710"/>
              <a:ext cx="915035" cy="217804"/>
            </a:xfrm>
            <a:custGeom>
              <a:avLst/>
              <a:gdLst/>
              <a:ahLst/>
              <a:cxnLst/>
              <a:rect l="l" t="t" r="r" b="b"/>
              <a:pathLst>
                <a:path w="915034" h="217804">
                  <a:moveTo>
                    <a:pt x="806246" y="0"/>
                  </a:moveTo>
                  <a:lnTo>
                    <a:pt x="152488" y="0"/>
                  </a:lnTo>
                  <a:lnTo>
                    <a:pt x="110185" y="8561"/>
                  </a:lnTo>
                  <a:lnTo>
                    <a:pt x="75601" y="31896"/>
                  </a:lnTo>
                  <a:lnTo>
                    <a:pt x="52263" y="66479"/>
                  </a:lnTo>
                  <a:lnTo>
                    <a:pt x="43700" y="108788"/>
                  </a:lnTo>
                  <a:lnTo>
                    <a:pt x="43700" y="113093"/>
                  </a:lnTo>
                  <a:lnTo>
                    <a:pt x="44475" y="121513"/>
                  </a:lnTo>
                  <a:lnTo>
                    <a:pt x="43929" y="120954"/>
                  </a:lnTo>
                  <a:lnTo>
                    <a:pt x="31008" y="170592"/>
                  </a:lnTo>
                  <a:lnTo>
                    <a:pt x="1142" y="215468"/>
                  </a:lnTo>
                  <a:lnTo>
                    <a:pt x="0" y="216509"/>
                  </a:lnTo>
                  <a:lnTo>
                    <a:pt x="2374" y="217576"/>
                  </a:lnTo>
                  <a:lnTo>
                    <a:pt x="40665" y="201882"/>
                  </a:lnTo>
                  <a:lnTo>
                    <a:pt x="72605" y="182524"/>
                  </a:lnTo>
                  <a:lnTo>
                    <a:pt x="89041" y="197088"/>
                  </a:lnTo>
                  <a:lnTo>
                    <a:pt x="108175" y="208127"/>
                  </a:lnTo>
                  <a:lnTo>
                    <a:pt x="129495" y="215128"/>
                  </a:lnTo>
                  <a:lnTo>
                    <a:pt x="152488" y="217576"/>
                  </a:lnTo>
                  <a:lnTo>
                    <a:pt x="806246" y="217576"/>
                  </a:lnTo>
                  <a:lnTo>
                    <a:pt x="848549" y="209013"/>
                  </a:lnTo>
                  <a:lnTo>
                    <a:pt x="883134" y="185675"/>
                  </a:lnTo>
                  <a:lnTo>
                    <a:pt x="906471" y="151091"/>
                  </a:lnTo>
                  <a:lnTo>
                    <a:pt x="915034" y="108788"/>
                  </a:lnTo>
                  <a:lnTo>
                    <a:pt x="906471" y="66479"/>
                  </a:lnTo>
                  <a:lnTo>
                    <a:pt x="883134" y="31896"/>
                  </a:lnTo>
                  <a:lnTo>
                    <a:pt x="848549" y="8561"/>
                  </a:lnTo>
                  <a:lnTo>
                    <a:pt x="806246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035519" y="4739298"/>
              <a:ext cx="915035" cy="217804"/>
            </a:xfrm>
            <a:custGeom>
              <a:avLst/>
              <a:gdLst/>
              <a:ahLst/>
              <a:cxnLst/>
              <a:rect l="l" t="t" r="r" b="b"/>
              <a:pathLst>
                <a:path w="915034" h="217804">
                  <a:moveTo>
                    <a:pt x="806246" y="0"/>
                  </a:moveTo>
                  <a:lnTo>
                    <a:pt x="152488" y="0"/>
                  </a:lnTo>
                  <a:lnTo>
                    <a:pt x="110185" y="8563"/>
                  </a:lnTo>
                  <a:lnTo>
                    <a:pt x="75601" y="31902"/>
                  </a:lnTo>
                  <a:lnTo>
                    <a:pt x="52263" y="66490"/>
                  </a:lnTo>
                  <a:lnTo>
                    <a:pt x="43700" y="108800"/>
                  </a:lnTo>
                  <a:lnTo>
                    <a:pt x="43700" y="113106"/>
                  </a:lnTo>
                  <a:lnTo>
                    <a:pt x="44475" y="121526"/>
                  </a:lnTo>
                  <a:lnTo>
                    <a:pt x="43929" y="120967"/>
                  </a:lnTo>
                  <a:lnTo>
                    <a:pt x="31002" y="170605"/>
                  </a:lnTo>
                  <a:lnTo>
                    <a:pt x="1130" y="215480"/>
                  </a:lnTo>
                  <a:lnTo>
                    <a:pt x="0" y="216522"/>
                  </a:lnTo>
                  <a:lnTo>
                    <a:pt x="2374" y="217589"/>
                  </a:lnTo>
                  <a:lnTo>
                    <a:pt x="40659" y="201895"/>
                  </a:lnTo>
                  <a:lnTo>
                    <a:pt x="72605" y="182537"/>
                  </a:lnTo>
                  <a:lnTo>
                    <a:pt x="89041" y="197100"/>
                  </a:lnTo>
                  <a:lnTo>
                    <a:pt x="108175" y="208140"/>
                  </a:lnTo>
                  <a:lnTo>
                    <a:pt x="129495" y="215141"/>
                  </a:lnTo>
                  <a:lnTo>
                    <a:pt x="152488" y="217589"/>
                  </a:lnTo>
                  <a:lnTo>
                    <a:pt x="806246" y="217589"/>
                  </a:lnTo>
                  <a:lnTo>
                    <a:pt x="848549" y="209025"/>
                  </a:lnTo>
                  <a:lnTo>
                    <a:pt x="883134" y="185688"/>
                  </a:lnTo>
                  <a:lnTo>
                    <a:pt x="906471" y="151104"/>
                  </a:lnTo>
                  <a:lnTo>
                    <a:pt x="915035" y="108800"/>
                  </a:lnTo>
                  <a:lnTo>
                    <a:pt x="906471" y="66490"/>
                  </a:lnTo>
                  <a:lnTo>
                    <a:pt x="883134" y="31902"/>
                  </a:lnTo>
                  <a:lnTo>
                    <a:pt x="848549" y="8563"/>
                  </a:lnTo>
                  <a:lnTo>
                    <a:pt x="8062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239464" y="4802624"/>
              <a:ext cx="278771" cy="9096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541667" y="4802442"/>
              <a:ext cx="276734" cy="9114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260045" y="5116839"/>
              <a:ext cx="603266" cy="20048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589020" y="1973122"/>
              <a:ext cx="298152" cy="298138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9253032" y="2336214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93" y="0"/>
                  </a:moveTo>
                  <a:lnTo>
                    <a:pt x="54013" y="0"/>
                  </a:lnTo>
                  <a:lnTo>
                    <a:pt x="32988" y="4244"/>
                  </a:lnTo>
                  <a:lnTo>
                    <a:pt x="15819" y="15817"/>
                  </a:lnTo>
                  <a:lnTo>
                    <a:pt x="4244" y="32982"/>
                  </a:lnTo>
                  <a:lnTo>
                    <a:pt x="0" y="54000"/>
                  </a:lnTo>
                  <a:lnTo>
                    <a:pt x="0" y="230593"/>
                  </a:lnTo>
                  <a:lnTo>
                    <a:pt x="4244" y="251611"/>
                  </a:lnTo>
                  <a:lnTo>
                    <a:pt x="15819" y="268776"/>
                  </a:lnTo>
                  <a:lnTo>
                    <a:pt x="32988" y="280350"/>
                  </a:lnTo>
                  <a:lnTo>
                    <a:pt x="54013" y="284594"/>
                  </a:lnTo>
                  <a:lnTo>
                    <a:pt x="230593" y="284594"/>
                  </a:lnTo>
                  <a:lnTo>
                    <a:pt x="251616" y="280350"/>
                  </a:lnTo>
                  <a:lnTo>
                    <a:pt x="268781" y="268776"/>
                  </a:lnTo>
                  <a:lnTo>
                    <a:pt x="280351" y="251611"/>
                  </a:lnTo>
                  <a:lnTo>
                    <a:pt x="284594" y="230593"/>
                  </a:lnTo>
                  <a:lnTo>
                    <a:pt x="284594" y="54000"/>
                  </a:lnTo>
                  <a:lnTo>
                    <a:pt x="280351" y="32982"/>
                  </a:lnTo>
                  <a:lnTo>
                    <a:pt x="268781" y="15817"/>
                  </a:lnTo>
                  <a:lnTo>
                    <a:pt x="251616" y="4244"/>
                  </a:lnTo>
                  <a:lnTo>
                    <a:pt x="230593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239478" y="1973122"/>
              <a:ext cx="298147" cy="298138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9239476" y="2322658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93" y="0"/>
                  </a:moveTo>
                  <a:lnTo>
                    <a:pt x="54013" y="0"/>
                  </a:lnTo>
                  <a:lnTo>
                    <a:pt x="32988" y="4244"/>
                  </a:lnTo>
                  <a:lnTo>
                    <a:pt x="15819" y="15817"/>
                  </a:lnTo>
                  <a:lnTo>
                    <a:pt x="4244" y="32982"/>
                  </a:lnTo>
                  <a:lnTo>
                    <a:pt x="0" y="54000"/>
                  </a:lnTo>
                  <a:lnTo>
                    <a:pt x="0" y="230593"/>
                  </a:lnTo>
                  <a:lnTo>
                    <a:pt x="4244" y="251616"/>
                  </a:lnTo>
                  <a:lnTo>
                    <a:pt x="15819" y="268781"/>
                  </a:lnTo>
                  <a:lnTo>
                    <a:pt x="32988" y="280351"/>
                  </a:lnTo>
                  <a:lnTo>
                    <a:pt x="54013" y="284594"/>
                  </a:lnTo>
                  <a:lnTo>
                    <a:pt x="230593" y="284594"/>
                  </a:lnTo>
                  <a:lnTo>
                    <a:pt x="251616" y="280351"/>
                  </a:lnTo>
                  <a:lnTo>
                    <a:pt x="268781" y="268781"/>
                  </a:lnTo>
                  <a:lnTo>
                    <a:pt x="280351" y="251616"/>
                  </a:lnTo>
                  <a:lnTo>
                    <a:pt x="284594" y="230593"/>
                  </a:lnTo>
                  <a:lnTo>
                    <a:pt x="284594" y="54000"/>
                  </a:lnTo>
                  <a:lnTo>
                    <a:pt x="280351" y="32982"/>
                  </a:lnTo>
                  <a:lnTo>
                    <a:pt x="268781" y="15817"/>
                  </a:lnTo>
                  <a:lnTo>
                    <a:pt x="251616" y="4244"/>
                  </a:lnTo>
                  <a:lnTo>
                    <a:pt x="230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284915" y="2401098"/>
              <a:ext cx="193713" cy="127723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9602579" y="2336214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93" y="0"/>
                  </a:moveTo>
                  <a:lnTo>
                    <a:pt x="54000" y="0"/>
                  </a:lnTo>
                  <a:lnTo>
                    <a:pt x="32977" y="4244"/>
                  </a:lnTo>
                  <a:lnTo>
                    <a:pt x="15813" y="15817"/>
                  </a:lnTo>
                  <a:lnTo>
                    <a:pt x="4242" y="32982"/>
                  </a:lnTo>
                  <a:lnTo>
                    <a:pt x="0" y="54000"/>
                  </a:lnTo>
                  <a:lnTo>
                    <a:pt x="0" y="230593"/>
                  </a:lnTo>
                  <a:lnTo>
                    <a:pt x="4242" y="251611"/>
                  </a:lnTo>
                  <a:lnTo>
                    <a:pt x="15813" y="268776"/>
                  </a:lnTo>
                  <a:lnTo>
                    <a:pt x="32977" y="280350"/>
                  </a:lnTo>
                  <a:lnTo>
                    <a:pt x="54000" y="284594"/>
                  </a:lnTo>
                  <a:lnTo>
                    <a:pt x="230593" y="284594"/>
                  </a:lnTo>
                  <a:lnTo>
                    <a:pt x="251611" y="280350"/>
                  </a:lnTo>
                  <a:lnTo>
                    <a:pt x="268776" y="268776"/>
                  </a:lnTo>
                  <a:lnTo>
                    <a:pt x="280350" y="251611"/>
                  </a:lnTo>
                  <a:lnTo>
                    <a:pt x="284594" y="230593"/>
                  </a:lnTo>
                  <a:lnTo>
                    <a:pt x="284594" y="54000"/>
                  </a:lnTo>
                  <a:lnTo>
                    <a:pt x="280350" y="32982"/>
                  </a:lnTo>
                  <a:lnTo>
                    <a:pt x="268776" y="15817"/>
                  </a:lnTo>
                  <a:lnTo>
                    <a:pt x="251611" y="4244"/>
                  </a:lnTo>
                  <a:lnTo>
                    <a:pt x="230593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589024" y="2322658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81" y="0"/>
                  </a:moveTo>
                  <a:lnTo>
                    <a:pt x="54000" y="0"/>
                  </a:lnTo>
                  <a:lnTo>
                    <a:pt x="32977" y="4244"/>
                  </a:lnTo>
                  <a:lnTo>
                    <a:pt x="15813" y="15817"/>
                  </a:lnTo>
                  <a:lnTo>
                    <a:pt x="4242" y="32982"/>
                  </a:lnTo>
                  <a:lnTo>
                    <a:pt x="0" y="54000"/>
                  </a:lnTo>
                  <a:lnTo>
                    <a:pt x="0" y="230593"/>
                  </a:lnTo>
                  <a:lnTo>
                    <a:pt x="4242" y="251616"/>
                  </a:lnTo>
                  <a:lnTo>
                    <a:pt x="15813" y="268781"/>
                  </a:lnTo>
                  <a:lnTo>
                    <a:pt x="32977" y="280351"/>
                  </a:lnTo>
                  <a:lnTo>
                    <a:pt x="54000" y="284594"/>
                  </a:lnTo>
                  <a:lnTo>
                    <a:pt x="230581" y="284594"/>
                  </a:lnTo>
                  <a:lnTo>
                    <a:pt x="251606" y="280351"/>
                  </a:lnTo>
                  <a:lnTo>
                    <a:pt x="268774" y="268781"/>
                  </a:lnTo>
                  <a:lnTo>
                    <a:pt x="280349" y="251616"/>
                  </a:lnTo>
                  <a:lnTo>
                    <a:pt x="284594" y="230593"/>
                  </a:lnTo>
                  <a:lnTo>
                    <a:pt x="284594" y="54000"/>
                  </a:lnTo>
                  <a:lnTo>
                    <a:pt x="280349" y="32982"/>
                  </a:lnTo>
                  <a:lnTo>
                    <a:pt x="268774" y="15817"/>
                  </a:lnTo>
                  <a:lnTo>
                    <a:pt x="251606" y="4244"/>
                  </a:lnTo>
                  <a:lnTo>
                    <a:pt x="230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646712" y="2380348"/>
              <a:ext cx="169214" cy="169214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7258889" y="918128"/>
            <a:ext cx="1468755" cy="4539615"/>
            <a:chOff x="7258889" y="918128"/>
            <a:chExt cx="1468755" cy="4539615"/>
          </a:xfrm>
        </p:grpSpPr>
        <p:sp>
          <p:nvSpPr>
            <p:cNvPr id="82" name="object 82"/>
            <p:cNvSpPr/>
            <p:nvPr/>
          </p:nvSpPr>
          <p:spPr>
            <a:xfrm>
              <a:off x="7258893" y="1816963"/>
              <a:ext cx="1468755" cy="3641090"/>
            </a:xfrm>
            <a:custGeom>
              <a:avLst/>
              <a:gdLst/>
              <a:ahLst/>
              <a:cxnLst/>
              <a:rect l="l" t="t" r="r" b="b"/>
              <a:pathLst>
                <a:path w="1468754" h="3641090">
                  <a:moveTo>
                    <a:pt x="1468653" y="0"/>
                  </a:moveTo>
                  <a:lnTo>
                    <a:pt x="0" y="0"/>
                  </a:lnTo>
                  <a:lnTo>
                    <a:pt x="0" y="3586695"/>
                  </a:lnTo>
                  <a:lnTo>
                    <a:pt x="4244" y="3607718"/>
                  </a:lnTo>
                  <a:lnTo>
                    <a:pt x="15817" y="3624883"/>
                  </a:lnTo>
                  <a:lnTo>
                    <a:pt x="32982" y="3636453"/>
                  </a:lnTo>
                  <a:lnTo>
                    <a:pt x="54000" y="3640696"/>
                  </a:lnTo>
                  <a:lnTo>
                    <a:pt x="1414653" y="3640696"/>
                  </a:lnTo>
                  <a:lnTo>
                    <a:pt x="1435670" y="3636453"/>
                  </a:lnTo>
                  <a:lnTo>
                    <a:pt x="1452835" y="3624883"/>
                  </a:lnTo>
                  <a:lnTo>
                    <a:pt x="1464409" y="3607718"/>
                  </a:lnTo>
                  <a:lnTo>
                    <a:pt x="1468653" y="3586695"/>
                  </a:lnTo>
                  <a:lnTo>
                    <a:pt x="1468653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58889" y="918128"/>
              <a:ext cx="1468653" cy="898829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7440959" y="3033707"/>
              <a:ext cx="1104900" cy="0"/>
            </a:xfrm>
            <a:custGeom>
              <a:avLst/>
              <a:gdLst/>
              <a:ahLst/>
              <a:cxnLst/>
              <a:rect l="l" t="t" r="r" b="b"/>
              <a:pathLst>
                <a:path w="1104900">
                  <a:moveTo>
                    <a:pt x="0" y="0"/>
                  </a:moveTo>
                  <a:lnTo>
                    <a:pt x="1104519" y="0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440959" y="4240927"/>
              <a:ext cx="1104900" cy="0"/>
            </a:xfrm>
            <a:custGeom>
              <a:avLst/>
              <a:gdLst/>
              <a:ahLst/>
              <a:cxnLst/>
              <a:rect l="l" t="t" r="r" b="b"/>
              <a:pathLst>
                <a:path w="1104900">
                  <a:moveTo>
                    <a:pt x="0" y="0"/>
                  </a:moveTo>
                  <a:lnTo>
                    <a:pt x="1104519" y="0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645710" y="1990547"/>
              <a:ext cx="289719" cy="590105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627602" y="1973505"/>
              <a:ext cx="324882" cy="62739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011236" y="1973122"/>
              <a:ext cx="347586" cy="62776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457300" y="2690291"/>
              <a:ext cx="1075013" cy="20647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518053" y="3903853"/>
              <a:ext cx="950655" cy="20516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576769" y="3245527"/>
              <a:ext cx="832899" cy="515759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535506" y="5117506"/>
              <a:ext cx="900750" cy="20506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816889" y="4834375"/>
              <a:ext cx="173142" cy="8561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015169" y="4834381"/>
              <a:ext cx="150270" cy="85610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7857705" y="4493007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93" y="0"/>
                  </a:moveTo>
                  <a:lnTo>
                    <a:pt x="54000" y="0"/>
                  </a:lnTo>
                  <a:lnTo>
                    <a:pt x="32982" y="4242"/>
                  </a:lnTo>
                  <a:lnTo>
                    <a:pt x="15817" y="15813"/>
                  </a:lnTo>
                  <a:lnTo>
                    <a:pt x="4244" y="32977"/>
                  </a:lnTo>
                  <a:lnTo>
                    <a:pt x="0" y="54000"/>
                  </a:lnTo>
                  <a:lnTo>
                    <a:pt x="0" y="230581"/>
                  </a:lnTo>
                  <a:lnTo>
                    <a:pt x="4244" y="251604"/>
                  </a:lnTo>
                  <a:lnTo>
                    <a:pt x="15817" y="268768"/>
                  </a:lnTo>
                  <a:lnTo>
                    <a:pt x="32982" y="280339"/>
                  </a:lnTo>
                  <a:lnTo>
                    <a:pt x="54000" y="284581"/>
                  </a:lnTo>
                  <a:lnTo>
                    <a:pt x="230593" y="284581"/>
                  </a:lnTo>
                  <a:lnTo>
                    <a:pt x="251611" y="280339"/>
                  </a:lnTo>
                  <a:lnTo>
                    <a:pt x="268776" y="268768"/>
                  </a:lnTo>
                  <a:lnTo>
                    <a:pt x="280350" y="251604"/>
                  </a:lnTo>
                  <a:lnTo>
                    <a:pt x="284594" y="230581"/>
                  </a:lnTo>
                  <a:lnTo>
                    <a:pt x="284594" y="54000"/>
                  </a:lnTo>
                  <a:lnTo>
                    <a:pt x="280350" y="32977"/>
                  </a:lnTo>
                  <a:lnTo>
                    <a:pt x="268776" y="15813"/>
                  </a:lnTo>
                  <a:lnTo>
                    <a:pt x="251611" y="4242"/>
                  </a:lnTo>
                  <a:lnTo>
                    <a:pt x="230593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844149" y="4479451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93" y="0"/>
                  </a:moveTo>
                  <a:lnTo>
                    <a:pt x="54000" y="0"/>
                  </a:lnTo>
                  <a:lnTo>
                    <a:pt x="32982" y="4242"/>
                  </a:lnTo>
                  <a:lnTo>
                    <a:pt x="15817" y="15813"/>
                  </a:lnTo>
                  <a:lnTo>
                    <a:pt x="4244" y="32977"/>
                  </a:lnTo>
                  <a:lnTo>
                    <a:pt x="0" y="54000"/>
                  </a:lnTo>
                  <a:lnTo>
                    <a:pt x="0" y="230581"/>
                  </a:lnTo>
                  <a:lnTo>
                    <a:pt x="4244" y="251604"/>
                  </a:lnTo>
                  <a:lnTo>
                    <a:pt x="15817" y="268768"/>
                  </a:lnTo>
                  <a:lnTo>
                    <a:pt x="32982" y="280339"/>
                  </a:lnTo>
                  <a:lnTo>
                    <a:pt x="54000" y="284581"/>
                  </a:lnTo>
                  <a:lnTo>
                    <a:pt x="230593" y="284581"/>
                  </a:lnTo>
                  <a:lnTo>
                    <a:pt x="251611" y="280339"/>
                  </a:lnTo>
                  <a:lnTo>
                    <a:pt x="268776" y="268768"/>
                  </a:lnTo>
                  <a:lnTo>
                    <a:pt x="280350" y="251604"/>
                  </a:lnTo>
                  <a:lnTo>
                    <a:pt x="284594" y="230581"/>
                  </a:lnTo>
                  <a:lnTo>
                    <a:pt x="284594" y="54000"/>
                  </a:lnTo>
                  <a:lnTo>
                    <a:pt x="280350" y="32977"/>
                  </a:lnTo>
                  <a:lnTo>
                    <a:pt x="268776" y="15813"/>
                  </a:lnTo>
                  <a:lnTo>
                    <a:pt x="251611" y="4242"/>
                  </a:lnTo>
                  <a:lnTo>
                    <a:pt x="230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881020" y="4520944"/>
              <a:ext cx="210845" cy="201591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5688777" y="918128"/>
            <a:ext cx="1468755" cy="4539615"/>
            <a:chOff x="5688777" y="918128"/>
            <a:chExt cx="1468755" cy="4539615"/>
          </a:xfrm>
        </p:grpSpPr>
        <p:sp>
          <p:nvSpPr>
            <p:cNvPr id="99" name="object 99"/>
            <p:cNvSpPr/>
            <p:nvPr/>
          </p:nvSpPr>
          <p:spPr>
            <a:xfrm>
              <a:off x="5688780" y="1816963"/>
              <a:ext cx="1468755" cy="3641090"/>
            </a:xfrm>
            <a:custGeom>
              <a:avLst/>
              <a:gdLst/>
              <a:ahLst/>
              <a:cxnLst/>
              <a:rect l="l" t="t" r="r" b="b"/>
              <a:pathLst>
                <a:path w="1468754" h="3641090">
                  <a:moveTo>
                    <a:pt x="1468640" y="0"/>
                  </a:moveTo>
                  <a:lnTo>
                    <a:pt x="0" y="0"/>
                  </a:lnTo>
                  <a:lnTo>
                    <a:pt x="0" y="3586695"/>
                  </a:lnTo>
                  <a:lnTo>
                    <a:pt x="4242" y="3607718"/>
                  </a:lnTo>
                  <a:lnTo>
                    <a:pt x="15813" y="3624883"/>
                  </a:lnTo>
                  <a:lnTo>
                    <a:pt x="32977" y="3636453"/>
                  </a:lnTo>
                  <a:lnTo>
                    <a:pt x="54000" y="3640696"/>
                  </a:lnTo>
                  <a:lnTo>
                    <a:pt x="1414640" y="3640696"/>
                  </a:lnTo>
                  <a:lnTo>
                    <a:pt x="1435658" y="3636453"/>
                  </a:lnTo>
                  <a:lnTo>
                    <a:pt x="1452822" y="3624883"/>
                  </a:lnTo>
                  <a:lnTo>
                    <a:pt x="1464396" y="3607718"/>
                  </a:lnTo>
                  <a:lnTo>
                    <a:pt x="1468640" y="3586695"/>
                  </a:lnTo>
                  <a:lnTo>
                    <a:pt x="1468640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688777" y="918128"/>
              <a:ext cx="1468755" cy="899160"/>
            </a:xfrm>
            <a:custGeom>
              <a:avLst/>
              <a:gdLst/>
              <a:ahLst/>
              <a:cxnLst/>
              <a:rect l="l" t="t" r="r" b="b"/>
              <a:pathLst>
                <a:path w="1468754" h="899160">
                  <a:moveTo>
                    <a:pt x="1414640" y="0"/>
                  </a:moveTo>
                  <a:lnTo>
                    <a:pt x="54000" y="0"/>
                  </a:lnTo>
                  <a:lnTo>
                    <a:pt x="32982" y="4242"/>
                  </a:lnTo>
                  <a:lnTo>
                    <a:pt x="15817" y="15813"/>
                  </a:lnTo>
                  <a:lnTo>
                    <a:pt x="4244" y="32977"/>
                  </a:lnTo>
                  <a:lnTo>
                    <a:pt x="0" y="54000"/>
                  </a:lnTo>
                  <a:lnTo>
                    <a:pt x="0" y="898829"/>
                  </a:lnTo>
                  <a:lnTo>
                    <a:pt x="1468640" y="898829"/>
                  </a:lnTo>
                  <a:lnTo>
                    <a:pt x="1468640" y="54000"/>
                  </a:lnTo>
                  <a:lnTo>
                    <a:pt x="1464398" y="32977"/>
                  </a:lnTo>
                  <a:lnTo>
                    <a:pt x="1452827" y="15813"/>
                  </a:lnTo>
                  <a:lnTo>
                    <a:pt x="1435663" y="4242"/>
                  </a:lnTo>
                  <a:lnTo>
                    <a:pt x="1414640" y="0"/>
                  </a:lnTo>
                  <a:close/>
                </a:path>
              </a:pathLst>
            </a:custGeom>
            <a:solidFill>
              <a:srgbClr val="DE5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133368" y="1234788"/>
              <a:ext cx="61594" cy="92710"/>
            </a:xfrm>
            <a:custGeom>
              <a:avLst/>
              <a:gdLst/>
              <a:ahLst/>
              <a:cxnLst/>
              <a:rect l="l" t="t" r="r" b="b"/>
              <a:pathLst>
                <a:path w="61595" h="92709">
                  <a:moveTo>
                    <a:pt x="61379" y="0"/>
                  </a:moveTo>
                  <a:lnTo>
                    <a:pt x="54114" y="0"/>
                  </a:lnTo>
                  <a:lnTo>
                    <a:pt x="54114" y="40106"/>
                  </a:lnTo>
                  <a:lnTo>
                    <a:pt x="7404" y="40106"/>
                  </a:lnTo>
                  <a:lnTo>
                    <a:pt x="7404" y="0"/>
                  </a:lnTo>
                  <a:lnTo>
                    <a:pt x="0" y="0"/>
                  </a:lnTo>
                  <a:lnTo>
                    <a:pt x="0" y="92532"/>
                  </a:lnTo>
                  <a:lnTo>
                    <a:pt x="7404" y="92532"/>
                  </a:lnTo>
                  <a:lnTo>
                    <a:pt x="7404" y="46710"/>
                  </a:lnTo>
                  <a:lnTo>
                    <a:pt x="54114" y="46710"/>
                  </a:lnTo>
                  <a:lnTo>
                    <a:pt x="54114" y="92532"/>
                  </a:lnTo>
                  <a:lnTo>
                    <a:pt x="61379" y="92532"/>
                  </a:lnTo>
                  <a:lnTo>
                    <a:pt x="61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217031" y="1226417"/>
              <a:ext cx="141798" cy="133145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6396367" y="1278191"/>
              <a:ext cx="38735" cy="6350"/>
            </a:xfrm>
            <a:custGeom>
              <a:avLst/>
              <a:gdLst/>
              <a:ahLst/>
              <a:cxnLst/>
              <a:rect l="l" t="t" r="r" b="b"/>
              <a:pathLst>
                <a:path w="38735" h="6350">
                  <a:moveTo>
                    <a:pt x="38582" y="0"/>
                  </a:moveTo>
                  <a:lnTo>
                    <a:pt x="0" y="0"/>
                  </a:lnTo>
                  <a:lnTo>
                    <a:pt x="0" y="6223"/>
                  </a:lnTo>
                  <a:lnTo>
                    <a:pt x="38582" y="6223"/>
                  </a:lnTo>
                  <a:lnTo>
                    <a:pt x="385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465229" y="1234785"/>
              <a:ext cx="260692" cy="94185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5844071" y="1412869"/>
              <a:ext cx="50800" cy="48260"/>
            </a:xfrm>
            <a:custGeom>
              <a:avLst/>
              <a:gdLst/>
              <a:ahLst/>
              <a:cxnLst/>
              <a:rect l="l" t="t" r="r" b="b"/>
              <a:pathLst>
                <a:path w="50800" h="48259">
                  <a:moveTo>
                    <a:pt x="50266" y="0"/>
                  </a:moveTo>
                  <a:lnTo>
                    <a:pt x="29273" y="47675"/>
                  </a:lnTo>
                  <a:lnTo>
                    <a:pt x="49974" y="47675"/>
                  </a:lnTo>
                  <a:lnTo>
                    <a:pt x="49974" y="25438"/>
                  </a:lnTo>
                  <a:lnTo>
                    <a:pt x="40500" y="25438"/>
                  </a:lnTo>
                  <a:lnTo>
                    <a:pt x="40500" y="17513"/>
                  </a:lnTo>
                  <a:lnTo>
                    <a:pt x="42875" y="12788"/>
                  </a:lnTo>
                  <a:lnTo>
                    <a:pt x="50266" y="10045"/>
                  </a:lnTo>
                  <a:lnTo>
                    <a:pt x="50266" y="0"/>
                  </a:lnTo>
                  <a:close/>
                </a:path>
                <a:path w="50800" h="48259">
                  <a:moveTo>
                    <a:pt x="20980" y="0"/>
                  </a:moveTo>
                  <a:lnTo>
                    <a:pt x="0" y="47675"/>
                  </a:lnTo>
                  <a:lnTo>
                    <a:pt x="20701" y="47675"/>
                  </a:lnTo>
                  <a:lnTo>
                    <a:pt x="20701" y="25438"/>
                  </a:lnTo>
                  <a:lnTo>
                    <a:pt x="11239" y="25438"/>
                  </a:lnTo>
                  <a:lnTo>
                    <a:pt x="11239" y="17513"/>
                  </a:lnTo>
                  <a:lnTo>
                    <a:pt x="13589" y="12788"/>
                  </a:lnTo>
                  <a:lnTo>
                    <a:pt x="20980" y="10045"/>
                  </a:lnTo>
                  <a:lnTo>
                    <a:pt x="209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918717" y="1417894"/>
              <a:ext cx="301590" cy="14074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262865" y="1417891"/>
              <a:ext cx="370611" cy="14074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681503" y="1412707"/>
              <a:ext cx="321377" cy="145319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5870835" y="3033707"/>
              <a:ext cx="1104900" cy="0"/>
            </a:xfrm>
            <a:custGeom>
              <a:avLst/>
              <a:gdLst/>
              <a:ahLst/>
              <a:cxnLst/>
              <a:rect l="l" t="t" r="r" b="b"/>
              <a:pathLst>
                <a:path w="1104900">
                  <a:moveTo>
                    <a:pt x="0" y="0"/>
                  </a:moveTo>
                  <a:lnTo>
                    <a:pt x="1104531" y="0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870835" y="4240927"/>
              <a:ext cx="1104900" cy="0"/>
            </a:xfrm>
            <a:custGeom>
              <a:avLst/>
              <a:gdLst/>
              <a:ahLst/>
              <a:cxnLst/>
              <a:rect l="l" t="t" r="r" b="b"/>
              <a:pathLst>
                <a:path w="1104900">
                  <a:moveTo>
                    <a:pt x="0" y="0"/>
                  </a:moveTo>
                  <a:lnTo>
                    <a:pt x="1104531" y="0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723434" y="2685407"/>
              <a:ext cx="13970" cy="29845"/>
            </a:xfrm>
            <a:custGeom>
              <a:avLst/>
              <a:gdLst/>
              <a:ahLst/>
              <a:cxnLst/>
              <a:rect l="l" t="t" r="r" b="b"/>
              <a:pathLst>
                <a:path w="13970" h="29844">
                  <a:moveTo>
                    <a:pt x="13119" y="0"/>
                  </a:moveTo>
                  <a:lnTo>
                    <a:pt x="177" y="0"/>
                  </a:lnTo>
                  <a:lnTo>
                    <a:pt x="177" y="13931"/>
                  </a:lnTo>
                  <a:lnTo>
                    <a:pt x="6083" y="13931"/>
                  </a:lnTo>
                  <a:lnTo>
                    <a:pt x="6083" y="18796"/>
                  </a:lnTo>
                  <a:lnTo>
                    <a:pt x="4521" y="21844"/>
                  </a:lnTo>
                  <a:lnTo>
                    <a:pt x="0" y="23558"/>
                  </a:lnTo>
                  <a:lnTo>
                    <a:pt x="0" y="29845"/>
                  </a:lnTo>
                  <a:lnTo>
                    <a:pt x="7848" y="28702"/>
                  </a:lnTo>
                  <a:lnTo>
                    <a:pt x="13487" y="21932"/>
                  </a:lnTo>
                  <a:lnTo>
                    <a:pt x="13119" y="13830"/>
                  </a:lnTo>
                  <a:lnTo>
                    <a:pt x="13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087623" y="2685611"/>
              <a:ext cx="673867" cy="20582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030819" y="3902697"/>
              <a:ext cx="788753" cy="20659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280689" y="5112546"/>
              <a:ext cx="287150" cy="9058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209813" y="5230553"/>
              <a:ext cx="243667" cy="8810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476558" y="5230555"/>
              <a:ext cx="154696" cy="8810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174790" y="3654094"/>
              <a:ext cx="319057" cy="85716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519791" y="3654094"/>
              <a:ext cx="150718" cy="85521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274026" y="3299269"/>
              <a:ext cx="298150" cy="298137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266675" y="2410333"/>
              <a:ext cx="319060" cy="85708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6287582" y="2069043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93" y="0"/>
                  </a:moveTo>
                  <a:lnTo>
                    <a:pt x="54013" y="0"/>
                  </a:lnTo>
                  <a:lnTo>
                    <a:pt x="32988" y="4244"/>
                  </a:lnTo>
                  <a:lnTo>
                    <a:pt x="15819" y="15817"/>
                  </a:lnTo>
                  <a:lnTo>
                    <a:pt x="4244" y="32982"/>
                  </a:lnTo>
                  <a:lnTo>
                    <a:pt x="0" y="54000"/>
                  </a:lnTo>
                  <a:lnTo>
                    <a:pt x="0" y="230593"/>
                  </a:lnTo>
                  <a:lnTo>
                    <a:pt x="4244" y="251611"/>
                  </a:lnTo>
                  <a:lnTo>
                    <a:pt x="15819" y="268776"/>
                  </a:lnTo>
                  <a:lnTo>
                    <a:pt x="32988" y="280350"/>
                  </a:lnTo>
                  <a:lnTo>
                    <a:pt x="54013" y="284594"/>
                  </a:lnTo>
                  <a:lnTo>
                    <a:pt x="230593" y="284594"/>
                  </a:lnTo>
                  <a:lnTo>
                    <a:pt x="251616" y="280350"/>
                  </a:lnTo>
                  <a:lnTo>
                    <a:pt x="268781" y="268776"/>
                  </a:lnTo>
                  <a:lnTo>
                    <a:pt x="280351" y="251611"/>
                  </a:lnTo>
                  <a:lnTo>
                    <a:pt x="284594" y="230593"/>
                  </a:lnTo>
                  <a:lnTo>
                    <a:pt x="284594" y="54000"/>
                  </a:lnTo>
                  <a:lnTo>
                    <a:pt x="280351" y="32982"/>
                  </a:lnTo>
                  <a:lnTo>
                    <a:pt x="268781" y="15817"/>
                  </a:lnTo>
                  <a:lnTo>
                    <a:pt x="251616" y="4244"/>
                  </a:lnTo>
                  <a:lnTo>
                    <a:pt x="230593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274038" y="2055487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81" y="0"/>
                  </a:moveTo>
                  <a:lnTo>
                    <a:pt x="53987" y="0"/>
                  </a:lnTo>
                  <a:lnTo>
                    <a:pt x="32971" y="4244"/>
                  </a:lnTo>
                  <a:lnTo>
                    <a:pt x="15811" y="15817"/>
                  </a:lnTo>
                  <a:lnTo>
                    <a:pt x="4242" y="32982"/>
                  </a:lnTo>
                  <a:lnTo>
                    <a:pt x="0" y="54000"/>
                  </a:lnTo>
                  <a:lnTo>
                    <a:pt x="0" y="230593"/>
                  </a:lnTo>
                  <a:lnTo>
                    <a:pt x="4242" y="251611"/>
                  </a:lnTo>
                  <a:lnTo>
                    <a:pt x="15811" y="268776"/>
                  </a:lnTo>
                  <a:lnTo>
                    <a:pt x="32971" y="280350"/>
                  </a:lnTo>
                  <a:lnTo>
                    <a:pt x="53987" y="284594"/>
                  </a:lnTo>
                  <a:lnTo>
                    <a:pt x="230581" y="284594"/>
                  </a:lnTo>
                  <a:lnTo>
                    <a:pt x="251604" y="280350"/>
                  </a:lnTo>
                  <a:lnTo>
                    <a:pt x="268768" y="268776"/>
                  </a:lnTo>
                  <a:lnTo>
                    <a:pt x="280339" y="251611"/>
                  </a:lnTo>
                  <a:lnTo>
                    <a:pt x="284581" y="230593"/>
                  </a:lnTo>
                  <a:lnTo>
                    <a:pt x="284581" y="54000"/>
                  </a:lnTo>
                  <a:lnTo>
                    <a:pt x="280339" y="32982"/>
                  </a:lnTo>
                  <a:lnTo>
                    <a:pt x="268768" y="15817"/>
                  </a:lnTo>
                  <a:lnTo>
                    <a:pt x="251604" y="4244"/>
                  </a:lnTo>
                  <a:lnTo>
                    <a:pt x="230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331712" y="2113483"/>
              <a:ext cx="169545" cy="168910"/>
            </a:xfrm>
            <a:custGeom>
              <a:avLst/>
              <a:gdLst/>
              <a:ahLst/>
              <a:cxnLst/>
              <a:rect l="l" t="t" r="r" b="b"/>
              <a:pathLst>
                <a:path w="169545" h="168910">
                  <a:moveTo>
                    <a:pt x="25120" y="25400"/>
                  </a:moveTo>
                  <a:lnTo>
                    <a:pt x="15849" y="35560"/>
                  </a:lnTo>
                  <a:lnTo>
                    <a:pt x="8597" y="48260"/>
                  </a:lnTo>
                  <a:lnTo>
                    <a:pt x="3492" y="60960"/>
                  </a:lnTo>
                  <a:lnTo>
                    <a:pt x="660" y="74930"/>
                  </a:lnTo>
                  <a:lnTo>
                    <a:pt x="6997" y="69850"/>
                  </a:lnTo>
                  <a:lnTo>
                    <a:pt x="13817" y="66040"/>
                  </a:lnTo>
                  <a:lnTo>
                    <a:pt x="21056" y="62230"/>
                  </a:lnTo>
                  <a:lnTo>
                    <a:pt x="20980" y="59690"/>
                  </a:lnTo>
                  <a:lnTo>
                    <a:pt x="22529" y="57150"/>
                  </a:lnTo>
                  <a:lnTo>
                    <a:pt x="24714" y="55880"/>
                  </a:lnTo>
                  <a:lnTo>
                    <a:pt x="24142" y="50800"/>
                  </a:lnTo>
                  <a:lnTo>
                    <a:pt x="24206" y="31750"/>
                  </a:lnTo>
                  <a:lnTo>
                    <a:pt x="24307" y="30480"/>
                  </a:lnTo>
                  <a:lnTo>
                    <a:pt x="25120" y="25400"/>
                  </a:lnTo>
                  <a:close/>
                </a:path>
                <a:path w="169545" h="168910">
                  <a:moveTo>
                    <a:pt x="44945" y="160020"/>
                  </a:moveTo>
                  <a:lnTo>
                    <a:pt x="43713" y="153670"/>
                  </a:lnTo>
                  <a:lnTo>
                    <a:pt x="42824" y="147320"/>
                  </a:lnTo>
                  <a:lnTo>
                    <a:pt x="42291" y="140970"/>
                  </a:lnTo>
                  <a:lnTo>
                    <a:pt x="42227" y="125730"/>
                  </a:lnTo>
                  <a:lnTo>
                    <a:pt x="42672" y="120650"/>
                  </a:lnTo>
                  <a:lnTo>
                    <a:pt x="43738" y="114300"/>
                  </a:lnTo>
                  <a:lnTo>
                    <a:pt x="41694" y="113030"/>
                  </a:lnTo>
                  <a:lnTo>
                    <a:pt x="40309" y="110490"/>
                  </a:lnTo>
                  <a:lnTo>
                    <a:pt x="40309" y="106680"/>
                  </a:lnTo>
                  <a:lnTo>
                    <a:pt x="40805" y="105410"/>
                  </a:lnTo>
                  <a:lnTo>
                    <a:pt x="41770" y="104140"/>
                  </a:lnTo>
                  <a:lnTo>
                    <a:pt x="36906" y="95250"/>
                  </a:lnTo>
                  <a:lnTo>
                    <a:pt x="32816" y="86360"/>
                  </a:lnTo>
                  <a:lnTo>
                    <a:pt x="29476" y="77470"/>
                  </a:lnTo>
                  <a:lnTo>
                    <a:pt x="26898" y="68580"/>
                  </a:lnTo>
                  <a:lnTo>
                    <a:pt x="25209" y="68580"/>
                  </a:lnTo>
                  <a:lnTo>
                    <a:pt x="23736" y="67310"/>
                  </a:lnTo>
                  <a:lnTo>
                    <a:pt x="22682" y="66040"/>
                  </a:lnTo>
                  <a:lnTo>
                    <a:pt x="16751" y="69850"/>
                  </a:lnTo>
                  <a:lnTo>
                    <a:pt x="0" y="85090"/>
                  </a:lnTo>
                  <a:lnTo>
                    <a:pt x="3162" y="107950"/>
                  </a:lnTo>
                  <a:lnTo>
                    <a:pt x="12166" y="128270"/>
                  </a:lnTo>
                  <a:lnTo>
                    <a:pt x="26327" y="146050"/>
                  </a:lnTo>
                  <a:lnTo>
                    <a:pt x="44945" y="160020"/>
                  </a:lnTo>
                  <a:close/>
                </a:path>
                <a:path w="169545" h="168910">
                  <a:moveTo>
                    <a:pt x="71920" y="54610"/>
                  </a:moveTo>
                  <a:lnTo>
                    <a:pt x="43319" y="58420"/>
                  </a:lnTo>
                  <a:lnTo>
                    <a:pt x="34137" y="60960"/>
                  </a:lnTo>
                  <a:lnTo>
                    <a:pt x="34226" y="64770"/>
                  </a:lnTo>
                  <a:lnTo>
                    <a:pt x="32842" y="66040"/>
                  </a:lnTo>
                  <a:lnTo>
                    <a:pt x="45110" y="101600"/>
                  </a:lnTo>
                  <a:lnTo>
                    <a:pt x="46570" y="101600"/>
                  </a:lnTo>
                  <a:lnTo>
                    <a:pt x="50838" y="88900"/>
                  </a:lnTo>
                  <a:lnTo>
                    <a:pt x="56527" y="77470"/>
                  </a:lnTo>
                  <a:lnTo>
                    <a:pt x="63588" y="66040"/>
                  </a:lnTo>
                  <a:lnTo>
                    <a:pt x="71920" y="54610"/>
                  </a:lnTo>
                  <a:close/>
                </a:path>
                <a:path w="169545" h="168910">
                  <a:moveTo>
                    <a:pt x="99809" y="154940"/>
                  </a:moveTo>
                  <a:lnTo>
                    <a:pt x="99072" y="153670"/>
                  </a:lnTo>
                  <a:lnTo>
                    <a:pt x="98666" y="152400"/>
                  </a:lnTo>
                  <a:lnTo>
                    <a:pt x="98666" y="151130"/>
                  </a:lnTo>
                  <a:lnTo>
                    <a:pt x="84543" y="144780"/>
                  </a:lnTo>
                  <a:lnTo>
                    <a:pt x="71450" y="135890"/>
                  </a:lnTo>
                  <a:lnTo>
                    <a:pt x="59588" y="125730"/>
                  </a:lnTo>
                  <a:lnTo>
                    <a:pt x="49174" y="114300"/>
                  </a:lnTo>
                  <a:lnTo>
                    <a:pt x="47713" y="114300"/>
                  </a:lnTo>
                  <a:lnTo>
                    <a:pt x="46659" y="120650"/>
                  </a:lnTo>
                  <a:lnTo>
                    <a:pt x="46266" y="125730"/>
                  </a:lnTo>
                  <a:lnTo>
                    <a:pt x="46228" y="135890"/>
                  </a:lnTo>
                  <a:lnTo>
                    <a:pt x="46380" y="140970"/>
                  </a:lnTo>
                  <a:lnTo>
                    <a:pt x="46596" y="143510"/>
                  </a:lnTo>
                  <a:lnTo>
                    <a:pt x="46697" y="144780"/>
                  </a:lnTo>
                  <a:lnTo>
                    <a:pt x="46812" y="146050"/>
                  </a:lnTo>
                  <a:lnTo>
                    <a:pt x="46913" y="147320"/>
                  </a:lnTo>
                  <a:lnTo>
                    <a:pt x="47028" y="148590"/>
                  </a:lnTo>
                  <a:lnTo>
                    <a:pt x="48120" y="154940"/>
                  </a:lnTo>
                  <a:lnTo>
                    <a:pt x="49657" y="162560"/>
                  </a:lnTo>
                  <a:lnTo>
                    <a:pt x="50228" y="162560"/>
                  </a:lnTo>
                  <a:lnTo>
                    <a:pt x="66459" y="167640"/>
                  </a:lnTo>
                  <a:lnTo>
                    <a:pt x="74904" y="168910"/>
                  </a:lnTo>
                  <a:lnTo>
                    <a:pt x="85255" y="168910"/>
                  </a:lnTo>
                  <a:lnTo>
                    <a:pt x="90627" y="165100"/>
                  </a:lnTo>
                  <a:lnTo>
                    <a:pt x="95338" y="160020"/>
                  </a:lnTo>
                  <a:lnTo>
                    <a:pt x="99809" y="154940"/>
                  </a:lnTo>
                  <a:close/>
                </a:path>
                <a:path w="169545" h="168910">
                  <a:moveTo>
                    <a:pt x="109715" y="21590"/>
                  </a:moveTo>
                  <a:lnTo>
                    <a:pt x="106057" y="16510"/>
                  </a:lnTo>
                  <a:lnTo>
                    <a:pt x="102044" y="11430"/>
                  </a:lnTo>
                  <a:lnTo>
                    <a:pt x="97688" y="5080"/>
                  </a:lnTo>
                  <a:lnTo>
                    <a:pt x="92989" y="1270"/>
                  </a:lnTo>
                  <a:lnTo>
                    <a:pt x="91922" y="1270"/>
                  </a:lnTo>
                  <a:lnTo>
                    <a:pt x="91363" y="0"/>
                  </a:lnTo>
                  <a:lnTo>
                    <a:pt x="84607" y="0"/>
                  </a:lnTo>
                  <a:lnTo>
                    <a:pt x="70243" y="1270"/>
                  </a:lnTo>
                  <a:lnTo>
                    <a:pt x="30886" y="19050"/>
                  </a:lnTo>
                  <a:lnTo>
                    <a:pt x="28092" y="33020"/>
                  </a:lnTo>
                  <a:lnTo>
                    <a:pt x="28206" y="50800"/>
                  </a:lnTo>
                  <a:lnTo>
                    <a:pt x="28321" y="52070"/>
                  </a:lnTo>
                  <a:lnTo>
                    <a:pt x="28448" y="53340"/>
                  </a:lnTo>
                  <a:lnTo>
                    <a:pt x="28562" y="54610"/>
                  </a:lnTo>
                  <a:lnTo>
                    <a:pt x="28689" y="55880"/>
                  </a:lnTo>
                  <a:lnTo>
                    <a:pt x="31775" y="55880"/>
                  </a:lnTo>
                  <a:lnTo>
                    <a:pt x="32664" y="57150"/>
                  </a:lnTo>
                  <a:lnTo>
                    <a:pt x="53797" y="52070"/>
                  </a:lnTo>
                  <a:lnTo>
                    <a:pt x="64643" y="50800"/>
                  </a:lnTo>
                  <a:lnTo>
                    <a:pt x="75577" y="50800"/>
                  </a:lnTo>
                  <a:lnTo>
                    <a:pt x="82905" y="44450"/>
                  </a:lnTo>
                  <a:lnTo>
                    <a:pt x="90754" y="38100"/>
                  </a:lnTo>
                  <a:lnTo>
                    <a:pt x="99085" y="31750"/>
                  </a:lnTo>
                  <a:lnTo>
                    <a:pt x="107924" y="27940"/>
                  </a:lnTo>
                  <a:lnTo>
                    <a:pt x="107848" y="25400"/>
                  </a:lnTo>
                  <a:lnTo>
                    <a:pt x="108496" y="22860"/>
                  </a:lnTo>
                  <a:lnTo>
                    <a:pt x="109715" y="21590"/>
                  </a:lnTo>
                  <a:close/>
                </a:path>
                <a:path w="169545" h="168910">
                  <a:moveTo>
                    <a:pt x="124599" y="60960"/>
                  </a:moveTo>
                  <a:lnTo>
                    <a:pt x="123024" y="54610"/>
                  </a:lnTo>
                  <a:lnTo>
                    <a:pt x="121005" y="46990"/>
                  </a:lnTo>
                  <a:lnTo>
                    <a:pt x="118554" y="39370"/>
                  </a:lnTo>
                  <a:lnTo>
                    <a:pt x="115658" y="33020"/>
                  </a:lnTo>
                  <a:lnTo>
                    <a:pt x="110782" y="33020"/>
                  </a:lnTo>
                  <a:lnTo>
                    <a:pt x="109550" y="30480"/>
                  </a:lnTo>
                  <a:lnTo>
                    <a:pt x="101854" y="35560"/>
                  </a:lnTo>
                  <a:lnTo>
                    <a:pt x="94526" y="40640"/>
                  </a:lnTo>
                  <a:lnTo>
                    <a:pt x="87579" y="45720"/>
                  </a:lnTo>
                  <a:lnTo>
                    <a:pt x="81026" y="50800"/>
                  </a:lnTo>
                  <a:lnTo>
                    <a:pt x="91884" y="52070"/>
                  </a:lnTo>
                  <a:lnTo>
                    <a:pt x="102501" y="54610"/>
                  </a:lnTo>
                  <a:lnTo>
                    <a:pt x="112839" y="58420"/>
                  </a:lnTo>
                  <a:lnTo>
                    <a:pt x="122885" y="62230"/>
                  </a:lnTo>
                  <a:lnTo>
                    <a:pt x="123939" y="62230"/>
                  </a:lnTo>
                  <a:lnTo>
                    <a:pt x="124599" y="60960"/>
                  </a:lnTo>
                  <a:close/>
                </a:path>
                <a:path w="169545" h="168910">
                  <a:moveTo>
                    <a:pt x="126288" y="82550"/>
                  </a:moveTo>
                  <a:lnTo>
                    <a:pt x="126174" y="74930"/>
                  </a:lnTo>
                  <a:lnTo>
                    <a:pt x="126060" y="73660"/>
                  </a:lnTo>
                  <a:lnTo>
                    <a:pt x="123050" y="73660"/>
                  </a:lnTo>
                  <a:lnTo>
                    <a:pt x="120853" y="71120"/>
                  </a:lnTo>
                  <a:lnTo>
                    <a:pt x="120853" y="66040"/>
                  </a:lnTo>
                  <a:lnTo>
                    <a:pt x="121018" y="66040"/>
                  </a:lnTo>
                  <a:lnTo>
                    <a:pt x="110540" y="62230"/>
                  </a:lnTo>
                  <a:lnTo>
                    <a:pt x="99758" y="58420"/>
                  </a:lnTo>
                  <a:lnTo>
                    <a:pt x="88671" y="55880"/>
                  </a:lnTo>
                  <a:lnTo>
                    <a:pt x="77292" y="54610"/>
                  </a:lnTo>
                  <a:lnTo>
                    <a:pt x="68453" y="66040"/>
                  </a:lnTo>
                  <a:lnTo>
                    <a:pt x="60985" y="77470"/>
                  </a:lnTo>
                  <a:lnTo>
                    <a:pt x="54965" y="90170"/>
                  </a:lnTo>
                  <a:lnTo>
                    <a:pt x="50482" y="102870"/>
                  </a:lnTo>
                  <a:lnTo>
                    <a:pt x="52336" y="104140"/>
                  </a:lnTo>
                  <a:lnTo>
                    <a:pt x="53568" y="105410"/>
                  </a:lnTo>
                  <a:lnTo>
                    <a:pt x="53568" y="109220"/>
                  </a:lnTo>
                  <a:lnTo>
                    <a:pt x="53162" y="110490"/>
                  </a:lnTo>
                  <a:lnTo>
                    <a:pt x="52336" y="111760"/>
                  </a:lnTo>
                  <a:lnTo>
                    <a:pt x="62420" y="123190"/>
                  </a:lnTo>
                  <a:lnTo>
                    <a:pt x="73875" y="133350"/>
                  </a:lnTo>
                  <a:lnTo>
                    <a:pt x="86487" y="140970"/>
                  </a:lnTo>
                  <a:lnTo>
                    <a:pt x="100050" y="147320"/>
                  </a:lnTo>
                  <a:lnTo>
                    <a:pt x="101269" y="146050"/>
                  </a:lnTo>
                  <a:lnTo>
                    <a:pt x="103212" y="144780"/>
                  </a:lnTo>
                  <a:lnTo>
                    <a:pt x="107276" y="144780"/>
                  </a:lnTo>
                  <a:lnTo>
                    <a:pt x="115544" y="130810"/>
                  </a:lnTo>
                  <a:lnTo>
                    <a:pt x="121526" y="114300"/>
                  </a:lnTo>
                  <a:lnTo>
                    <a:pt x="125145" y="99060"/>
                  </a:lnTo>
                  <a:lnTo>
                    <a:pt x="126288" y="82550"/>
                  </a:lnTo>
                  <a:close/>
                </a:path>
                <a:path w="169545" h="168910">
                  <a:moveTo>
                    <a:pt x="127190" y="157480"/>
                  </a:moveTo>
                  <a:lnTo>
                    <a:pt x="121666" y="157480"/>
                  </a:lnTo>
                  <a:lnTo>
                    <a:pt x="110858" y="154940"/>
                  </a:lnTo>
                  <a:lnTo>
                    <a:pt x="109639" y="156210"/>
                  </a:lnTo>
                  <a:lnTo>
                    <a:pt x="107607" y="157480"/>
                  </a:lnTo>
                  <a:lnTo>
                    <a:pt x="102984" y="157480"/>
                  </a:lnTo>
                  <a:lnTo>
                    <a:pt x="99555" y="161290"/>
                  </a:lnTo>
                  <a:lnTo>
                    <a:pt x="95732" y="165100"/>
                  </a:lnTo>
                  <a:lnTo>
                    <a:pt x="91757" y="168910"/>
                  </a:lnTo>
                  <a:lnTo>
                    <a:pt x="101092" y="167640"/>
                  </a:lnTo>
                  <a:lnTo>
                    <a:pt x="110147" y="165100"/>
                  </a:lnTo>
                  <a:lnTo>
                    <a:pt x="118859" y="162560"/>
                  </a:lnTo>
                  <a:lnTo>
                    <a:pt x="127190" y="157480"/>
                  </a:lnTo>
                  <a:close/>
                </a:path>
                <a:path w="169545" h="168910">
                  <a:moveTo>
                    <a:pt x="135648" y="17780"/>
                  </a:moveTo>
                  <a:lnTo>
                    <a:pt x="127330" y="11430"/>
                  </a:lnTo>
                  <a:lnTo>
                    <a:pt x="118516" y="7620"/>
                  </a:lnTo>
                  <a:lnTo>
                    <a:pt x="109245" y="3810"/>
                  </a:lnTo>
                  <a:lnTo>
                    <a:pt x="99555" y="1270"/>
                  </a:lnTo>
                  <a:lnTo>
                    <a:pt x="104673" y="7620"/>
                  </a:lnTo>
                  <a:lnTo>
                    <a:pt x="109397" y="13970"/>
                  </a:lnTo>
                  <a:lnTo>
                    <a:pt x="113372" y="20320"/>
                  </a:lnTo>
                  <a:lnTo>
                    <a:pt x="118338" y="20320"/>
                  </a:lnTo>
                  <a:lnTo>
                    <a:pt x="119392" y="22860"/>
                  </a:lnTo>
                  <a:lnTo>
                    <a:pt x="124675" y="20320"/>
                  </a:lnTo>
                  <a:lnTo>
                    <a:pt x="130035" y="19050"/>
                  </a:lnTo>
                  <a:lnTo>
                    <a:pt x="135648" y="17780"/>
                  </a:lnTo>
                  <a:close/>
                </a:path>
                <a:path w="169545" h="168910">
                  <a:moveTo>
                    <a:pt x="166598" y="106680"/>
                  </a:moveTo>
                  <a:lnTo>
                    <a:pt x="159308" y="96520"/>
                  </a:lnTo>
                  <a:lnTo>
                    <a:pt x="151053" y="87630"/>
                  </a:lnTo>
                  <a:lnTo>
                    <a:pt x="141884" y="78740"/>
                  </a:lnTo>
                  <a:lnTo>
                    <a:pt x="131902" y="72390"/>
                  </a:lnTo>
                  <a:lnTo>
                    <a:pt x="131330" y="72390"/>
                  </a:lnTo>
                  <a:lnTo>
                    <a:pt x="130771" y="73660"/>
                  </a:lnTo>
                  <a:lnTo>
                    <a:pt x="130111" y="73660"/>
                  </a:lnTo>
                  <a:lnTo>
                    <a:pt x="130238" y="74930"/>
                  </a:lnTo>
                  <a:lnTo>
                    <a:pt x="130352" y="82550"/>
                  </a:lnTo>
                  <a:lnTo>
                    <a:pt x="129171" y="99060"/>
                  </a:lnTo>
                  <a:lnTo>
                    <a:pt x="125399" y="115570"/>
                  </a:lnTo>
                  <a:lnTo>
                    <a:pt x="119202" y="132080"/>
                  </a:lnTo>
                  <a:lnTo>
                    <a:pt x="110617" y="147320"/>
                  </a:lnTo>
                  <a:lnTo>
                    <a:pt x="111429" y="148590"/>
                  </a:lnTo>
                  <a:lnTo>
                    <a:pt x="112001" y="149860"/>
                  </a:lnTo>
                  <a:lnTo>
                    <a:pt x="112001" y="151130"/>
                  </a:lnTo>
                  <a:lnTo>
                    <a:pt x="132803" y="154940"/>
                  </a:lnTo>
                  <a:lnTo>
                    <a:pt x="133286" y="153670"/>
                  </a:lnTo>
                  <a:lnTo>
                    <a:pt x="134264" y="153670"/>
                  </a:lnTo>
                  <a:lnTo>
                    <a:pt x="145237" y="143510"/>
                  </a:lnTo>
                  <a:lnTo>
                    <a:pt x="154368" y="133350"/>
                  </a:lnTo>
                  <a:lnTo>
                    <a:pt x="161480" y="120650"/>
                  </a:lnTo>
                  <a:lnTo>
                    <a:pt x="166598" y="106680"/>
                  </a:lnTo>
                  <a:close/>
                </a:path>
                <a:path w="169545" h="168910">
                  <a:moveTo>
                    <a:pt x="169202" y="85090"/>
                  </a:moveTo>
                  <a:lnTo>
                    <a:pt x="167271" y="67310"/>
                  </a:lnTo>
                  <a:lnTo>
                    <a:pt x="161658" y="49530"/>
                  </a:lnTo>
                  <a:lnTo>
                    <a:pt x="152577" y="34290"/>
                  </a:lnTo>
                  <a:lnTo>
                    <a:pt x="140271" y="21590"/>
                  </a:lnTo>
                  <a:lnTo>
                    <a:pt x="139954" y="21590"/>
                  </a:lnTo>
                  <a:lnTo>
                    <a:pt x="139788" y="20320"/>
                  </a:lnTo>
                  <a:lnTo>
                    <a:pt x="133362" y="21590"/>
                  </a:lnTo>
                  <a:lnTo>
                    <a:pt x="127025" y="24130"/>
                  </a:lnTo>
                  <a:lnTo>
                    <a:pt x="121018" y="25400"/>
                  </a:lnTo>
                  <a:lnTo>
                    <a:pt x="121094" y="27940"/>
                  </a:lnTo>
                  <a:lnTo>
                    <a:pt x="120370" y="30480"/>
                  </a:lnTo>
                  <a:lnTo>
                    <a:pt x="119227" y="31750"/>
                  </a:lnTo>
                  <a:lnTo>
                    <a:pt x="122326" y="38100"/>
                  </a:lnTo>
                  <a:lnTo>
                    <a:pt x="124904" y="45720"/>
                  </a:lnTo>
                  <a:lnTo>
                    <a:pt x="126987" y="53340"/>
                  </a:lnTo>
                  <a:lnTo>
                    <a:pt x="128574" y="60960"/>
                  </a:lnTo>
                  <a:lnTo>
                    <a:pt x="131737" y="60960"/>
                  </a:lnTo>
                  <a:lnTo>
                    <a:pt x="134099" y="63500"/>
                  </a:lnTo>
                  <a:lnTo>
                    <a:pt x="134061" y="64770"/>
                  </a:lnTo>
                  <a:lnTo>
                    <a:pt x="133934" y="68580"/>
                  </a:lnTo>
                  <a:lnTo>
                    <a:pt x="143535" y="74930"/>
                  </a:lnTo>
                  <a:lnTo>
                    <a:pt x="152438" y="82550"/>
                  </a:lnTo>
                  <a:lnTo>
                    <a:pt x="160553" y="91440"/>
                  </a:lnTo>
                  <a:lnTo>
                    <a:pt x="167830" y="100330"/>
                  </a:lnTo>
                  <a:lnTo>
                    <a:pt x="168795" y="95250"/>
                  </a:lnTo>
                  <a:lnTo>
                    <a:pt x="169100" y="91440"/>
                  </a:lnTo>
                  <a:lnTo>
                    <a:pt x="169202" y="8509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918530" y="4834280"/>
              <a:ext cx="237756" cy="8571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224780" y="4834381"/>
              <a:ext cx="399073" cy="8571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702147" y="4834376"/>
              <a:ext cx="229640" cy="85526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6597835" y="4621740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886" y="0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615286" y="4604303"/>
              <a:ext cx="0" cy="34925"/>
            </a:xfrm>
            <a:custGeom>
              <a:avLst/>
              <a:gdLst/>
              <a:ahLst/>
              <a:cxnLst/>
              <a:rect l="l" t="t" r="r" b="b"/>
              <a:pathLst>
                <a:path h="34925">
                  <a:moveTo>
                    <a:pt x="0" y="0"/>
                  </a:moveTo>
                  <a:lnTo>
                    <a:pt x="0" y="34886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206951" y="4621740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886" y="0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224402" y="4604303"/>
              <a:ext cx="0" cy="34925"/>
            </a:xfrm>
            <a:custGeom>
              <a:avLst/>
              <a:gdLst/>
              <a:ahLst/>
              <a:cxnLst/>
              <a:rect l="l" t="t" r="r" b="b"/>
              <a:pathLst>
                <a:path h="34925">
                  <a:moveTo>
                    <a:pt x="0" y="0"/>
                  </a:moveTo>
                  <a:lnTo>
                    <a:pt x="0" y="34886"/>
                  </a:lnTo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900219" y="4493007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230581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30581"/>
                  </a:lnTo>
                  <a:lnTo>
                    <a:pt x="4242" y="251604"/>
                  </a:lnTo>
                  <a:lnTo>
                    <a:pt x="15813" y="268768"/>
                  </a:lnTo>
                  <a:lnTo>
                    <a:pt x="32977" y="280339"/>
                  </a:lnTo>
                  <a:lnTo>
                    <a:pt x="54000" y="284581"/>
                  </a:lnTo>
                  <a:lnTo>
                    <a:pt x="230581" y="284581"/>
                  </a:lnTo>
                  <a:lnTo>
                    <a:pt x="251604" y="280339"/>
                  </a:lnTo>
                  <a:lnTo>
                    <a:pt x="268768" y="268768"/>
                  </a:lnTo>
                  <a:lnTo>
                    <a:pt x="280339" y="251604"/>
                  </a:lnTo>
                  <a:lnTo>
                    <a:pt x="284581" y="230581"/>
                  </a:lnTo>
                  <a:lnTo>
                    <a:pt x="284581" y="54000"/>
                  </a:lnTo>
                  <a:lnTo>
                    <a:pt x="280339" y="32977"/>
                  </a:lnTo>
                  <a:lnTo>
                    <a:pt x="268768" y="15813"/>
                  </a:lnTo>
                  <a:lnTo>
                    <a:pt x="251604" y="4242"/>
                  </a:lnTo>
                  <a:lnTo>
                    <a:pt x="230581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886664" y="4479451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230581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30581"/>
                  </a:lnTo>
                  <a:lnTo>
                    <a:pt x="4242" y="251604"/>
                  </a:lnTo>
                  <a:lnTo>
                    <a:pt x="15813" y="268768"/>
                  </a:lnTo>
                  <a:lnTo>
                    <a:pt x="32977" y="280339"/>
                  </a:lnTo>
                  <a:lnTo>
                    <a:pt x="54000" y="284581"/>
                  </a:lnTo>
                  <a:lnTo>
                    <a:pt x="230581" y="284581"/>
                  </a:lnTo>
                  <a:lnTo>
                    <a:pt x="251604" y="280339"/>
                  </a:lnTo>
                  <a:lnTo>
                    <a:pt x="268768" y="268768"/>
                  </a:lnTo>
                  <a:lnTo>
                    <a:pt x="280339" y="251604"/>
                  </a:lnTo>
                  <a:lnTo>
                    <a:pt x="284581" y="230581"/>
                  </a:lnTo>
                  <a:lnTo>
                    <a:pt x="284581" y="54000"/>
                  </a:lnTo>
                  <a:lnTo>
                    <a:pt x="280339" y="32977"/>
                  </a:lnTo>
                  <a:lnTo>
                    <a:pt x="268768" y="15813"/>
                  </a:lnTo>
                  <a:lnTo>
                    <a:pt x="251604" y="4242"/>
                  </a:lnTo>
                  <a:lnTo>
                    <a:pt x="230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944349" y="4537443"/>
              <a:ext cx="169545" cy="168910"/>
            </a:xfrm>
            <a:custGeom>
              <a:avLst/>
              <a:gdLst/>
              <a:ahLst/>
              <a:cxnLst/>
              <a:rect l="l" t="t" r="r" b="b"/>
              <a:pathLst>
                <a:path w="169545" h="168910">
                  <a:moveTo>
                    <a:pt x="25120" y="25400"/>
                  </a:moveTo>
                  <a:lnTo>
                    <a:pt x="15849" y="35560"/>
                  </a:lnTo>
                  <a:lnTo>
                    <a:pt x="8585" y="48260"/>
                  </a:lnTo>
                  <a:lnTo>
                    <a:pt x="3479" y="60960"/>
                  </a:lnTo>
                  <a:lnTo>
                    <a:pt x="647" y="74930"/>
                  </a:lnTo>
                  <a:lnTo>
                    <a:pt x="6985" y="69850"/>
                  </a:lnTo>
                  <a:lnTo>
                    <a:pt x="13817" y="66040"/>
                  </a:lnTo>
                  <a:lnTo>
                    <a:pt x="21043" y="62230"/>
                  </a:lnTo>
                  <a:lnTo>
                    <a:pt x="20967" y="59690"/>
                  </a:lnTo>
                  <a:lnTo>
                    <a:pt x="22517" y="57150"/>
                  </a:lnTo>
                  <a:lnTo>
                    <a:pt x="24714" y="55880"/>
                  </a:lnTo>
                  <a:lnTo>
                    <a:pt x="24142" y="50800"/>
                  </a:lnTo>
                  <a:lnTo>
                    <a:pt x="24193" y="31750"/>
                  </a:lnTo>
                  <a:lnTo>
                    <a:pt x="24295" y="30480"/>
                  </a:lnTo>
                  <a:lnTo>
                    <a:pt x="25120" y="25400"/>
                  </a:lnTo>
                  <a:close/>
                </a:path>
                <a:path w="169545" h="168910">
                  <a:moveTo>
                    <a:pt x="44932" y="160020"/>
                  </a:moveTo>
                  <a:lnTo>
                    <a:pt x="43700" y="153670"/>
                  </a:lnTo>
                  <a:lnTo>
                    <a:pt x="42824" y="147320"/>
                  </a:lnTo>
                  <a:lnTo>
                    <a:pt x="42278" y="140970"/>
                  </a:lnTo>
                  <a:lnTo>
                    <a:pt x="42214" y="125730"/>
                  </a:lnTo>
                  <a:lnTo>
                    <a:pt x="42672" y="120650"/>
                  </a:lnTo>
                  <a:lnTo>
                    <a:pt x="43726" y="114300"/>
                  </a:lnTo>
                  <a:lnTo>
                    <a:pt x="41681" y="113030"/>
                  </a:lnTo>
                  <a:lnTo>
                    <a:pt x="40309" y="110490"/>
                  </a:lnTo>
                  <a:lnTo>
                    <a:pt x="40309" y="106680"/>
                  </a:lnTo>
                  <a:lnTo>
                    <a:pt x="40792" y="105410"/>
                  </a:lnTo>
                  <a:lnTo>
                    <a:pt x="41770" y="104140"/>
                  </a:lnTo>
                  <a:lnTo>
                    <a:pt x="36906" y="95250"/>
                  </a:lnTo>
                  <a:lnTo>
                    <a:pt x="32804" y="86360"/>
                  </a:lnTo>
                  <a:lnTo>
                    <a:pt x="29476" y="77470"/>
                  </a:lnTo>
                  <a:lnTo>
                    <a:pt x="26898" y="68580"/>
                  </a:lnTo>
                  <a:lnTo>
                    <a:pt x="25196" y="68580"/>
                  </a:lnTo>
                  <a:lnTo>
                    <a:pt x="23723" y="67310"/>
                  </a:lnTo>
                  <a:lnTo>
                    <a:pt x="22669" y="66040"/>
                  </a:lnTo>
                  <a:lnTo>
                    <a:pt x="16738" y="69850"/>
                  </a:lnTo>
                  <a:lnTo>
                    <a:pt x="0" y="85090"/>
                  </a:lnTo>
                  <a:lnTo>
                    <a:pt x="3162" y="107950"/>
                  </a:lnTo>
                  <a:lnTo>
                    <a:pt x="12166" y="128270"/>
                  </a:lnTo>
                  <a:lnTo>
                    <a:pt x="26327" y="146050"/>
                  </a:lnTo>
                  <a:lnTo>
                    <a:pt x="44932" y="160020"/>
                  </a:lnTo>
                  <a:close/>
                </a:path>
                <a:path w="169545" h="168910">
                  <a:moveTo>
                    <a:pt x="71920" y="54610"/>
                  </a:moveTo>
                  <a:lnTo>
                    <a:pt x="43319" y="58420"/>
                  </a:lnTo>
                  <a:lnTo>
                    <a:pt x="34137" y="60960"/>
                  </a:lnTo>
                  <a:lnTo>
                    <a:pt x="34213" y="64770"/>
                  </a:lnTo>
                  <a:lnTo>
                    <a:pt x="32829" y="66040"/>
                  </a:lnTo>
                  <a:lnTo>
                    <a:pt x="45110" y="101600"/>
                  </a:lnTo>
                  <a:lnTo>
                    <a:pt x="46558" y="101600"/>
                  </a:lnTo>
                  <a:lnTo>
                    <a:pt x="50838" y="88900"/>
                  </a:lnTo>
                  <a:lnTo>
                    <a:pt x="56527" y="77470"/>
                  </a:lnTo>
                  <a:lnTo>
                    <a:pt x="63588" y="66040"/>
                  </a:lnTo>
                  <a:lnTo>
                    <a:pt x="71920" y="54610"/>
                  </a:lnTo>
                  <a:close/>
                </a:path>
                <a:path w="169545" h="168910">
                  <a:moveTo>
                    <a:pt x="99809" y="154940"/>
                  </a:moveTo>
                  <a:lnTo>
                    <a:pt x="99060" y="153670"/>
                  </a:lnTo>
                  <a:lnTo>
                    <a:pt x="98666" y="152400"/>
                  </a:lnTo>
                  <a:lnTo>
                    <a:pt x="98666" y="151130"/>
                  </a:lnTo>
                  <a:lnTo>
                    <a:pt x="84543" y="144780"/>
                  </a:lnTo>
                  <a:lnTo>
                    <a:pt x="71437" y="135890"/>
                  </a:lnTo>
                  <a:lnTo>
                    <a:pt x="59575" y="125730"/>
                  </a:lnTo>
                  <a:lnTo>
                    <a:pt x="49161" y="114300"/>
                  </a:lnTo>
                  <a:lnTo>
                    <a:pt x="47701" y="114300"/>
                  </a:lnTo>
                  <a:lnTo>
                    <a:pt x="46647" y="120650"/>
                  </a:lnTo>
                  <a:lnTo>
                    <a:pt x="46253" y="125730"/>
                  </a:lnTo>
                  <a:lnTo>
                    <a:pt x="46228" y="135890"/>
                  </a:lnTo>
                  <a:lnTo>
                    <a:pt x="46380" y="140970"/>
                  </a:lnTo>
                  <a:lnTo>
                    <a:pt x="46596" y="143510"/>
                  </a:lnTo>
                  <a:lnTo>
                    <a:pt x="46697" y="144780"/>
                  </a:lnTo>
                  <a:lnTo>
                    <a:pt x="46812" y="146050"/>
                  </a:lnTo>
                  <a:lnTo>
                    <a:pt x="46913" y="147320"/>
                  </a:lnTo>
                  <a:lnTo>
                    <a:pt x="47028" y="148590"/>
                  </a:lnTo>
                  <a:lnTo>
                    <a:pt x="48107" y="154940"/>
                  </a:lnTo>
                  <a:lnTo>
                    <a:pt x="49644" y="162560"/>
                  </a:lnTo>
                  <a:lnTo>
                    <a:pt x="50215" y="162560"/>
                  </a:lnTo>
                  <a:lnTo>
                    <a:pt x="66459" y="167640"/>
                  </a:lnTo>
                  <a:lnTo>
                    <a:pt x="74904" y="168910"/>
                  </a:lnTo>
                  <a:lnTo>
                    <a:pt x="85255" y="168910"/>
                  </a:lnTo>
                  <a:lnTo>
                    <a:pt x="90614" y="165100"/>
                  </a:lnTo>
                  <a:lnTo>
                    <a:pt x="95326" y="160020"/>
                  </a:lnTo>
                  <a:lnTo>
                    <a:pt x="99809" y="154940"/>
                  </a:lnTo>
                  <a:close/>
                </a:path>
                <a:path w="169545" h="168910">
                  <a:moveTo>
                    <a:pt x="109715" y="21590"/>
                  </a:moveTo>
                  <a:lnTo>
                    <a:pt x="106057" y="16510"/>
                  </a:lnTo>
                  <a:lnTo>
                    <a:pt x="102044" y="11430"/>
                  </a:lnTo>
                  <a:lnTo>
                    <a:pt x="97675" y="5080"/>
                  </a:lnTo>
                  <a:lnTo>
                    <a:pt x="92976" y="1270"/>
                  </a:lnTo>
                  <a:lnTo>
                    <a:pt x="91909" y="1270"/>
                  </a:lnTo>
                  <a:lnTo>
                    <a:pt x="91351" y="0"/>
                  </a:lnTo>
                  <a:lnTo>
                    <a:pt x="84594" y="0"/>
                  </a:lnTo>
                  <a:lnTo>
                    <a:pt x="70231" y="1270"/>
                  </a:lnTo>
                  <a:lnTo>
                    <a:pt x="30886" y="19050"/>
                  </a:lnTo>
                  <a:lnTo>
                    <a:pt x="28092" y="33020"/>
                  </a:lnTo>
                  <a:lnTo>
                    <a:pt x="28194" y="50800"/>
                  </a:lnTo>
                  <a:lnTo>
                    <a:pt x="28321" y="52070"/>
                  </a:lnTo>
                  <a:lnTo>
                    <a:pt x="28435" y="53340"/>
                  </a:lnTo>
                  <a:lnTo>
                    <a:pt x="28562" y="54610"/>
                  </a:lnTo>
                  <a:lnTo>
                    <a:pt x="28689" y="55880"/>
                  </a:lnTo>
                  <a:lnTo>
                    <a:pt x="31775" y="55880"/>
                  </a:lnTo>
                  <a:lnTo>
                    <a:pt x="32664" y="57150"/>
                  </a:lnTo>
                  <a:lnTo>
                    <a:pt x="53784" y="52070"/>
                  </a:lnTo>
                  <a:lnTo>
                    <a:pt x="64630" y="50800"/>
                  </a:lnTo>
                  <a:lnTo>
                    <a:pt x="75577" y="50800"/>
                  </a:lnTo>
                  <a:lnTo>
                    <a:pt x="82905" y="44450"/>
                  </a:lnTo>
                  <a:lnTo>
                    <a:pt x="90741" y="38100"/>
                  </a:lnTo>
                  <a:lnTo>
                    <a:pt x="99085" y="31750"/>
                  </a:lnTo>
                  <a:lnTo>
                    <a:pt x="107924" y="27940"/>
                  </a:lnTo>
                  <a:lnTo>
                    <a:pt x="107835" y="25400"/>
                  </a:lnTo>
                  <a:lnTo>
                    <a:pt x="108496" y="22860"/>
                  </a:lnTo>
                  <a:lnTo>
                    <a:pt x="109715" y="21590"/>
                  </a:lnTo>
                  <a:close/>
                </a:path>
                <a:path w="169545" h="168910">
                  <a:moveTo>
                    <a:pt x="124587" y="60960"/>
                  </a:moveTo>
                  <a:lnTo>
                    <a:pt x="123012" y="54610"/>
                  </a:lnTo>
                  <a:lnTo>
                    <a:pt x="120992" y="46990"/>
                  </a:lnTo>
                  <a:lnTo>
                    <a:pt x="118541" y="39370"/>
                  </a:lnTo>
                  <a:lnTo>
                    <a:pt x="115646" y="33020"/>
                  </a:lnTo>
                  <a:lnTo>
                    <a:pt x="110769" y="33020"/>
                  </a:lnTo>
                  <a:lnTo>
                    <a:pt x="109550" y="30480"/>
                  </a:lnTo>
                  <a:lnTo>
                    <a:pt x="101854" y="35560"/>
                  </a:lnTo>
                  <a:lnTo>
                    <a:pt x="94526" y="40640"/>
                  </a:lnTo>
                  <a:lnTo>
                    <a:pt x="87566" y="45720"/>
                  </a:lnTo>
                  <a:lnTo>
                    <a:pt x="81026" y="50800"/>
                  </a:lnTo>
                  <a:lnTo>
                    <a:pt x="91884" y="52070"/>
                  </a:lnTo>
                  <a:lnTo>
                    <a:pt x="102501" y="54610"/>
                  </a:lnTo>
                  <a:lnTo>
                    <a:pt x="112839" y="58420"/>
                  </a:lnTo>
                  <a:lnTo>
                    <a:pt x="122872" y="62230"/>
                  </a:lnTo>
                  <a:lnTo>
                    <a:pt x="123939" y="62230"/>
                  </a:lnTo>
                  <a:lnTo>
                    <a:pt x="124587" y="60960"/>
                  </a:lnTo>
                  <a:close/>
                </a:path>
                <a:path w="169545" h="168910">
                  <a:moveTo>
                    <a:pt x="126301" y="76200"/>
                  </a:moveTo>
                  <a:lnTo>
                    <a:pt x="126174" y="74930"/>
                  </a:lnTo>
                  <a:lnTo>
                    <a:pt x="126047" y="73660"/>
                  </a:lnTo>
                  <a:lnTo>
                    <a:pt x="123050" y="73660"/>
                  </a:lnTo>
                  <a:lnTo>
                    <a:pt x="120853" y="71120"/>
                  </a:lnTo>
                  <a:lnTo>
                    <a:pt x="120853" y="66040"/>
                  </a:lnTo>
                  <a:lnTo>
                    <a:pt x="121018" y="66040"/>
                  </a:lnTo>
                  <a:lnTo>
                    <a:pt x="110540" y="62230"/>
                  </a:lnTo>
                  <a:lnTo>
                    <a:pt x="99758" y="58420"/>
                  </a:lnTo>
                  <a:lnTo>
                    <a:pt x="88658" y="55880"/>
                  </a:lnTo>
                  <a:lnTo>
                    <a:pt x="77279" y="54610"/>
                  </a:lnTo>
                  <a:lnTo>
                    <a:pt x="68440" y="66040"/>
                  </a:lnTo>
                  <a:lnTo>
                    <a:pt x="60972" y="77470"/>
                  </a:lnTo>
                  <a:lnTo>
                    <a:pt x="54965" y="90170"/>
                  </a:lnTo>
                  <a:lnTo>
                    <a:pt x="50469" y="102870"/>
                  </a:lnTo>
                  <a:lnTo>
                    <a:pt x="52336" y="104140"/>
                  </a:lnTo>
                  <a:lnTo>
                    <a:pt x="53555" y="105410"/>
                  </a:lnTo>
                  <a:lnTo>
                    <a:pt x="53555" y="109220"/>
                  </a:lnTo>
                  <a:lnTo>
                    <a:pt x="53149" y="110490"/>
                  </a:lnTo>
                  <a:lnTo>
                    <a:pt x="52336" y="111760"/>
                  </a:lnTo>
                  <a:lnTo>
                    <a:pt x="62420" y="123190"/>
                  </a:lnTo>
                  <a:lnTo>
                    <a:pt x="73875" y="133350"/>
                  </a:lnTo>
                  <a:lnTo>
                    <a:pt x="86487" y="140970"/>
                  </a:lnTo>
                  <a:lnTo>
                    <a:pt x="100037" y="147320"/>
                  </a:lnTo>
                  <a:lnTo>
                    <a:pt x="101257" y="146050"/>
                  </a:lnTo>
                  <a:lnTo>
                    <a:pt x="103212" y="144780"/>
                  </a:lnTo>
                  <a:lnTo>
                    <a:pt x="107264" y="144780"/>
                  </a:lnTo>
                  <a:lnTo>
                    <a:pt x="115531" y="130810"/>
                  </a:lnTo>
                  <a:lnTo>
                    <a:pt x="121513" y="114300"/>
                  </a:lnTo>
                  <a:lnTo>
                    <a:pt x="125145" y="99060"/>
                  </a:lnTo>
                  <a:lnTo>
                    <a:pt x="126276" y="82550"/>
                  </a:lnTo>
                  <a:lnTo>
                    <a:pt x="126301" y="76200"/>
                  </a:lnTo>
                  <a:close/>
                </a:path>
                <a:path w="169545" h="168910">
                  <a:moveTo>
                    <a:pt x="127190" y="157480"/>
                  </a:moveTo>
                  <a:lnTo>
                    <a:pt x="121653" y="157480"/>
                  </a:lnTo>
                  <a:lnTo>
                    <a:pt x="110858" y="154940"/>
                  </a:lnTo>
                  <a:lnTo>
                    <a:pt x="109626" y="156210"/>
                  </a:lnTo>
                  <a:lnTo>
                    <a:pt x="107607" y="157480"/>
                  </a:lnTo>
                  <a:lnTo>
                    <a:pt x="102971" y="157480"/>
                  </a:lnTo>
                  <a:lnTo>
                    <a:pt x="99555" y="161290"/>
                  </a:lnTo>
                  <a:lnTo>
                    <a:pt x="95732" y="165100"/>
                  </a:lnTo>
                  <a:lnTo>
                    <a:pt x="91757" y="168910"/>
                  </a:lnTo>
                  <a:lnTo>
                    <a:pt x="101079" y="167640"/>
                  </a:lnTo>
                  <a:lnTo>
                    <a:pt x="110134" y="165100"/>
                  </a:lnTo>
                  <a:lnTo>
                    <a:pt x="118859" y="162560"/>
                  </a:lnTo>
                  <a:lnTo>
                    <a:pt x="127190" y="157480"/>
                  </a:lnTo>
                  <a:close/>
                </a:path>
                <a:path w="169545" h="168910">
                  <a:moveTo>
                    <a:pt x="135636" y="17780"/>
                  </a:moveTo>
                  <a:lnTo>
                    <a:pt x="127317" y="11430"/>
                  </a:lnTo>
                  <a:lnTo>
                    <a:pt x="118503" y="7620"/>
                  </a:lnTo>
                  <a:lnTo>
                    <a:pt x="109232" y="3810"/>
                  </a:lnTo>
                  <a:lnTo>
                    <a:pt x="99555" y="1270"/>
                  </a:lnTo>
                  <a:lnTo>
                    <a:pt x="104673" y="7620"/>
                  </a:lnTo>
                  <a:lnTo>
                    <a:pt x="109385" y="13970"/>
                  </a:lnTo>
                  <a:lnTo>
                    <a:pt x="113372" y="20320"/>
                  </a:lnTo>
                  <a:lnTo>
                    <a:pt x="118338" y="20320"/>
                  </a:lnTo>
                  <a:lnTo>
                    <a:pt x="119392" y="22860"/>
                  </a:lnTo>
                  <a:lnTo>
                    <a:pt x="124675" y="20320"/>
                  </a:lnTo>
                  <a:lnTo>
                    <a:pt x="130022" y="19050"/>
                  </a:lnTo>
                  <a:lnTo>
                    <a:pt x="135636" y="17780"/>
                  </a:lnTo>
                  <a:close/>
                </a:path>
                <a:path w="169545" h="168910">
                  <a:moveTo>
                    <a:pt x="166598" y="106680"/>
                  </a:moveTo>
                  <a:lnTo>
                    <a:pt x="159308" y="96520"/>
                  </a:lnTo>
                  <a:lnTo>
                    <a:pt x="151041" y="87630"/>
                  </a:lnTo>
                  <a:lnTo>
                    <a:pt x="141884" y="78740"/>
                  </a:lnTo>
                  <a:lnTo>
                    <a:pt x="131902" y="72390"/>
                  </a:lnTo>
                  <a:lnTo>
                    <a:pt x="131330" y="72390"/>
                  </a:lnTo>
                  <a:lnTo>
                    <a:pt x="130759" y="73660"/>
                  </a:lnTo>
                  <a:lnTo>
                    <a:pt x="130111" y="73660"/>
                  </a:lnTo>
                  <a:lnTo>
                    <a:pt x="130225" y="74930"/>
                  </a:lnTo>
                  <a:lnTo>
                    <a:pt x="130352" y="82550"/>
                  </a:lnTo>
                  <a:lnTo>
                    <a:pt x="129171" y="99060"/>
                  </a:lnTo>
                  <a:lnTo>
                    <a:pt x="125399" y="115570"/>
                  </a:lnTo>
                  <a:lnTo>
                    <a:pt x="119189" y="132080"/>
                  </a:lnTo>
                  <a:lnTo>
                    <a:pt x="110604" y="147320"/>
                  </a:lnTo>
                  <a:lnTo>
                    <a:pt x="111417" y="148590"/>
                  </a:lnTo>
                  <a:lnTo>
                    <a:pt x="111988" y="149860"/>
                  </a:lnTo>
                  <a:lnTo>
                    <a:pt x="111988" y="151130"/>
                  </a:lnTo>
                  <a:lnTo>
                    <a:pt x="132791" y="154940"/>
                  </a:lnTo>
                  <a:lnTo>
                    <a:pt x="133273" y="153670"/>
                  </a:lnTo>
                  <a:lnTo>
                    <a:pt x="134251" y="153670"/>
                  </a:lnTo>
                  <a:lnTo>
                    <a:pt x="145224" y="143510"/>
                  </a:lnTo>
                  <a:lnTo>
                    <a:pt x="154355" y="133350"/>
                  </a:lnTo>
                  <a:lnTo>
                    <a:pt x="161467" y="120650"/>
                  </a:lnTo>
                  <a:lnTo>
                    <a:pt x="166598" y="106680"/>
                  </a:lnTo>
                  <a:close/>
                </a:path>
                <a:path w="169545" h="168910">
                  <a:moveTo>
                    <a:pt x="169202" y="85090"/>
                  </a:moveTo>
                  <a:lnTo>
                    <a:pt x="167271" y="67310"/>
                  </a:lnTo>
                  <a:lnTo>
                    <a:pt x="161645" y="49530"/>
                  </a:lnTo>
                  <a:lnTo>
                    <a:pt x="152565" y="34290"/>
                  </a:lnTo>
                  <a:lnTo>
                    <a:pt x="140271" y="21590"/>
                  </a:lnTo>
                  <a:lnTo>
                    <a:pt x="139941" y="21590"/>
                  </a:lnTo>
                  <a:lnTo>
                    <a:pt x="139776" y="20320"/>
                  </a:lnTo>
                  <a:lnTo>
                    <a:pt x="133362" y="21590"/>
                  </a:lnTo>
                  <a:lnTo>
                    <a:pt x="127025" y="24130"/>
                  </a:lnTo>
                  <a:lnTo>
                    <a:pt x="121018" y="25400"/>
                  </a:lnTo>
                  <a:lnTo>
                    <a:pt x="121081" y="27940"/>
                  </a:lnTo>
                  <a:lnTo>
                    <a:pt x="120357" y="30480"/>
                  </a:lnTo>
                  <a:lnTo>
                    <a:pt x="119227" y="31750"/>
                  </a:lnTo>
                  <a:lnTo>
                    <a:pt x="122313" y="38100"/>
                  </a:lnTo>
                  <a:lnTo>
                    <a:pt x="124904" y="45720"/>
                  </a:lnTo>
                  <a:lnTo>
                    <a:pt x="126974" y="53340"/>
                  </a:lnTo>
                  <a:lnTo>
                    <a:pt x="128562" y="60960"/>
                  </a:lnTo>
                  <a:lnTo>
                    <a:pt x="131737" y="60960"/>
                  </a:lnTo>
                  <a:lnTo>
                    <a:pt x="134099" y="64770"/>
                  </a:lnTo>
                  <a:lnTo>
                    <a:pt x="134048" y="66040"/>
                  </a:lnTo>
                  <a:lnTo>
                    <a:pt x="133934" y="68580"/>
                  </a:lnTo>
                  <a:lnTo>
                    <a:pt x="143535" y="74930"/>
                  </a:lnTo>
                  <a:lnTo>
                    <a:pt x="152425" y="82550"/>
                  </a:lnTo>
                  <a:lnTo>
                    <a:pt x="160540" y="91440"/>
                  </a:lnTo>
                  <a:lnTo>
                    <a:pt x="167817" y="100330"/>
                  </a:lnTo>
                  <a:lnTo>
                    <a:pt x="168795" y="95250"/>
                  </a:lnTo>
                  <a:lnTo>
                    <a:pt x="169100" y="91440"/>
                  </a:lnTo>
                  <a:lnTo>
                    <a:pt x="169202" y="8509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291105" y="4493007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81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30581"/>
                  </a:lnTo>
                  <a:lnTo>
                    <a:pt x="4242" y="251604"/>
                  </a:lnTo>
                  <a:lnTo>
                    <a:pt x="15813" y="268768"/>
                  </a:lnTo>
                  <a:lnTo>
                    <a:pt x="32977" y="280339"/>
                  </a:lnTo>
                  <a:lnTo>
                    <a:pt x="54000" y="284581"/>
                  </a:lnTo>
                  <a:lnTo>
                    <a:pt x="230581" y="284581"/>
                  </a:lnTo>
                  <a:lnTo>
                    <a:pt x="251604" y="280339"/>
                  </a:lnTo>
                  <a:lnTo>
                    <a:pt x="268768" y="268768"/>
                  </a:lnTo>
                  <a:lnTo>
                    <a:pt x="280339" y="251604"/>
                  </a:lnTo>
                  <a:lnTo>
                    <a:pt x="284581" y="230581"/>
                  </a:lnTo>
                  <a:lnTo>
                    <a:pt x="284581" y="54000"/>
                  </a:lnTo>
                  <a:lnTo>
                    <a:pt x="280339" y="32977"/>
                  </a:lnTo>
                  <a:lnTo>
                    <a:pt x="268768" y="15813"/>
                  </a:lnTo>
                  <a:lnTo>
                    <a:pt x="251604" y="4242"/>
                  </a:lnTo>
                  <a:lnTo>
                    <a:pt x="230581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277549" y="4479451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81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30581"/>
                  </a:lnTo>
                  <a:lnTo>
                    <a:pt x="4242" y="251604"/>
                  </a:lnTo>
                  <a:lnTo>
                    <a:pt x="15813" y="268768"/>
                  </a:lnTo>
                  <a:lnTo>
                    <a:pt x="32977" y="280339"/>
                  </a:lnTo>
                  <a:lnTo>
                    <a:pt x="54000" y="284581"/>
                  </a:lnTo>
                  <a:lnTo>
                    <a:pt x="230581" y="284581"/>
                  </a:lnTo>
                  <a:lnTo>
                    <a:pt x="251604" y="280339"/>
                  </a:lnTo>
                  <a:lnTo>
                    <a:pt x="268768" y="268768"/>
                  </a:lnTo>
                  <a:lnTo>
                    <a:pt x="280339" y="251604"/>
                  </a:lnTo>
                  <a:lnTo>
                    <a:pt x="284581" y="230581"/>
                  </a:lnTo>
                  <a:lnTo>
                    <a:pt x="284581" y="54000"/>
                  </a:lnTo>
                  <a:lnTo>
                    <a:pt x="280339" y="32977"/>
                  </a:lnTo>
                  <a:lnTo>
                    <a:pt x="268768" y="15813"/>
                  </a:lnTo>
                  <a:lnTo>
                    <a:pt x="251604" y="4242"/>
                  </a:lnTo>
                  <a:lnTo>
                    <a:pt x="230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323378" y="4521831"/>
              <a:ext cx="192925" cy="199835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6681989" y="4493007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81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30581"/>
                  </a:lnTo>
                  <a:lnTo>
                    <a:pt x="4242" y="251604"/>
                  </a:lnTo>
                  <a:lnTo>
                    <a:pt x="15813" y="268768"/>
                  </a:lnTo>
                  <a:lnTo>
                    <a:pt x="32977" y="280339"/>
                  </a:lnTo>
                  <a:lnTo>
                    <a:pt x="54000" y="284581"/>
                  </a:lnTo>
                  <a:lnTo>
                    <a:pt x="230581" y="284581"/>
                  </a:lnTo>
                  <a:lnTo>
                    <a:pt x="251604" y="280339"/>
                  </a:lnTo>
                  <a:lnTo>
                    <a:pt x="268768" y="268768"/>
                  </a:lnTo>
                  <a:lnTo>
                    <a:pt x="280339" y="251604"/>
                  </a:lnTo>
                  <a:lnTo>
                    <a:pt x="284581" y="230581"/>
                  </a:lnTo>
                  <a:lnTo>
                    <a:pt x="284581" y="54000"/>
                  </a:lnTo>
                  <a:lnTo>
                    <a:pt x="280339" y="32977"/>
                  </a:lnTo>
                  <a:lnTo>
                    <a:pt x="268768" y="15813"/>
                  </a:lnTo>
                  <a:lnTo>
                    <a:pt x="251604" y="4242"/>
                  </a:lnTo>
                  <a:lnTo>
                    <a:pt x="230581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668433" y="4479451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230581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30581"/>
                  </a:lnTo>
                  <a:lnTo>
                    <a:pt x="4242" y="251604"/>
                  </a:lnTo>
                  <a:lnTo>
                    <a:pt x="15813" y="268768"/>
                  </a:lnTo>
                  <a:lnTo>
                    <a:pt x="32977" y="280339"/>
                  </a:lnTo>
                  <a:lnTo>
                    <a:pt x="54000" y="284581"/>
                  </a:lnTo>
                  <a:lnTo>
                    <a:pt x="230581" y="284581"/>
                  </a:lnTo>
                  <a:lnTo>
                    <a:pt x="251604" y="280339"/>
                  </a:lnTo>
                  <a:lnTo>
                    <a:pt x="268768" y="268768"/>
                  </a:lnTo>
                  <a:lnTo>
                    <a:pt x="280339" y="251604"/>
                  </a:lnTo>
                  <a:lnTo>
                    <a:pt x="284581" y="230581"/>
                  </a:lnTo>
                  <a:lnTo>
                    <a:pt x="284581" y="54000"/>
                  </a:lnTo>
                  <a:lnTo>
                    <a:pt x="280339" y="32977"/>
                  </a:lnTo>
                  <a:lnTo>
                    <a:pt x="268768" y="15813"/>
                  </a:lnTo>
                  <a:lnTo>
                    <a:pt x="251604" y="4242"/>
                  </a:lnTo>
                  <a:lnTo>
                    <a:pt x="230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721043" y="4533315"/>
              <a:ext cx="184150" cy="192405"/>
            </a:xfrm>
            <a:custGeom>
              <a:avLst/>
              <a:gdLst/>
              <a:ahLst/>
              <a:cxnLst/>
              <a:rect l="l" t="t" r="r" b="b"/>
              <a:pathLst>
                <a:path w="184150" h="192404">
                  <a:moveTo>
                    <a:pt x="15963" y="0"/>
                  </a:moveTo>
                  <a:lnTo>
                    <a:pt x="1892" y="0"/>
                  </a:lnTo>
                  <a:lnTo>
                    <a:pt x="1892" y="2540"/>
                  </a:lnTo>
                  <a:lnTo>
                    <a:pt x="0" y="2540"/>
                  </a:lnTo>
                  <a:lnTo>
                    <a:pt x="0" y="109220"/>
                  </a:lnTo>
                  <a:lnTo>
                    <a:pt x="1676" y="109220"/>
                  </a:lnTo>
                  <a:lnTo>
                    <a:pt x="1676" y="113030"/>
                  </a:lnTo>
                  <a:lnTo>
                    <a:pt x="15963" y="113030"/>
                  </a:lnTo>
                  <a:lnTo>
                    <a:pt x="15963" y="109220"/>
                  </a:lnTo>
                  <a:lnTo>
                    <a:pt x="15963" y="2540"/>
                  </a:lnTo>
                  <a:lnTo>
                    <a:pt x="15963" y="0"/>
                  </a:lnTo>
                  <a:close/>
                </a:path>
                <a:path w="184150" h="192404">
                  <a:moveTo>
                    <a:pt x="125120" y="142049"/>
                  </a:moveTo>
                  <a:lnTo>
                    <a:pt x="123939" y="140868"/>
                  </a:lnTo>
                  <a:lnTo>
                    <a:pt x="59601" y="140868"/>
                  </a:lnTo>
                  <a:lnTo>
                    <a:pt x="58420" y="142049"/>
                  </a:lnTo>
                  <a:lnTo>
                    <a:pt x="58420" y="144945"/>
                  </a:lnTo>
                  <a:lnTo>
                    <a:pt x="59601" y="146126"/>
                  </a:lnTo>
                  <a:lnTo>
                    <a:pt x="81305" y="146126"/>
                  </a:lnTo>
                  <a:lnTo>
                    <a:pt x="81305" y="188620"/>
                  </a:lnTo>
                  <a:lnTo>
                    <a:pt x="72707" y="188620"/>
                  </a:lnTo>
                  <a:lnTo>
                    <a:pt x="71907" y="189420"/>
                  </a:lnTo>
                  <a:lnTo>
                    <a:pt x="71907" y="191427"/>
                  </a:lnTo>
                  <a:lnTo>
                    <a:pt x="72707" y="192227"/>
                  </a:lnTo>
                  <a:lnTo>
                    <a:pt x="109842" y="192227"/>
                  </a:lnTo>
                  <a:lnTo>
                    <a:pt x="110832" y="192227"/>
                  </a:lnTo>
                  <a:lnTo>
                    <a:pt x="111645" y="191427"/>
                  </a:lnTo>
                  <a:lnTo>
                    <a:pt x="111645" y="189420"/>
                  </a:lnTo>
                  <a:lnTo>
                    <a:pt x="110832" y="188620"/>
                  </a:lnTo>
                  <a:lnTo>
                    <a:pt x="102260" y="188620"/>
                  </a:lnTo>
                  <a:lnTo>
                    <a:pt x="102260" y="146126"/>
                  </a:lnTo>
                  <a:lnTo>
                    <a:pt x="122491" y="146126"/>
                  </a:lnTo>
                  <a:lnTo>
                    <a:pt x="123939" y="146126"/>
                  </a:lnTo>
                  <a:lnTo>
                    <a:pt x="125120" y="144945"/>
                  </a:lnTo>
                  <a:lnTo>
                    <a:pt x="125120" y="142049"/>
                  </a:lnTo>
                  <a:close/>
                </a:path>
                <a:path w="184150" h="192404">
                  <a:moveTo>
                    <a:pt x="133565" y="120091"/>
                  </a:moveTo>
                  <a:lnTo>
                    <a:pt x="130403" y="116928"/>
                  </a:lnTo>
                  <a:lnTo>
                    <a:pt x="53136" y="116928"/>
                  </a:lnTo>
                  <a:lnTo>
                    <a:pt x="49974" y="120091"/>
                  </a:lnTo>
                  <a:lnTo>
                    <a:pt x="49974" y="133527"/>
                  </a:lnTo>
                  <a:lnTo>
                    <a:pt x="53136" y="136690"/>
                  </a:lnTo>
                  <a:lnTo>
                    <a:pt x="126504" y="136690"/>
                  </a:lnTo>
                  <a:lnTo>
                    <a:pt x="130403" y="136690"/>
                  </a:lnTo>
                  <a:lnTo>
                    <a:pt x="133565" y="133527"/>
                  </a:lnTo>
                  <a:lnTo>
                    <a:pt x="133565" y="120091"/>
                  </a:lnTo>
                  <a:close/>
                </a:path>
                <a:path w="184150" h="192404">
                  <a:moveTo>
                    <a:pt x="183540" y="2540"/>
                  </a:moveTo>
                  <a:lnTo>
                    <a:pt x="181648" y="2540"/>
                  </a:lnTo>
                  <a:lnTo>
                    <a:pt x="181648" y="0"/>
                  </a:lnTo>
                  <a:lnTo>
                    <a:pt x="20180" y="0"/>
                  </a:lnTo>
                  <a:lnTo>
                    <a:pt x="20180" y="2540"/>
                  </a:lnTo>
                  <a:lnTo>
                    <a:pt x="20180" y="109220"/>
                  </a:lnTo>
                  <a:lnTo>
                    <a:pt x="20180" y="113030"/>
                  </a:lnTo>
                  <a:lnTo>
                    <a:pt x="181864" y="113030"/>
                  </a:lnTo>
                  <a:lnTo>
                    <a:pt x="181864" y="109220"/>
                  </a:lnTo>
                  <a:lnTo>
                    <a:pt x="183540" y="109220"/>
                  </a:lnTo>
                  <a:lnTo>
                    <a:pt x="183540" y="254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0" name="object 140"/>
          <p:cNvGrpSpPr/>
          <p:nvPr/>
        </p:nvGrpSpPr>
        <p:grpSpPr>
          <a:xfrm>
            <a:off x="9089884" y="3535766"/>
            <a:ext cx="940435" cy="295275"/>
            <a:chOff x="9089884" y="3535766"/>
            <a:chExt cx="940435" cy="295275"/>
          </a:xfrm>
        </p:grpSpPr>
        <p:sp>
          <p:nvSpPr>
            <p:cNvPr id="141" name="object 141"/>
            <p:cNvSpPr/>
            <p:nvPr/>
          </p:nvSpPr>
          <p:spPr>
            <a:xfrm>
              <a:off x="9748270" y="3549359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39">
                  <a:moveTo>
                    <a:pt x="225247" y="0"/>
                  </a:moveTo>
                  <a:lnTo>
                    <a:pt x="56337" y="0"/>
                  </a:lnTo>
                  <a:lnTo>
                    <a:pt x="39278" y="2614"/>
                  </a:lnTo>
                  <a:lnTo>
                    <a:pt x="3936" y="35509"/>
                  </a:lnTo>
                  <a:lnTo>
                    <a:pt x="0" y="48894"/>
                  </a:lnTo>
                  <a:lnTo>
                    <a:pt x="0" y="232587"/>
                  </a:lnTo>
                  <a:lnTo>
                    <a:pt x="24331" y="271529"/>
                  </a:lnTo>
                  <a:lnTo>
                    <a:pt x="56337" y="281457"/>
                  </a:lnTo>
                  <a:lnTo>
                    <a:pt x="225247" y="281457"/>
                  </a:lnTo>
                  <a:lnTo>
                    <a:pt x="269356" y="260304"/>
                  </a:lnTo>
                  <a:lnTo>
                    <a:pt x="281597" y="232587"/>
                  </a:lnTo>
                  <a:lnTo>
                    <a:pt x="281597" y="48894"/>
                  </a:lnTo>
                  <a:lnTo>
                    <a:pt x="257257" y="9929"/>
                  </a:lnTo>
                  <a:lnTo>
                    <a:pt x="225247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9736807" y="3535766"/>
              <a:ext cx="140970" cy="281940"/>
            </a:xfrm>
            <a:custGeom>
              <a:avLst/>
              <a:gdLst/>
              <a:ahLst/>
              <a:cxnLst/>
              <a:rect l="l" t="t" r="r" b="b"/>
              <a:pathLst>
                <a:path w="140970" h="281939">
                  <a:moveTo>
                    <a:pt x="86728" y="0"/>
                  </a:moveTo>
                  <a:lnTo>
                    <a:pt x="54000" y="0"/>
                  </a:lnTo>
                  <a:lnTo>
                    <a:pt x="32977" y="4242"/>
                  </a:lnTo>
                  <a:lnTo>
                    <a:pt x="15813" y="15813"/>
                  </a:lnTo>
                  <a:lnTo>
                    <a:pt x="4242" y="32977"/>
                  </a:lnTo>
                  <a:lnTo>
                    <a:pt x="0" y="54000"/>
                  </a:lnTo>
                  <a:lnTo>
                    <a:pt x="0" y="227558"/>
                  </a:lnTo>
                  <a:lnTo>
                    <a:pt x="4242" y="248581"/>
                  </a:lnTo>
                  <a:lnTo>
                    <a:pt x="15813" y="265745"/>
                  </a:lnTo>
                  <a:lnTo>
                    <a:pt x="32977" y="277316"/>
                  </a:lnTo>
                  <a:lnTo>
                    <a:pt x="54000" y="281559"/>
                  </a:lnTo>
                  <a:lnTo>
                    <a:pt x="86728" y="281559"/>
                  </a:lnTo>
                  <a:lnTo>
                    <a:pt x="107751" y="277316"/>
                  </a:lnTo>
                  <a:lnTo>
                    <a:pt x="124915" y="265745"/>
                  </a:lnTo>
                  <a:lnTo>
                    <a:pt x="136486" y="248581"/>
                  </a:lnTo>
                  <a:lnTo>
                    <a:pt x="140728" y="227558"/>
                  </a:lnTo>
                  <a:lnTo>
                    <a:pt x="140728" y="54000"/>
                  </a:lnTo>
                  <a:lnTo>
                    <a:pt x="136486" y="32977"/>
                  </a:lnTo>
                  <a:lnTo>
                    <a:pt x="124915" y="15813"/>
                  </a:lnTo>
                  <a:lnTo>
                    <a:pt x="107751" y="4242"/>
                  </a:lnTo>
                  <a:lnTo>
                    <a:pt x="86728" y="0"/>
                  </a:lnTo>
                  <a:close/>
                </a:path>
              </a:pathLst>
            </a:custGeom>
            <a:solidFill>
              <a:srgbClr val="243E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9877531" y="3535766"/>
              <a:ext cx="140970" cy="281940"/>
            </a:xfrm>
            <a:custGeom>
              <a:avLst/>
              <a:gdLst/>
              <a:ahLst/>
              <a:cxnLst/>
              <a:rect l="l" t="t" r="r" b="b"/>
              <a:pathLst>
                <a:path w="140970" h="281939">
                  <a:moveTo>
                    <a:pt x="86740" y="0"/>
                  </a:moveTo>
                  <a:lnTo>
                    <a:pt x="47828" y="0"/>
                  </a:lnTo>
                  <a:lnTo>
                    <a:pt x="29216" y="3758"/>
                  </a:lnTo>
                  <a:lnTo>
                    <a:pt x="14012" y="14008"/>
                  </a:lnTo>
                  <a:lnTo>
                    <a:pt x="3760" y="29210"/>
                  </a:lnTo>
                  <a:lnTo>
                    <a:pt x="0" y="47828"/>
                  </a:lnTo>
                  <a:lnTo>
                    <a:pt x="0" y="233730"/>
                  </a:lnTo>
                  <a:lnTo>
                    <a:pt x="3760" y="252348"/>
                  </a:lnTo>
                  <a:lnTo>
                    <a:pt x="14012" y="267550"/>
                  </a:lnTo>
                  <a:lnTo>
                    <a:pt x="29216" y="277800"/>
                  </a:lnTo>
                  <a:lnTo>
                    <a:pt x="47828" y="281559"/>
                  </a:lnTo>
                  <a:lnTo>
                    <a:pt x="92925" y="281559"/>
                  </a:lnTo>
                  <a:lnTo>
                    <a:pt x="111541" y="277800"/>
                  </a:lnTo>
                  <a:lnTo>
                    <a:pt x="126739" y="267550"/>
                  </a:lnTo>
                  <a:lnTo>
                    <a:pt x="136984" y="252348"/>
                  </a:lnTo>
                  <a:lnTo>
                    <a:pt x="140741" y="233730"/>
                  </a:lnTo>
                  <a:lnTo>
                    <a:pt x="140741" y="54000"/>
                  </a:lnTo>
                  <a:lnTo>
                    <a:pt x="136499" y="32977"/>
                  </a:lnTo>
                  <a:lnTo>
                    <a:pt x="124928" y="15813"/>
                  </a:lnTo>
                  <a:lnTo>
                    <a:pt x="107764" y="4242"/>
                  </a:lnTo>
                  <a:lnTo>
                    <a:pt x="86740" y="0"/>
                  </a:lnTo>
                  <a:close/>
                </a:path>
              </a:pathLst>
            </a:custGeom>
            <a:solidFill>
              <a:srgbClr val="E13C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9736788" y="3535878"/>
              <a:ext cx="93980" cy="281940"/>
            </a:xfrm>
            <a:custGeom>
              <a:avLst/>
              <a:gdLst/>
              <a:ahLst/>
              <a:cxnLst/>
              <a:rect l="l" t="t" r="r" b="b"/>
              <a:pathLst>
                <a:path w="93979" h="281939">
                  <a:moveTo>
                    <a:pt x="93865" y="0"/>
                  </a:moveTo>
                  <a:lnTo>
                    <a:pt x="56349" y="0"/>
                  </a:lnTo>
                  <a:lnTo>
                    <a:pt x="39284" y="2613"/>
                  </a:lnTo>
                  <a:lnTo>
                    <a:pt x="3937" y="35496"/>
                  </a:lnTo>
                  <a:lnTo>
                    <a:pt x="0" y="48882"/>
                  </a:lnTo>
                  <a:lnTo>
                    <a:pt x="0" y="232575"/>
                  </a:lnTo>
                  <a:lnTo>
                    <a:pt x="24333" y="271527"/>
                  </a:lnTo>
                  <a:lnTo>
                    <a:pt x="56349" y="281457"/>
                  </a:lnTo>
                  <a:lnTo>
                    <a:pt x="93865" y="281457"/>
                  </a:lnTo>
                  <a:lnTo>
                    <a:pt x="93865" y="0"/>
                  </a:lnTo>
                  <a:close/>
                </a:path>
              </a:pathLst>
            </a:custGeom>
            <a:solidFill>
              <a:srgbClr val="243E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9830650" y="3535883"/>
              <a:ext cx="93980" cy="281940"/>
            </a:xfrm>
            <a:custGeom>
              <a:avLst/>
              <a:gdLst/>
              <a:ahLst/>
              <a:cxnLst/>
              <a:rect l="l" t="t" r="r" b="b"/>
              <a:pathLst>
                <a:path w="93979" h="281939">
                  <a:moveTo>
                    <a:pt x="93865" y="0"/>
                  </a:moveTo>
                  <a:lnTo>
                    <a:pt x="0" y="0"/>
                  </a:lnTo>
                  <a:lnTo>
                    <a:pt x="0" y="281457"/>
                  </a:lnTo>
                  <a:lnTo>
                    <a:pt x="93865" y="281457"/>
                  </a:lnTo>
                  <a:lnTo>
                    <a:pt x="938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9924517" y="3535878"/>
              <a:ext cx="93980" cy="281940"/>
            </a:xfrm>
            <a:custGeom>
              <a:avLst/>
              <a:gdLst/>
              <a:ahLst/>
              <a:cxnLst/>
              <a:rect l="l" t="t" r="r" b="b"/>
              <a:pathLst>
                <a:path w="93979" h="281939">
                  <a:moveTo>
                    <a:pt x="37515" y="0"/>
                  </a:moveTo>
                  <a:lnTo>
                    <a:pt x="0" y="0"/>
                  </a:lnTo>
                  <a:lnTo>
                    <a:pt x="0" y="281457"/>
                  </a:lnTo>
                  <a:lnTo>
                    <a:pt x="37515" y="281457"/>
                  </a:lnTo>
                  <a:lnTo>
                    <a:pt x="54599" y="278843"/>
                  </a:lnTo>
                  <a:lnTo>
                    <a:pt x="89916" y="245948"/>
                  </a:lnTo>
                  <a:lnTo>
                    <a:pt x="93865" y="232587"/>
                  </a:lnTo>
                  <a:lnTo>
                    <a:pt x="93865" y="48882"/>
                  </a:lnTo>
                  <a:lnTo>
                    <a:pt x="69530" y="9928"/>
                  </a:lnTo>
                  <a:lnTo>
                    <a:pt x="37515" y="0"/>
                  </a:lnTo>
                  <a:close/>
                </a:path>
              </a:pathLst>
            </a:custGeom>
            <a:solidFill>
              <a:srgbClr val="E13C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9427354" y="3551834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23278" y="0"/>
                  </a:moveTo>
                  <a:lnTo>
                    <a:pt x="55867" y="0"/>
                  </a:lnTo>
                  <a:lnTo>
                    <a:pt x="38948" y="2591"/>
                  </a:lnTo>
                  <a:lnTo>
                    <a:pt x="3911" y="35191"/>
                  </a:lnTo>
                  <a:lnTo>
                    <a:pt x="0" y="48450"/>
                  </a:lnTo>
                  <a:lnTo>
                    <a:pt x="0" y="230543"/>
                  </a:lnTo>
                  <a:lnTo>
                    <a:pt x="24126" y="269139"/>
                  </a:lnTo>
                  <a:lnTo>
                    <a:pt x="55867" y="278980"/>
                  </a:lnTo>
                  <a:lnTo>
                    <a:pt x="223278" y="278980"/>
                  </a:lnTo>
                  <a:lnTo>
                    <a:pt x="267007" y="258015"/>
                  </a:lnTo>
                  <a:lnTo>
                    <a:pt x="279133" y="230543"/>
                  </a:lnTo>
                  <a:lnTo>
                    <a:pt x="279133" y="48450"/>
                  </a:lnTo>
                  <a:lnTo>
                    <a:pt x="255017" y="9842"/>
                  </a:lnTo>
                  <a:lnTo>
                    <a:pt x="223278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9413402" y="3538400"/>
              <a:ext cx="279400" cy="139700"/>
            </a:xfrm>
            <a:custGeom>
              <a:avLst/>
              <a:gdLst/>
              <a:ahLst/>
              <a:cxnLst/>
              <a:rect l="l" t="t" r="r" b="b"/>
              <a:pathLst>
                <a:path w="279400" h="139700">
                  <a:moveTo>
                    <a:pt x="225107" y="0"/>
                  </a:moveTo>
                  <a:lnTo>
                    <a:pt x="54000" y="0"/>
                  </a:lnTo>
                  <a:lnTo>
                    <a:pt x="32982" y="4244"/>
                  </a:lnTo>
                  <a:lnTo>
                    <a:pt x="15817" y="15817"/>
                  </a:lnTo>
                  <a:lnTo>
                    <a:pt x="4244" y="32982"/>
                  </a:lnTo>
                  <a:lnTo>
                    <a:pt x="0" y="54000"/>
                  </a:lnTo>
                  <a:lnTo>
                    <a:pt x="0" y="85547"/>
                  </a:lnTo>
                  <a:lnTo>
                    <a:pt x="4244" y="106570"/>
                  </a:lnTo>
                  <a:lnTo>
                    <a:pt x="15817" y="123734"/>
                  </a:lnTo>
                  <a:lnTo>
                    <a:pt x="32982" y="135305"/>
                  </a:lnTo>
                  <a:lnTo>
                    <a:pt x="54000" y="139547"/>
                  </a:lnTo>
                  <a:lnTo>
                    <a:pt x="225107" y="139547"/>
                  </a:lnTo>
                  <a:lnTo>
                    <a:pt x="246119" y="135305"/>
                  </a:lnTo>
                  <a:lnTo>
                    <a:pt x="263285" y="123734"/>
                  </a:lnTo>
                  <a:lnTo>
                    <a:pt x="274861" y="106570"/>
                  </a:lnTo>
                  <a:lnTo>
                    <a:pt x="279107" y="85547"/>
                  </a:lnTo>
                  <a:lnTo>
                    <a:pt x="279107" y="54000"/>
                  </a:lnTo>
                  <a:lnTo>
                    <a:pt x="274861" y="32982"/>
                  </a:lnTo>
                  <a:lnTo>
                    <a:pt x="263285" y="15817"/>
                  </a:lnTo>
                  <a:lnTo>
                    <a:pt x="246119" y="4244"/>
                  </a:lnTo>
                  <a:lnTo>
                    <a:pt x="2251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9413392" y="3677957"/>
              <a:ext cx="280035" cy="139700"/>
            </a:xfrm>
            <a:custGeom>
              <a:avLst/>
              <a:gdLst/>
              <a:ahLst/>
              <a:cxnLst/>
              <a:rect l="l" t="t" r="r" b="b"/>
              <a:pathLst>
                <a:path w="280034" h="139700">
                  <a:moveTo>
                    <a:pt x="279488" y="46507"/>
                  </a:moveTo>
                  <a:lnTo>
                    <a:pt x="277596" y="46507"/>
                  </a:lnTo>
                  <a:lnTo>
                    <a:pt x="274866" y="32969"/>
                  </a:lnTo>
                  <a:lnTo>
                    <a:pt x="263283" y="15811"/>
                  </a:lnTo>
                  <a:lnTo>
                    <a:pt x="246126" y="4241"/>
                  </a:lnTo>
                  <a:lnTo>
                    <a:pt x="225107" y="0"/>
                  </a:lnTo>
                  <a:lnTo>
                    <a:pt x="54000" y="0"/>
                  </a:lnTo>
                  <a:lnTo>
                    <a:pt x="32981" y="4241"/>
                  </a:lnTo>
                  <a:lnTo>
                    <a:pt x="15824" y="15811"/>
                  </a:lnTo>
                  <a:lnTo>
                    <a:pt x="4241" y="32969"/>
                  </a:lnTo>
                  <a:lnTo>
                    <a:pt x="1498" y="46507"/>
                  </a:lnTo>
                  <a:lnTo>
                    <a:pt x="241" y="46507"/>
                  </a:lnTo>
                  <a:lnTo>
                    <a:pt x="241" y="52806"/>
                  </a:lnTo>
                  <a:lnTo>
                    <a:pt x="0" y="54000"/>
                  </a:lnTo>
                  <a:lnTo>
                    <a:pt x="0" y="85547"/>
                  </a:lnTo>
                  <a:lnTo>
                    <a:pt x="241" y="86753"/>
                  </a:lnTo>
                  <a:lnTo>
                    <a:pt x="241" y="90919"/>
                  </a:lnTo>
                  <a:lnTo>
                    <a:pt x="1689" y="97904"/>
                  </a:lnTo>
                  <a:lnTo>
                    <a:pt x="3327" y="102069"/>
                  </a:lnTo>
                  <a:lnTo>
                    <a:pt x="4241" y="106553"/>
                  </a:lnTo>
                  <a:lnTo>
                    <a:pt x="15824" y="123723"/>
                  </a:lnTo>
                  <a:lnTo>
                    <a:pt x="23914" y="129197"/>
                  </a:lnTo>
                  <a:lnTo>
                    <a:pt x="24371" y="129603"/>
                  </a:lnTo>
                  <a:lnTo>
                    <a:pt x="25006" y="129921"/>
                  </a:lnTo>
                  <a:lnTo>
                    <a:pt x="32981" y="135293"/>
                  </a:lnTo>
                  <a:lnTo>
                    <a:pt x="37973" y="136309"/>
                  </a:lnTo>
                  <a:lnTo>
                    <a:pt x="39230" y="136918"/>
                  </a:lnTo>
                  <a:lnTo>
                    <a:pt x="47078" y="138150"/>
                  </a:lnTo>
                  <a:lnTo>
                    <a:pt x="54000" y="139534"/>
                  </a:lnTo>
                  <a:lnTo>
                    <a:pt x="56057" y="139534"/>
                  </a:lnTo>
                  <a:lnTo>
                    <a:pt x="223583" y="139547"/>
                  </a:lnTo>
                  <a:lnTo>
                    <a:pt x="225107" y="139534"/>
                  </a:lnTo>
                  <a:lnTo>
                    <a:pt x="229933" y="138569"/>
                  </a:lnTo>
                  <a:lnTo>
                    <a:pt x="240499" y="136918"/>
                  </a:lnTo>
                  <a:lnTo>
                    <a:pt x="242176" y="136093"/>
                  </a:lnTo>
                  <a:lnTo>
                    <a:pt x="246126" y="135293"/>
                  </a:lnTo>
                  <a:lnTo>
                    <a:pt x="252437" y="131038"/>
                  </a:lnTo>
                  <a:lnTo>
                    <a:pt x="255346" y="129603"/>
                  </a:lnTo>
                  <a:lnTo>
                    <a:pt x="257365" y="127723"/>
                  </a:lnTo>
                  <a:lnTo>
                    <a:pt x="263283" y="123723"/>
                  </a:lnTo>
                  <a:lnTo>
                    <a:pt x="266103" y="119545"/>
                  </a:lnTo>
                  <a:lnTo>
                    <a:pt x="267309" y="118414"/>
                  </a:lnTo>
                  <a:lnTo>
                    <a:pt x="269976" y="113792"/>
                  </a:lnTo>
                  <a:lnTo>
                    <a:pt x="274866" y="106553"/>
                  </a:lnTo>
                  <a:lnTo>
                    <a:pt x="275234" y="104711"/>
                  </a:lnTo>
                  <a:lnTo>
                    <a:pt x="275551" y="104165"/>
                  </a:lnTo>
                  <a:lnTo>
                    <a:pt x="278028" y="97904"/>
                  </a:lnTo>
                  <a:lnTo>
                    <a:pt x="279488" y="90919"/>
                  </a:lnTo>
                  <a:lnTo>
                    <a:pt x="279488" y="46507"/>
                  </a:lnTo>
                  <a:close/>
                </a:path>
              </a:pathLst>
            </a:custGeom>
            <a:solidFill>
              <a:srgbClr val="EFC3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9413642" y="3538391"/>
              <a:ext cx="279400" cy="93345"/>
            </a:xfrm>
            <a:custGeom>
              <a:avLst/>
              <a:gdLst/>
              <a:ahLst/>
              <a:cxnLst/>
              <a:rect l="l" t="t" r="r" b="b"/>
              <a:pathLst>
                <a:path w="279400" h="93345">
                  <a:moveTo>
                    <a:pt x="223342" y="0"/>
                  </a:moveTo>
                  <a:lnTo>
                    <a:pt x="55905" y="0"/>
                  </a:lnTo>
                  <a:lnTo>
                    <a:pt x="38982" y="2599"/>
                  </a:lnTo>
                  <a:lnTo>
                    <a:pt x="3924" y="35242"/>
                  </a:lnTo>
                  <a:lnTo>
                    <a:pt x="0" y="48488"/>
                  </a:lnTo>
                  <a:lnTo>
                    <a:pt x="0" y="93040"/>
                  </a:lnTo>
                  <a:lnTo>
                    <a:pt x="279247" y="93040"/>
                  </a:lnTo>
                  <a:lnTo>
                    <a:pt x="279247" y="55765"/>
                  </a:lnTo>
                  <a:lnTo>
                    <a:pt x="279247" y="48488"/>
                  </a:lnTo>
                  <a:lnTo>
                    <a:pt x="255108" y="9867"/>
                  </a:lnTo>
                  <a:lnTo>
                    <a:pt x="240259" y="2599"/>
                  </a:lnTo>
                  <a:lnTo>
                    <a:pt x="2233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9413646" y="3631425"/>
              <a:ext cx="279400" cy="93345"/>
            </a:xfrm>
            <a:custGeom>
              <a:avLst/>
              <a:gdLst/>
              <a:ahLst/>
              <a:cxnLst/>
              <a:rect l="l" t="t" r="r" b="b"/>
              <a:pathLst>
                <a:path w="279400" h="93345">
                  <a:moveTo>
                    <a:pt x="279247" y="0"/>
                  </a:moveTo>
                  <a:lnTo>
                    <a:pt x="0" y="0"/>
                  </a:lnTo>
                  <a:lnTo>
                    <a:pt x="0" y="93027"/>
                  </a:lnTo>
                  <a:lnTo>
                    <a:pt x="279247" y="93027"/>
                  </a:lnTo>
                  <a:lnTo>
                    <a:pt x="279247" y="0"/>
                  </a:lnTo>
                  <a:close/>
                </a:path>
              </a:pathLst>
            </a:custGeom>
            <a:solidFill>
              <a:srgbClr val="D124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9104246" y="3552231"/>
              <a:ext cx="278765" cy="278765"/>
            </a:xfrm>
            <a:custGeom>
              <a:avLst/>
              <a:gdLst/>
              <a:ahLst/>
              <a:cxnLst/>
              <a:rect l="l" t="t" r="r" b="b"/>
              <a:pathLst>
                <a:path w="278765" h="278764">
                  <a:moveTo>
                    <a:pt x="222948" y="0"/>
                  </a:moveTo>
                  <a:lnTo>
                    <a:pt x="55778" y="0"/>
                  </a:lnTo>
                  <a:lnTo>
                    <a:pt x="38885" y="2588"/>
                  </a:lnTo>
                  <a:lnTo>
                    <a:pt x="3911" y="35140"/>
                  </a:lnTo>
                  <a:lnTo>
                    <a:pt x="0" y="48386"/>
                  </a:lnTo>
                  <a:lnTo>
                    <a:pt x="0" y="230200"/>
                  </a:lnTo>
                  <a:lnTo>
                    <a:pt x="24087" y="268755"/>
                  </a:lnTo>
                  <a:lnTo>
                    <a:pt x="55778" y="278587"/>
                  </a:lnTo>
                  <a:lnTo>
                    <a:pt x="222948" y="278587"/>
                  </a:lnTo>
                  <a:lnTo>
                    <a:pt x="266611" y="257643"/>
                  </a:lnTo>
                  <a:lnTo>
                    <a:pt x="278726" y="230200"/>
                  </a:lnTo>
                  <a:lnTo>
                    <a:pt x="278726" y="48386"/>
                  </a:lnTo>
                  <a:lnTo>
                    <a:pt x="254635" y="9831"/>
                  </a:lnTo>
                  <a:lnTo>
                    <a:pt x="222948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9101910" y="3796068"/>
              <a:ext cx="255270" cy="21590"/>
            </a:xfrm>
            <a:custGeom>
              <a:avLst/>
              <a:gdLst/>
              <a:ahLst/>
              <a:cxnLst/>
              <a:rect l="l" t="t" r="r" b="b"/>
              <a:pathLst>
                <a:path w="255270" h="21589">
                  <a:moveTo>
                    <a:pt x="254662" y="0"/>
                  </a:moveTo>
                  <a:lnTo>
                    <a:pt x="0" y="0"/>
                  </a:lnTo>
                  <a:lnTo>
                    <a:pt x="3792" y="5626"/>
                  </a:lnTo>
                  <a:lnTo>
                    <a:pt x="20957" y="17204"/>
                  </a:lnTo>
                  <a:lnTo>
                    <a:pt x="41975" y="21450"/>
                  </a:lnTo>
                  <a:lnTo>
                    <a:pt x="212675" y="21450"/>
                  </a:lnTo>
                  <a:lnTo>
                    <a:pt x="233700" y="17204"/>
                  </a:lnTo>
                  <a:lnTo>
                    <a:pt x="250869" y="5626"/>
                  </a:lnTo>
                  <a:lnTo>
                    <a:pt x="254662" y="0"/>
                  </a:lnTo>
                  <a:close/>
                </a:path>
              </a:pathLst>
            </a:custGeom>
            <a:solidFill>
              <a:srgbClr val="A5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9092131" y="3774630"/>
              <a:ext cx="274320" cy="21590"/>
            </a:xfrm>
            <a:custGeom>
              <a:avLst/>
              <a:gdLst/>
              <a:ahLst/>
              <a:cxnLst/>
              <a:rect l="l" t="t" r="r" b="b"/>
              <a:pathLst>
                <a:path w="274320" h="21589">
                  <a:moveTo>
                    <a:pt x="274221" y="0"/>
                  </a:moveTo>
                  <a:lnTo>
                    <a:pt x="0" y="0"/>
                  </a:lnTo>
                  <a:lnTo>
                    <a:pt x="1997" y="9894"/>
                  </a:lnTo>
                  <a:lnTo>
                    <a:pt x="9787" y="21450"/>
                  </a:lnTo>
                  <a:lnTo>
                    <a:pt x="264432" y="21450"/>
                  </a:lnTo>
                  <a:lnTo>
                    <a:pt x="272223" y="9894"/>
                  </a:lnTo>
                  <a:lnTo>
                    <a:pt x="2742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9089948" y="3753815"/>
              <a:ext cx="278765" cy="20320"/>
            </a:xfrm>
            <a:custGeom>
              <a:avLst/>
              <a:gdLst/>
              <a:ahLst/>
              <a:cxnLst/>
              <a:rect l="l" t="t" r="r" b="b"/>
              <a:pathLst>
                <a:path w="278765" h="20320">
                  <a:moveTo>
                    <a:pt x="278650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1092" y="10160"/>
                  </a:lnTo>
                  <a:lnTo>
                    <a:pt x="1092" y="20320"/>
                  </a:lnTo>
                  <a:lnTo>
                    <a:pt x="277533" y="20320"/>
                  </a:lnTo>
                  <a:lnTo>
                    <a:pt x="277533" y="10160"/>
                  </a:lnTo>
                  <a:lnTo>
                    <a:pt x="278650" y="10160"/>
                  </a:lnTo>
                  <a:lnTo>
                    <a:pt x="278650" y="0"/>
                  </a:lnTo>
                  <a:close/>
                </a:path>
              </a:pathLst>
            </a:custGeom>
            <a:solidFill>
              <a:srgbClr val="A5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9089884" y="3538829"/>
              <a:ext cx="278724" cy="64325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9089884" y="3731780"/>
              <a:ext cx="278765" cy="21590"/>
            </a:xfrm>
            <a:custGeom>
              <a:avLst/>
              <a:gdLst/>
              <a:ahLst/>
              <a:cxnLst/>
              <a:rect l="l" t="t" r="r" b="b"/>
              <a:pathLst>
                <a:path w="278765" h="21589">
                  <a:moveTo>
                    <a:pt x="278714" y="0"/>
                  </a:moveTo>
                  <a:lnTo>
                    <a:pt x="0" y="0"/>
                  </a:lnTo>
                  <a:lnTo>
                    <a:pt x="0" y="21424"/>
                  </a:lnTo>
                  <a:lnTo>
                    <a:pt x="278714" y="21424"/>
                  </a:lnTo>
                  <a:lnTo>
                    <a:pt x="278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9089884" y="3710304"/>
              <a:ext cx="278765" cy="21590"/>
            </a:xfrm>
            <a:custGeom>
              <a:avLst/>
              <a:gdLst/>
              <a:ahLst/>
              <a:cxnLst/>
              <a:rect l="l" t="t" r="r" b="b"/>
              <a:pathLst>
                <a:path w="278765" h="21589">
                  <a:moveTo>
                    <a:pt x="278714" y="0"/>
                  </a:moveTo>
                  <a:lnTo>
                    <a:pt x="0" y="0"/>
                  </a:lnTo>
                  <a:lnTo>
                    <a:pt x="0" y="21462"/>
                  </a:lnTo>
                  <a:lnTo>
                    <a:pt x="278714" y="21462"/>
                  </a:lnTo>
                  <a:lnTo>
                    <a:pt x="278714" y="0"/>
                  </a:lnTo>
                  <a:close/>
                </a:path>
              </a:pathLst>
            </a:custGeom>
            <a:solidFill>
              <a:srgbClr val="A5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9089884" y="3688880"/>
              <a:ext cx="278765" cy="21590"/>
            </a:xfrm>
            <a:custGeom>
              <a:avLst/>
              <a:gdLst/>
              <a:ahLst/>
              <a:cxnLst/>
              <a:rect l="l" t="t" r="r" b="b"/>
              <a:pathLst>
                <a:path w="278765" h="21589">
                  <a:moveTo>
                    <a:pt x="278714" y="0"/>
                  </a:moveTo>
                  <a:lnTo>
                    <a:pt x="0" y="0"/>
                  </a:lnTo>
                  <a:lnTo>
                    <a:pt x="0" y="21424"/>
                  </a:lnTo>
                  <a:lnTo>
                    <a:pt x="278714" y="21424"/>
                  </a:lnTo>
                  <a:lnTo>
                    <a:pt x="278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9089948" y="3753205"/>
              <a:ext cx="278765" cy="64769"/>
            </a:xfrm>
            <a:custGeom>
              <a:avLst/>
              <a:gdLst/>
              <a:ahLst/>
              <a:cxnLst/>
              <a:rect l="l" t="t" r="r" b="b"/>
              <a:pathLst>
                <a:path w="278765" h="64770">
                  <a:moveTo>
                    <a:pt x="266623" y="42862"/>
                  </a:moveTo>
                  <a:lnTo>
                    <a:pt x="11976" y="42862"/>
                  </a:lnTo>
                  <a:lnTo>
                    <a:pt x="20485" y="51689"/>
                  </a:lnTo>
                  <a:lnTo>
                    <a:pt x="31153" y="58597"/>
                  </a:lnTo>
                  <a:lnTo>
                    <a:pt x="38138" y="61125"/>
                  </a:lnTo>
                  <a:lnTo>
                    <a:pt x="51714" y="63855"/>
                  </a:lnTo>
                  <a:lnTo>
                    <a:pt x="55727" y="64312"/>
                  </a:lnTo>
                  <a:lnTo>
                    <a:pt x="222935" y="64312"/>
                  </a:lnTo>
                  <a:lnTo>
                    <a:pt x="226949" y="63855"/>
                  </a:lnTo>
                  <a:lnTo>
                    <a:pt x="240423" y="61125"/>
                  </a:lnTo>
                  <a:lnTo>
                    <a:pt x="240652" y="61125"/>
                  </a:lnTo>
                  <a:lnTo>
                    <a:pt x="247853" y="58597"/>
                  </a:lnTo>
                  <a:lnTo>
                    <a:pt x="258089" y="51689"/>
                  </a:lnTo>
                  <a:lnTo>
                    <a:pt x="266052" y="43700"/>
                  </a:lnTo>
                  <a:lnTo>
                    <a:pt x="266623" y="42862"/>
                  </a:lnTo>
                  <a:close/>
                </a:path>
                <a:path w="278765" h="64770">
                  <a:moveTo>
                    <a:pt x="278663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1092" y="10160"/>
                  </a:lnTo>
                  <a:lnTo>
                    <a:pt x="1092" y="21590"/>
                  </a:lnTo>
                  <a:lnTo>
                    <a:pt x="277533" y="21590"/>
                  </a:lnTo>
                  <a:lnTo>
                    <a:pt x="277533" y="10160"/>
                  </a:lnTo>
                  <a:lnTo>
                    <a:pt x="278663" y="10160"/>
                  </a:lnTo>
                  <a:lnTo>
                    <a:pt x="278663" y="0"/>
                  </a:lnTo>
                  <a:close/>
                </a:path>
              </a:pathLst>
            </a:custGeom>
            <a:solidFill>
              <a:srgbClr val="A5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9092133" y="3560330"/>
              <a:ext cx="274320" cy="236220"/>
            </a:xfrm>
            <a:custGeom>
              <a:avLst/>
              <a:gdLst/>
              <a:ahLst/>
              <a:cxnLst/>
              <a:rect l="l" t="t" r="r" b="b"/>
              <a:pathLst>
                <a:path w="274320" h="236220">
                  <a:moveTo>
                    <a:pt x="274193" y="214312"/>
                  </a:moveTo>
                  <a:lnTo>
                    <a:pt x="63" y="214312"/>
                  </a:lnTo>
                  <a:lnTo>
                    <a:pt x="2133" y="224180"/>
                  </a:lnTo>
                  <a:lnTo>
                    <a:pt x="9766" y="235737"/>
                  </a:lnTo>
                  <a:lnTo>
                    <a:pt x="264426" y="235737"/>
                  </a:lnTo>
                  <a:lnTo>
                    <a:pt x="272186" y="224180"/>
                  </a:lnTo>
                  <a:lnTo>
                    <a:pt x="274193" y="214312"/>
                  </a:lnTo>
                  <a:close/>
                </a:path>
                <a:path w="274320" h="236220">
                  <a:moveTo>
                    <a:pt x="274218" y="21374"/>
                  </a:moveTo>
                  <a:lnTo>
                    <a:pt x="272186" y="11493"/>
                  </a:lnTo>
                  <a:lnTo>
                    <a:pt x="264477" y="0"/>
                  </a:lnTo>
                  <a:lnTo>
                    <a:pt x="9728" y="0"/>
                  </a:lnTo>
                  <a:lnTo>
                    <a:pt x="2628" y="10541"/>
                  </a:lnTo>
                  <a:lnTo>
                    <a:pt x="1371" y="14528"/>
                  </a:lnTo>
                  <a:lnTo>
                    <a:pt x="0" y="21374"/>
                  </a:lnTo>
                  <a:lnTo>
                    <a:pt x="274218" y="213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9089885" y="3538816"/>
              <a:ext cx="278765" cy="107314"/>
            </a:xfrm>
            <a:custGeom>
              <a:avLst/>
              <a:gdLst/>
              <a:ahLst/>
              <a:cxnLst/>
              <a:rect l="l" t="t" r="r" b="b"/>
              <a:pathLst>
                <a:path w="278765" h="107314">
                  <a:moveTo>
                    <a:pt x="266712" y="21501"/>
                  </a:moveTo>
                  <a:lnTo>
                    <a:pt x="227088" y="495"/>
                  </a:lnTo>
                  <a:lnTo>
                    <a:pt x="222999" y="0"/>
                  </a:lnTo>
                  <a:lnTo>
                    <a:pt x="55791" y="0"/>
                  </a:lnTo>
                  <a:lnTo>
                    <a:pt x="19837" y="13119"/>
                  </a:lnTo>
                  <a:lnTo>
                    <a:pt x="11988" y="21501"/>
                  </a:lnTo>
                  <a:lnTo>
                    <a:pt x="266712" y="21501"/>
                  </a:lnTo>
                  <a:close/>
                </a:path>
                <a:path w="278765" h="107314">
                  <a:moveTo>
                    <a:pt x="278714" y="85750"/>
                  </a:moveTo>
                  <a:lnTo>
                    <a:pt x="0" y="85750"/>
                  </a:lnTo>
                  <a:lnTo>
                    <a:pt x="0" y="107200"/>
                  </a:lnTo>
                  <a:lnTo>
                    <a:pt x="278714" y="107213"/>
                  </a:lnTo>
                  <a:lnTo>
                    <a:pt x="278714" y="85750"/>
                  </a:lnTo>
                  <a:close/>
                </a:path>
                <a:path w="278765" h="107314">
                  <a:moveTo>
                    <a:pt x="278752" y="54025"/>
                  </a:moveTo>
                  <a:lnTo>
                    <a:pt x="276453" y="42875"/>
                  </a:lnTo>
                  <a:lnTo>
                    <a:pt x="2260" y="42875"/>
                  </a:lnTo>
                  <a:lnTo>
                    <a:pt x="25" y="54025"/>
                  </a:lnTo>
                  <a:lnTo>
                    <a:pt x="0" y="64312"/>
                  </a:lnTo>
                  <a:lnTo>
                    <a:pt x="278714" y="64312"/>
                  </a:lnTo>
                  <a:lnTo>
                    <a:pt x="278752" y="54025"/>
                  </a:lnTo>
                  <a:close/>
                </a:path>
              </a:pathLst>
            </a:custGeom>
            <a:solidFill>
              <a:srgbClr val="A5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9089885" y="3603129"/>
              <a:ext cx="278765" cy="64769"/>
            </a:xfrm>
            <a:custGeom>
              <a:avLst/>
              <a:gdLst/>
              <a:ahLst/>
              <a:cxnLst/>
              <a:rect l="l" t="t" r="r" b="b"/>
              <a:pathLst>
                <a:path w="278765" h="64770">
                  <a:moveTo>
                    <a:pt x="278714" y="42900"/>
                  </a:moveTo>
                  <a:lnTo>
                    <a:pt x="0" y="42887"/>
                  </a:lnTo>
                  <a:lnTo>
                    <a:pt x="0" y="64325"/>
                  </a:lnTo>
                  <a:lnTo>
                    <a:pt x="278714" y="64325"/>
                  </a:lnTo>
                  <a:lnTo>
                    <a:pt x="278714" y="42900"/>
                  </a:lnTo>
                  <a:close/>
                </a:path>
                <a:path w="278765" h="64770">
                  <a:moveTo>
                    <a:pt x="278714" y="12"/>
                  </a:moveTo>
                  <a:lnTo>
                    <a:pt x="0" y="0"/>
                  </a:lnTo>
                  <a:lnTo>
                    <a:pt x="0" y="21424"/>
                  </a:lnTo>
                  <a:lnTo>
                    <a:pt x="278714" y="21437"/>
                  </a:lnTo>
                  <a:lnTo>
                    <a:pt x="278714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9089884" y="3667455"/>
              <a:ext cx="278765" cy="21590"/>
            </a:xfrm>
            <a:custGeom>
              <a:avLst/>
              <a:gdLst/>
              <a:ahLst/>
              <a:cxnLst/>
              <a:rect l="l" t="t" r="r" b="b"/>
              <a:pathLst>
                <a:path w="278765" h="21589">
                  <a:moveTo>
                    <a:pt x="278714" y="0"/>
                  </a:moveTo>
                  <a:lnTo>
                    <a:pt x="0" y="0"/>
                  </a:lnTo>
                  <a:lnTo>
                    <a:pt x="0" y="21424"/>
                  </a:lnTo>
                  <a:lnTo>
                    <a:pt x="278714" y="21424"/>
                  </a:lnTo>
                  <a:lnTo>
                    <a:pt x="278714" y="0"/>
                  </a:lnTo>
                  <a:close/>
                </a:path>
              </a:pathLst>
            </a:custGeom>
            <a:solidFill>
              <a:srgbClr val="A5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9089884" y="3538830"/>
              <a:ext cx="139355" cy="150037"/>
            </a:xfrm>
            <a:prstGeom prst="rect">
              <a:avLst/>
            </a:prstGeom>
          </p:spPr>
        </p:pic>
      </p:grpSp>
      <p:grpSp>
        <p:nvGrpSpPr>
          <p:cNvPr id="166" name="object 166"/>
          <p:cNvGrpSpPr/>
          <p:nvPr/>
        </p:nvGrpSpPr>
        <p:grpSpPr>
          <a:xfrm>
            <a:off x="9413552" y="3188204"/>
            <a:ext cx="293370" cy="293370"/>
            <a:chOff x="9413552" y="3188204"/>
            <a:chExt cx="293370" cy="293370"/>
          </a:xfrm>
        </p:grpSpPr>
        <p:sp>
          <p:nvSpPr>
            <p:cNvPr id="167" name="object 167"/>
            <p:cNvSpPr/>
            <p:nvPr/>
          </p:nvSpPr>
          <p:spPr>
            <a:xfrm>
              <a:off x="9427224" y="3201765"/>
              <a:ext cx="280035" cy="279400"/>
            </a:xfrm>
            <a:custGeom>
              <a:avLst/>
              <a:gdLst/>
              <a:ahLst/>
              <a:cxnLst/>
              <a:rect l="l" t="t" r="r" b="b"/>
              <a:pathLst>
                <a:path w="280034" h="279400">
                  <a:moveTo>
                    <a:pt x="223494" y="0"/>
                  </a:moveTo>
                  <a:lnTo>
                    <a:pt x="55905" y="0"/>
                  </a:lnTo>
                  <a:lnTo>
                    <a:pt x="38974" y="2593"/>
                  </a:lnTo>
                  <a:lnTo>
                    <a:pt x="3898" y="35217"/>
                  </a:lnTo>
                  <a:lnTo>
                    <a:pt x="0" y="48501"/>
                  </a:lnTo>
                  <a:lnTo>
                    <a:pt x="0" y="230771"/>
                  </a:lnTo>
                  <a:lnTo>
                    <a:pt x="24139" y="269416"/>
                  </a:lnTo>
                  <a:lnTo>
                    <a:pt x="55905" y="279273"/>
                  </a:lnTo>
                  <a:lnTo>
                    <a:pt x="223494" y="279273"/>
                  </a:lnTo>
                  <a:lnTo>
                    <a:pt x="267275" y="258275"/>
                  </a:lnTo>
                  <a:lnTo>
                    <a:pt x="279412" y="230771"/>
                  </a:lnTo>
                  <a:lnTo>
                    <a:pt x="279412" y="48501"/>
                  </a:lnTo>
                  <a:lnTo>
                    <a:pt x="255265" y="9850"/>
                  </a:lnTo>
                  <a:lnTo>
                    <a:pt x="223494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9413545" y="3188207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9387" y="48679"/>
                  </a:moveTo>
                  <a:lnTo>
                    <a:pt x="277926" y="41668"/>
                  </a:lnTo>
                  <a:lnTo>
                    <a:pt x="275818" y="36372"/>
                  </a:lnTo>
                  <a:lnTo>
                    <a:pt x="275145" y="32981"/>
                  </a:lnTo>
                  <a:lnTo>
                    <a:pt x="267347" y="21424"/>
                  </a:lnTo>
                  <a:lnTo>
                    <a:pt x="267195" y="21145"/>
                  </a:lnTo>
                  <a:lnTo>
                    <a:pt x="263575" y="15811"/>
                  </a:lnTo>
                  <a:lnTo>
                    <a:pt x="256159" y="10820"/>
                  </a:lnTo>
                  <a:lnTo>
                    <a:pt x="255231" y="9944"/>
                  </a:lnTo>
                  <a:lnTo>
                    <a:pt x="253873" y="9283"/>
                  </a:lnTo>
                  <a:lnTo>
                    <a:pt x="246405" y="4241"/>
                  </a:lnTo>
                  <a:lnTo>
                    <a:pt x="241706" y="3302"/>
                  </a:lnTo>
                  <a:lnTo>
                    <a:pt x="240360" y="2628"/>
                  </a:lnTo>
                  <a:lnTo>
                    <a:pt x="231927" y="1333"/>
                  </a:lnTo>
                  <a:lnTo>
                    <a:pt x="225386" y="0"/>
                  </a:lnTo>
                  <a:lnTo>
                    <a:pt x="223418" y="0"/>
                  </a:lnTo>
                  <a:lnTo>
                    <a:pt x="55816" y="0"/>
                  </a:lnTo>
                  <a:lnTo>
                    <a:pt x="54000" y="0"/>
                  </a:lnTo>
                  <a:lnTo>
                    <a:pt x="47917" y="1231"/>
                  </a:lnTo>
                  <a:lnTo>
                    <a:pt x="38900" y="2628"/>
                  </a:lnTo>
                  <a:lnTo>
                    <a:pt x="37465" y="3340"/>
                  </a:lnTo>
                  <a:lnTo>
                    <a:pt x="32981" y="4241"/>
                  </a:lnTo>
                  <a:lnTo>
                    <a:pt x="25692" y="9156"/>
                  </a:lnTo>
                  <a:lnTo>
                    <a:pt x="24091" y="9944"/>
                  </a:lnTo>
                  <a:lnTo>
                    <a:pt x="22999" y="10972"/>
                  </a:lnTo>
                  <a:lnTo>
                    <a:pt x="15811" y="15811"/>
                  </a:lnTo>
                  <a:lnTo>
                    <a:pt x="12293" y="21018"/>
                  </a:lnTo>
                  <a:lnTo>
                    <a:pt x="12166" y="21145"/>
                  </a:lnTo>
                  <a:lnTo>
                    <a:pt x="11861" y="21678"/>
                  </a:lnTo>
                  <a:lnTo>
                    <a:pt x="4241" y="32981"/>
                  </a:lnTo>
                  <a:lnTo>
                    <a:pt x="3568" y="36258"/>
                  </a:lnTo>
                  <a:lnTo>
                    <a:pt x="1308" y="41668"/>
                  </a:lnTo>
                  <a:lnTo>
                    <a:pt x="0" y="48679"/>
                  </a:lnTo>
                  <a:lnTo>
                    <a:pt x="0" y="54000"/>
                  </a:lnTo>
                  <a:lnTo>
                    <a:pt x="0" y="225374"/>
                  </a:lnTo>
                  <a:lnTo>
                    <a:pt x="0" y="230847"/>
                  </a:lnTo>
                  <a:lnTo>
                    <a:pt x="1308" y="237705"/>
                  </a:lnTo>
                  <a:lnTo>
                    <a:pt x="3619" y="243332"/>
                  </a:lnTo>
                  <a:lnTo>
                    <a:pt x="4241" y="246405"/>
                  </a:lnTo>
                  <a:lnTo>
                    <a:pt x="11417" y="257060"/>
                  </a:lnTo>
                  <a:lnTo>
                    <a:pt x="12166" y="258343"/>
                  </a:lnTo>
                  <a:lnTo>
                    <a:pt x="12496" y="258673"/>
                  </a:lnTo>
                  <a:lnTo>
                    <a:pt x="15811" y="263563"/>
                  </a:lnTo>
                  <a:lnTo>
                    <a:pt x="22694" y="268211"/>
                  </a:lnTo>
                  <a:lnTo>
                    <a:pt x="24091" y="269506"/>
                  </a:lnTo>
                  <a:lnTo>
                    <a:pt x="26085" y="270497"/>
                  </a:lnTo>
                  <a:lnTo>
                    <a:pt x="32981" y="275132"/>
                  </a:lnTo>
                  <a:lnTo>
                    <a:pt x="37312" y="276009"/>
                  </a:lnTo>
                  <a:lnTo>
                    <a:pt x="38900" y="276783"/>
                  </a:lnTo>
                  <a:lnTo>
                    <a:pt x="48272" y="278231"/>
                  </a:lnTo>
                  <a:lnTo>
                    <a:pt x="54000" y="279374"/>
                  </a:lnTo>
                  <a:lnTo>
                    <a:pt x="55816" y="279374"/>
                  </a:lnTo>
                  <a:lnTo>
                    <a:pt x="223418" y="279374"/>
                  </a:lnTo>
                  <a:lnTo>
                    <a:pt x="225386" y="279374"/>
                  </a:lnTo>
                  <a:lnTo>
                    <a:pt x="231533" y="278142"/>
                  </a:lnTo>
                  <a:lnTo>
                    <a:pt x="240360" y="276783"/>
                  </a:lnTo>
                  <a:lnTo>
                    <a:pt x="241858" y="276059"/>
                  </a:lnTo>
                  <a:lnTo>
                    <a:pt x="246405" y="275132"/>
                  </a:lnTo>
                  <a:lnTo>
                    <a:pt x="253479" y="270370"/>
                  </a:lnTo>
                  <a:lnTo>
                    <a:pt x="255231" y="269506"/>
                  </a:lnTo>
                  <a:lnTo>
                    <a:pt x="256463" y="268351"/>
                  </a:lnTo>
                  <a:lnTo>
                    <a:pt x="263575" y="263563"/>
                  </a:lnTo>
                  <a:lnTo>
                    <a:pt x="266915" y="258597"/>
                  </a:lnTo>
                  <a:lnTo>
                    <a:pt x="267195" y="258343"/>
                  </a:lnTo>
                  <a:lnTo>
                    <a:pt x="267792" y="257302"/>
                  </a:lnTo>
                  <a:lnTo>
                    <a:pt x="275145" y="246405"/>
                  </a:lnTo>
                  <a:lnTo>
                    <a:pt x="275780" y="243230"/>
                  </a:lnTo>
                  <a:lnTo>
                    <a:pt x="277926" y="237705"/>
                  </a:lnTo>
                  <a:lnTo>
                    <a:pt x="279387" y="230847"/>
                  </a:lnTo>
                  <a:lnTo>
                    <a:pt x="279387" y="225374"/>
                  </a:lnTo>
                  <a:lnTo>
                    <a:pt x="279387" y="55956"/>
                  </a:lnTo>
                  <a:lnTo>
                    <a:pt x="279387" y="54000"/>
                  </a:lnTo>
                  <a:lnTo>
                    <a:pt x="279387" y="48679"/>
                  </a:lnTo>
                  <a:close/>
                </a:path>
              </a:pathLst>
            </a:custGeom>
            <a:solidFill>
              <a:srgbClr val="D239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9436624" y="3217758"/>
              <a:ext cx="150870" cy="124250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9738600" y="3188199"/>
            <a:ext cx="293370" cy="291465"/>
            <a:chOff x="9738600" y="3188199"/>
            <a:chExt cx="293370" cy="291465"/>
          </a:xfrm>
        </p:grpSpPr>
        <p:sp>
          <p:nvSpPr>
            <p:cNvPr id="171" name="object 171"/>
            <p:cNvSpPr/>
            <p:nvPr/>
          </p:nvSpPr>
          <p:spPr>
            <a:xfrm>
              <a:off x="9753660" y="3201657"/>
              <a:ext cx="278130" cy="278130"/>
            </a:xfrm>
            <a:custGeom>
              <a:avLst/>
              <a:gdLst/>
              <a:ahLst/>
              <a:cxnLst/>
              <a:rect l="l" t="t" r="r" b="b"/>
              <a:pathLst>
                <a:path w="278129" h="278129">
                  <a:moveTo>
                    <a:pt x="222389" y="0"/>
                  </a:moveTo>
                  <a:lnTo>
                    <a:pt x="55638" y="0"/>
                  </a:lnTo>
                  <a:lnTo>
                    <a:pt x="38790" y="2583"/>
                  </a:lnTo>
                  <a:lnTo>
                    <a:pt x="3898" y="35064"/>
                  </a:lnTo>
                  <a:lnTo>
                    <a:pt x="0" y="48272"/>
                  </a:lnTo>
                  <a:lnTo>
                    <a:pt x="0" y="229628"/>
                  </a:lnTo>
                  <a:lnTo>
                    <a:pt x="24029" y="268084"/>
                  </a:lnTo>
                  <a:lnTo>
                    <a:pt x="55638" y="277888"/>
                  </a:lnTo>
                  <a:lnTo>
                    <a:pt x="222389" y="277888"/>
                  </a:lnTo>
                  <a:lnTo>
                    <a:pt x="265948" y="257003"/>
                  </a:lnTo>
                  <a:lnTo>
                    <a:pt x="278028" y="229628"/>
                  </a:lnTo>
                  <a:lnTo>
                    <a:pt x="278028" y="48272"/>
                  </a:lnTo>
                  <a:lnTo>
                    <a:pt x="253998" y="9812"/>
                  </a:lnTo>
                  <a:lnTo>
                    <a:pt x="222389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9738601" y="3188207"/>
              <a:ext cx="278130" cy="278130"/>
            </a:xfrm>
            <a:custGeom>
              <a:avLst/>
              <a:gdLst/>
              <a:ahLst/>
              <a:cxnLst/>
              <a:rect l="l" t="t" r="r" b="b"/>
              <a:pathLst>
                <a:path w="278129" h="278129">
                  <a:moveTo>
                    <a:pt x="278003" y="47218"/>
                  </a:moveTo>
                  <a:lnTo>
                    <a:pt x="274281" y="28829"/>
                  </a:lnTo>
                  <a:lnTo>
                    <a:pt x="264160" y="13830"/>
                  </a:lnTo>
                  <a:lnTo>
                    <a:pt x="249148" y="3708"/>
                  </a:lnTo>
                  <a:lnTo>
                    <a:pt x="230771" y="0"/>
                  </a:lnTo>
                  <a:lnTo>
                    <a:pt x="222300" y="0"/>
                  </a:lnTo>
                  <a:lnTo>
                    <a:pt x="55537" y="0"/>
                  </a:lnTo>
                  <a:lnTo>
                    <a:pt x="47218" y="0"/>
                  </a:lnTo>
                  <a:lnTo>
                    <a:pt x="28841" y="3708"/>
                  </a:lnTo>
                  <a:lnTo>
                    <a:pt x="13830" y="13830"/>
                  </a:lnTo>
                  <a:lnTo>
                    <a:pt x="3708" y="28829"/>
                  </a:lnTo>
                  <a:lnTo>
                    <a:pt x="0" y="47218"/>
                  </a:lnTo>
                  <a:lnTo>
                    <a:pt x="0" y="48437"/>
                  </a:lnTo>
                  <a:lnTo>
                    <a:pt x="0" y="229704"/>
                  </a:lnTo>
                  <a:lnTo>
                    <a:pt x="0" y="230771"/>
                  </a:lnTo>
                  <a:lnTo>
                    <a:pt x="3708" y="249148"/>
                  </a:lnTo>
                  <a:lnTo>
                    <a:pt x="13830" y="264160"/>
                  </a:lnTo>
                  <a:lnTo>
                    <a:pt x="28841" y="274281"/>
                  </a:lnTo>
                  <a:lnTo>
                    <a:pt x="47218" y="277990"/>
                  </a:lnTo>
                  <a:lnTo>
                    <a:pt x="55448" y="277990"/>
                  </a:lnTo>
                  <a:lnTo>
                    <a:pt x="222300" y="278003"/>
                  </a:lnTo>
                  <a:lnTo>
                    <a:pt x="230771" y="277990"/>
                  </a:lnTo>
                  <a:lnTo>
                    <a:pt x="249148" y="274281"/>
                  </a:lnTo>
                  <a:lnTo>
                    <a:pt x="264160" y="264160"/>
                  </a:lnTo>
                  <a:lnTo>
                    <a:pt x="274281" y="249148"/>
                  </a:lnTo>
                  <a:lnTo>
                    <a:pt x="278003" y="230771"/>
                  </a:lnTo>
                  <a:lnTo>
                    <a:pt x="278003" y="229704"/>
                  </a:lnTo>
                  <a:lnTo>
                    <a:pt x="278003" y="55676"/>
                  </a:lnTo>
                  <a:lnTo>
                    <a:pt x="278003" y="48437"/>
                  </a:lnTo>
                  <a:lnTo>
                    <a:pt x="278003" y="472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9793880" y="3243567"/>
              <a:ext cx="167335" cy="167322"/>
            </a:xfrm>
            <a:prstGeom prst="rect">
              <a:avLst/>
            </a:prstGeom>
          </p:spPr>
        </p:pic>
      </p:grpSp>
      <p:grpSp>
        <p:nvGrpSpPr>
          <p:cNvPr id="174" name="object 174"/>
          <p:cNvGrpSpPr/>
          <p:nvPr/>
        </p:nvGrpSpPr>
        <p:grpSpPr>
          <a:xfrm>
            <a:off x="9089915" y="3188199"/>
            <a:ext cx="293370" cy="292735"/>
            <a:chOff x="9089915" y="3188199"/>
            <a:chExt cx="293370" cy="292735"/>
          </a:xfrm>
        </p:grpSpPr>
        <p:sp>
          <p:nvSpPr>
            <p:cNvPr id="175" name="object 175"/>
            <p:cNvSpPr/>
            <p:nvPr/>
          </p:nvSpPr>
          <p:spPr>
            <a:xfrm>
              <a:off x="9104207" y="3201717"/>
              <a:ext cx="279400" cy="278765"/>
            </a:xfrm>
            <a:custGeom>
              <a:avLst/>
              <a:gdLst/>
              <a:ahLst/>
              <a:cxnLst/>
              <a:rect l="l" t="t" r="r" b="b"/>
              <a:pathLst>
                <a:path w="279400" h="278764">
                  <a:moveTo>
                    <a:pt x="222999" y="0"/>
                  </a:moveTo>
                  <a:lnTo>
                    <a:pt x="55791" y="0"/>
                  </a:lnTo>
                  <a:lnTo>
                    <a:pt x="38905" y="2588"/>
                  </a:lnTo>
                  <a:lnTo>
                    <a:pt x="3911" y="35140"/>
                  </a:lnTo>
                  <a:lnTo>
                    <a:pt x="0" y="48386"/>
                  </a:lnTo>
                  <a:lnTo>
                    <a:pt x="0" y="230250"/>
                  </a:lnTo>
                  <a:lnTo>
                    <a:pt x="24107" y="268806"/>
                  </a:lnTo>
                  <a:lnTo>
                    <a:pt x="55791" y="278637"/>
                  </a:lnTo>
                  <a:lnTo>
                    <a:pt x="222999" y="278637"/>
                  </a:lnTo>
                  <a:lnTo>
                    <a:pt x="266674" y="257694"/>
                  </a:lnTo>
                  <a:lnTo>
                    <a:pt x="278790" y="230250"/>
                  </a:lnTo>
                  <a:lnTo>
                    <a:pt x="278790" y="48386"/>
                  </a:lnTo>
                  <a:lnTo>
                    <a:pt x="254692" y="9831"/>
                  </a:lnTo>
                  <a:lnTo>
                    <a:pt x="222999" y="0"/>
                  </a:lnTo>
                  <a:close/>
                </a:path>
              </a:pathLst>
            </a:custGeom>
            <a:solidFill>
              <a:srgbClr val="478F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9089911" y="3188207"/>
              <a:ext cx="278765" cy="278765"/>
            </a:xfrm>
            <a:custGeom>
              <a:avLst/>
              <a:gdLst/>
              <a:ahLst/>
              <a:cxnLst/>
              <a:rect l="l" t="t" r="r" b="b"/>
              <a:pathLst>
                <a:path w="278765" h="278764">
                  <a:moveTo>
                    <a:pt x="278752" y="48514"/>
                  </a:moveTo>
                  <a:lnTo>
                    <a:pt x="277355" y="41554"/>
                  </a:lnTo>
                  <a:lnTo>
                    <a:pt x="275056" y="35801"/>
                  </a:lnTo>
                  <a:lnTo>
                    <a:pt x="274497" y="32981"/>
                  </a:lnTo>
                  <a:lnTo>
                    <a:pt x="267741" y="22987"/>
                  </a:lnTo>
                  <a:lnTo>
                    <a:pt x="266611" y="21005"/>
                  </a:lnTo>
                  <a:lnTo>
                    <a:pt x="266090" y="20535"/>
                  </a:lnTo>
                  <a:lnTo>
                    <a:pt x="262928" y="15824"/>
                  </a:lnTo>
                  <a:lnTo>
                    <a:pt x="256209" y="11303"/>
                  </a:lnTo>
                  <a:lnTo>
                    <a:pt x="254685" y="9867"/>
                  </a:lnTo>
                  <a:lnTo>
                    <a:pt x="252526" y="8813"/>
                  </a:lnTo>
                  <a:lnTo>
                    <a:pt x="245757" y="4241"/>
                  </a:lnTo>
                  <a:lnTo>
                    <a:pt x="241439" y="3378"/>
                  </a:lnTo>
                  <a:lnTo>
                    <a:pt x="239877" y="2603"/>
                  </a:lnTo>
                  <a:lnTo>
                    <a:pt x="230403" y="1155"/>
                  </a:lnTo>
                  <a:lnTo>
                    <a:pt x="224739" y="0"/>
                  </a:lnTo>
                  <a:lnTo>
                    <a:pt x="222986" y="0"/>
                  </a:lnTo>
                  <a:lnTo>
                    <a:pt x="55740" y="0"/>
                  </a:lnTo>
                  <a:lnTo>
                    <a:pt x="54000" y="0"/>
                  </a:lnTo>
                  <a:lnTo>
                    <a:pt x="48348" y="1143"/>
                  </a:lnTo>
                  <a:lnTo>
                    <a:pt x="38862" y="2603"/>
                  </a:lnTo>
                  <a:lnTo>
                    <a:pt x="37287" y="3378"/>
                  </a:lnTo>
                  <a:lnTo>
                    <a:pt x="32981" y="4241"/>
                  </a:lnTo>
                  <a:lnTo>
                    <a:pt x="26200" y="8813"/>
                  </a:lnTo>
                  <a:lnTo>
                    <a:pt x="24053" y="9867"/>
                  </a:lnTo>
                  <a:lnTo>
                    <a:pt x="22517" y="11303"/>
                  </a:lnTo>
                  <a:lnTo>
                    <a:pt x="15811" y="15824"/>
                  </a:lnTo>
                  <a:lnTo>
                    <a:pt x="12636" y="20535"/>
                  </a:lnTo>
                  <a:lnTo>
                    <a:pt x="12128" y="21005"/>
                  </a:lnTo>
                  <a:lnTo>
                    <a:pt x="10972" y="22999"/>
                  </a:lnTo>
                  <a:lnTo>
                    <a:pt x="4241" y="32981"/>
                  </a:lnTo>
                  <a:lnTo>
                    <a:pt x="3683" y="35737"/>
                  </a:lnTo>
                  <a:lnTo>
                    <a:pt x="1384" y="41554"/>
                  </a:lnTo>
                  <a:lnTo>
                    <a:pt x="0" y="48514"/>
                  </a:lnTo>
                  <a:lnTo>
                    <a:pt x="0" y="54000"/>
                  </a:lnTo>
                  <a:lnTo>
                    <a:pt x="0" y="224739"/>
                  </a:lnTo>
                  <a:lnTo>
                    <a:pt x="0" y="230251"/>
                  </a:lnTo>
                  <a:lnTo>
                    <a:pt x="1358" y="237159"/>
                  </a:lnTo>
                  <a:lnTo>
                    <a:pt x="3670" y="242963"/>
                  </a:lnTo>
                  <a:lnTo>
                    <a:pt x="4241" y="245757"/>
                  </a:lnTo>
                  <a:lnTo>
                    <a:pt x="10947" y="255727"/>
                  </a:lnTo>
                  <a:lnTo>
                    <a:pt x="12103" y="257708"/>
                  </a:lnTo>
                  <a:lnTo>
                    <a:pt x="12611" y="258203"/>
                  </a:lnTo>
                  <a:lnTo>
                    <a:pt x="15811" y="262928"/>
                  </a:lnTo>
                  <a:lnTo>
                    <a:pt x="22466" y="267423"/>
                  </a:lnTo>
                  <a:lnTo>
                    <a:pt x="24028" y="268871"/>
                  </a:lnTo>
                  <a:lnTo>
                    <a:pt x="26263" y="269976"/>
                  </a:lnTo>
                  <a:lnTo>
                    <a:pt x="32981" y="274497"/>
                  </a:lnTo>
                  <a:lnTo>
                    <a:pt x="37172" y="275348"/>
                  </a:lnTo>
                  <a:lnTo>
                    <a:pt x="38836" y="276161"/>
                  </a:lnTo>
                  <a:lnTo>
                    <a:pt x="48920" y="277723"/>
                  </a:lnTo>
                  <a:lnTo>
                    <a:pt x="54000" y="278739"/>
                  </a:lnTo>
                  <a:lnTo>
                    <a:pt x="55575" y="278739"/>
                  </a:lnTo>
                  <a:lnTo>
                    <a:pt x="55740" y="278765"/>
                  </a:lnTo>
                  <a:lnTo>
                    <a:pt x="222986" y="278765"/>
                  </a:lnTo>
                  <a:lnTo>
                    <a:pt x="223139" y="278739"/>
                  </a:lnTo>
                  <a:lnTo>
                    <a:pt x="224739" y="278739"/>
                  </a:lnTo>
                  <a:lnTo>
                    <a:pt x="229844" y="277710"/>
                  </a:lnTo>
                  <a:lnTo>
                    <a:pt x="239890" y="276161"/>
                  </a:lnTo>
                  <a:lnTo>
                    <a:pt x="241541" y="275361"/>
                  </a:lnTo>
                  <a:lnTo>
                    <a:pt x="245757" y="274497"/>
                  </a:lnTo>
                  <a:lnTo>
                    <a:pt x="252501" y="269963"/>
                  </a:lnTo>
                  <a:lnTo>
                    <a:pt x="254698" y="268871"/>
                  </a:lnTo>
                  <a:lnTo>
                    <a:pt x="256209" y="267462"/>
                  </a:lnTo>
                  <a:lnTo>
                    <a:pt x="262928" y="262928"/>
                  </a:lnTo>
                  <a:lnTo>
                    <a:pt x="266128" y="258165"/>
                  </a:lnTo>
                  <a:lnTo>
                    <a:pt x="266623" y="257708"/>
                  </a:lnTo>
                  <a:lnTo>
                    <a:pt x="267690" y="255854"/>
                  </a:lnTo>
                  <a:lnTo>
                    <a:pt x="274497" y="245757"/>
                  </a:lnTo>
                  <a:lnTo>
                    <a:pt x="275069" y="242912"/>
                  </a:lnTo>
                  <a:lnTo>
                    <a:pt x="277380" y="237159"/>
                  </a:lnTo>
                  <a:lnTo>
                    <a:pt x="278752" y="230251"/>
                  </a:lnTo>
                  <a:lnTo>
                    <a:pt x="278752" y="55753"/>
                  </a:lnTo>
                  <a:lnTo>
                    <a:pt x="278752" y="485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9121249" y="3243345"/>
              <a:ext cx="216084" cy="168335"/>
            </a:xfrm>
            <a:prstGeom prst="rect">
              <a:avLst/>
            </a:prstGeom>
          </p:spPr>
        </p:pic>
      </p:grpSp>
      <p:sp>
        <p:nvSpPr>
          <p:cNvPr id="178" name="object 178"/>
          <p:cNvSpPr/>
          <p:nvPr/>
        </p:nvSpPr>
        <p:spPr>
          <a:xfrm>
            <a:off x="6352526" y="1803668"/>
            <a:ext cx="141605" cy="94615"/>
          </a:xfrm>
          <a:custGeom>
            <a:avLst/>
            <a:gdLst/>
            <a:ahLst/>
            <a:cxnLst/>
            <a:rect l="l" t="t" r="r" b="b"/>
            <a:pathLst>
              <a:path w="141604" h="94614">
                <a:moveTo>
                  <a:pt x="141147" y="0"/>
                </a:moveTo>
                <a:lnTo>
                  <a:pt x="70573" y="0"/>
                </a:lnTo>
                <a:lnTo>
                  <a:pt x="0" y="0"/>
                </a:lnTo>
                <a:lnTo>
                  <a:pt x="70573" y="94170"/>
                </a:lnTo>
                <a:lnTo>
                  <a:pt x="141147" y="0"/>
                </a:lnTo>
                <a:close/>
              </a:path>
            </a:pathLst>
          </a:custGeom>
          <a:solidFill>
            <a:srgbClr val="DE5E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922649" y="1803668"/>
            <a:ext cx="141605" cy="94615"/>
          </a:xfrm>
          <a:custGeom>
            <a:avLst/>
            <a:gdLst/>
            <a:ahLst/>
            <a:cxnLst/>
            <a:rect l="l" t="t" r="r" b="b"/>
            <a:pathLst>
              <a:path w="141604" h="94614">
                <a:moveTo>
                  <a:pt x="141135" y="0"/>
                </a:moveTo>
                <a:lnTo>
                  <a:pt x="70573" y="0"/>
                </a:lnTo>
                <a:lnTo>
                  <a:pt x="0" y="0"/>
                </a:lnTo>
                <a:lnTo>
                  <a:pt x="70573" y="94170"/>
                </a:lnTo>
                <a:lnTo>
                  <a:pt x="141135" y="0"/>
                </a:lnTo>
                <a:close/>
              </a:path>
            </a:pathLst>
          </a:custGeom>
          <a:solidFill>
            <a:srgbClr val="DE5E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492749" y="1803668"/>
            <a:ext cx="141605" cy="94615"/>
          </a:xfrm>
          <a:custGeom>
            <a:avLst/>
            <a:gdLst/>
            <a:ahLst/>
            <a:cxnLst/>
            <a:rect l="l" t="t" r="r" b="b"/>
            <a:pathLst>
              <a:path w="141604" h="94614">
                <a:moveTo>
                  <a:pt x="141147" y="0"/>
                </a:moveTo>
                <a:lnTo>
                  <a:pt x="70573" y="0"/>
                </a:lnTo>
                <a:lnTo>
                  <a:pt x="0" y="0"/>
                </a:lnTo>
                <a:lnTo>
                  <a:pt x="70573" y="94170"/>
                </a:lnTo>
                <a:lnTo>
                  <a:pt x="141147" y="0"/>
                </a:lnTo>
                <a:close/>
              </a:path>
            </a:pathLst>
          </a:custGeom>
          <a:solidFill>
            <a:srgbClr val="DE5E6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1" name="object 181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358744" y="4608146"/>
            <a:ext cx="1137343" cy="143860"/>
          </a:xfrm>
          <a:prstGeom prst="rect">
            <a:avLst/>
          </a:prstGeom>
        </p:spPr>
      </p:pic>
      <p:grpSp>
        <p:nvGrpSpPr>
          <p:cNvPr id="182" name="object 182"/>
          <p:cNvGrpSpPr/>
          <p:nvPr/>
        </p:nvGrpSpPr>
        <p:grpSpPr>
          <a:xfrm>
            <a:off x="363993" y="4904055"/>
            <a:ext cx="4604385" cy="2296160"/>
            <a:chOff x="363993" y="4904055"/>
            <a:chExt cx="4604385" cy="2296160"/>
          </a:xfrm>
        </p:grpSpPr>
        <p:pic>
          <p:nvPicPr>
            <p:cNvPr id="183" name="object 183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63993" y="4904055"/>
              <a:ext cx="4603915" cy="2295946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033041" y="5168523"/>
              <a:ext cx="525152" cy="514183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096618" y="5168225"/>
              <a:ext cx="525003" cy="514038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015555" y="5204180"/>
              <a:ext cx="1363980" cy="566248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938733" y="5688082"/>
              <a:ext cx="658495" cy="79375"/>
            </a:xfrm>
            <a:custGeom>
              <a:avLst/>
              <a:gdLst/>
              <a:ahLst/>
              <a:cxnLst/>
              <a:rect l="l" t="t" r="r" b="b"/>
              <a:pathLst>
                <a:path w="658494" h="79375">
                  <a:moveTo>
                    <a:pt x="0" y="0"/>
                  </a:moveTo>
                  <a:lnTo>
                    <a:pt x="0" y="79171"/>
                  </a:lnTo>
                  <a:lnTo>
                    <a:pt x="658495" y="79171"/>
                  </a:lnTo>
                  <a:lnTo>
                    <a:pt x="658495" y="0"/>
                  </a:lnTo>
                </a:path>
              </a:pathLst>
            </a:custGeom>
            <a:ln w="6350">
              <a:solidFill>
                <a:srgbClr val="52A5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586834" y="5678780"/>
              <a:ext cx="20955" cy="18415"/>
            </a:xfrm>
            <a:custGeom>
              <a:avLst/>
              <a:gdLst/>
              <a:ahLst/>
              <a:cxnLst/>
              <a:rect l="l" t="t" r="r" b="b"/>
              <a:pathLst>
                <a:path w="20955" h="18414">
                  <a:moveTo>
                    <a:pt x="10388" y="0"/>
                  </a:moveTo>
                  <a:lnTo>
                    <a:pt x="0" y="17983"/>
                  </a:lnTo>
                  <a:lnTo>
                    <a:pt x="20777" y="17983"/>
                  </a:lnTo>
                  <a:lnTo>
                    <a:pt x="10388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626629" y="5688082"/>
              <a:ext cx="662940" cy="79375"/>
            </a:xfrm>
            <a:custGeom>
              <a:avLst/>
              <a:gdLst/>
              <a:ahLst/>
              <a:cxnLst/>
              <a:rect l="l" t="t" r="r" b="b"/>
              <a:pathLst>
                <a:path w="662939" h="79375">
                  <a:moveTo>
                    <a:pt x="0" y="0"/>
                  </a:moveTo>
                  <a:lnTo>
                    <a:pt x="0" y="79171"/>
                  </a:lnTo>
                  <a:lnTo>
                    <a:pt x="662520" y="79171"/>
                  </a:lnTo>
                  <a:lnTo>
                    <a:pt x="662520" y="0"/>
                  </a:lnTo>
                </a:path>
              </a:pathLst>
            </a:custGeom>
            <a:ln w="6350">
              <a:solidFill>
                <a:srgbClr val="52A5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259395" y="5396610"/>
              <a:ext cx="1416685" cy="300355"/>
            </a:xfrm>
            <a:custGeom>
              <a:avLst/>
              <a:gdLst/>
              <a:ahLst/>
              <a:cxnLst/>
              <a:rect l="l" t="t" r="r" b="b"/>
              <a:pathLst>
                <a:path w="1416685" h="300354">
                  <a:moveTo>
                    <a:pt x="38430" y="29794"/>
                  </a:moveTo>
                  <a:lnTo>
                    <a:pt x="37033" y="28613"/>
                  </a:lnTo>
                  <a:lnTo>
                    <a:pt x="2908" y="0"/>
                  </a:lnTo>
                  <a:lnTo>
                    <a:pt x="0" y="1358"/>
                  </a:lnTo>
                  <a:lnTo>
                    <a:pt x="0" y="60363"/>
                  </a:lnTo>
                  <a:lnTo>
                    <a:pt x="2908" y="61709"/>
                  </a:lnTo>
                  <a:lnTo>
                    <a:pt x="38430" y="31940"/>
                  </a:lnTo>
                  <a:lnTo>
                    <a:pt x="38430" y="29794"/>
                  </a:lnTo>
                  <a:close/>
                </a:path>
                <a:path w="1416685" h="300354">
                  <a:moveTo>
                    <a:pt x="723201" y="29794"/>
                  </a:moveTo>
                  <a:lnTo>
                    <a:pt x="721804" y="28613"/>
                  </a:lnTo>
                  <a:lnTo>
                    <a:pt x="687679" y="0"/>
                  </a:lnTo>
                  <a:lnTo>
                    <a:pt x="684771" y="1358"/>
                  </a:lnTo>
                  <a:lnTo>
                    <a:pt x="684771" y="60363"/>
                  </a:lnTo>
                  <a:lnTo>
                    <a:pt x="687679" y="61709"/>
                  </a:lnTo>
                  <a:lnTo>
                    <a:pt x="723201" y="31940"/>
                  </a:lnTo>
                  <a:lnTo>
                    <a:pt x="723201" y="29794"/>
                  </a:lnTo>
                  <a:close/>
                </a:path>
                <a:path w="1416685" h="300354">
                  <a:moveTo>
                    <a:pt x="1040142" y="300164"/>
                  </a:moveTo>
                  <a:lnTo>
                    <a:pt x="1029754" y="282181"/>
                  </a:lnTo>
                  <a:lnTo>
                    <a:pt x="1019365" y="300164"/>
                  </a:lnTo>
                  <a:lnTo>
                    <a:pt x="1040142" y="300164"/>
                  </a:lnTo>
                  <a:close/>
                </a:path>
                <a:path w="1416685" h="300354">
                  <a:moveTo>
                    <a:pt x="1416164" y="29794"/>
                  </a:moveTo>
                  <a:lnTo>
                    <a:pt x="1414767" y="28613"/>
                  </a:lnTo>
                  <a:lnTo>
                    <a:pt x="1380642" y="0"/>
                  </a:lnTo>
                  <a:lnTo>
                    <a:pt x="1377734" y="1358"/>
                  </a:lnTo>
                  <a:lnTo>
                    <a:pt x="1377734" y="60363"/>
                  </a:lnTo>
                  <a:lnTo>
                    <a:pt x="1380642" y="61709"/>
                  </a:lnTo>
                  <a:lnTo>
                    <a:pt x="1416164" y="31940"/>
                  </a:lnTo>
                  <a:lnTo>
                    <a:pt x="1416164" y="29794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274307" y="6298879"/>
              <a:ext cx="537210" cy="537210"/>
            </a:xfrm>
            <a:custGeom>
              <a:avLst/>
              <a:gdLst/>
              <a:ahLst/>
              <a:cxnLst/>
              <a:rect l="l" t="t" r="r" b="b"/>
              <a:pathLst>
                <a:path w="537210" h="537209">
                  <a:moveTo>
                    <a:pt x="268490" y="0"/>
                  </a:moveTo>
                  <a:lnTo>
                    <a:pt x="220232" y="4326"/>
                  </a:lnTo>
                  <a:lnTo>
                    <a:pt x="174809" y="16798"/>
                  </a:lnTo>
                  <a:lnTo>
                    <a:pt x="132983" y="36660"/>
                  </a:lnTo>
                  <a:lnTo>
                    <a:pt x="95510" y="63151"/>
                  </a:lnTo>
                  <a:lnTo>
                    <a:pt x="63149" y="95514"/>
                  </a:lnTo>
                  <a:lnTo>
                    <a:pt x="36659" y="132990"/>
                  </a:lnTo>
                  <a:lnTo>
                    <a:pt x="16798" y="174821"/>
                  </a:lnTo>
                  <a:lnTo>
                    <a:pt x="4326" y="220249"/>
                  </a:lnTo>
                  <a:lnTo>
                    <a:pt x="0" y="268516"/>
                  </a:lnTo>
                  <a:lnTo>
                    <a:pt x="4326" y="316782"/>
                  </a:lnTo>
                  <a:lnTo>
                    <a:pt x="16798" y="362210"/>
                  </a:lnTo>
                  <a:lnTo>
                    <a:pt x="36659" y="404041"/>
                  </a:lnTo>
                  <a:lnTo>
                    <a:pt x="63149" y="441517"/>
                  </a:lnTo>
                  <a:lnTo>
                    <a:pt x="95510" y="473880"/>
                  </a:lnTo>
                  <a:lnTo>
                    <a:pt x="132983" y="500372"/>
                  </a:lnTo>
                  <a:lnTo>
                    <a:pt x="174809" y="520233"/>
                  </a:lnTo>
                  <a:lnTo>
                    <a:pt x="220232" y="532706"/>
                  </a:lnTo>
                  <a:lnTo>
                    <a:pt x="268490" y="537032"/>
                  </a:lnTo>
                  <a:lnTo>
                    <a:pt x="316756" y="532706"/>
                  </a:lnTo>
                  <a:lnTo>
                    <a:pt x="362184" y="520233"/>
                  </a:lnTo>
                  <a:lnTo>
                    <a:pt x="404016" y="500372"/>
                  </a:lnTo>
                  <a:lnTo>
                    <a:pt x="441492" y="473880"/>
                  </a:lnTo>
                  <a:lnTo>
                    <a:pt x="473855" y="441517"/>
                  </a:lnTo>
                  <a:lnTo>
                    <a:pt x="500346" y="404041"/>
                  </a:lnTo>
                  <a:lnTo>
                    <a:pt x="520207" y="362210"/>
                  </a:lnTo>
                  <a:lnTo>
                    <a:pt x="532680" y="316782"/>
                  </a:lnTo>
                  <a:lnTo>
                    <a:pt x="537006" y="268516"/>
                  </a:lnTo>
                  <a:lnTo>
                    <a:pt x="532680" y="220249"/>
                  </a:lnTo>
                  <a:lnTo>
                    <a:pt x="520207" y="174821"/>
                  </a:lnTo>
                  <a:lnTo>
                    <a:pt x="500346" y="132990"/>
                  </a:lnTo>
                  <a:lnTo>
                    <a:pt x="473855" y="95514"/>
                  </a:lnTo>
                  <a:lnTo>
                    <a:pt x="441492" y="63151"/>
                  </a:lnTo>
                  <a:lnTo>
                    <a:pt x="404016" y="36660"/>
                  </a:lnTo>
                  <a:lnTo>
                    <a:pt x="362184" y="16798"/>
                  </a:lnTo>
                  <a:lnTo>
                    <a:pt x="316756" y="4326"/>
                  </a:lnTo>
                  <a:lnTo>
                    <a:pt x="268490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473978" y="6298882"/>
              <a:ext cx="139283" cy="285906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3412553" y="6532536"/>
              <a:ext cx="378460" cy="303530"/>
            </a:xfrm>
            <a:custGeom>
              <a:avLst/>
              <a:gdLst/>
              <a:ahLst/>
              <a:cxnLst/>
              <a:rect l="l" t="t" r="r" b="b"/>
              <a:pathLst>
                <a:path w="378460" h="303529">
                  <a:moveTo>
                    <a:pt x="378218" y="136436"/>
                  </a:moveTo>
                  <a:lnTo>
                    <a:pt x="349262" y="107632"/>
                  </a:lnTo>
                  <a:lnTo>
                    <a:pt x="318541" y="79603"/>
                  </a:lnTo>
                  <a:lnTo>
                    <a:pt x="288226" y="53035"/>
                  </a:lnTo>
                  <a:lnTo>
                    <a:pt x="249923" y="21958"/>
                  </a:lnTo>
                  <a:lnTo>
                    <a:pt x="179781" y="165"/>
                  </a:lnTo>
                  <a:lnTo>
                    <a:pt x="176199" y="2476"/>
                  </a:lnTo>
                  <a:lnTo>
                    <a:pt x="166128" y="7505"/>
                  </a:lnTo>
                  <a:lnTo>
                    <a:pt x="150571" y="12433"/>
                  </a:lnTo>
                  <a:lnTo>
                    <a:pt x="130492" y="14414"/>
                  </a:lnTo>
                  <a:lnTo>
                    <a:pt x="116154" y="13957"/>
                  </a:lnTo>
                  <a:lnTo>
                    <a:pt x="113817" y="13957"/>
                  </a:lnTo>
                  <a:lnTo>
                    <a:pt x="102184" y="12166"/>
                  </a:lnTo>
                  <a:lnTo>
                    <a:pt x="92748" y="8001"/>
                  </a:lnTo>
                  <a:lnTo>
                    <a:pt x="80149" y="0"/>
                  </a:lnTo>
                  <a:lnTo>
                    <a:pt x="68605" y="4076"/>
                  </a:lnTo>
                  <a:lnTo>
                    <a:pt x="17005" y="26149"/>
                  </a:lnTo>
                  <a:lnTo>
                    <a:pt x="2298" y="67208"/>
                  </a:lnTo>
                  <a:lnTo>
                    <a:pt x="698" y="122974"/>
                  </a:lnTo>
                  <a:lnTo>
                    <a:pt x="0" y="180606"/>
                  </a:lnTo>
                  <a:lnTo>
                    <a:pt x="800" y="216268"/>
                  </a:lnTo>
                  <a:lnTo>
                    <a:pt x="11468" y="274662"/>
                  </a:lnTo>
                  <a:lnTo>
                    <a:pt x="81978" y="299046"/>
                  </a:lnTo>
                  <a:lnTo>
                    <a:pt x="130238" y="303364"/>
                  </a:lnTo>
                  <a:lnTo>
                    <a:pt x="178511" y="299046"/>
                  </a:lnTo>
                  <a:lnTo>
                    <a:pt x="223939" y="286575"/>
                  </a:lnTo>
                  <a:lnTo>
                    <a:pt x="259461" y="269709"/>
                  </a:lnTo>
                  <a:lnTo>
                    <a:pt x="265950" y="203504"/>
                  </a:lnTo>
                  <a:lnTo>
                    <a:pt x="266026" y="197015"/>
                  </a:lnTo>
                  <a:lnTo>
                    <a:pt x="303961" y="225793"/>
                  </a:lnTo>
                  <a:lnTo>
                    <a:pt x="311861" y="231609"/>
                  </a:lnTo>
                  <a:lnTo>
                    <a:pt x="335597" y="207860"/>
                  </a:lnTo>
                  <a:lnTo>
                    <a:pt x="362089" y="170395"/>
                  </a:lnTo>
                  <a:lnTo>
                    <a:pt x="378218" y="136436"/>
                  </a:lnTo>
                  <a:close/>
                </a:path>
              </a:pathLst>
            </a:custGeom>
            <a:solidFill>
              <a:srgbClr val="F8E6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410761" y="6799871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35" y="0"/>
                  </a:moveTo>
                  <a:lnTo>
                    <a:pt x="0" y="1021"/>
                  </a:lnTo>
                  <a:lnTo>
                    <a:pt x="3997" y="2919"/>
                  </a:lnTo>
                  <a:lnTo>
                    <a:pt x="4535" y="0"/>
                  </a:lnTo>
                  <a:close/>
                </a:path>
              </a:pathLst>
            </a:custGeom>
            <a:solidFill>
              <a:srgbClr val="ED9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504577" y="6406336"/>
              <a:ext cx="71120" cy="8890"/>
            </a:xfrm>
            <a:custGeom>
              <a:avLst/>
              <a:gdLst/>
              <a:ahLst/>
              <a:cxnLst/>
              <a:rect l="l" t="t" r="r" b="b"/>
              <a:pathLst>
                <a:path w="71120" h="8889">
                  <a:moveTo>
                    <a:pt x="24472" y="5054"/>
                  </a:moveTo>
                  <a:lnTo>
                    <a:pt x="24244" y="4013"/>
                  </a:lnTo>
                  <a:lnTo>
                    <a:pt x="23380" y="50"/>
                  </a:lnTo>
                  <a:lnTo>
                    <a:pt x="16713" y="139"/>
                  </a:lnTo>
                  <a:lnTo>
                    <a:pt x="9601" y="838"/>
                  </a:lnTo>
                  <a:lnTo>
                    <a:pt x="5410" y="2032"/>
                  </a:lnTo>
                  <a:lnTo>
                    <a:pt x="368" y="4838"/>
                  </a:lnTo>
                  <a:lnTo>
                    <a:pt x="0" y="6477"/>
                  </a:lnTo>
                  <a:lnTo>
                    <a:pt x="2895" y="8420"/>
                  </a:lnTo>
                  <a:lnTo>
                    <a:pt x="7823" y="7378"/>
                  </a:lnTo>
                  <a:lnTo>
                    <a:pt x="14947" y="6388"/>
                  </a:lnTo>
                  <a:lnTo>
                    <a:pt x="19608" y="7708"/>
                  </a:lnTo>
                  <a:lnTo>
                    <a:pt x="24295" y="6197"/>
                  </a:lnTo>
                  <a:lnTo>
                    <a:pt x="24472" y="5054"/>
                  </a:lnTo>
                  <a:close/>
                </a:path>
                <a:path w="71120" h="8889">
                  <a:moveTo>
                    <a:pt x="70840" y="5702"/>
                  </a:moveTo>
                  <a:lnTo>
                    <a:pt x="53911" y="0"/>
                  </a:lnTo>
                  <a:lnTo>
                    <a:pt x="47307" y="152"/>
                  </a:lnTo>
                  <a:lnTo>
                    <a:pt x="46570" y="4114"/>
                  </a:lnTo>
                  <a:lnTo>
                    <a:pt x="46380" y="5168"/>
                  </a:lnTo>
                  <a:lnTo>
                    <a:pt x="46609" y="6311"/>
                  </a:lnTo>
                  <a:lnTo>
                    <a:pt x="51333" y="7658"/>
                  </a:lnTo>
                  <a:lnTo>
                    <a:pt x="56222" y="6642"/>
                  </a:lnTo>
                  <a:lnTo>
                    <a:pt x="68211" y="7886"/>
                  </a:lnTo>
                  <a:lnTo>
                    <a:pt x="70840" y="5702"/>
                  </a:lnTo>
                  <a:close/>
                </a:path>
              </a:pathLst>
            </a:custGeom>
            <a:solidFill>
              <a:srgbClr val="4B3B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526753" y="6458650"/>
              <a:ext cx="29845" cy="11430"/>
            </a:xfrm>
            <a:custGeom>
              <a:avLst/>
              <a:gdLst/>
              <a:ahLst/>
              <a:cxnLst/>
              <a:rect l="l" t="t" r="r" b="b"/>
              <a:pathLst>
                <a:path w="29845" h="11429">
                  <a:moveTo>
                    <a:pt x="15270" y="0"/>
                  </a:moveTo>
                  <a:lnTo>
                    <a:pt x="6109" y="348"/>
                  </a:lnTo>
                  <a:lnTo>
                    <a:pt x="1231" y="1165"/>
                  </a:lnTo>
                  <a:lnTo>
                    <a:pt x="0" y="2181"/>
                  </a:lnTo>
                  <a:lnTo>
                    <a:pt x="2667" y="10969"/>
                  </a:lnTo>
                  <a:lnTo>
                    <a:pt x="26619" y="10398"/>
                  </a:lnTo>
                  <a:lnTo>
                    <a:pt x="29540" y="1914"/>
                  </a:lnTo>
                  <a:lnTo>
                    <a:pt x="28689" y="758"/>
                  </a:lnTo>
                  <a:lnTo>
                    <a:pt x="24275" y="132"/>
                  </a:lnTo>
                  <a:lnTo>
                    <a:pt x="15270" y="0"/>
                  </a:lnTo>
                  <a:close/>
                </a:path>
              </a:pathLst>
            </a:custGeom>
            <a:solidFill>
              <a:srgbClr val="F586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485121" y="6380632"/>
              <a:ext cx="113664" cy="45085"/>
            </a:xfrm>
            <a:custGeom>
              <a:avLst/>
              <a:gdLst/>
              <a:ahLst/>
              <a:cxnLst/>
              <a:rect l="l" t="t" r="r" b="b"/>
              <a:pathLst>
                <a:path w="113664" h="45085">
                  <a:moveTo>
                    <a:pt x="18872" y="6400"/>
                  </a:moveTo>
                  <a:lnTo>
                    <a:pt x="12598" y="9372"/>
                  </a:lnTo>
                  <a:lnTo>
                    <a:pt x="13004" y="12433"/>
                  </a:lnTo>
                  <a:lnTo>
                    <a:pt x="10693" y="9436"/>
                  </a:lnTo>
                  <a:lnTo>
                    <a:pt x="9512" y="11569"/>
                  </a:lnTo>
                  <a:lnTo>
                    <a:pt x="8890" y="10833"/>
                  </a:lnTo>
                  <a:lnTo>
                    <a:pt x="9169" y="15748"/>
                  </a:lnTo>
                  <a:lnTo>
                    <a:pt x="4876" y="17754"/>
                  </a:lnTo>
                  <a:lnTo>
                    <a:pt x="3543" y="23660"/>
                  </a:lnTo>
                  <a:lnTo>
                    <a:pt x="0" y="30962"/>
                  </a:lnTo>
                  <a:lnTo>
                    <a:pt x="622" y="36271"/>
                  </a:lnTo>
                  <a:lnTo>
                    <a:pt x="2641" y="43268"/>
                  </a:lnTo>
                  <a:lnTo>
                    <a:pt x="5626" y="44678"/>
                  </a:lnTo>
                  <a:lnTo>
                    <a:pt x="6426" y="44564"/>
                  </a:lnTo>
                  <a:lnTo>
                    <a:pt x="12217" y="39839"/>
                  </a:lnTo>
                  <a:lnTo>
                    <a:pt x="9690" y="28778"/>
                  </a:lnTo>
                  <a:lnTo>
                    <a:pt x="12560" y="20942"/>
                  </a:lnTo>
                  <a:lnTo>
                    <a:pt x="18872" y="6400"/>
                  </a:lnTo>
                  <a:close/>
                </a:path>
                <a:path w="113664" h="45085">
                  <a:moveTo>
                    <a:pt x="113499" y="33413"/>
                  </a:moveTo>
                  <a:lnTo>
                    <a:pt x="107391" y="23837"/>
                  </a:lnTo>
                  <a:lnTo>
                    <a:pt x="106286" y="16687"/>
                  </a:lnTo>
                  <a:lnTo>
                    <a:pt x="102057" y="11582"/>
                  </a:lnTo>
                  <a:lnTo>
                    <a:pt x="89014" y="0"/>
                  </a:lnTo>
                  <a:lnTo>
                    <a:pt x="88963" y="685"/>
                  </a:lnTo>
                  <a:lnTo>
                    <a:pt x="89814" y="5626"/>
                  </a:lnTo>
                  <a:lnTo>
                    <a:pt x="96037" y="18249"/>
                  </a:lnTo>
                  <a:lnTo>
                    <a:pt x="99453" y="28397"/>
                  </a:lnTo>
                  <a:lnTo>
                    <a:pt x="100342" y="31978"/>
                  </a:lnTo>
                  <a:lnTo>
                    <a:pt x="101117" y="39166"/>
                  </a:lnTo>
                  <a:lnTo>
                    <a:pt x="105410" y="41922"/>
                  </a:lnTo>
                  <a:lnTo>
                    <a:pt x="106451" y="42087"/>
                  </a:lnTo>
                  <a:lnTo>
                    <a:pt x="113499" y="33413"/>
                  </a:lnTo>
                  <a:close/>
                </a:path>
              </a:pathLst>
            </a:custGeom>
            <a:solidFill>
              <a:srgbClr val="4B3B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481841" y="6336278"/>
              <a:ext cx="117475" cy="75565"/>
            </a:xfrm>
            <a:custGeom>
              <a:avLst/>
              <a:gdLst/>
              <a:ahLst/>
              <a:cxnLst/>
              <a:rect l="l" t="t" r="r" b="b"/>
              <a:pathLst>
                <a:path w="117475" h="75564">
                  <a:moveTo>
                    <a:pt x="58719" y="0"/>
                  </a:moveTo>
                  <a:lnTo>
                    <a:pt x="6778" y="9161"/>
                  </a:lnTo>
                  <a:lnTo>
                    <a:pt x="0" y="23313"/>
                  </a:lnTo>
                  <a:lnTo>
                    <a:pt x="983" y="44713"/>
                  </a:lnTo>
                  <a:lnTo>
                    <a:pt x="2554" y="65613"/>
                  </a:lnTo>
                  <a:lnTo>
                    <a:pt x="4134" y="75095"/>
                  </a:lnTo>
                  <a:lnTo>
                    <a:pt x="6779" y="70688"/>
                  </a:lnTo>
                  <a:lnTo>
                    <a:pt x="14565" y="60793"/>
                  </a:lnTo>
                  <a:lnTo>
                    <a:pt x="31446" y="50772"/>
                  </a:lnTo>
                  <a:lnTo>
                    <a:pt x="61373" y="45986"/>
                  </a:lnTo>
                  <a:lnTo>
                    <a:pt x="87538" y="49955"/>
                  </a:lnTo>
                  <a:lnTo>
                    <a:pt x="102616" y="59178"/>
                  </a:lnTo>
                  <a:lnTo>
                    <a:pt x="109922" y="68664"/>
                  </a:lnTo>
                  <a:lnTo>
                    <a:pt x="112770" y="73418"/>
                  </a:lnTo>
                  <a:lnTo>
                    <a:pt x="115173" y="64441"/>
                  </a:lnTo>
                  <a:lnTo>
                    <a:pt x="116510" y="42892"/>
                  </a:lnTo>
                  <a:lnTo>
                    <a:pt x="116913" y="20617"/>
                  </a:lnTo>
                  <a:lnTo>
                    <a:pt x="116516" y="9461"/>
                  </a:lnTo>
                  <a:lnTo>
                    <a:pt x="110148" y="7086"/>
                  </a:lnTo>
                  <a:lnTo>
                    <a:pt x="95480" y="3987"/>
                  </a:lnTo>
                  <a:lnTo>
                    <a:pt x="76881" y="1260"/>
                  </a:lnTo>
                  <a:lnTo>
                    <a:pt x="58719" y="0"/>
                  </a:lnTo>
                  <a:close/>
                </a:path>
              </a:pathLst>
            </a:custGeom>
            <a:solidFill>
              <a:srgbClr val="F8E6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465684" y="6369536"/>
              <a:ext cx="88265" cy="62230"/>
            </a:xfrm>
            <a:custGeom>
              <a:avLst/>
              <a:gdLst/>
              <a:ahLst/>
              <a:cxnLst/>
              <a:rect l="l" t="t" r="r" b="b"/>
              <a:pathLst>
                <a:path w="88264" h="62229">
                  <a:moveTo>
                    <a:pt x="48505" y="0"/>
                  </a:moveTo>
                  <a:lnTo>
                    <a:pt x="40478" y="12"/>
                  </a:lnTo>
                  <a:lnTo>
                    <a:pt x="31449" y="6451"/>
                  </a:lnTo>
                  <a:lnTo>
                    <a:pt x="29658" y="8496"/>
                  </a:lnTo>
                  <a:lnTo>
                    <a:pt x="28147" y="10769"/>
                  </a:lnTo>
                  <a:lnTo>
                    <a:pt x="20958" y="12026"/>
                  </a:lnTo>
                  <a:lnTo>
                    <a:pt x="11192" y="15938"/>
                  </a:lnTo>
                  <a:lnTo>
                    <a:pt x="4626" y="21221"/>
                  </a:lnTo>
                  <a:lnTo>
                    <a:pt x="1693" y="27876"/>
                  </a:lnTo>
                  <a:lnTo>
                    <a:pt x="0" y="35740"/>
                  </a:lnTo>
                  <a:lnTo>
                    <a:pt x="1597" y="42933"/>
                  </a:lnTo>
                  <a:lnTo>
                    <a:pt x="5900" y="48748"/>
                  </a:lnTo>
                  <a:lnTo>
                    <a:pt x="12322" y="52476"/>
                  </a:lnTo>
                  <a:lnTo>
                    <a:pt x="13250" y="56578"/>
                  </a:lnTo>
                  <a:lnTo>
                    <a:pt x="16069" y="59943"/>
                  </a:lnTo>
                  <a:lnTo>
                    <a:pt x="22419" y="61772"/>
                  </a:lnTo>
                  <a:lnTo>
                    <a:pt x="24565" y="61315"/>
                  </a:lnTo>
                  <a:lnTo>
                    <a:pt x="30483" y="54559"/>
                  </a:lnTo>
                  <a:lnTo>
                    <a:pt x="30128" y="44450"/>
                  </a:lnTo>
                  <a:lnTo>
                    <a:pt x="28109" y="37439"/>
                  </a:lnTo>
                  <a:lnTo>
                    <a:pt x="30395" y="35725"/>
                  </a:lnTo>
                  <a:lnTo>
                    <a:pt x="32350" y="32118"/>
                  </a:lnTo>
                  <a:lnTo>
                    <a:pt x="35944" y="29476"/>
                  </a:lnTo>
                  <a:lnTo>
                    <a:pt x="38357" y="29387"/>
                  </a:lnTo>
                  <a:lnTo>
                    <a:pt x="43272" y="28257"/>
                  </a:lnTo>
                  <a:lnTo>
                    <a:pt x="52962" y="23126"/>
                  </a:lnTo>
                  <a:lnTo>
                    <a:pt x="59351" y="22783"/>
                  </a:lnTo>
                  <a:lnTo>
                    <a:pt x="67326" y="19354"/>
                  </a:lnTo>
                  <a:lnTo>
                    <a:pt x="68317" y="19037"/>
                  </a:lnTo>
                  <a:lnTo>
                    <a:pt x="76838" y="17779"/>
                  </a:lnTo>
                  <a:lnTo>
                    <a:pt x="81893" y="16878"/>
                  </a:lnTo>
                  <a:lnTo>
                    <a:pt x="87113" y="14554"/>
                  </a:lnTo>
                  <a:lnTo>
                    <a:pt x="87786" y="12992"/>
                  </a:lnTo>
                  <a:lnTo>
                    <a:pt x="87735" y="11328"/>
                  </a:lnTo>
                  <a:lnTo>
                    <a:pt x="70323" y="1523"/>
                  </a:lnTo>
                  <a:lnTo>
                    <a:pt x="62678" y="2806"/>
                  </a:lnTo>
                  <a:lnTo>
                    <a:pt x="60938" y="3263"/>
                  </a:lnTo>
                  <a:lnTo>
                    <a:pt x="48505" y="0"/>
                  </a:lnTo>
                  <a:close/>
                </a:path>
              </a:pathLst>
            </a:custGeom>
            <a:solidFill>
              <a:srgbClr val="4B3B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485654" y="6302908"/>
              <a:ext cx="107950" cy="43815"/>
            </a:xfrm>
            <a:custGeom>
              <a:avLst/>
              <a:gdLst/>
              <a:ahLst/>
              <a:cxnLst/>
              <a:rect l="l" t="t" r="r" b="b"/>
              <a:pathLst>
                <a:path w="107950" h="43814">
                  <a:moveTo>
                    <a:pt x="12255" y="0"/>
                  </a:moveTo>
                  <a:lnTo>
                    <a:pt x="8051" y="381"/>
                  </a:lnTo>
                  <a:lnTo>
                    <a:pt x="8610" y="381"/>
                  </a:lnTo>
                  <a:lnTo>
                    <a:pt x="7150" y="32651"/>
                  </a:lnTo>
                  <a:lnTo>
                    <a:pt x="7239" y="33616"/>
                  </a:lnTo>
                  <a:lnTo>
                    <a:pt x="7937" y="34378"/>
                  </a:lnTo>
                  <a:lnTo>
                    <a:pt x="9931" y="34378"/>
                  </a:lnTo>
                  <a:lnTo>
                    <a:pt x="10731" y="33616"/>
                  </a:lnTo>
                  <a:lnTo>
                    <a:pt x="12242" y="381"/>
                  </a:lnTo>
                  <a:lnTo>
                    <a:pt x="12255" y="0"/>
                  </a:lnTo>
                  <a:close/>
                </a:path>
                <a:path w="107950" h="43814">
                  <a:moveTo>
                    <a:pt x="107467" y="39979"/>
                  </a:moveTo>
                  <a:lnTo>
                    <a:pt x="50952" y="30835"/>
                  </a:lnTo>
                  <a:lnTo>
                    <a:pt x="29133" y="32588"/>
                  </a:lnTo>
                  <a:lnTo>
                    <a:pt x="13766" y="35598"/>
                  </a:lnTo>
                  <a:lnTo>
                    <a:pt x="4546" y="38506"/>
                  </a:lnTo>
                  <a:lnTo>
                    <a:pt x="330" y="40424"/>
                  </a:lnTo>
                  <a:lnTo>
                    <a:pt x="0" y="41503"/>
                  </a:lnTo>
                  <a:lnTo>
                    <a:pt x="774" y="43014"/>
                  </a:lnTo>
                  <a:lnTo>
                    <a:pt x="1409" y="43357"/>
                  </a:lnTo>
                  <a:lnTo>
                    <a:pt x="2057" y="43357"/>
                  </a:lnTo>
                  <a:lnTo>
                    <a:pt x="5892" y="41884"/>
                  </a:lnTo>
                  <a:lnTo>
                    <a:pt x="14808" y="39090"/>
                  </a:lnTo>
                  <a:lnTo>
                    <a:pt x="29794" y="36156"/>
                  </a:lnTo>
                  <a:lnTo>
                    <a:pt x="51028" y="34442"/>
                  </a:lnTo>
                  <a:lnTo>
                    <a:pt x="73190" y="35229"/>
                  </a:lnTo>
                  <a:lnTo>
                    <a:pt x="90068" y="37820"/>
                  </a:lnTo>
                  <a:lnTo>
                    <a:pt x="100863" y="40589"/>
                  </a:lnTo>
                  <a:lnTo>
                    <a:pt x="105651" y="42265"/>
                  </a:lnTo>
                  <a:lnTo>
                    <a:pt x="106718" y="41833"/>
                  </a:lnTo>
                  <a:lnTo>
                    <a:pt x="107467" y="39979"/>
                  </a:lnTo>
                  <a:close/>
                </a:path>
              </a:pathLst>
            </a:custGeom>
            <a:solidFill>
              <a:srgbClr val="EE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488639" y="6517754"/>
              <a:ext cx="107950" cy="33020"/>
            </a:xfrm>
            <a:custGeom>
              <a:avLst/>
              <a:gdLst/>
              <a:ahLst/>
              <a:cxnLst/>
              <a:rect l="l" t="t" r="r" b="b"/>
              <a:pathLst>
                <a:path w="107950" h="33020">
                  <a:moveTo>
                    <a:pt x="107378" y="16497"/>
                  </a:moveTo>
                  <a:lnTo>
                    <a:pt x="96253" y="215"/>
                  </a:lnTo>
                  <a:lnTo>
                    <a:pt x="94284" y="0"/>
                  </a:lnTo>
                  <a:lnTo>
                    <a:pt x="87236" y="546"/>
                  </a:lnTo>
                  <a:lnTo>
                    <a:pt x="73456" y="2159"/>
                  </a:lnTo>
                  <a:lnTo>
                    <a:pt x="59537" y="4229"/>
                  </a:lnTo>
                  <a:lnTo>
                    <a:pt x="52616" y="6083"/>
                  </a:lnTo>
                  <a:lnTo>
                    <a:pt x="45694" y="4229"/>
                  </a:lnTo>
                  <a:lnTo>
                    <a:pt x="31775" y="2159"/>
                  </a:lnTo>
                  <a:lnTo>
                    <a:pt x="17995" y="558"/>
                  </a:lnTo>
                  <a:lnTo>
                    <a:pt x="10947" y="0"/>
                  </a:lnTo>
                  <a:lnTo>
                    <a:pt x="8978" y="215"/>
                  </a:lnTo>
                  <a:lnTo>
                    <a:pt x="0" y="18605"/>
                  </a:lnTo>
                  <a:lnTo>
                    <a:pt x="3695" y="29273"/>
                  </a:lnTo>
                  <a:lnTo>
                    <a:pt x="52070" y="32931"/>
                  </a:lnTo>
                  <a:lnTo>
                    <a:pt x="52616" y="32969"/>
                  </a:lnTo>
                  <a:lnTo>
                    <a:pt x="53149" y="33007"/>
                  </a:lnTo>
                  <a:lnTo>
                    <a:pt x="101536" y="29273"/>
                  </a:lnTo>
                  <a:lnTo>
                    <a:pt x="107378" y="16497"/>
                  </a:lnTo>
                  <a:close/>
                </a:path>
              </a:pathLst>
            </a:custGeom>
            <a:solidFill>
              <a:srgbClr val="F8E6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512820" y="6300152"/>
              <a:ext cx="71755" cy="33020"/>
            </a:xfrm>
            <a:custGeom>
              <a:avLst/>
              <a:gdLst/>
              <a:ahLst/>
              <a:cxnLst/>
              <a:rect l="l" t="t" r="r" b="b"/>
              <a:pathLst>
                <a:path w="71754" h="33020">
                  <a:moveTo>
                    <a:pt x="3619" y="1104"/>
                  </a:moveTo>
                  <a:lnTo>
                    <a:pt x="0" y="1422"/>
                  </a:lnTo>
                  <a:lnTo>
                    <a:pt x="0" y="26568"/>
                  </a:lnTo>
                  <a:lnTo>
                    <a:pt x="812" y="27368"/>
                  </a:lnTo>
                  <a:lnTo>
                    <a:pt x="2806" y="27368"/>
                  </a:lnTo>
                  <a:lnTo>
                    <a:pt x="3619" y="26568"/>
                  </a:lnTo>
                  <a:lnTo>
                    <a:pt x="3619" y="1104"/>
                  </a:lnTo>
                  <a:close/>
                </a:path>
                <a:path w="71754" h="33020">
                  <a:moveTo>
                    <a:pt x="50431" y="27546"/>
                  </a:moveTo>
                  <a:lnTo>
                    <a:pt x="47701" y="330"/>
                  </a:lnTo>
                  <a:lnTo>
                    <a:pt x="44030" y="0"/>
                  </a:lnTo>
                  <a:lnTo>
                    <a:pt x="46837" y="27838"/>
                  </a:lnTo>
                  <a:lnTo>
                    <a:pt x="47625" y="28536"/>
                  </a:lnTo>
                  <a:lnTo>
                    <a:pt x="48539" y="28536"/>
                  </a:lnTo>
                  <a:lnTo>
                    <a:pt x="49707" y="28422"/>
                  </a:lnTo>
                  <a:lnTo>
                    <a:pt x="50431" y="27546"/>
                  </a:lnTo>
                  <a:close/>
                </a:path>
                <a:path w="71754" h="33020">
                  <a:moveTo>
                    <a:pt x="71183" y="31953"/>
                  </a:moveTo>
                  <a:lnTo>
                    <a:pt x="68224" y="2159"/>
                  </a:lnTo>
                  <a:lnTo>
                    <a:pt x="64554" y="1841"/>
                  </a:lnTo>
                  <a:lnTo>
                    <a:pt x="67589" y="32245"/>
                  </a:lnTo>
                  <a:lnTo>
                    <a:pt x="68376" y="32943"/>
                  </a:lnTo>
                  <a:lnTo>
                    <a:pt x="69291" y="32943"/>
                  </a:lnTo>
                  <a:lnTo>
                    <a:pt x="70459" y="32829"/>
                  </a:lnTo>
                  <a:lnTo>
                    <a:pt x="71183" y="31953"/>
                  </a:lnTo>
                  <a:close/>
                </a:path>
              </a:pathLst>
            </a:custGeom>
            <a:solidFill>
              <a:srgbClr val="EE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345243" y="6565275"/>
              <a:ext cx="95250" cy="248920"/>
            </a:xfrm>
            <a:custGeom>
              <a:avLst/>
              <a:gdLst/>
              <a:ahLst/>
              <a:cxnLst/>
              <a:rect l="l" t="t" r="r" b="b"/>
              <a:pathLst>
                <a:path w="95250" h="248920">
                  <a:moveTo>
                    <a:pt x="74752" y="0"/>
                  </a:moveTo>
                  <a:lnTo>
                    <a:pt x="64216" y="7804"/>
                  </a:lnTo>
                  <a:lnTo>
                    <a:pt x="57855" y="15143"/>
                  </a:lnTo>
                  <a:lnTo>
                    <a:pt x="53103" y="26280"/>
                  </a:lnTo>
                  <a:lnTo>
                    <a:pt x="47396" y="45478"/>
                  </a:lnTo>
                  <a:lnTo>
                    <a:pt x="35679" y="81401"/>
                  </a:lnTo>
                  <a:lnTo>
                    <a:pt x="16345" y="137220"/>
                  </a:lnTo>
                  <a:lnTo>
                    <a:pt x="0" y="182911"/>
                  </a:lnTo>
                  <a:lnTo>
                    <a:pt x="24570" y="207480"/>
                  </a:lnTo>
                  <a:lnTo>
                    <a:pt x="62044" y="233969"/>
                  </a:lnTo>
                  <a:lnTo>
                    <a:pt x="93088" y="248708"/>
                  </a:lnTo>
                  <a:lnTo>
                    <a:pt x="94800" y="238990"/>
                  </a:lnTo>
                  <a:lnTo>
                    <a:pt x="94530" y="209829"/>
                  </a:lnTo>
                  <a:lnTo>
                    <a:pt x="93345" y="197027"/>
                  </a:lnTo>
                  <a:lnTo>
                    <a:pt x="87884" y="9690"/>
                  </a:lnTo>
                  <a:lnTo>
                    <a:pt x="74752" y="0"/>
                  </a:lnTo>
                  <a:close/>
                </a:path>
              </a:pathLst>
            </a:custGeom>
            <a:solidFill>
              <a:srgbClr val="F8E6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418128" y="6542265"/>
              <a:ext cx="259715" cy="290830"/>
            </a:xfrm>
            <a:custGeom>
              <a:avLst/>
              <a:gdLst/>
              <a:ahLst/>
              <a:cxnLst/>
              <a:rect l="l" t="t" r="r" b="b"/>
              <a:pathLst>
                <a:path w="259714" h="290829">
                  <a:moveTo>
                    <a:pt x="16103" y="269786"/>
                  </a:moveTo>
                  <a:lnTo>
                    <a:pt x="12090" y="235826"/>
                  </a:lnTo>
                  <a:lnTo>
                    <a:pt x="7327" y="192989"/>
                  </a:lnTo>
                  <a:lnTo>
                    <a:pt x="4711" y="163614"/>
                  </a:lnTo>
                  <a:lnTo>
                    <a:pt x="3606" y="120078"/>
                  </a:lnTo>
                  <a:lnTo>
                    <a:pt x="3721" y="78752"/>
                  </a:lnTo>
                  <a:lnTo>
                    <a:pt x="4749" y="34264"/>
                  </a:lnTo>
                  <a:lnTo>
                    <a:pt x="3975" y="33413"/>
                  </a:lnTo>
                  <a:lnTo>
                    <a:pt x="1930" y="33388"/>
                  </a:lnTo>
                  <a:lnTo>
                    <a:pt x="1143" y="34150"/>
                  </a:lnTo>
                  <a:lnTo>
                    <a:pt x="114" y="78714"/>
                  </a:lnTo>
                  <a:lnTo>
                    <a:pt x="0" y="120142"/>
                  </a:lnTo>
                  <a:lnTo>
                    <a:pt x="1104" y="163791"/>
                  </a:lnTo>
                  <a:lnTo>
                    <a:pt x="3733" y="193255"/>
                  </a:lnTo>
                  <a:lnTo>
                    <a:pt x="12242" y="267957"/>
                  </a:lnTo>
                  <a:lnTo>
                    <a:pt x="16103" y="269786"/>
                  </a:lnTo>
                  <a:close/>
                </a:path>
                <a:path w="259714" h="290829">
                  <a:moveTo>
                    <a:pt x="90728" y="9804"/>
                  </a:moveTo>
                  <a:lnTo>
                    <a:pt x="89966" y="8953"/>
                  </a:lnTo>
                  <a:lnTo>
                    <a:pt x="87884" y="8877"/>
                  </a:lnTo>
                  <a:lnTo>
                    <a:pt x="87122" y="9601"/>
                  </a:lnTo>
                  <a:lnTo>
                    <a:pt x="85420" y="50609"/>
                  </a:lnTo>
                  <a:lnTo>
                    <a:pt x="84201" y="96939"/>
                  </a:lnTo>
                  <a:lnTo>
                    <a:pt x="83464" y="158127"/>
                  </a:lnTo>
                  <a:lnTo>
                    <a:pt x="83756" y="216814"/>
                  </a:lnTo>
                  <a:lnTo>
                    <a:pt x="84797" y="257606"/>
                  </a:lnTo>
                  <a:lnTo>
                    <a:pt x="85940" y="281495"/>
                  </a:lnTo>
                  <a:lnTo>
                    <a:pt x="86563" y="290233"/>
                  </a:lnTo>
                  <a:lnTo>
                    <a:pt x="89839" y="290525"/>
                  </a:lnTo>
                  <a:lnTo>
                    <a:pt x="90170" y="290131"/>
                  </a:lnTo>
                  <a:lnTo>
                    <a:pt x="89547" y="281216"/>
                  </a:lnTo>
                  <a:lnTo>
                    <a:pt x="88404" y="257403"/>
                  </a:lnTo>
                  <a:lnTo>
                    <a:pt x="87363" y="216700"/>
                  </a:lnTo>
                  <a:lnTo>
                    <a:pt x="87071" y="158140"/>
                  </a:lnTo>
                  <a:lnTo>
                    <a:pt x="87807" y="97028"/>
                  </a:lnTo>
                  <a:lnTo>
                    <a:pt x="89027" y="50761"/>
                  </a:lnTo>
                  <a:lnTo>
                    <a:pt x="90728" y="9804"/>
                  </a:lnTo>
                  <a:close/>
                </a:path>
                <a:path w="259714" h="290829">
                  <a:moveTo>
                    <a:pt x="176009" y="160375"/>
                  </a:moveTo>
                  <a:lnTo>
                    <a:pt x="175107" y="109601"/>
                  </a:lnTo>
                  <a:lnTo>
                    <a:pt x="171856" y="58178"/>
                  </a:lnTo>
                  <a:lnTo>
                    <a:pt x="168351" y="18186"/>
                  </a:lnTo>
                  <a:lnTo>
                    <a:pt x="165671" y="0"/>
                  </a:lnTo>
                  <a:lnTo>
                    <a:pt x="163677" y="215"/>
                  </a:lnTo>
                  <a:lnTo>
                    <a:pt x="162979" y="1104"/>
                  </a:lnTo>
                  <a:lnTo>
                    <a:pt x="164757" y="18542"/>
                  </a:lnTo>
                  <a:lnTo>
                    <a:pt x="168262" y="58432"/>
                  </a:lnTo>
                  <a:lnTo>
                    <a:pt x="171500" y="109702"/>
                  </a:lnTo>
                  <a:lnTo>
                    <a:pt x="172402" y="160299"/>
                  </a:lnTo>
                  <a:lnTo>
                    <a:pt x="171132" y="206387"/>
                  </a:lnTo>
                  <a:lnTo>
                    <a:pt x="169621" y="247650"/>
                  </a:lnTo>
                  <a:lnTo>
                    <a:pt x="167754" y="289775"/>
                  </a:lnTo>
                  <a:lnTo>
                    <a:pt x="171399" y="289458"/>
                  </a:lnTo>
                  <a:lnTo>
                    <a:pt x="174739" y="206502"/>
                  </a:lnTo>
                  <a:lnTo>
                    <a:pt x="176009" y="160375"/>
                  </a:lnTo>
                  <a:close/>
                </a:path>
                <a:path w="259714" h="290829">
                  <a:moveTo>
                    <a:pt x="259156" y="175742"/>
                  </a:moveTo>
                  <a:lnTo>
                    <a:pt x="249072" y="21894"/>
                  </a:lnTo>
                  <a:lnTo>
                    <a:pt x="248221" y="21209"/>
                  </a:lnTo>
                  <a:lnTo>
                    <a:pt x="246214" y="21285"/>
                  </a:lnTo>
                  <a:lnTo>
                    <a:pt x="245465" y="22148"/>
                  </a:lnTo>
                  <a:lnTo>
                    <a:pt x="255549" y="175933"/>
                  </a:lnTo>
                  <a:lnTo>
                    <a:pt x="256349" y="176657"/>
                  </a:lnTo>
                  <a:lnTo>
                    <a:pt x="257416" y="176657"/>
                  </a:lnTo>
                  <a:lnTo>
                    <a:pt x="258406" y="176593"/>
                  </a:lnTo>
                  <a:lnTo>
                    <a:pt x="259156" y="175742"/>
                  </a:lnTo>
                  <a:close/>
                </a:path>
              </a:pathLst>
            </a:custGeom>
            <a:solidFill>
              <a:srgbClr val="EE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510800" y="6545313"/>
              <a:ext cx="75565" cy="261620"/>
            </a:xfrm>
            <a:custGeom>
              <a:avLst/>
              <a:gdLst/>
              <a:ahLst/>
              <a:cxnLst/>
              <a:rect l="l" t="t" r="r" b="b"/>
              <a:pathLst>
                <a:path w="75564" h="261620">
                  <a:moveTo>
                    <a:pt x="10871" y="253009"/>
                  </a:moveTo>
                  <a:lnTo>
                    <a:pt x="8432" y="250571"/>
                  </a:lnTo>
                  <a:lnTo>
                    <a:pt x="2425" y="250571"/>
                  </a:lnTo>
                  <a:lnTo>
                    <a:pt x="0" y="253009"/>
                  </a:lnTo>
                  <a:lnTo>
                    <a:pt x="0" y="259016"/>
                  </a:lnTo>
                  <a:lnTo>
                    <a:pt x="2425" y="261454"/>
                  </a:lnTo>
                  <a:lnTo>
                    <a:pt x="8432" y="261454"/>
                  </a:lnTo>
                  <a:lnTo>
                    <a:pt x="10871" y="259016"/>
                  </a:lnTo>
                  <a:lnTo>
                    <a:pt x="10871" y="256019"/>
                  </a:lnTo>
                  <a:lnTo>
                    <a:pt x="10871" y="253009"/>
                  </a:lnTo>
                  <a:close/>
                </a:path>
                <a:path w="75564" h="261620">
                  <a:moveTo>
                    <a:pt x="10871" y="184645"/>
                  </a:moveTo>
                  <a:lnTo>
                    <a:pt x="8432" y="182206"/>
                  </a:lnTo>
                  <a:lnTo>
                    <a:pt x="2425" y="182206"/>
                  </a:lnTo>
                  <a:lnTo>
                    <a:pt x="0" y="184645"/>
                  </a:lnTo>
                  <a:lnTo>
                    <a:pt x="0" y="190652"/>
                  </a:lnTo>
                  <a:lnTo>
                    <a:pt x="2425" y="193090"/>
                  </a:lnTo>
                  <a:lnTo>
                    <a:pt x="8432" y="193090"/>
                  </a:lnTo>
                  <a:lnTo>
                    <a:pt x="10871" y="190652"/>
                  </a:lnTo>
                  <a:lnTo>
                    <a:pt x="10871" y="187642"/>
                  </a:lnTo>
                  <a:lnTo>
                    <a:pt x="10871" y="184645"/>
                  </a:lnTo>
                  <a:close/>
                </a:path>
                <a:path w="75564" h="261620">
                  <a:moveTo>
                    <a:pt x="10871" y="120167"/>
                  </a:moveTo>
                  <a:lnTo>
                    <a:pt x="8432" y="117716"/>
                  </a:lnTo>
                  <a:lnTo>
                    <a:pt x="2425" y="117716"/>
                  </a:lnTo>
                  <a:lnTo>
                    <a:pt x="0" y="120167"/>
                  </a:lnTo>
                  <a:lnTo>
                    <a:pt x="0" y="126161"/>
                  </a:lnTo>
                  <a:lnTo>
                    <a:pt x="2425" y="128600"/>
                  </a:lnTo>
                  <a:lnTo>
                    <a:pt x="8432" y="128600"/>
                  </a:lnTo>
                  <a:lnTo>
                    <a:pt x="10871" y="126161"/>
                  </a:lnTo>
                  <a:lnTo>
                    <a:pt x="10871" y="123164"/>
                  </a:lnTo>
                  <a:lnTo>
                    <a:pt x="10871" y="120167"/>
                  </a:lnTo>
                  <a:close/>
                </a:path>
                <a:path w="75564" h="261620">
                  <a:moveTo>
                    <a:pt x="10871" y="59664"/>
                  </a:moveTo>
                  <a:lnTo>
                    <a:pt x="8432" y="57226"/>
                  </a:lnTo>
                  <a:lnTo>
                    <a:pt x="2425" y="57226"/>
                  </a:lnTo>
                  <a:lnTo>
                    <a:pt x="0" y="59664"/>
                  </a:lnTo>
                  <a:lnTo>
                    <a:pt x="0" y="65659"/>
                  </a:lnTo>
                  <a:lnTo>
                    <a:pt x="2425" y="68110"/>
                  </a:lnTo>
                  <a:lnTo>
                    <a:pt x="8432" y="68110"/>
                  </a:lnTo>
                  <a:lnTo>
                    <a:pt x="10871" y="65659"/>
                  </a:lnTo>
                  <a:lnTo>
                    <a:pt x="10871" y="62661"/>
                  </a:lnTo>
                  <a:lnTo>
                    <a:pt x="10871" y="59664"/>
                  </a:lnTo>
                  <a:close/>
                </a:path>
                <a:path w="75564" h="261620">
                  <a:moveTo>
                    <a:pt x="14541" y="4064"/>
                  </a:moveTo>
                  <a:lnTo>
                    <a:pt x="12115" y="1625"/>
                  </a:lnTo>
                  <a:lnTo>
                    <a:pt x="6108" y="1625"/>
                  </a:lnTo>
                  <a:lnTo>
                    <a:pt x="3670" y="4064"/>
                  </a:lnTo>
                  <a:lnTo>
                    <a:pt x="3670" y="10071"/>
                  </a:lnTo>
                  <a:lnTo>
                    <a:pt x="6108" y="12509"/>
                  </a:lnTo>
                  <a:lnTo>
                    <a:pt x="12115" y="12509"/>
                  </a:lnTo>
                  <a:lnTo>
                    <a:pt x="14541" y="10071"/>
                  </a:lnTo>
                  <a:lnTo>
                    <a:pt x="14541" y="7061"/>
                  </a:lnTo>
                  <a:lnTo>
                    <a:pt x="14541" y="4064"/>
                  </a:lnTo>
                  <a:close/>
                </a:path>
                <a:path w="75564" h="261620">
                  <a:moveTo>
                    <a:pt x="66776" y="2451"/>
                  </a:moveTo>
                  <a:lnTo>
                    <a:pt x="64350" y="0"/>
                  </a:lnTo>
                  <a:lnTo>
                    <a:pt x="58343" y="0"/>
                  </a:lnTo>
                  <a:lnTo>
                    <a:pt x="55905" y="2451"/>
                  </a:lnTo>
                  <a:lnTo>
                    <a:pt x="55905" y="8445"/>
                  </a:lnTo>
                  <a:lnTo>
                    <a:pt x="58343" y="10896"/>
                  </a:lnTo>
                  <a:lnTo>
                    <a:pt x="64350" y="10896"/>
                  </a:lnTo>
                  <a:lnTo>
                    <a:pt x="66776" y="8445"/>
                  </a:lnTo>
                  <a:lnTo>
                    <a:pt x="66776" y="5448"/>
                  </a:lnTo>
                  <a:lnTo>
                    <a:pt x="66776" y="2451"/>
                  </a:lnTo>
                  <a:close/>
                </a:path>
                <a:path w="75564" h="261620">
                  <a:moveTo>
                    <a:pt x="72212" y="253009"/>
                  </a:moveTo>
                  <a:lnTo>
                    <a:pt x="69786" y="250571"/>
                  </a:lnTo>
                  <a:lnTo>
                    <a:pt x="63766" y="250571"/>
                  </a:lnTo>
                  <a:lnTo>
                    <a:pt x="61341" y="253009"/>
                  </a:lnTo>
                  <a:lnTo>
                    <a:pt x="61341" y="259016"/>
                  </a:lnTo>
                  <a:lnTo>
                    <a:pt x="63766" y="261454"/>
                  </a:lnTo>
                  <a:lnTo>
                    <a:pt x="69786" y="261454"/>
                  </a:lnTo>
                  <a:lnTo>
                    <a:pt x="72212" y="259016"/>
                  </a:lnTo>
                  <a:lnTo>
                    <a:pt x="72212" y="256019"/>
                  </a:lnTo>
                  <a:lnTo>
                    <a:pt x="72212" y="253009"/>
                  </a:lnTo>
                  <a:close/>
                </a:path>
                <a:path w="75564" h="261620">
                  <a:moveTo>
                    <a:pt x="72212" y="184645"/>
                  </a:moveTo>
                  <a:lnTo>
                    <a:pt x="69786" y="182206"/>
                  </a:lnTo>
                  <a:lnTo>
                    <a:pt x="63766" y="182206"/>
                  </a:lnTo>
                  <a:lnTo>
                    <a:pt x="61341" y="184645"/>
                  </a:lnTo>
                  <a:lnTo>
                    <a:pt x="61341" y="190652"/>
                  </a:lnTo>
                  <a:lnTo>
                    <a:pt x="63766" y="193090"/>
                  </a:lnTo>
                  <a:lnTo>
                    <a:pt x="69786" y="193090"/>
                  </a:lnTo>
                  <a:lnTo>
                    <a:pt x="72212" y="190652"/>
                  </a:lnTo>
                  <a:lnTo>
                    <a:pt x="72212" y="187642"/>
                  </a:lnTo>
                  <a:lnTo>
                    <a:pt x="72212" y="184645"/>
                  </a:lnTo>
                  <a:close/>
                </a:path>
                <a:path w="75564" h="261620">
                  <a:moveTo>
                    <a:pt x="72212" y="59664"/>
                  </a:moveTo>
                  <a:lnTo>
                    <a:pt x="69786" y="57226"/>
                  </a:lnTo>
                  <a:lnTo>
                    <a:pt x="63766" y="57226"/>
                  </a:lnTo>
                  <a:lnTo>
                    <a:pt x="61341" y="59664"/>
                  </a:lnTo>
                  <a:lnTo>
                    <a:pt x="61341" y="65659"/>
                  </a:lnTo>
                  <a:lnTo>
                    <a:pt x="63766" y="68110"/>
                  </a:lnTo>
                  <a:lnTo>
                    <a:pt x="69786" y="68110"/>
                  </a:lnTo>
                  <a:lnTo>
                    <a:pt x="72212" y="65659"/>
                  </a:lnTo>
                  <a:lnTo>
                    <a:pt x="72212" y="62661"/>
                  </a:lnTo>
                  <a:lnTo>
                    <a:pt x="72212" y="59664"/>
                  </a:lnTo>
                  <a:close/>
                </a:path>
                <a:path w="75564" h="261620">
                  <a:moveTo>
                    <a:pt x="75158" y="120167"/>
                  </a:moveTo>
                  <a:lnTo>
                    <a:pt x="72720" y="117716"/>
                  </a:lnTo>
                  <a:lnTo>
                    <a:pt x="66713" y="117716"/>
                  </a:lnTo>
                  <a:lnTo>
                    <a:pt x="64274" y="120167"/>
                  </a:lnTo>
                  <a:lnTo>
                    <a:pt x="64274" y="126161"/>
                  </a:lnTo>
                  <a:lnTo>
                    <a:pt x="66713" y="128600"/>
                  </a:lnTo>
                  <a:lnTo>
                    <a:pt x="72720" y="128600"/>
                  </a:lnTo>
                  <a:lnTo>
                    <a:pt x="75158" y="126161"/>
                  </a:lnTo>
                  <a:lnTo>
                    <a:pt x="75158" y="123164"/>
                  </a:lnTo>
                  <a:lnTo>
                    <a:pt x="75158" y="120167"/>
                  </a:lnTo>
                  <a:close/>
                </a:path>
              </a:pathLst>
            </a:custGeom>
            <a:solidFill>
              <a:srgbClr val="8D5E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732238" y="6678828"/>
              <a:ext cx="38100" cy="78105"/>
            </a:xfrm>
            <a:custGeom>
              <a:avLst/>
              <a:gdLst/>
              <a:ahLst/>
              <a:cxnLst/>
              <a:rect l="l" t="t" r="r" b="b"/>
              <a:pathLst>
                <a:path w="38100" h="78104">
                  <a:moveTo>
                    <a:pt x="13017" y="1155"/>
                  </a:moveTo>
                  <a:lnTo>
                    <a:pt x="12319" y="254"/>
                  </a:lnTo>
                  <a:lnTo>
                    <a:pt x="10350" y="0"/>
                  </a:lnTo>
                  <a:lnTo>
                    <a:pt x="9423" y="711"/>
                  </a:lnTo>
                  <a:lnTo>
                    <a:pt x="0" y="77495"/>
                  </a:lnTo>
                  <a:lnTo>
                    <a:pt x="4102" y="73393"/>
                  </a:lnTo>
                  <a:lnTo>
                    <a:pt x="13017" y="1155"/>
                  </a:lnTo>
                  <a:close/>
                </a:path>
                <a:path w="38100" h="78104">
                  <a:moveTo>
                    <a:pt x="37693" y="30772"/>
                  </a:moveTo>
                  <a:lnTo>
                    <a:pt x="10058" y="58483"/>
                  </a:lnTo>
                  <a:lnTo>
                    <a:pt x="6985" y="70510"/>
                  </a:lnTo>
                  <a:lnTo>
                    <a:pt x="11506" y="65989"/>
                  </a:lnTo>
                  <a:lnTo>
                    <a:pt x="13411" y="59791"/>
                  </a:lnTo>
                  <a:lnTo>
                    <a:pt x="17056" y="52425"/>
                  </a:lnTo>
                  <a:lnTo>
                    <a:pt x="25806" y="42329"/>
                  </a:lnTo>
                  <a:lnTo>
                    <a:pt x="32867" y="37592"/>
                  </a:lnTo>
                  <a:lnTo>
                    <a:pt x="37693" y="30772"/>
                  </a:lnTo>
                  <a:close/>
                </a:path>
              </a:pathLst>
            </a:custGeom>
            <a:solidFill>
              <a:srgbClr val="EE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428083" y="6646735"/>
              <a:ext cx="65405" cy="16510"/>
            </a:xfrm>
            <a:custGeom>
              <a:avLst/>
              <a:gdLst/>
              <a:ahLst/>
              <a:cxnLst/>
              <a:rect l="l" t="t" r="r" b="b"/>
              <a:pathLst>
                <a:path w="65404" h="16509">
                  <a:moveTo>
                    <a:pt x="13496" y="0"/>
                  </a:moveTo>
                  <a:lnTo>
                    <a:pt x="3670" y="543"/>
                  </a:lnTo>
                  <a:lnTo>
                    <a:pt x="1384" y="2232"/>
                  </a:lnTo>
                  <a:lnTo>
                    <a:pt x="0" y="10741"/>
                  </a:lnTo>
                  <a:lnTo>
                    <a:pt x="1816" y="12494"/>
                  </a:lnTo>
                  <a:lnTo>
                    <a:pt x="11803" y="14010"/>
                  </a:lnTo>
                  <a:lnTo>
                    <a:pt x="32154" y="15530"/>
                  </a:lnTo>
                  <a:lnTo>
                    <a:pt x="52570" y="16482"/>
                  </a:lnTo>
                  <a:lnTo>
                    <a:pt x="62750" y="16291"/>
                  </a:lnTo>
                  <a:lnTo>
                    <a:pt x="64935" y="15034"/>
                  </a:lnTo>
                  <a:lnTo>
                    <a:pt x="65354" y="6779"/>
                  </a:lnTo>
                  <a:lnTo>
                    <a:pt x="62750" y="4061"/>
                  </a:lnTo>
                  <a:lnTo>
                    <a:pt x="52746" y="2132"/>
                  </a:lnTo>
                  <a:lnTo>
                    <a:pt x="33091" y="654"/>
                  </a:lnTo>
                  <a:lnTo>
                    <a:pt x="13496" y="0"/>
                  </a:lnTo>
                  <a:close/>
                </a:path>
              </a:pathLst>
            </a:custGeom>
            <a:solidFill>
              <a:srgbClr val="8D5E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488895" y="6532930"/>
              <a:ext cx="106045" cy="10795"/>
            </a:xfrm>
            <a:custGeom>
              <a:avLst/>
              <a:gdLst/>
              <a:ahLst/>
              <a:cxnLst/>
              <a:rect l="l" t="t" r="r" b="b"/>
              <a:pathLst>
                <a:path w="106045" h="10795">
                  <a:moveTo>
                    <a:pt x="103987" y="0"/>
                  </a:moveTo>
                  <a:lnTo>
                    <a:pt x="86336" y="3497"/>
                  </a:lnTo>
                  <a:lnTo>
                    <a:pt x="70682" y="5781"/>
                  </a:lnTo>
                  <a:lnTo>
                    <a:pt x="54521" y="6946"/>
                  </a:lnTo>
                  <a:lnTo>
                    <a:pt x="37834" y="5984"/>
                  </a:lnTo>
                  <a:lnTo>
                    <a:pt x="20935" y="3678"/>
                  </a:lnTo>
                  <a:lnTo>
                    <a:pt x="7790" y="1326"/>
                  </a:lnTo>
                  <a:lnTo>
                    <a:pt x="1397" y="0"/>
                  </a:lnTo>
                  <a:lnTo>
                    <a:pt x="431" y="622"/>
                  </a:lnTo>
                  <a:lnTo>
                    <a:pt x="53238" y="10566"/>
                  </a:lnTo>
                  <a:lnTo>
                    <a:pt x="71008" y="9380"/>
                  </a:lnTo>
                  <a:lnTo>
                    <a:pt x="86909" y="7067"/>
                  </a:lnTo>
                  <a:lnTo>
                    <a:pt x="98957" y="4792"/>
                  </a:lnTo>
                  <a:lnTo>
                    <a:pt x="104825" y="3505"/>
                  </a:lnTo>
                  <a:lnTo>
                    <a:pt x="105422" y="2540"/>
                  </a:lnTo>
                  <a:lnTo>
                    <a:pt x="104978" y="609"/>
                  </a:lnTo>
                  <a:lnTo>
                    <a:pt x="103987" y="0"/>
                  </a:lnTo>
                  <a:close/>
                </a:path>
              </a:pathLst>
            </a:custGeom>
            <a:solidFill>
              <a:srgbClr val="EE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534231" y="6421240"/>
              <a:ext cx="10160" cy="31115"/>
            </a:xfrm>
            <a:custGeom>
              <a:avLst/>
              <a:gdLst/>
              <a:ahLst/>
              <a:cxnLst/>
              <a:rect l="l" t="t" r="r" b="b"/>
              <a:pathLst>
                <a:path w="10160" h="31114">
                  <a:moveTo>
                    <a:pt x="6997" y="0"/>
                  </a:moveTo>
                  <a:lnTo>
                    <a:pt x="5981" y="507"/>
                  </a:lnTo>
                  <a:lnTo>
                    <a:pt x="0" y="18503"/>
                  </a:lnTo>
                  <a:lnTo>
                    <a:pt x="1308" y="26365"/>
                  </a:lnTo>
                  <a:lnTo>
                    <a:pt x="6769" y="30835"/>
                  </a:lnTo>
                  <a:lnTo>
                    <a:pt x="7162" y="30975"/>
                  </a:lnTo>
                  <a:lnTo>
                    <a:pt x="7556" y="30975"/>
                  </a:lnTo>
                  <a:lnTo>
                    <a:pt x="8089" y="30975"/>
                  </a:lnTo>
                  <a:lnTo>
                    <a:pt x="8610" y="30733"/>
                  </a:lnTo>
                  <a:lnTo>
                    <a:pt x="9588" y="29527"/>
                  </a:lnTo>
                  <a:lnTo>
                    <a:pt x="9461" y="28384"/>
                  </a:lnTo>
                  <a:lnTo>
                    <a:pt x="7569" y="26860"/>
                  </a:lnTo>
                  <a:lnTo>
                    <a:pt x="4584" y="24002"/>
                  </a:lnTo>
                  <a:lnTo>
                    <a:pt x="3873" y="19761"/>
                  </a:lnTo>
                  <a:lnTo>
                    <a:pt x="6426" y="10477"/>
                  </a:lnTo>
                  <a:lnTo>
                    <a:pt x="9410" y="1650"/>
                  </a:lnTo>
                  <a:lnTo>
                    <a:pt x="8890" y="634"/>
                  </a:lnTo>
                  <a:lnTo>
                    <a:pt x="6997" y="0"/>
                  </a:lnTo>
                  <a:close/>
                </a:path>
              </a:pathLst>
            </a:custGeom>
            <a:solidFill>
              <a:srgbClr val="E885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274307" y="6298879"/>
              <a:ext cx="537210" cy="537210"/>
            </a:xfrm>
            <a:custGeom>
              <a:avLst/>
              <a:gdLst/>
              <a:ahLst/>
              <a:cxnLst/>
              <a:rect l="l" t="t" r="r" b="b"/>
              <a:pathLst>
                <a:path w="537210" h="537209">
                  <a:moveTo>
                    <a:pt x="537006" y="268516"/>
                  </a:moveTo>
                  <a:lnTo>
                    <a:pt x="532680" y="316782"/>
                  </a:lnTo>
                  <a:lnTo>
                    <a:pt x="520207" y="362210"/>
                  </a:lnTo>
                  <a:lnTo>
                    <a:pt x="500346" y="404041"/>
                  </a:lnTo>
                  <a:lnTo>
                    <a:pt x="473855" y="441517"/>
                  </a:lnTo>
                  <a:lnTo>
                    <a:pt x="441492" y="473880"/>
                  </a:lnTo>
                  <a:lnTo>
                    <a:pt x="404016" y="500372"/>
                  </a:lnTo>
                  <a:lnTo>
                    <a:pt x="362184" y="520233"/>
                  </a:lnTo>
                  <a:lnTo>
                    <a:pt x="316756" y="532706"/>
                  </a:lnTo>
                  <a:lnTo>
                    <a:pt x="268490" y="537032"/>
                  </a:lnTo>
                  <a:lnTo>
                    <a:pt x="220232" y="532706"/>
                  </a:lnTo>
                  <a:lnTo>
                    <a:pt x="174809" y="520233"/>
                  </a:lnTo>
                  <a:lnTo>
                    <a:pt x="132983" y="500372"/>
                  </a:lnTo>
                  <a:lnTo>
                    <a:pt x="95510" y="473880"/>
                  </a:lnTo>
                  <a:lnTo>
                    <a:pt x="63149" y="441517"/>
                  </a:lnTo>
                  <a:lnTo>
                    <a:pt x="36659" y="404041"/>
                  </a:lnTo>
                  <a:lnTo>
                    <a:pt x="16798" y="362210"/>
                  </a:lnTo>
                  <a:lnTo>
                    <a:pt x="4326" y="316782"/>
                  </a:lnTo>
                  <a:lnTo>
                    <a:pt x="0" y="268516"/>
                  </a:lnTo>
                  <a:lnTo>
                    <a:pt x="4326" y="220249"/>
                  </a:lnTo>
                  <a:lnTo>
                    <a:pt x="16798" y="174821"/>
                  </a:lnTo>
                  <a:lnTo>
                    <a:pt x="36659" y="132990"/>
                  </a:lnTo>
                  <a:lnTo>
                    <a:pt x="63149" y="95514"/>
                  </a:lnTo>
                  <a:lnTo>
                    <a:pt x="95510" y="63151"/>
                  </a:lnTo>
                  <a:lnTo>
                    <a:pt x="132983" y="36660"/>
                  </a:lnTo>
                  <a:lnTo>
                    <a:pt x="174809" y="16798"/>
                  </a:lnTo>
                  <a:lnTo>
                    <a:pt x="220232" y="4326"/>
                  </a:lnTo>
                  <a:lnTo>
                    <a:pt x="268490" y="0"/>
                  </a:lnTo>
                  <a:lnTo>
                    <a:pt x="316756" y="4326"/>
                  </a:lnTo>
                  <a:lnTo>
                    <a:pt x="362184" y="16798"/>
                  </a:lnTo>
                  <a:lnTo>
                    <a:pt x="404016" y="36660"/>
                  </a:lnTo>
                  <a:lnTo>
                    <a:pt x="441492" y="63151"/>
                  </a:lnTo>
                  <a:lnTo>
                    <a:pt x="473855" y="95514"/>
                  </a:lnTo>
                  <a:lnTo>
                    <a:pt x="500346" y="132990"/>
                  </a:lnTo>
                  <a:lnTo>
                    <a:pt x="520207" y="174821"/>
                  </a:lnTo>
                  <a:lnTo>
                    <a:pt x="532680" y="220249"/>
                  </a:lnTo>
                  <a:lnTo>
                    <a:pt x="537006" y="268516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234096" y="6241164"/>
              <a:ext cx="828280" cy="675852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489697" y="6295147"/>
              <a:ext cx="543356" cy="543382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981912" y="7003529"/>
              <a:ext cx="159599" cy="84268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170112" y="6999896"/>
              <a:ext cx="70904" cy="87426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268230" y="6999706"/>
              <a:ext cx="154713" cy="87807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020612" y="6999698"/>
              <a:ext cx="154895" cy="88099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1771327" y="6858603"/>
              <a:ext cx="854710" cy="96520"/>
            </a:xfrm>
            <a:custGeom>
              <a:avLst/>
              <a:gdLst/>
              <a:ahLst/>
              <a:cxnLst/>
              <a:rect l="l" t="t" r="r" b="b"/>
              <a:pathLst>
                <a:path w="854710" h="96520">
                  <a:moveTo>
                    <a:pt x="0" y="0"/>
                  </a:moveTo>
                  <a:lnTo>
                    <a:pt x="0" y="96253"/>
                  </a:lnTo>
                  <a:lnTo>
                    <a:pt x="854367" y="96253"/>
                  </a:lnTo>
                  <a:lnTo>
                    <a:pt x="854367" y="0"/>
                  </a:lnTo>
                </a:path>
              </a:pathLst>
            </a:custGeom>
            <a:ln w="6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2613070" y="6847303"/>
              <a:ext cx="25400" cy="22225"/>
            </a:xfrm>
            <a:custGeom>
              <a:avLst/>
              <a:gdLst/>
              <a:ahLst/>
              <a:cxnLst/>
              <a:rect l="l" t="t" r="r" b="b"/>
              <a:pathLst>
                <a:path w="25400" h="22225">
                  <a:moveTo>
                    <a:pt x="12623" y="0"/>
                  </a:moveTo>
                  <a:lnTo>
                    <a:pt x="0" y="21869"/>
                  </a:lnTo>
                  <a:lnTo>
                    <a:pt x="25247" y="21869"/>
                  </a:lnTo>
                  <a:lnTo>
                    <a:pt x="126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2661437" y="6858603"/>
              <a:ext cx="869315" cy="96520"/>
            </a:xfrm>
            <a:custGeom>
              <a:avLst/>
              <a:gdLst/>
              <a:ahLst/>
              <a:cxnLst/>
              <a:rect l="l" t="t" r="r" b="b"/>
              <a:pathLst>
                <a:path w="869314" h="96520">
                  <a:moveTo>
                    <a:pt x="0" y="0"/>
                  </a:moveTo>
                  <a:lnTo>
                    <a:pt x="0" y="96253"/>
                  </a:lnTo>
                  <a:lnTo>
                    <a:pt x="868743" y="96253"/>
                  </a:lnTo>
                  <a:lnTo>
                    <a:pt x="868743" y="0"/>
                  </a:lnTo>
                </a:path>
              </a:pathLst>
            </a:custGeom>
            <a:ln w="6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2153882" y="6510985"/>
              <a:ext cx="1389380" cy="358775"/>
            </a:xfrm>
            <a:custGeom>
              <a:avLst/>
              <a:gdLst/>
              <a:ahLst/>
              <a:cxnLst/>
              <a:rect l="l" t="t" r="r" b="b"/>
              <a:pathLst>
                <a:path w="1389379" h="358775">
                  <a:moveTo>
                    <a:pt x="52438" y="40627"/>
                  </a:moveTo>
                  <a:lnTo>
                    <a:pt x="50533" y="39027"/>
                  </a:lnTo>
                  <a:lnTo>
                    <a:pt x="3962" y="0"/>
                  </a:lnTo>
                  <a:lnTo>
                    <a:pt x="0" y="1841"/>
                  </a:lnTo>
                  <a:lnTo>
                    <a:pt x="0" y="82346"/>
                  </a:lnTo>
                  <a:lnTo>
                    <a:pt x="3962" y="84213"/>
                  </a:lnTo>
                  <a:lnTo>
                    <a:pt x="52438" y="43561"/>
                  </a:lnTo>
                  <a:lnTo>
                    <a:pt x="52438" y="40627"/>
                  </a:lnTo>
                  <a:close/>
                </a:path>
                <a:path w="1389379" h="358775">
                  <a:moveTo>
                    <a:pt x="1003071" y="40627"/>
                  </a:moveTo>
                  <a:lnTo>
                    <a:pt x="1001166" y="39027"/>
                  </a:lnTo>
                  <a:lnTo>
                    <a:pt x="954608" y="0"/>
                  </a:lnTo>
                  <a:lnTo>
                    <a:pt x="950633" y="1841"/>
                  </a:lnTo>
                  <a:lnTo>
                    <a:pt x="950633" y="82346"/>
                  </a:lnTo>
                  <a:lnTo>
                    <a:pt x="954608" y="84213"/>
                  </a:lnTo>
                  <a:lnTo>
                    <a:pt x="1003071" y="43561"/>
                  </a:lnTo>
                  <a:lnTo>
                    <a:pt x="1003071" y="40627"/>
                  </a:lnTo>
                  <a:close/>
                </a:path>
                <a:path w="1389379" h="358775">
                  <a:moveTo>
                    <a:pt x="1388910" y="358190"/>
                  </a:moveTo>
                  <a:lnTo>
                    <a:pt x="1376286" y="336321"/>
                  </a:lnTo>
                  <a:lnTo>
                    <a:pt x="1363662" y="358190"/>
                  </a:lnTo>
                  <a:lnTo>
                    <a:pt x="1388910" y="3581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1" name="object 221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257718" y="6062272"/>
              <a:ext cx="841234" cy="121284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363994" y="5990373"/>
              <a:ext cx="4604385" cy="125095"/>
            </a:xfrm>
            <a:custGeom>
              <a:avLst/>
              <a:gdLst/>
              <a:ahLst/>
              <a:cxnLst/>
              <a:rect l="l" t="t" r="r" b="b"/>
              <a:pathLst>
                <a:path w="4604385" h="125095">
                  <a:moveTo>
                    <a:pt x="110934" y="12"/>
                  </a:moveTo>
                  <a:lnTo>
                    <a:pt x="0" y="12"/>
                  </a:lnTo>
                  <a:lnTo>
                    <a:pt x="0" y="64770"/>
                  </a:lnTo>
                  <a:lnTo>
                    <a:pt x="110934" y="64770"/>
                  </a:lnTo>
                  <a:lnTo>
                    <a:pt x="110934" y="12"/>
                  </a:lnTo>
                  <a:close/>
                </a:path>
                <a:path w="4604385" h="125095">
                  <a:moveTo>
                    <a:pt x="4603915" y="0"/>
                  </a:moveTo>
                  <a:lnTo>
                    <a:pt x="4451604" y="0"/>
                  </a:lnTo>
                  <a:lnTo>
                    <a:pt x="4451604" y="124841"/>
                  </a:lnTo>
                  <a:lnTo>
                    <a:pt x="4603915" y="124841"/>
                  </a:lnTo>
                  <a:lnTo>
                    <a:pt x="4603915" y="0"/>
                  </a:lnTo>
                  <a:close/>
                </a:path>
              </a:pathLst>
            </a:custGeom>
            <a:solidFill>
              <a:srgbClr val="52A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0</Words>
  <Application>Microsoft Office PowerPoint</Application>
  <PresentationFormat>사용자 지정</PresentationFormat>
  <Paragraphs>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5" baseType="lpstr">
      <vt:lpstr>Calibri</vt:lpstr>
      <vt:lpstr>Office Theme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 하이오더 브로슈어</dc:title>
  <dc:creator>KT Enterprise</dc:creator>
  <cp:lastModifiedBy>윤철 김</cp:lastModifiedBy>
  <cp:revision>2</cp:revision>
  <dcterms:created xsi:type="dcterms:W3CDTF">2025-01-11T09:01:26Z</dcterms:created>
  <dcterms:modified xsi:type="dcterms:W3CDTF">2025-01-11T09:12:26Z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2023-06-15T00:00:00Z</vt:filetime>
  </property>
  <property fmtid="{D5CDD505-2E9C-101B-9397-08002B2CF9AE}" pid="3" name="Creator">
    <vt:lpwstr>Adobe Illustrator CS6 (Windows)</vt:lpwstr>
  </property>
  <property fmtid="{D5CDD505-2E9C-101B-9397-08002B2CF9AE}" pid="4" name="LastSaved">
    <vt:filetime>2025-01-11T00:00:00Z</vt:filetime>
  </property>
  <property fmtid="{D5CDD505-2E9C-101B-9397-08002B2CF9AE}" pid="5" name="Producer">
    <vt:lpwstr>Adobe PDF library 10.01</vt:lpwstr>
  </property>
</Properties>
</file>