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media/image9.jpg" ContentType="image/jpeg"/>
  <Override PartName="/ppt/media/image67.jpg" ContentType="image/jpeg"/>
  <Override PartName="/ppt/media/image113.jpg" ContentType="image/jpeg"/>
  <Override PartName="/ppt/media/image117.jpg" ContentType="image/jpeg"/>
  <Override PartName="/ppt/media/image119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77" r:id="rId2"/>
    <p:sldId id="293" r:id="rId3"/>
    <p:sldId id="297" r:id="rId4"/>
    <p:sldId id="282" r:id="rId5"/>
    <p:sldId id="294" r:id="rId6"/>
    <p:sldId id="304" r:id="rId7"/>
    <p:sldId id="305" r:id="rId8"/>
    <p:sldId id="306" r:id="rId9"/>
    <p:sldId id="307" r:id="rId10"/>
    <p:sldId id="308" r:id="rId11"/>
    <p:sldId id="309" r:id="rId12"/>
    <p:sldId id="298" r:id="rId13"/>
    <p:sldId id="295" r:id="rId14"/>
    <p:sldId id="296" r:id="rId15"/>
    <p:sldId id="299" r:id="rId16"/>
    <p:sldId id="300" r:id="rId17"/>
    <p:sldId id="301" r:id="rId18"/>
    <p:sldId id="302" r:id="rId19"/>
    <p:sldId id="303" r:id="rId20"/>
    <p:sldId id="280" r:id="rId21"/>
    <p:sldId id="276" r:id="rId22"/>
    <p:sldId id="285" r:id="rId23"/>
    <p:sldId id="286" r:id="rId24"/>
    <p:sldId id="284" r:id="rId25"/>
    <p:sldId id="288" r:id="rId26"/>
    <p:sldId id="292" r:id="rId27"/>
    <p:sldId id="289" r:id="rId28"/>
    <p:sldId id="290" r:id="rId29"/>
    <p:sldId id="291" r:id="rId30"/>
    <p:sldId id="283" r:id="rId31"/>
    <p:sldId id="278" r:id="rId32"/>
    <p:sldId id="281" r:id="rId33"/>
    <p:sldId id="287" r:id="rId34"/>
    <p:sldId id="256" r:id="rId35"/>
    <p:sldId id="279" r:id="rId36"/>
    <p:sldId id="257" r:id="rId37"/>
    <p:sldId id="274" r:id="rId38"/>
    <p:sldId id="275" r:id="rId39"/>
    <p:sldId id="258" r:id="rId40"/>
    <p:sldId id="259" r:id="rId41"/>
    <p:sldId id="260" r:id="rId42"/>
    <p:sldId id="261" r:id="rId43"/>
    <p:sldId id="262" r:id="rId44"/>
    <p:sldId id="263" r:id="rId45"/>
    <p:sldId id="264" r:id="rId46"/>
    <p:sldId id="265" r:id="rId47"/>
    <p:sldId id="266" r:id="rId48"/>
    <p:sldId id="267" r:id="rId49"/>
    <p:sldId id="268" r:id="rId50"/>
    <p:sldId id="269" r:id="rId51"/>
    <p:sldId id="270" r:id="rId52"/>
    <p:sldId id="271" r:id="rId53"/>
    <p:sldId id="272" r:id="rId54"/>
    <p:sldId id="273" r:id="rId55"/>
  </p:sldIdLst>
  <p:sldSz cx="9144000" cy="5149850"/>
  <p:notesSz cx="10018713" cy="6888163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A8B8B"/>
    <a:srgbClr val="D5223A"/>
    <a:srgbClr val="D46472"/>
    <a:srgbClr val="D82336"/>
    <a:srgbClr val="DBDBDE"/>
    <a:srgbClr val="A7A9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91" autoAdjust="0"/>
    <p:restoredTop sz="94660"/>
  </p:normalViewPr>
  <p:slideViewPr>
    <p:cSldViewPr>
      <p:cViewPr>
        <p:scale>
          <a:sx n="75" d="100"/>
          <a:sy n="75" d="100"/>
        </p:scale>
        <p:origin x="1061" y="54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6453"/>
            <a:ext cx="7772400" cy="108146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1" i="0">
                <a:solidFill>
                  <a:srgbClr val="4B4B4E"/>
                </a:solidFill>
                <a:latin typeface="맑은 고딕"/>
                <a:cs typeface="맑은 고딕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3916"/>
            <a:ext cx="6400800" cy="12874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rgbClr val="4B4B4E"/>
                </a:solidFill>
                <a:latin typeface="맑은 고딕"/>
                <a:cs typeface="맑은 고딕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rgbClr val="4B4B4E"/>
                </a:solidFill>
                <a:latin typeface="맑은 고딕"/>
                <a:cs typeface="맑은 고딕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4465"/>
            <a:ext cx="3977640" cy="33989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4465"/>
            <a:ext cx="3977640" cy="33989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1/24/2025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262807"/>
            <a:ext cx="8967215" cy="388526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rgbClr val="4B4B4E"/>
                </a:solidFill>
                <a:latin typeface="맑은 고딕"/>
                <a:cs typeface="맑은 고딕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1/24/2025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1/24/2025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76784" y="176783"/>
            <a:ext cx="8790431" cy="479145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4802" y="421969"/>
            <a:ext cx="4201160" cy="3314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1" i="0">
                <a:solidFill>
                  <a:srgbClr val="4B4B4E"/>
                </a:solidFill>
                <a:latin typeface="맑은 고딕"/>
                <a:cs typeface="맑은 고딕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81037" y="1185049"/>
            <a:ext cx="7773670" cy="34670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9360"/>
            <a:ext cx="2926080" cy="2574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9360"/>
            <a:ext cx="2103120" cy="2574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9360"/>
            <a:ext cx="2103120" cy="2574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9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7.png"/><Relationship Id="rId18" Type="http://schemas.openxmlformats.org/officeDocument/2006/relationships/image" Target="../media/image21.png"/><Relationship Id="rId3" Type="http://schemas.openxmlformats.org/officeDocument/2006/relationships/image" Target="../media/image5.png"/><Relationship Id="rId21" Type="http://schemas.microsoft.com/office/2007/relationships/hdphoto" Target="../media/hdphoto5.wdp"/><Relationship Id="rId7" Type="http://schemas.openxmlformats.org/officeDocument/2006/relationships/image" Target="../media/image12.png"/><Relationship Id="rId12" Type="http://schemas.microsoft.com/office/2007/relationships/hdphoto" Target="../media/hdphoto2.wdp"/><Relationship Id="rId17" Type="http://schemas.openxmlformats.org/officeDocument/2006/relationships/image" Target="../media/image20.png"/><Relationship Id="rId2" Type="http://schemas.openxmlformats.org/officeDocument/2006/relationships/image" Target="../media/image4.png"/><Relationship Id="rId16" Type="http://schemas.openxmlformats.org/officeDocument/2006/relationships/image" Target="../media/image19.png"/><Relationship Id="rId20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24" Type="http://schemas.openxmlformats.org/officeDocument/2006/relationships/image" Target="../media/image24.png"/><Relationship Id="rId5" Type="http://schemas.openxmlformats.org/officeDocument/2006/relationships/image" Target="../media/image10.png"/><Relationship Id="rId15" Type="http://schemas.openxmlformats.org/officeDocument/2006/relationships/image" Target="../media/image18.png"/><Relationship Id="rId23" Type="http://schemas.openxmlformats.org/officeDocument/2006/relationships/image" Target="../media/image23.png"/><Relationship Id="rId10" Type="http://schemas.openxmlformats.org/officeDocument/2006/relationships/image" Target="../media/image15.png"/><Relationship Id="rId19" Type="http://schemas.microsoft.com/office/2007/relationships/hdphoto" Target="../media/hdphoto4.wdp"/><Relationship Id="rId4" Type="http://schemas.openxmlformats.org/officeDocument/2006/relationships/image" Target="../media/image8.png"/><Relationship Id="rId9" Type="http://schemas.openxmlformats.org/officeDocument/2006/relationships/image" Target="../media/image14.png"/><Relationship Id="rId14" Type="http://schemas.microsoft.com/office/2007/relationships/hdphoto" Target="../media/hdphoto3.wdp"/><Relationship Id="rId22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4.png"/><Relationship Id="rId12" Type="http://schemas.microsoft.com/office/2007/relationships/hdphoto" Target="../media/hdphoto3.wdp"/><Relationship Id="rId17" Type="http://schemas.microsoft.com/office/2007/relationships/hdphoto" Target="../media/hdphoto4.wdp"/><Relationship Id="rId2" Type="http://schemas.openxmlformats.org/officeDocument/2006/relationships/image" Target="../media/image24.png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11" Type="http://schemas.openxmlformats.org/officeDocument/2006/relationships/image" Target="../media/image17.png"/><Relationship Id="rId5" Type="http://schemas.openxmlformats.org/officeDocument/2006/relationships/image" Target="../media/image12.png"/><Relationship Id="rId15" Type="http://schemas.openxmlformats.org/officeDocument/2006/relationships/image" Target="../media/image20.png"/><Relationship Id="rId10" Type="http://schemas.microsoft.com/office/2007/relationships/hdphoto" Target="../media/hdphoto2.wdp"/><Relationship Id="rId4" Type="http://schemas.openxmlformats.org/officeDocument/2006/relationships/image" Target="../media/image10.png"/><Relationship Id="rId9" Type="http://schemas.openxmlformats.org/officeDocument/2006/relationships/image" Target="../media/image16.png"/><Relationship Id="rId1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42.png"/><Relationship Id="rId7" Type="http://schemas.openxmlformats.org/officeDocument/2006/relationships/image" Target="../media/image1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microsoft.com/office/2007/relationships/hdphoto" Target="../media/hdphoto6.wdp"/><Relationship Id="rId4" Type="http://schemas.openxmlformats.org/officeDocument/2006/relationships/image" Target="../media/image43.png"/><Relationship Id="rId9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4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6.png"/><Relationship Id="rId5" Type="http://schemas.openxmlformats.org/officeDocument/2006/relationships/image" Target="../media/image8.png"/><Relationship Id="rId4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13" Type="http://schemas.microsoft.com/office/2007/relationships/hdphoto" Target="../media/hdphoto7.wdp"/><Relationship Id="rId3" Type="http://schemas.openxmlformats.org/officeDocument/2006/relationships/image" Target="../media/image48.png"/><Relationship Id="rId7" Type="http://schemas.openxmlformats.org/officeDocument/2006/relationships/image" Target="../media/image52.jpeg"/><Relationship Id="rId12" Type="http://schemas.openxmlformats.org/officeDocument/2006/relationships/image" Target="../media/image57.png"/><Relationship Id="rId17" Type="http://schemas.microsoft.com/office/2007/relationships/hdphoto" Target="../media/hdphoto9.wdp"/><Relationship Id="rId2" Type="http://schemas.openxmlformats.org/officeDocument/2006/relationships/image" Target="../media/image8.png"/><Relationship Id="rId16" Type="http://schemas.openxmlformats.org/officeDocument/2006/relationships/image" Target="../media/image5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1.jpeg"/><Relationship Id="rId11" Type="http://schemas.openxmlformats.org/officeDocument/2006/relationships/image" Target="../media/image56.jpeg"/><Relationship Id="rId5" Type="http://schemas.openxmlformats.org/officeDocument/2006/relationships/image" Target="../media/image50.jpeg"/><Relationship Id="rId15" Type="http://schemas.microsoft.com/office/2007/relationships/hdphoto" Target="../media/hdphoto8.wdp"/><Relationship Id="rId10" Type="http://schemas.openxmlformats.org/officeDocument/2006/relationships/image" Target="../media/image55.jpeg"/><Relationship Id="rId4" Type="http://schemas.openxmlformats.org/officeDocument/2006/relationships/image" Target="../media/image49.jpeg"/><Relationship Id="rId9" Type="http://schemas.openxmlformats.org/officeDocument/2006/relationships/image" Target="../media/image54.jpeg"/><Relationship Id="rId14" Type="http://schemas.openxmlformats.org/officeDocument/2006/relationships/image" Target="../media/image5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8.png"/><Relationship Id="rId18" Type="http://schemas.openxmlformats.org/officeDocument/2006/relationships/image" Target="../media/image83.png"/><Relationship Id="rId26" Type="http://schemas.openxmlformats.org/officeDocument/2006/relationships/image" Target="../media/image91.png"/><Relationship Id="rId39" Type="http://schemas.openxmlformats.org/officeDocument/2006/relationships/image" Target="../media/image104.png"/><Relationship Id="rId21" Type="http://schemas.openxmlformats.org/officeDocument/2006/relationships/image" Target="../media/image86.png"/><Relationship Id="rId34" Type="http://schemas.openxmlformats.org/officeDocument/2006/relationships/image" Target="../media/image99.png"/><Relationship Id="rId42" Type="http://schemas.openxmlformats.org/officeDocument/2006/relationships/image" Target="../media/image107.png"/><Relationship Id="rId7" Type="http://schemas.openxmlformats.org/officeDocument/2006/relationships/image" Target="../media/image72.png"/><Relationship Id="rId2" Type="http://schemas.openxmlformats.org/officeDocument/2006/relationships/image" Target="../media/image8.png"/><Relationship Id="rId16" Type="http://schemas.openxmlformats.org/officeDocument/2006/relationships/image" Target="../media/image81.png"/><Relationship Id="rId20" Type="http://schemas.openxmlformats.org/officeDocument/2006/relationships/image" Target="../media/image85.png"/><Relationship Id="rId29" Type="http://schemas.openxmlformats.org/officeDocument/2006/relationships/image" Target="../media/image94.png"/><Relationship Id="rId41" Type="http://schemas.openxmlformats.org/officeDocument/2006/relationships/image" Target="../media/image10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1.png"/><Relationship Id="rId11" Type="http://schemas.openxmlformats.org/officeDocument/2006/relationships/image" Target="../media/image76.png"/><Relationship Id="rId24" Type="http://schemas.openxmlformats.org/officeDocument/2006/relationships/image" Target="../media/image89.png"/><Relationship Id="rId32" Type="http://schemas.openxmlformats.org/officeDocument/2006/relationships/image" Target="../media/image97.png"/><Relationship Id="rId37" Type="http://schemas.openxmlformats.org/officeDocument/2006/relationships/image" Target="../media/image102.png"/><Relationship Id="rId40" Type="http://schemas.openxmlformats.org/officeDocument/2006/relationships/image" Target="../media/image105.png"/><Relationship Id="rId5" Type="http://schemas.openxmlformats.org/officeDocument/2006/relationships/image" Target="../media/image70.png"/><Relationship Id="rId15" Type="http://schemas.openxmlformats.org/officeDocument/2006/relationships/image" Target="../media/image80.png"/><Relationship Id="rId23" Type="http://schemas.openxmlformats.org/officeDocument/2006/relationships/image" Target="../media/image88.png"/><Relationship Id="rId28" Type="http://schemas.openxmlformats.org/officeDocument/2006/relationships/image" Target="../media/image93.png"/><Relationship Id="rId36" Type="http://schemas.openxmlformats.org/officeDocument/2006/relationships/image" Target="../media/image101.png"/><Relationship Id="rId10" Type="http://schemas.openxmlformats.org/officeDocument/2006/relationships/image" Target="../media/image75.png"/><Relationship Id="rId19" Type="http://schemas.openxmlformats.org/officeDocument/2006/relationships/image" Target="../media/image84.png"/><Relationship Id="rId31" Type="http://schemas.openxmlformats.org/officeDocument/2006/relationships/image" Target="../media/image96.png"/><Relationship Id="rId4" Type="http://schemas.openxmlformats.org/officeDocument/2006/relationships/image" Target="../media/image69.png"/><Relationship Id="rId9" Type="http://schemas.openxmlformats.org/officeDocument/2006/relationships/image" Target="../media/image74.png"/><Relationship Id="rId14" Type="http://schemas.openxmlformats.org/officeDocument/2006/relationships/image" Target="../media/image79.png"/><Relationship Id="rId22" Type="http://schemas.openxmlformats.org/officeDocument/2006/relationships/image" Target="../media/image87.png"/><Relationship Id="rId27" Type="http://schemas.openxmlformats.org/officeDocument/2006/relationships/image" Target="../media/image92.png"/><Relationship Id="rId30" Type="http://schemas.openxmlformats.org/officeDocument/2006/relationships/image" Target="../media/image95.png"/><Relationship Id="rId35" Type="http://schemas.openxmlformats.org/officeDocument/2006/relationships/image" Target="../media/image100.png"/><Relationship Id="rId8" Type="http://schemas.openxmlformats.org/officeDocument/2006/relationships/image" Target="../media/image73.png"/><Relationship Id="rId3" Type="http://schemas.openxmlformats.org/officeDocument/2006/relationships/image" Target="../media/image68.png"/><Relationship Id="rId12" Type="http://schemas.openxmlformats.org/officeDocument/2006/relationships/image" Target="../media/image77.png"/><Relationship Id="rId17" Type="http://schemas.openxmlformats.org/officeDocument/2006/relationships/image" Target="../media/image82.png"/><Relationship Id="rId25" Type="http://schemas.openxmlformats.org/officeDocument/2006/relationships/image" Target="../media/image90.png"/><Relationship Id="rId33" Type="http://schemas.openxmlformats.org/officeDocument/2006/relationships/image" Target="../media/image98.png"/><Relationship Id="rId38" Type="http://schemas.openxmlformats.org/officeDocument/2006/relationships/image" Target="../media/image103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3" Type="http://schemas.openxmlformats.org/officeDocument/2006/relationships/image" Target="../media/image5.png"/><Relationship Id="rId7" Type="http://schemas.openxmlformats.org/officeDocument/2006/relationships/image" Target="../media/image1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9.png"/><Relationship Id="rId5" Type="http://schemas.openxmlformats.org/officeDocument/2006/relationships/image" Target="../media/image108.jpg"/><Relationship Id="rId4" Type="http://schemas.openxmlformats.org/officeDocument/2006/relationships/image" Target="../media/image8.png"/><Relationship Id="rId9" Type="http://schemas.openxmlformats.org/officeDocument/2006/relationships/image" Target="../media/image112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3" Type="http://schemas.openxmlformats.org/officeDocument/2006/relationships/image" Target="../media/image5.png"/><Relationship Id="rId7" Type="http://schemas.openxmlformats.org/officeDocument/2006/relationships/image" Target="../media/image11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4.jpeg"/><Relationship Id="rId5" Type="http://schemas.openxmlformats.org/officeDocument/2006/relationships/image" Target="../media/image113.jpg"/><Relationship Id="rId4" Type="http://schemas.openxmlformats.org/officeDocument/2006/relationships/image" Target="../media/image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7.jpg"/><Relationship Id="rId4" Type="http://schemas.openxmlformats.org/officeDocument/2006/relationships/image" Target="../media/image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119.jpg"/><Relationship Id="rId4" Type="http://schemas.openxmlformats.org/officeDocument/2006/relationships/image" Target="../media/image4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1.png"/><Relationship Id="rId5" Type="http://schemas.openxmlformats.org/officeDocument/2006/relationships/image" Target="../media/image8.png"/><Relationship Id="rId4" Type="http://schemas.openxmlformats.org/officeDocument/2006/relationships/image" Target="../media/image4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45.png"/><Relationship Id="rId4" Type="http://schemas.openxmlformats.org/officeDocument/2006/relationships/image" Target="../media/image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g"/><Relationship Id="rId7" Type="http://schemas.openxmlformats.org/officeDocument/2006/relationships/image" Target="../media/image12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6.png"/><Relationship Id="rId5" Type="http://schemas.openxmlformats.org/officeDocument/2006/relationships/image" Target="../media/image125.png"/><Relationship Id="rId4" Type="http://schemas.openxmlformats.org/officeDocument/2006/relationships/image" Target="../media/image124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png"/><Relationship Id="rId3" Type="http://schemas.openxmlformats.org/officeDocument/2006/relationships/image" Target="../media/image129.png"/><Relationship Id="rId7" Type="http://schemas.openxmlformats.org/officeDocument/2006/relationships/image" Target="../media/image133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2.png"/><Relationship Id="rId5" Type="http://schemas.openxmlformats.org/officeDocument/2006/relationships/image" Target="../media/image131.png"/><Relationship Id="rId10" Type="http://schemas.openxmlformats.org/officeDocument/2006/relationships/image" Target="../media/image136.png"/><Relationship Id="rId4" Type="http://schemas.openxmlformats.org/officeDocument/2006/relationships/image" Target="../media/image130.png"/><Relationship Id="rId9" Type="http://schemas.openxmlformats.org/officeDocument/2006/relationships/image" Target="../media/image135.png"/></Relationships>
</file>

<file path=ppt/slides/_rels/slide4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48.jpg"/><Relationship Id="rId18" Type="http://schemas.openxmlformats.org/officeDocument/2006/relationships/image" Target="../media/image153.jpg"/><Relationship Id="rId26" Type="http://schemas.openxmlformats.org/officeDocument/2006/relationships/image" Target="../media/image161.png"/><Relationship Id="rId39" Type="http://schemas.openxmlformats.org/officeDocument/2006/relationships/image" Target="../media/image174.png"/><Relationship Id="rId21" Type="http://schemas.openxmlformats.org/officeDocument/2006/relationships/image" Target="../media/image156.png"/><Relationship Id="rId34" Type="http://schemas.openxmlformats.org/officeDocument/2006/relationships/image" Target="../media/image169.png"/><Relationship Id="rId42" Type="http://schemas.openxmlformats.org/officeDocument/2006/relationships/image" Target="../media/image177.png"/><Relationship Id="rId7" Type="http://schemas.openxmlformats.org/officeDocument/2006/relationships/image" Target="../media/image142.png"/><Relationship Id="rId2" Type="http://schemas.openxmlformats.org/officeDocument/2006/relationships/image" Target="../media/image137.png"/><Relationship Id="rId16" Type="http://schemas.openxmlformats.org/officeDocument/2006/relationships/image" Target="../media/image151.png"/><Relationship Id="rId20" Type="http://schemas.openxmlformats.org/officeDocument/2006/relationships/image" Target="../media/image155.jpg"/><Relationship Id="rId29" Type="http://schemas.openxmlformats.org/officeDocument/2006/relationships/image" Target="../media/image164.png"/><Relationship Id="rId41" Type="http://schemas.openxmlformats.org/officeDocument/2006/relationships/image" Target="../media/image17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1.jpg"/><Relationship Id="rId11" Type="http://schemas.openxmlformats.org/officeDocument/2006/relationships/image" Target="../media/image146.png"/><Relationship Id="rId24" Type="http://schemas.openxmlformats.org/officeDocument/2006/relationships/image" Target="../media/image159.png"/><Relationship Id="rId32" Type="http://schemas.openxmlformats.org/officeDocument/2006/relationships/image" Target="../media/image167.png"/><Relationship Id="rId37" Type="http://schemas.openxmlformats.org/officeDocument/2006/relationships/image" Target="../media/image172.png"/><Relationship Id="rId40" Type="http://schemas.openxmlformats.org/officeDocument/2006/relationships/image" Target="../media/image175.png"/><Relationship Id="rId5" Type="http://schemas.openxmlformats.org/officeDocument/2006/relationships/image" Target="../media/image140.png"/><Relationship Id="rId15" Type="http://schemas.openxmlformats.org/officeDocument/2006/relationships/image" Target="../media/image150.png"/><Relationship Id="rId23" Type="http://schemas.openxmlformats.org/officeDocument/2006/relationships/image" Target="../media/image158.png"/><Relationship Id="rId28" Type="http://schemas.openxmlformats.org/officeDocument/2006/relationships/image" Target="../media/image163.png"/><Relationship Id="rId36" Type="http://schemas.openxmlformats.org/officeDocument/2006/relationships/image" Target="../media/image171.png"/><Relationship Id="rId10" Type="http://schemas.openxmlformats.org/officeDocument/2006/relationships/image" Target="../media/image145.png"/><Relationship Id="rId19" Type="http://schemas.openxmlformats.org/officeDocument/2006/relationships/image" Target="../media/image154.jpg"/><Relationship Id="rId31" Type="http://schemas.openxmlformats.org/officeDocument/2006/relationships/image" Target="../media/image166.png"/><Relationship Id="rId44" Type="http://schemas.openxmlformats.org/officeDocument/2006/relationships/image" Target="../media/image179.jpg"/><Relationship Id="rId4" Type="http://schemas.openxmlformats.org/officeDocument/2006/relationships/image" Target="../media/image139.jpg"/><Relationship Id="rId9" Type="http://schemas.openxmlformats.org/officeDocument/2006/relationships/image" Target="../media/image144.png"/><Relationship Id="rId14" Type="http://schemas.openxmlformats.org/officeDocument/2006/relationships/image" Target="../media/image149.jpg"/><Relationship Id="rId22" Type="http://schemas.openxmlformats.org/officeDocument/2006/relationships/image" Target="../media/image157.png"/><Relationship Id="rId27" Type="http://schemas.openxmlformats.org/officeDocument/2006/relationships/image" Target="../media/image162.png"/><Relationship Id="rId30" Type="http://schemas.openxmlformats.org/officeDocument/2006/relationships/image" Target="../media/image165.png"/><Relationship Id="rId35" Type="http://schemas.openxmlformats.org/officeDocument/2006/relationships/image" Target="../media/image170.png"/><Relationship Id="rId43" Type="http://schemas.openxmlformats.org/officeDocument/2006/relationships/image" Target="../media/image178.png"/><Relationship Id="rId8" Type="http://schemas.openxmlformats.org/officeDocument/2006/relationships/image" Target="../media/image143.png"/><Relationship Id="rId3" Type="http://schemas.openxmlformats.org/officeDocument/2006/relationships/image" Target="../media/image138.png"/><Relationship Id="rId12" Type="http://schemas.openxmlformats.org/officeDocument/2006/relationships/image" Target="../media/image147.png"/><Relationship Id="rId17" Type="http://schemas.openxmlformats.org/officeDocument/2006/relationships/image" Target="../media/image152.jpg"/><Relationship Id="rId25" Type="http://schemas.openxmlformats.org/officeDocument/2006/relationships/image" Target="../media/image160.png"/><Relationship Id="rId33" Type="http://schemas.openxmlformats.org/officeDocument/2006/relationships/image" Target="../media/image168.png"/><Relationship Id="rId38" Type="http://schemas.openxmlformats.org/officeDocument/2006/relationships/image" Target="../media/image173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05.png"/><Relationship Id="rId21" Type="http://schemas.openxmlformats.org/officeDocument/2006/relationships/image" Target="../media/image200.png"/><Relationship Id="rId42" Type="http://schemas.openxmlformats.org/officeDocument/2006/relationships/image" Target="../media/image221.png"/><Relationship Id="rId47" Type="http://schemas.openxmlformats.org/officeDocument/2006/relationships/image" Target="../media/image226.png"/><Relationship Id="rId63" Type="http://schemas.openxmlformats.org/officeDocument/2006/relationships/image" Target="../media/image242.png"/><Relationship Id="rId68" Type="http://schemas.openxmlformats.org/officeDocument/2006/relationships/image" Target="../media/image247.png"/><Relationship Id="rId7" Type="http://schemas.openxmlformats.org/officeDocument/2006/relationships/image" Target="../media/image186.png"/><Relationship Id="rId2" Type="http://schemas.openxmlformats.org/officeDocument/2006/relationships/image" Target="../media/image181.png"/><Relationship Id="rId16" Type="http://schemas.openxmlformats.org/officeDocument/2006/relationships/image" Target="../media/image195.png"/><Relationship Id="rId29" Type="http://schemas.openxmlformats.org/officeDocument/2006/relationships/image" Target="../media/image208.png"/><Relationship Id="rId11" Type="http://schemas.openxmlformats.org/officeDocument/2006/relationships/image" Target="../media/image190.png"/><Relationship Id="rId24" Type="http://schemas.openxmlformats.org/officeDocument/2006/relationships/image" Target="../media/image203.png"/><Relationship Id="rId32" Type="http://schemas.openxmlformats.org/officeDocument/2006/relationships/image" Target="../media/image211.png"/><Relationship Id="rId37" Type="http://schemas.openxmlformats.org/officeDocument/2006/relationships/image" Target="../media/image216.png"/><Relationship Id="rId40" Type="http://schemas.openxmlformats.org/officeDocument/2006/relationships/image" Target="../media/image219.png"/><Relationship Id="rId45" Type="http://schemas.openxmlformats.org/officeDocument/2006/relationships/image" Target="../media/image224.png"/><Relationship Id="rId53" Type="http://schemas.openxmlformats.org/officeDocument/2006/relationships/image" Target="../media/image232.png"/><Relationship Id="rId58" Type="http://schemas.openxmlformats.org/officeDocument/2006/relationships/image" Target="../media/image237.png"/><Relationship Id="rId66" Type="http://schemas.openxmlformats.org/officeDocument/2006/relationships/image" Target="../media/image245.png"/><Relationship Id="rId5" Type="http://schemas.openxmlformats.org/officeDocument/2006/relationships/image" Target="../media/image184.png"/><Relationship Id="rId61" Type="http://schemas.openxmlformats.org/officeDocument/2006/relationships/image" Target="../media/image240.png"/><Relationship Id="rId19" Type="http://schemas.openxmlformats.org/officeDocument/2006/relationships/image" Target="../media/image198.png"/><Relationship Id="rId14" Type="http://schemas.openxmlformats.org/officeDocument/2006/relationships/image" Target="../media/image193.png"/><Relationship Id="rId22" Type="http://schemas.openxmlformats.org/officeDocument/2006/relationships/image" Target="../media/image201.png"/><Relationship Id="rId27" Type="http://schemas.openxmlformats.org/officeDocument/2006/relationships/image" Target="../media/image206.png"/><Relationship Id="rId30" Type="http://schemas.openxmlformats.org/officeDocument/2006/relationships/image" Target="../media/image209.png"/><Relationship Id="rId35" Type="http://schemas.openxmlformats.org/officeDocument/2006/relationships/image" Target="../media/image214.png"/><Relationship Id="rId43" Type="http://schemas.openxmlformats.org/officeDocument/2006/relationships/image" Target="../media/image222.png"/><Relationship Id="rId48" Type="http://schemas.openxmlformats.org/officeDocument/2006/relationships/image" Target="../media/image227.png"/><Relationship Id="rId56" Type="http://schemas.openxmlformats.org/officeDocument/2006/relationships/image" Target="../media/image235.png"/><Relationship Id="rId64" Type="http://schemas.openxmlformats.org/officeDocument/2006/relationships/image" Target="../media/image243.png"/><Relationship Id="rId69" Type="http://schemas.openxmlformats.org/officeDocument/2006/relationships/image" Target="../media/image248.png"/><Relationship Id="rId8" Type="http://schemas.openxmlformats.org/officeDocument/2006/relationships/image" Target="../media/image187.png"/><Relationship Id="rId51" Type="http://schemas.openxmlformats.org/officeDocument/2006/relationships/image" Target="../media/image230.png"/><Relationship Id="rId3" Type="http://schemas.openxmlformats.org/officeDocument/2006/relationships/image" Target="../media/image182.png"/><Relationship Id="rId12" Type="http://schemas.openxmlformats.org/officeDocument/2006/relationships/image" Target="../media/image191.png"/><Relationship Id="rId17" Type="http://schemas.openxmlformats.org/officeDocument/2006/relationships/image" Target="../media/image196.png"/><Relationship Id="rId25" Type="http://schemas.openxmlformats.org/officeDocument/2006/relationships/image" Target="../media/image204.png"/><Relationship Id="rId33" Type="http://schemas.openxmlformats.org/officeDocument/2006/relationships/image" Target="../media/image212.png"/><Relationship Id="rId38" Type="http://schemas.openxmlformats.org/officeDocument/2006/relationships/image" Target="../media/image217.png"/><Relationship Id="rId46" Type="http://schemas.openxmlformats.org/officeDocument/2006/relationships/image" Target="../media/image225.png"/><Relationship Id="rId59" Type="http://schemas.openxmlformats.org/officeDocument/2006/relationships/image" Target="../media/image238.png"/><Relationship Id="rId67" Type="http://schemas.openxmlformats.org/officeDocument/2006/relationships/image" Target="../media/image246.png"/><Relationship Id="rId20" Type="http://schemas.openxmlformats.org/officeDocument/2006/relationships/image" Target="../media/image199.png"/><Relationship Id="rId41" Type="http://schemas.openxmlformats.org/officeDocument/2006/relationships/image" Target="../media/image220.png"/><Relationship Id="rId54" Type="http://schemas.openxmlformats.org/officeDocument/2006/relationships/image" Target="../media/image233.png"/><Relationship Id="rId62" Type="http://schemas.openxmlformats.org/officeDocument/2006/relationships/image" Target="../media/image241.png"/><Relationship Id="rId70" Type="http://schemas.openxmlformats.org/officeDocument/2006/relationships/image" Target="../media/image2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5.png"/><Relationship Id="rId15" Type="http://schemas.openxmlformats.org/officeDocument/2006/relationships/image" Target="../media/image194.png"/><Relationship Id="rId23" Type="http://schemas.openxmlformats.org/officeDocument/2006/relationships/image" Target="../media/image202.png"/><Relationship Id="rId28" Type="http://schemas.openxmlformats.org/officeDocument/2006/relationships/image" Target="../media/image207.png"/><Relationship Id="rId36" Type="http://schemas.openxmlformats.org/officeDocument/2006/relationships/image" Target="../media/image215.png"/><Relationship Id="rId49" Type="http://schemas.openxmlformats.org/officeDocument/2006/relationships/image" Target="../media/image228.png"/><Relationship Id="rId57" Type="http://schemas.openxmlformats.org/officeDocument/2006/relationships/image" Target="../media/image236.png"/><Relationship Id="rId10" Type="http://schemas.openxmlformats.org/officeDocument/2006/relationships/image" Target="../media/image189.png"/><Relationship Id="rId31" Type="http://schemas.openxmlformats.org/officeDocument/2006/relationships/image" Target="../media/image210.png"/><Relationship Id="rId44" Type="http://schemas.openxmlformats.org/officeDocument/2006/relationships/image" Target="../media/image223.png"/><Relationship Id="rId52" Type="http://schemas.openxmlformats.org/officeDocument/2006/relationships/image" Target="../media/image231.png"/><Relationship Id="rId60" Type="http://schemas.openxmlformats.org/officeDocument/2006/relationships/image" Target="../media/image239.png"/><Relationship Id="rId65" Type="http://schemas.openxmlformats.org/officeDocument/2006/relationships/image" Target="../media/image244.png"/><Relationship Id="rId4" Type="http://schemas.openxmlformats.org/officeDocument/2006/relationships/image" Target="../media/image183.png"/><Relationship Id="rId9" Type="http://schemas.openxmlformats.org/officeDocument/2006/relationships/image" Target="../media/image188.png"/><Relationship Id="rId13" Type="http://schemas.openxmlformats.org/officeDocument/2006/relationships/image" Target="../media/image192.png"/><Relationship Id="rId18" Type="http://schemas.openxmlformats.org/officeDocument/2006/relationships/image" Target="../media/image197.png"/><Relationship Id="rId39" Type="http://schemas.openxmlformats.org/officeDocument/2006/relationships/image" Target="../media/image218.png"/><Relationship Id="rId34" Type="http://schemas.openxmlformats.org/officeDocument/2006/relationships/image" Target="../media/image213.png"/><Relationship Id="rId50" Type="http://schemas.openxmlformats.org/officeDocument/2006/relationships/image" Target="../media/image229.png"/><Relationship Id="rId55" Type="http://schemas.openxmlformats.org/officeDocument/2006/relationships/image" Target="../media/image234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6.png"/><Relationship Id="rId13" Type="http://schemas.openxmlformats.org/officeDocument/2006/relationships/image" Target="../media/image261.png"/><Relationship Id="rId3" Type="http://schemas.openxmlformats.org/officeDocument/2006/relationships/image" Target="../media/image251.png"/><Relationship Id="rId7" Type="http://schemas.openxmlformats.org/officeDocument/2006/relationships/image" Target="../media/image255.png"/><Relationship Id="rId12" Type="http://schemas.openxmlformats.org/officeDocument/2006/relationships/image" Target="../media/image260.png"/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4.png"/><Relationship Id="rId11" Type="http://schemas.openxmlformats.org/officeDocument/2006/relationships/image" Target="../media/image259.png"/><Relationship Id="rId5" Type="http://schemas.openxmlformats.org/officeDocument/2006/relationships/image" Target="../media/image253.png"/><Relationship Id="rId10" Type="http://schemas.openxmlformats.org/officeDocument/2006/relationships/image" Target="../media/image258.png"/><Relationship Id="rId4" Type="http://schemas.openxmlformats.org/officeDocument/2006/relationships/image" Target="../media/image252.png"/><Relationship Id="rId9" Type="http://schemas.openxmlformats.org/officeDocument/2006/relationships/image" Target="../media/image257.png"/><Relationship Id="rId14" Type="http://schemas.openxmlformats.org/officeDocument/2006/relationships/image" Target="../media/image262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9.jpg"/><Relationship Id="rId3" Type="http://schemas.openxmlformats.org/officeDocument/2006/relationships/image" Target="../media/image264.png"/><Relationship Id="rId7" Type="http://schemas.openxmlformats.org/officeDocument/2006/relationships/image" Target="../media/image268.jpg"/><Relationship Id="rId12" Type="http://schemas.openxmlformats.org/officeDocument/2006/relationships/image" Target="../media/image273.jpg"/><Relationship Id="rId2" Type="http://schemas.openxmlformats.org/officeDocument/2006/relationships/image" Target="../media/image2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7.png"/><Relationship Id="rId11" Type="http://schemas.openxmlformats.org/officeDocument/2006/relationships/image" Target="../media/image272.png"/><Relationship Id="rId5" Type="http://schemas.openxmlformats.org/officeDocument/2006/relationships/image" Target="../media/image266.png"/><Relationship Id="rId10" Type="http://schemas.openxmlformats.org/officeDocument/2006/relationships/image" Target="../media/image271.jpg"/><Relationship Id="rId4" Type="http://schemas.openxmlformats.org/officeDocument/2006/relationships/image" Target="../media/image265.jpg"/><Relationship Id="rId9" Type="http://schemas.openxmlformats.org/officeDocument/2006/relationships/image" Target="../media/image270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0.png"/><Relationship Id="rId13" Type="http://schemas.openxmlformats.org/officeDocument/2006/relationships/image" Target="../media/image285.png"/><Relationship Id="rId3" Type="http://schemas.openxmlformats.org/officeDocument/2006/relationships/image" Target="../media/image275.jpg"/><Relationship Id="rId7" Type="http://schemas.openxmlformats.org/officeDocument/2006/relationships/image" Target="../media/image279.jpg"/><Relationship Id="rId12" Type="http://schemas.openxmlformats.org/officeDocument/2006/relationships/image" Target="../media/image284.png"/><Relationship Id="rId2" Type="http://schemas.openxmlformats.org/officeDocument/2006/relationships/image" Target="../media/image2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8.png"/><Relationship Id="rId11" Type="http://schemas.openxmlformats.org/officeDocument/2006/relationships/image" Target="../media/image283.png"/><Relationship Id="rId5" Type="http://schemas.openxmlformats.org/officeDocument/2006/relationships/image" Target="../media/image277.jpg"/><Relationship Id="rId15" Type="http://schemas.openxmlformats.org/officeDocument/2006/relationships/image" Target="../media/image287.png"/><Relationship Id="rId10" Type="http://schemas.openxmlformats.org/officeDocument/2006/relationships/image" Target="../media/image282.jpg"/><Relationship Id="rId4" Type="http://schemas.openxmlformats.org/officeDocument/2006/relationships/image" Target="../media/image276.png"/><Relationship Id="rId9" Type="http://schemas.openxmlformats.org/officeDocument/2006/relationships/image" Target="../media/image281.png"/><Relationship Id="rId14" Type="http://schemas.openxmlformats.org/officeDocument/2006/relationships/image" Target="../media/image286.jp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4.png"/><Relationship Id="rId3" Type="http://schemas.openxmlformats.org/officeDocument/2006/relationships/image" Target="../media/image289.png"/><Relationship Id="rId7" Type="http://schemas.openxmlformats.org/officeDocument/2006/relationships/image" Target="../media/image293.png"/><Relationship Id="rId2" Type="http://schemas.openxmlformats.org/officeDocument/2006/relationships/image" Target="../media/image28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2.png"/><Relationship Id="rId5" Type="http://schemas.openxmlformats.org/officeDocument/2006/relationships/image" Target="../media/image291.png"/><Relationship Id="rId4" Type="http://schemas.openxmlformats.org/officeDocument/2006/relationships/image" Target="../media/image290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1.png"/><Relationship Id="rId13" Type="http://schemas.openxmlformats.org/officeDocument/2006/relationships/image" Target="../media/image306.png"/><Relationship Id="rId18" Type="http://schemas.openxmlformats.org/officeDocument/2006/relationships/image" Target="../media/image311.png"/><Relationship Id="rId3" Type="http://schemas.openxmlformats.org/officeDocument/2006/relationships/image" Target="../media/image296.png"/><Relationship Id="rId7" Type="http://schemas.openxmlformats.org/officeDocument/2006/relationships/image" Target="../media/image300.png"/><Relationship Id="rId12" Type="http://schemas.openxmlformats.org/officeDocument/2006/relationships/image" Target="../media/image305.png"/><Relationship Id="rId17" Type="http://schemas.openxmlformats.org/officeDocument/2006/relationships/image" Target="../media/image310.png"/><Relationship Id="rId2" Type="http://schemas.openxmlformats.org/officeDocument/2006/relationships/image" Target="../media/image295.png"/><Relationship Id="rId16" Type="http://schemas.openxmlformats.org/officeDocument/2006/relationships/image" Target="../media/image30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9.png"/><Relationship Id="rId11" Type="http://schemas.openxmlformats.org/officeDocument/2006/relationships/image" Target="../media/image304.png"/><Relationship Id="rId5" Type="http://schemas.openxmlformats.org/officeDocument/2006/relationships/image" Target="../media/image298.png"/><Relationship Id="rId15" Type="http://schemas.openxmlformats.org/officeDocument/2006/relationships/image" Target="../media/image308.png"/><Relationship Id="rId10" Type="http://schemas.openxmlformats.org/officeDocument/2006/relationships/image" Target="../media/image303.png"/><Relationship Id="rId4" Type="http://schemas.openxmlformats.org/officeDocument/2006/relationships/image" Target="../media/image297.png"/><Relationship Id="rId9" Type="http://schemas.openxmlformats.org/officeDocument/2006/relationships/image" Target="../media/image302.png"/><Relationship Id="rId14" Type="http://schemas.openxmlformats.org/officeDocument/2006/relationships/image" Target="../media/image307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36.png"/><Relationship Id="rId21" Type="http://schemas.openxmlformats.org/officeDocument/2006/relationships/image" Target="../media/image331.png"/><Relationship Id="rId42" Type="http://schemas.openxmlformats.org/officeDocument/2006/relationships/image" Target="../media/image352.png"/><Relationship Id="rId47" Type="http://schemas.openxmlformats.org/officeDocument/2006/relationships/image" Target="../media/image357.jpg"/><Relationship Id="rId63" Type="http://schemas.openxmlformats.org/officeDocument/2006/relationships/image" Target="../media/image373.png"/><Relationship Id="rId68" Type="http://schemas.openxmlformats.org/officeDocument/2006/relationships/image" Target="../media/image378.png"/><Relationship Id="rId7" Type="http://schemas.openxmlformats.org/officeDocument/2006/relationships/image" Target="../media/image317.png"/><Relationship Id="rId71" Type="http://schemas.openxmlformats.org/officeDocument/2006/relationships/image" Target="../media/image381.png"/><Relationship Id="rId2" Type="http://schemas.openxmlformats.org/officeDocument/2006/relationships/image" Target="../media/image312.png"/><Relationship Id="rId16" Type="http://schemas.openxmlformats.org/officeDocument/2006/relationships/image" Target="../media/image326.png"/><Relationship Id="rId29" Type="http://schemas.openxmlformats.org/officeDocument/2006/relationships/image" Target="../media/image339.png"/><Relationship Id="rId11" Type="http://schemas.openxmlformats.org/officeDocument/2006/relationships/image" Target="../media/image321.png"/><Relationship Id="rId24" Type="http://schemas.openxmlformats.org/officeDocument/2006/relationships/image" Target="../media/image334.png"/><Relationship Id="rId32" Type="http://schemas.openxmlformats.org/officeDocument/2006/relationships/image" Target="../media/image342.png"/><Relationship Id="rId37" Type="http://schemas.openxmlformats.org/officeDocument/2006/relationships/image" Target="../media/image347.png"/><Relationship Id="rId40" Type="http://schemas.openxmlformats.org/officeDocument/2006/relationships/image" Target="../media/image350.png"/><Relationship Id="rId45" Type="http://schemas.openxmlformats.org/officeDocument/2006/relationships/image" Target="../media/image355.png"/><Relationship Id="rId53" Type="http://schemas.openxmlformats.org/officeDocument/2006/relationships/image" Target="../media/image363.png"/><Relationship Id="rId58" Type="http://schemas.openxmlformats.org/officeDocument/2006/relationships/image" Target="../media/image368.png"/><Relationship Id="rId66" Type="http://schemas.openxmlformats.org/officeDocument/2006/relationships/image" Target="../media/image376.png"/><Relationship Id="rId5" Type="http://schemas.openxmlformats.org/officeDocument/2006/relationships/image" Target="../media/image315.png"/><Relationship Id="rId61" Type="http://schemas.openxmlformats.org/officeDocument/2006/relationships/image" Target="../media/image371.png"/><Relationship Id="rId19" Type="http://schemas.openxmlformats.org/officeDocument/2006/relationships/image" Target="../media/image329.png"/><Relationship Id="rId14" Type="http://schemas.openxmlformats.org/officeDocument/2006/relationships/image" Target="../media/image324.png"/><Relationship Id="rId22" Type="http://schemas.openxmlformats.org/officeDocument/2006/relationships/image" Target="../media/image332.png"/><Relationship Id="rId27" Type="http://schemas.openxmlformats.org/officeDocument/2006/relationships/image" Target="../media/image337.png"/><Relationship Id="rId30" Type="http://schemas.openxmlformats.org/officeDocument/2006/relationships/image" Target="../media/image340.png"/><Relationship Id="rId35" Type="http://schemas.openxmlformats.org/officeDocument/2006/relationships/image" Target="../media/image345.png"/><Relationship Id="rId43" Type="http://schemas.openxmlformats.org/officeDocument/2006/relationships/image" Target="../media/image353.png"/><Relationship Id="rId48" Type="http://schemas.openxmlformats.org/officeDocument/2006/relationships/image" Target="../media/image358.png"/><Relationship Id="rId56" Type="http://schemas.openxmlformats.org/officeDocument/2006/relationships/image" Target="../media/image366.png"/><Relationship Id="rId64" Type="http://schemas.openxmlformats.org/officeDocument/2006/relationships/image" Target="../media/image374.png"/><Relationship Id="rId69" Type="http://schemas.openxmlformats.org/officeDocument/2006/relationships/image" Target="../media/image379.png"/><Relationship Id="rId8" Type="http://schemas.openxmlformats.org/officeDocument/2006/relationships/image" Target="../media/image318.png"/><Relationship Id="rId51" Type="http://schemas.openxmlformats.org/officeDocument/2006/relationships/image" Target="../media/image361.jpg"/><Relationship Id="rId72" Type="http://schemas.openxmlformats.org/officeDocument/2006/relationships/image" Target="../media/image382.png"/><Relationship Id="rId3" Type="http://schemas.openxmlformats.org/officeDocument/2006/relationships/image" Target="../media/image313.png"/><Relationship Id="rId12" Type="http://schemas.openxmlformats.org/officeDocument/2006/relationships/image" Target="../media/image322.png"/><Relationship Id="rId17" Type="http://schemas.openxmlformats.org/officeDocument/2006/relationships/image" Target="../media/image327.png"/><Relationship Id="rId25" Type="http://schemas.openxmlformats.org/officeDocument/2006/relationships/image" Target="../media/image335.png"/><Relationship Id="rId33" Type="http://schemas.openxmlformats.org/officeDocument/2006/relationships/image" Target="../media/image343.png"/><Relationship Id="rId38" Type="http://schemas.openxmlformats.org/officeDocument/2006/relationships/image" Target="../media/image348.png"/><Relationship Id="rId46" Type="http://schemas.openxmlformats.org/officeDocument/2006/relationships/image" Target="../media/image356.png"/><Relationship Id="rId59" Type="http://schemas.openxmlformats.org/officeDocument/2006/relationships/image" Target="../media/image369.png"/><Relationship Id="rId67" Type="http://schemas.openxmlformats.org/officeDocument/2006/relationships/image" Target="../media/image377.png"/><Relationship Id="rId20" Type="http://schemas.openxmlformats.org/officeDocument/2006/relationships/image" Target="../media/image330.png"/><Relationship Id="rId41" Type="http://schemas.openxmlformats.org/officeDocument/2006/relationships/image" Target="../media/image351.png"/><Relationship Id="rId54" Type="http://schemas.openxmlformats.org/officeDocument/2006/relationships/image" Target="../media/image364.png"/><Relationship Id="rId62" Type="http://schemas.openxmlformats.org/officeDocument/2006/relationships/image" Target="../media/image372.png"/><Relationship Id="rId70" Type="http://schemas.openxmlformats.org/officeDocument/2006/relationships/image" Target="../media/image3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6.png"/><Relationship Id="rId15" Type="http://schemas.openxmlformats.org/officeDocument/2006/relationships/image" Target="../media/image325.png"/><Relationship Id="rId23" Type="http://schemas.openxmlformats.org/officeDocument/2006/relationships/image" Target="../media/image333.png"/><Relationship Id="rId28" Type="http://schemas.openxmlformats.org/officeDocument/2006/relationships/image" Target="../media/image338.png"/><Relationship Id="rId36" Type="http://schemas.openxmlformats.org/officeDocument/2006/relationships/image" Target="../media/image346.png"/><Relationship Id="rId49" Type="http://schemas.openxmlformats.org/officeDocument/2006/relationships/image" Target="../media/image359.jpg"/><Relationship Id="rId57" Type="http://schemas.openxmlformats.org/officeDocument/2006/relationships/image" Target="../media/image367.png"/><Relationship Id="rId10" Type="http://schemas.openxmlformats.org/officeDocument/2006/relationships/image" Target="../media/image320.png"/><Relationship Id="rId31" Type="http://schemas.openxmlformats.org/officeDocument/2006/relationships/image" Target="../media/image341.png"/><Relationship Id="rId44" Type="http://schemas.openxmlformats.org/officeDocument/2006/relationships/image" Target="../media/image354.png"/><Relationship Id="rId52" Type="http://schemas.openxmlformats.org/officeDocument/2006/relationships/image" Target="../media/image362.png"/><Relationship Id="rId60" Type="http://schemas.openxmlformats.org/officeDocument/2006/relationships/image" Target="../media/image370.png"/><Relationship Id="rId65" Type="http://schemas.openxmlformats.org/officeDocument/2006/relationships/image" Target="../media/image375.png"/><Relationship Id="rId4" Type="http://schemas.openxmlformats.org/officeDocument/2006/relationships/image" Target="../media/image314.png"/><Relationship Id="rId9" Type="http://schemas.openxmlformats.org/officeDocument/2006/relationships/image" Target="../media/image319.png"/><Relationship Id="rId13" Type="http://schemas.openxmlformats.org/officeDocument/2006/relationships/image" Target="../media/image323.png"/><Relationship Id="rId18" Type="http://schemas.openxmlformats.org/officeDocument/2006/relationships/image" Target="../media/image328.png"/><Relationship Id="rId39" Type="http://schemas.openxmlformats.org/officeDocument/2006/relationships/image" Target="../media/image349.png"/><Relationship Id="rId34" Type="http://schemas.openxmlformats.org/officeDocument/2006/relationships/image" Target="../media/image344.png"/><Relationship Id="rId50" Type="http://schemas.openxmlformats.org/officeDocument/2006/relationships/image" Target="../media/image360.png"/><Relationship Id="rId55" Type="http://schemas.openxmlformats.org/officeDocument/2006/relationships/image" Target="../media/image365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9.jpg"/><Relationship Id="rId3" Type="http://schemas.openxmlformats.org/officeDocument/2006/relationships/image" Target="../media/image384.png"/><Relationship Id="rId7" Type="http://schemas.openxmlformats.org/officeDocument/2006/relationships/image" Target="../media/image388.png"/><Relationship Id="rId2" Type="http://schemas.openxmlformats.org/officeDocument/2006/relationships/image" Target="../media/image38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7.jpg"/><Relationship Id="rId5" Type="http://schemas.openxmlformats.org/officeDocument/2006/relationships/image" Target="../media/image386.png"/><Relationship Id="rId4" Type="http://schemas.openxmlformats.org/officeDocument/2006/relationships/image" Target="../media/image385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6.jpg"/><Relationship Id="rId3" Type="http://schemas.openxmlformats.org/officeDocument/2006/relationships/image" Target="../media/image391.jpg"/><Relationship Id="rId7" Type="http://schemas.openxmlformats.org/officeDocument/2006/relationships/image" Target="../media/image395.png"/><Relationship Id="rId2" Type="http://schemas.openxmlformats.org/officeDocument/2006/relationships/image" Target="../media/image3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4.jpg"/><Relationship Id="rId5" Type="http://schemas.openxmlformats.org/officeDocument/2006/relationships/image" Target="../media/image393.jpg"/><Relationship Id="rId4" Type="http://schemas.openxmlformats.org/officeDocument/2006/relationships/image" Target="../media/image392.jpg"/><Relationship Id="rId9" Type="http://schemas.openxmlformats.org/officeDocument/2006/relationships/image" Target="../media/image397.jp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8.pn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9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2E0C45AD-B75C-5431-61CF-139CDDAFE2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51F6C31F-1D4A-D9F0-7A00-2DCA80C1D215}"/>
              </a:ext>
            </a:extLst>
          </p:cNvPr>
          <p:cNvGrpSpPr/>
          <p:nvPr/>
        </p:nvGrpSpPr>
        <p:grpSpPr>
          <a:xfrm>
            <a:off x="0" y="-51"/>
            <a:ext cx="9144850" cy="5078156"/>
            <a:chOff x="0" y="-51"/>
            <a:chExt cx="9144850" cy="5144135"/>
          </a:xfrm>
        </p:grpSpPr>
        <p:pic>
          <p:nvPicPr>
            <p:cNvPr id="3" name="object 3">
              <a:extLst>
                <a:ext uri="{FF2B5EF4-FFF2-40B4-BE49-F238E27FC236}">
                  <a16:creationId xmlns:a16="http://schemas.microsoft.com/office/drawing/2014/main" id="{6956D372-5384-FD28-84FD-AEA675C85F26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52617" y="106121"/>
              <a:ext cx="2915285" cy="4863846"/>
            </a:xfrm>
            <a:prstGeom prst="rect">
              <a:avLst/>
            </a:prstGeom>
          </p:spPr>
        </p:pic>
        <p:pic>
          <p:nvPicPr>
            <p:cNvPr id="4" name="object 4">
              <a:extLst>
                <a:ext uri="{FF2B5EF4-FFF2-40B4-BE49-F238E27FC236}">
                  <a16:creationId xmlns:a16="http://schemas.microsoft.com/office/drawing/2014/main" id="{077C9C89-4726-1AEB-D9CE-12247241B4DC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6002528" cy="5143500"/>
            </a:xfrm>
            <a:prstGeom prst="rect">
              <a:avLst/>
            </a:prstGeom>
          </p:spPr>
        </p:pic>
        <p:pic>
          <p:nvPicPr>
            <p:cNvPr id="5" name="object 5">
              <a:extLst>
                <a:ext uri="{FF2B5EF4-FFF2-40B4-BE49-F238E27FC236}">
                  <a16:creationId xmlns:a16="http://schemas.microsoft.com/office/drawing/2014/main" id="{7AB3F34E-F11A-042B-7869-811B5A70078D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56472" y="0"/>
              <a:ext cx="288378" cy="5143500"/>
            </a:xfrm>
            <a:prstGeom prst="rect">
              <a:avLst/>
            </a:prstGeom>
          </p:spPr>
        </p:pic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76DF5FCB-D4EE-635E-4CB7-F64D60A6760C}"/>
                </a:ext>
              </a:extLst>
            </p:cNvPr>
            <p:cNvSpPr/>
            <p:nvPr/>
          </p:nvSpPr>
          <p:spPr>
            <a:xfrm>
              <a:off x="5867273" y="-51"/>
              <a:ext cx="3277235" cy="5144135"/>
            </a:xfrm>
            <a:custGeom>
              <a:avLst/>
              <a:gdLst/>
              <a:ahLst/>
              <a:cxnLst/>
              <a:rect l="l" t="t" r="r" b="b"/>
              <a:pathLst>
                <a:path w="3277234" h="5144135">
                  <a:moveTo>
                    <a:pt x="3275838" y="0"/>
                  </a:moveTo>
                  <a:lnTo>
                    <a:pt x="0" y="0"/>
                  </a:lnTo>
                  <a:lnTo>
                    <a:pt x="0" y="175437"/>
                  </a:lnTo>
                  <a:lnTo>
                    <a:pt x="3275838" y="175437"/>
                  </a:lnTo>
                  <a:lnTo>
                    <a:pt x="3275838" y="0"/>
                  </a:lnTo>
                  <a:close/>
                </a:path>
                <a:path w="3277234" h="5144135">
                  <a:moveTo>
                    <a:pt x="3276727" y="4968113"/>
                  </a:moveTo>
                  <a:lnTo>
                    <a:pt x="889" y="4968113"/>
                  </a:lnTo>
                  <a:lnTo>
                    <a:pt x="889" y="5143551"/>
                  </a:lnTo>
                  <a:lnTo>
                    <a:pt x="3276727" y="5143551"/>
                  </a:lnTo>
                  <a:lnTo>
                    <a:pt x="3276727" y="49681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>
            <a:extLst>
              <a:ext uri="{FF2B5EF4-FFF2-40B4-BE49-F238E27FC236}">
                <a16:creationId xmlns:a16="http://schemas.microsoft.com/office/drawing/2014/main" id="{3D13427A-5567-B552-B9E6-D838681ACF1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57147" y="407344"/>
            <a:ext cx="443352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ko-KR" altLang="en-US" sz="1000" b="0" dirty="0">
                <a:latin typeface="페이퍼로지 5 Medium" pitchFamily="2" charset="-127"/>
                <a:ea typeface="페이퍼로지 5 Medium" pitchFamily="2" charset="-127"/>
              </a:rPr>
              <a:t>소상공인 상품 체험하시고 전문 컨설팅 받으세요 </a:t>
            </a:r>
            <a:r>
              <a:rPr lang="en-US" altLang="ko-KR" sz="1000" b="0" dirty="0">
                <a:latin typeface="페이퍼로지 5 Medium" pitchFamily="2" charset="-127"/>
                <a:ea typeface="페이퍼로지 5 Medium" pitchFamily="2" charset="-127"/>
              </a:rPr>
              <a:t>!</a:t>
            </a:r>
            <a:endParaRPr sz="1000" b="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8B35E389-1646-445C-A075-4F8C6D675080}"/>
              </a:ext>
            </a:extLst>
          </p:cNvPr>
          <p:cNvGrpSpPr/>
          <p:nvPr/>
        </p:nvGrpSpPr>
        <p:grpSpPr>
          <a:xfrm>
            <a:off x="6002528" y="136524"/>
            <a:ext cx="2880757" cy="4941581"/>
            <a:chOff x="6002528" y="136524"/>
            <a:chExt cx="2880757" cy="4941581"/>
          </a:xfrm>
        </p:grpSpPr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FB8BC3D3-8C67-AE56-4A8A-ADC4E531D182}"/>
                </a:ext>
              </a:extLst>
            </p:cNvPr>
            <p:cNvSpPr/>
            <p:nvPr/>
          </p:nvSpPr>
          <p:spPr>
            <a:xfrm>
              <a:off x="6002528" y="136524"/>
              <a:ext cx="2865374" cy="494158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A7A9A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8" name="그림 17" descr="의류, 텍스트, 악기, 사람이(가) 표시된 사진&#10;&#10;자동 생성된 설명">
              <a:extLst>
                <a:ext uri="{FF2B5EF4-FFF2-40B4-BE49-F238E27FC236}">
                  <a16:creationId xmlns:a16="http://schemas.microsoft.com/office/drawing/2014/main" id="{FEC09775-5818-0C6E-42C4-1BE29AFF9FD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9895" b="98774" l="9948" r="93281">
                          <a14:foregroundMark x1="47644" y1="88441" x2="49215" y2="93345"/>
                          <a14:foregroundMark x1="56632" y1="59632" x2="64398" y2="67951"/>
                          <a14:foregroundMark x1="64398" y1="67951" x2="64572" y2="97023"/>
                          <a14:foregroundMark x1="82373" y1="57268" x2="85079" y2="86252"/>
                          <a14:foregroundMark x1="85864" y1="66550" x2="93281" y2="77671"/>
                          <a14:foregroundMark x1="72775" y1="76532" x2="72077" y2="80385"/>
                          <a14:foregroundMark x1="80803" y1="76883" x2="81763" y2="80736"/>
                          <a14:foregroundMark x1="67190" y1="51226" x2="66579" y2="54203"/>
                          <a14:foregroundMark x1="78796" y1="98161" x2="83159" y2="98161"/>
                          <a14:foregroundMark x1="47644" y1="98774" x2="52967" y2="9859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985" t="38040" r="1278" b="1938"/>
            <a:stretch/>
          </p:blipFill>
          <p:spPr>
            <a:xfrm>
              <a:off x="6006835" y="2620665"/>
              <a:ext cx="2876450" cy="2241997"/>
            </a:xfrm>
            <a:prstGeom prst="rect">
              <a:avLst/>
            </a:prstGeom>
          </p:spPr>
        </p:pic>
        <p:pic>
          <p:nvPicPr>
            <p:cNvPr id="23" name="그림 22" descr="폰트, 그래픽, 레드, 그래픽 디자인이(가) 표시된 사진&#10;&#10;자동 생성된 설명">
              <a:extLst>
                <a:ext uri="{FF2B5EF4-FFF2-40B4-BE49-F238E27FC236}">
                  <a16:creationId xmlns:a16="http://schemas.microsoft.com/office/drawing/2014/main" id="{5F393552-F90B-55F8-E813-1495F50DACC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15237" y="822325"/>
              <a:ext cx="2598563" cy="1906422"/>
            </a:xfrm>
            <a:prstGeom prst="rect">
              <a:avLst/>
            </a:prstGeom>
          </p:spPr>
        </p:pic>
      </p:grpSp>
      <p:sp>
        <p:nvSpPr>
          <p:cNvPr id="10" name="object 8">
            <a:extLst>
              <a:ext uri="{FF2B5EF4-FFF2-40B4-BE49-F238E27FC236}">
                <a16:creationId xmlns:a16="http://schemas.microsoft.com/office/drawing/2014/main" id="{98F787B0-7F39-8C72-4886-C34E50876B0C}"/>
              </a:ext>
            </a:extLst>
          </p:cNvPr>
          <p:cNvSpPr txBox="1">
            <a:spLocks/>
          </p:cNvSpPr>
          <p:nvPr/>
        </p:nvSpPr>
        <p:spPr>
          <a:xfrm>
            <a:off x="1157147" y="872955"/>
            <a:ext cx="4433520" cy="96366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2200" b="1" i="0">
                <a:solidFill>
                  <a:srgbClr val="4B4B4E"/>
                </a:solidFill>
                <a:latin typeface="맑은 고딕"/>
                <a:ea typeface="+mj-ea"/>
                <a:cs typeface="맑은 고딕"/>
              </a:defRPr>
            </a:lvl1pPr>
          </a:lstStyle>
          <a:p>
            <a:pPr marL="12700">
              <a:lnSpc>
                <a:spcPct val="120000"/>
              </a:lnSpc>
              <a:spcBef>
                <a:spcPts val="95"/>
              </a:spcBef>
            </a:pPr>
            <a:r>
              <a:rPr lang="ko-KR" altLang="en-US" sz="3300" b="0" dirty="0">
                <a:latin typeface="페이퍼로지 7 Bold" pitchFamily="2" charset="-127"/>
                <a:ea typeface="페이퍼로지 7 Bold" pitchFamily="2" charset="-127"/>
              </a:rPr>
              <a:t>사장님의 성공</a:t>
            </a:r>
            <a:r>
              <a:rPr lang="ko-KR" altLang="en-US" sz="2000" b="0" dirty="0">
                <a:latin typeface="페이퍼로지 5 Medium" pitchFamily="2" charset="-127"/>
                <a:ea typeface="페이퍼로지 5 Medium" pitchFamily="2" charset="-127"/>
              </a:rPr>
              <a:t>을</a:t>
            </a:r>
            <a:r>
              <a:rPr lang="ko-KR" altLang="en-US" sz="3000" b="0" dirty="0">
                <a:latin typeface="페이퍼로지 7 Bold" pitchFamily="2" charset="-127"/>
                <a:ea typeface="페이퍼로지 7 Bold" pitchFamily="2" charset="-127"/>
              </a:rPr>
              <a:t> </a:t>
            </a:r>
            <a:endParaRPr lang="en-US" altLang="ko-KR" sz="3000" b="0" dirty="0">
              <a:latin typeface="페이퍼로지 7 Bold" pitchFamily="2" charset="-127"/>
              <a:ea typeface="페이퍼로지 7 Bold" pitchFamily="2" charset="-127"/>
            </a:endParaRPr>
          </a:p>
          <a:p>
            <a:pPr marL="12700">
              <a:lnSpc>
                <a:spcPct val="120000"/>
              </a:lnSpc>
              <a:spcBef>
                <a:spcPts val="95"/>
              </a:spcBef>
            </a:pPr>
            <a:r>
              <a:rPr lang="en-US" altLang="ko-KR" sz="2000" b="0" dirty="0">
                <a:latin typeface="페이퍼로지 7 Bold" pitchFamily="2" charset="-127"/>
                <a:ea typeface="페이퍼로지 7 Bold" pitchFamily="2" charset="-127"/>
              </a:rPr>
              <a:t>KT</a:t>
            </a:r>
            <a:r>
              <a:rPr lang="ko-KR" altLang="en-US" sz="2000" b="0" dirty="0">
                <a:latin typeface="페이퍼로지 7 Bold" pitchFamily="2" charset="-127"/>
                <a:ea typeface="페이퍼로지 7 Bold" pitchFamily="2" charset="-127"/>
              </a:rPr>
              <a:t>가 도와드리겠습니다</a:t>
            </a:r>
            <a:r>
              <a:rPr lang="en-US" altLang="ko-KR" sz="2000" b="0" dirty="0">
                <a:latin typeface="페이퍼로지 7 Bold" pitchFamily="2" charset="-127"/>
                <a:ea typeface="페이퍼로지 7 Bold" pitchFamily="2" charset="-127"/>
              </a:rPr>
              <a:t>.</a:t>
            </a:r>
            <a:endParaRPr lang="ko-KR" altLang="en-US" sz="2000" b="0" dirty="0">
              <a:latin typeface="페이퍼로지 7 Bold" pitchFamily="2" charset="-127"/>
              <a:ea typeface="페이퍼로지 7 Bold" pitchFamily="2" charset="-127"/>
            </a:endParaRPr>
          </a:p>
        </p:txBody>
      </p:sp>
      <p:pic>
        <p:nvPicPr>
          <p:cNvPr id="11" name="object 11">
            <a:extLst>
              <a:ext uri="{FF2B5EF4-FFF2-40B4-BE49-F238E27FC236}">
                <a16:creationId xmlns:a16="http://schemas.microsoft.com/office/drawing/2014/main" id="{E3AF3F65-01C7-997F-E673-2E19FC4469E3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340447" y="211192"/>
            <a:ext cx="392023" cy="318871"/>
          </a:xfrm>
          <a:prstGeom prst="rect">
            <a:avLst/>
          </a:prstGeom>
        </p:spPr>
      </p:pic>
      <p:pic>
        <p:nvPicPr>
          <p:cNvPr id="12" name="그림 11" descr="텍스트, 스크린샷, 로고, 브랜드이(가) 표시된 사진&#10;&#10;자동 생성된 설명">
            <a:extLst>
              <a:ext uri="{FF2B5EF4-FFF2-40B4-BE49-F238E27FC236}">
                <a16:creationId xmlns:a16="http://schemas.microsoft.com/office/drawing/2014/main" id="{0F59EBCB-5463-9E97-9B8B-53F90734613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285"/>
          <a:stretch/>
        </p:blipFill>
        <p:spPr>
          <a:xfrm>
            <a:off x="433885" y="1805381"/>
            <a:ext cx="4148131" cy="2887524"/>
          </a:xfrm>
          <a:prstGeom prst="rect">
            <a:avLst/>
          </a:prstGeom>
        </p:spPr>
      </p:pic>
      <p:sp>
        <p:nvSpPr>
          <p:cNvPr id="13" name="직사각형 12">
            <a:extLst>
              <a:ext uri="{FF2B5EF4-FFF2-40B4-BE49-F238E27FC236}">
                <a16:creationId xmlns:a16="http://schemas.microsoft.com/office/drawing/2014/main" id="{F66AE561-CC95-33CF-A8BF-535ACB227964}"/>
              </a:ext>
            </a:extLst>
          </p:cNvPr>
          <p:cNvSpPr/>
          <p:nvPr/>
        </p:nvSpPr>
        <p:spPr>
          <a:xfrm>
            <a:off x="-228600" y="4906221"/>
            <a:ext cx="6176910" cy="7191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64420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텍스트, 스크린샷, 로고, 브랜드이(가) 표시된 사진&#10;&#10;자동 생성된 설명">
            <a:extLst>
              <a:ext uri="{FF2B5EF4-FFF2-40B4-BE49-F238E27FC236}">
                <a16:creationId xmlns:a16="http://schemas.microsoft.com/office/drawing/2014/main" id="{1EBFEDBB-F0FF-3C6A-0CD8-B65B0EF4D2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285"/>
          <a:stretch/>
        </p:blipFill>
        <p:spPr>
          <a:xfrm>
            <a:off x="533400" y="1279525"/>
            <a:ext cx="4983067" cy="3468725"/>
          </a:xfrm>
          <a:prstGeom prst="rect">
            <a:avLst/>
          </a:prstGeom>
        </p:spPr>
      </p:pic>
      <p:grpSp>
        <p:nvGrpSpPr>
          <p:cNvPr id="4" name="그룹 3">
            <a:extLst>
              <a:ext uri="{FF2B5EF4-FFF2-40B4-BE49-F238E27FC236}">
                <a16:creationId xmlns:a16="http://schemas.microsoft.com/office/drawing/2014/main" id="{AA15C1A1-4EDE-0734-840D-6CF10D2D8774}"/>
              </a:ext>
            </a:extLst>
          </p:cNvPr>
          <p:cNvGrpSpPr/>
          <p:nvPr/>
        </p:nvGrpSpPr>
        <p:grpSpPr>
          <a:xfrm>
            <a:off x="6002528" y="136524"/>
            <a:ext cx="2880757" cy="4941581"/>
            <a:chOff x="6002528" y="136524"/>
            <a:chExt cx="2880757" cy="4941581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D9221C2E-212A-BEEB-7851-FE6A3BAC9C0A}"/>
                </a:ext>
              </a:extLst>
            </p:cNvPr>
            <p:cNvSpPr/>
            <p:nvPr/>
          </p:nvSpPr>
          <p:spPr>
            <a:xfrm>
              <a:off x="6002528" y="136524"/>
              <a:ext cx="2865374" cy="494158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A7A9A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6" name="그림 5" descr="의류, 텍스트, 악기, 사람이(가) 표시된 사진&#10;&#10;자동 생성된 설명">
              <a:extLst>
                <a:ext uri="{FF2B5EF4-FFF2-40B4-BE49-F238E27FC236}">
                  <a16:creationId xmlns:a16="http://schemas.microsoft.com/office/drawing/2014/main" id="{F7DDE55E-C87A-4813-54AA-84CE0516393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95" b="98774" l="9948" r="93281">
                          <a14:foregroundMark x1="47644" y1="88441" x2="49215" y2="93345"/>
                          <a14:foregroundMark x1="56632" y1="59632" x2="64398" y2="67951"/>
                          <a14:foregroundMark x1="64398" y1="67951" x2="64572" y2="97023"/>
                          <a14:foregroundMark x1="82373" y1="57268" x2="85079" y2="86252"/>
                          <a14:foregroundMark x1="85864" y1="66550" x2="93281" y2="77671"/>
                          <a14:foregroundMark x1="72775" y1="76532" x2="72077" y2="80385"/>
                          <a14:foregroundMark x1="80803" y1="76883" x2="81763" y2="80736"/>
                          <a14:foregroundMark x1="67190" y1="51226" x2="66579" y2="54203"/>
                          <a14:foregroundMark x1="78796" y1="98161" x2="83159" y2="98161"/>
                          <a14:foregroundMark x1="47644" y1="98774" x2="52967" y2="9859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985" t="38040" r="1278" b="1938"/>
            <a:stretch/>
          </p:blipFill>
          <p:spPr>
            <a:xfrm>
              <a:off x="6006835" y="2620665"/>
              <a:ext cx="2876450" cy="2241997"/>
            </a:xfrm>
            <a:prstGeom prst="rect">
              <a:avLst/>
            </a:prstGeom>
          </p:spPr>
        </p:pic>
        <p:pic>
          <p:nvPicPr>
            <p:cNvPr id="7" name="그림 6" descr="폰트, 그래픽, 레드, 그래픽 디자인이(가) 표시된 사진&#10;&#10;자동 생성된 설명">
              <a:extLst>
                <a:ext uri="{FF2B5EF4-FFF2-40B4-BE49-F238E27FC236}">
                  <a16:creationId xmlns:a16="http://schemas.microsoft.com/office/drawing/2014/main" id="{560D5D99-B209-1CA7-4D96-0F4732CA9A6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15237" y="822325"/>
              <a:ext cx="2598563" cy="1906422"/>
            </a:xfrm>
            <a:prstGeom prst="rect">
              <a:avLst/>
            </a:prstGeom>
          </p:spPr>
        </p:pic>
      </p:grpSp>
      <p:pic>
        <p:nvPicPr>
          <p:cNvPr id="8" name="object 11">
            <a:extLst>
              <a:ext uri="{FF2B5EF4-FFF2-40B4-BE49-F238E27FC236}">
                <a16:creationId xmlns:a16="http://schemas.microsoft.com/office/drawing/2014/main" id="{4D6DC14A-D257-109B-6696-90158922E0F5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340447" y="211192"/>
            <a:ext cx="392023" cy="318871"/>
          </a:xfrm>
          <a:prstGeom prst="rect">
            <a:avLst/>
          </a:prstGeom>
        </p:spPr>
      </p:pic>
      <p:sp>
        <p:nvSpPr>
          <p:cNvPr id="9" name="object 2">
            <a:extLst>
              <a:ext uri="{FF2B5EF4-FFF2-40B4-BE49-F238E27FC236}">
                <a16:creationId xmlns:a16="http://schemas.microsoft.com/office/drawing/2014/main" id="{1A30C7D6-04BB-31CF-1253-8AE0A6B01F0C}"/>
              </a:ext>
            </a:extLst>
          </p:cNvPr>
          <p:cNvSpPr txBox="1"/>
          <p:nvPr/>
        </p:nvSpPr>
        <p:spPr>
          <a:xfrm>
            <a:off x="1219200" y="501724"/>
            <a:ext cx="43434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  <a:cs typeface="이사만루체 Bold"/>
              </a:rPr>
              <a:t>양사</a:t>
            </a:r>
            <a:r>
              <a:rPr sz="2000" spc="-85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  <a:cs typeface="이사만루체 Bold"/>
              </a:rPr>
              <a:t> </a:t>
            </a:r>
            <a:r>
              <a:rPr sz="2000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  <a:cs typeface="이사만루체 Bold"/>
              </a:rPr>
              <a:t>간</a:t>
            </a:r>
            <a:r>
              <a:rPr sz="2000" spc="-65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  <a:cs typeface="이사만루체 Bold"/>
              </a:rPr>
              <a:t> </a:t>
            </a:r>
            <a:r>
              <a:rPr sz="2000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  <a:cs typeface="이사만루체 Bold"/>
              </a:rPr>
              <a:t>상호협력</a:t>
            </a:r>
            <a:r>
              <a:rPr sz="2000" spc="-75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  <a:cs typeface="이사만루체 Bold"/>
              </a:rPr>
              <a:t> </a:t>
            </a:r>
            <a:r>
              <a:rPr sz="2000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  <a:cs typeface="맑은 고딕"/>
              </a:rPr>
              <a:t>ᆞ</a:t>
            </a:r>
            <a:r>
              <a:rPr sz="2000" spc="-170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  <a:cs typeface="맑은 고딕"/>
              </a:rPr>
              <a:t> </a:t>
            </a:r>
            <a:r>
              <a:rPr sz="2000" spc="-10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  <a:cs typeface="이사만루체 Bold"/>
              </a:rPr>
              <a:t>상생발전을</a:t>
            </a:r>
            <a:r>
              <a:rPr sz="2000" spc="-80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  <a:cs typeface="이사만루체 Bold"/>
              </a:rPr>
              <a:t> </a:t>
            </a:r>
            <a:r>
              <a:rPr sz="2000" spc="-25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  <a:cs typeface="이사만루체 Bold"/>
              </a:rPr>
              <a:t>위한</a:t>
            </a:r>
            <a:endParaRPr sz="2000" dirty="0">
              <a:solidFill>
                <a:schemeClr val="tx1"/>
              </a:solidFill>
              <a:latin typeface="이사만루체 Light" panose="00000300000000000000" pitchFamily="2" charset="-127"/>
              <a:ea typeface="이사만루체 Light" panose="00000300000000000000" pitchFamily="2" charset="-127"/>
              <a:cs typeface="이사만루체 Bold"/>
            </a:endParaRP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E529D3AB-AEAE-9965-8644-B6D5DEBB877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-1421891" y="926253"/>
            <a:ext cx="9126727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3000" b="0" spc="440" dirty="0">
                <a:solidFill>
                  <a:schemeClr val="tx1"/>
                </a:solidFill>
                <a:latin typeface="이사만루체 Bold" panose="00000800000000000000" pitchFamily="2" charset="-127"/>
                <a:ea typeface="이사만루체 Bold" panose="00000800000000000000" pitchFamily="2" charset="-127"/>
              </a:rPr>
              <a:t>프랜차이즈</a:t>
            </a:r>
            <a:r>
              <a:rPr sz="3000" b="0" spc="295" dirty="0">
                <a:solidFill>
                  <a:schemeClr val="tx1"/>
                </a:solidFill>
                <a:latin typeface="이사만루체 Bold" panose="00000800000000000000" pitchFamily="2" charset="-127"/>
                <a:ea typeface="이사만루체 Bold" panose="00000800000000000000" pitchFamily="2" charset="-127"/>
              </a:rPr>
              <a:t> </a:t>
            </a:r>
            <a:r>
              <a:rPr sz="3000" b="0" spc="434" dirty="0">
                <a:solidFill>
                  <a:schemeClr val="tx1"/>
                </a:solidFill>
                <a:latin typeface="이사만루체 Bold" panose="00000800000000000000" pitchFamily="2" charset="-127"/>
                <a:ea typeface="이사만루체 Bold" panose="00000800000000000000" pitchFamily="2" charset="-127"/>
              </a:rPr>
              <a:t>기업</a:t>
            </a:r>
            <a:r>
              <a:rPr sz="3000" b="0" spc="305" dirty="0">
                <a:solidFill>
                  <a:schemeClr val="tx1"/>
                </a:solidFill>
                <a:latin typeface="이사만루체 Bold" panose="00000800000000000000" pitchFamily="2" charset="-127"/>
                <a:ea typeface="이사만루체 Bold" panose="00000800000000000000" pitchFamily="2" charset="-127"/>
              </a:rPr>
              <a:t> </a:t>
            </a:r>
            <a:r>
              <a:rPr sz="3000" b="0" spc="434" dirty="0">
                <a:solidFill>
                  <a:schemeClr val="tx1"/>
                </a:solidFill>
                <a:latin typeface="이사만루체 Bold" panose="00000800000000000000" pitchFamily="2" charset="-127"/>
                <a:ea typeface="이사만루체 Bold" panose="00000800000000000000" pitchFamily="2" charset="-127"/>
              </a:rPr>
              <a:t>지원</a:t>
            </a:r>
            <a:r>
              <a:rPr sz="3000" b="0" spc="305" dirty="0">
                <a:solidFill>
                  <a:schemeClr val="tx1"/>
                </a:solidFill>
                <a:latin typeface="이사만루체 Bold" panose="00000800000000000000" pitchFamily="2" charset="-127"/>
                <a:ea typeface="이사만루체 Bold" panose="00000800000000000000" pitchFamily="2" charset="-127"/>
              </a:rPr>
              <a:t> </a:t>
            </a:r>
            <a:r>
              <a:rPr sz="3000" b="0" spc="415" dirty="0">
                <a:solidFill>
                  <a:schemeClr val="tx1"/>
                </a:solidFill>
                <a:latin typeface="이사만루체 Bold" panose="00000800000000000000" pitchFamily="2" charset="-127"/>
                <a:ea typeface="이사만루체 Bold" panose="00000800000000000000" pitchFamily="2" charset="-127"/>
              </a:rPr>
              <a:t>계획</a:t>
            </a:r>
          </a:p>
        </p:txBody>
      </p:sp>
    </p:spTree>
    <p:extLst>
      <p:ext uri="{BB962C8B-B14F-4D97-AF65-F5344CB8AC3E}">
        <p14:creationId xmlns:p14="http://schemas.microsoft.com/office/powerpoint/2010/main" val="37254321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F8DB08D6-33FA-3718-B9A6-FA8E743202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텍스트, 스크린샷, 로고, 브랜드이(가) 표시된 사진&#10;&#10;자동 생성된 설명">
            <a:extLst>
              <a:ext uri="{FF2B5EF4-FFF2-40B4-BE49-F238E27FC236}">
                <a16:creationId xmlns:a16="http://schemas.microsoft.com/office/drawing/2014/main" id="{E1C12C2A-4756-7849-273D-5B05AB8E5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285"/>
          <a:stretch/>
        </p:blipFill>
        <p:spPr>
          <a:xfrm>
            <a:off x="533400" y="1279525"/>
            <a:ext cx="4983067" cy="3468725"/>
          </a:xfrm>
          <a:prstGeom prst="rect">
            <a:avLst/>
          </a:prstGeom>
        </p:spPr>
      </p:pic>
      <p:grpSp>
        <p:nvGrpSpPr>
          <p:cNvPr id="4" name="그룹 3">
            <a:extLst>
              <a:ext uri="{FF2B5EF4-FFF2-40B4-BE49-F238E27FC236}">
                <a16:creationId xmlns:a16="http://schemas.microsoft.com/office/drawing/2014/main" id="{0F19452C-F633-FEDB-8888-4C0FD76978D4}"/>
              </a:ext>
            </a:extLst>
          </p:cNvPr>
          <p:cNvGrpSpPr/>
          <p:nvPr/>
        </p:nvGrpSpPr>
        <p:grpSpPr>
          <a:xfrm>
            <a:off x="6006835" y="822325"/>
            <a:ext cx="2876450" cy="4040337"/>
            <a:chOff x="6006835" y="822325"/>
            <a:chExt cx="2876450" cy="4040337"/>
          </a:xfrm>
        </p:grpSpPr>
        <p:pic>
          <p:nvPicPr>
            <p:cNvPr id="6" name="그림 5" descr="의류, 텍스트, 악기, 사람이(가) 표시된 사진&#10;&#10;자동 생성된 설명">
              <a:extLst>
                <a:ext uri="{FF2B5EF4-FFF2-40B4-BE49-F238E27FC236}">
                  <a16:creationId xmlns:a16="http://schemas.microsoft.com/office/drawing/2014/main" id="{BEEAB822-3ECC-AA0B-CF5C-DAC54FE05D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95" b="98774" l="9948" r="93281">
                          <a14:foregroundMark x1="47644" y1="88441" x2="49215" y2="93345"/>
                          <a14:foregroundMark x1="56632" y1="59632" x2="64398" y2="67951"/>
                          <a14:foregroundMark x1="64398" y1="67951" x2="64572" y2="97023"/>
                          <a14:foregroundMark x1="82373" y1="57268" x2="85079" y2="86252"/>
                          <a14:foregroundMark x1="85864" y1="66550" x2="93281" y2="77671"/>
                          <a14:foregroundMark x1="72775" y1="76532" x2="72077" y2="80385"/>
                          <a14:foregroundMark x1="80803" y1="76883" x2="81763" y2="80736"/>
                          <a14:foregroundMark x1="67190" y1="51226" x2="66579" y2="54203"/>
                          <a14:foregroundMark x1="78796" y1="98161" x2="83159" y2="98161"/>
                          <a14:foregroundMark x1="47644" y1="98774" x2="52967" y2="9859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985" t="38040" r="1278" b="1938"/>
            <a:stretch/>
          </p:blipFill>
          <p:spPr>
            <a:xfrm>
              <a:off x="6006835" y="2620665"/>
              <a:ext cx="2876450" cy="2241997"/>
            </a:xfrm>
            <a:prstGeom prst="rect">
              <a:avLst/>
            </a:prstGeom>
          </p:spPr>
        </p:pic>
        <p:pic>
          <p:nvPicPr>
            <p:cNvPr id="7" name="그림 6" descr="폰트, 그래픽, 레드, 그래픽 디자인이(가) 표시된 사진&#10;&#10;자동 생성된 설명">
              <a:extLst>
                <a:ext uri="{FF2B5EF4-FFF2-40B4-BE49-F238E27FC236}">
                  <a16:creationId xmlns:a16="http://schemas.microsoft.com/office/drawing/2014/main" id="{6F746A90-4140-6870-B675-F6708D2236D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15237" y="822325"/>
              <a:ext cx="2598563" cy="1906422"/>
            </a:xfrm>
            <a:prstGeom prst="rect">
              <a:avLst/>
            </a:prstGeom>
          </p:spPr>
        </p:pic>
      </p:grpSp>
      <p:pic>
        <p:nvPicPr>
          <p:cNvPr id="8" name="object 11">
            <a:extLst>
              <a:ext uri="{FF2B5EF4-FFF2-40B4-BE49-F238E27FC236}">
                <a16:creationId xmlns:a16="http://schemas.microsoft.com/office/drawing/2014/main" id="{2E1E9DB3-FDF5-DD4C-3775-0F0756E4709A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340447" y="211192"/>
            <a:ext cx="392023" cy="318871"/>
          </a:xfrm>
          <a:prstGeom prst="rect">
            <a:avLst/>
          </a:prstGeom>
        </p:spPr>
      </p:pic>
      <p:sp>
        <p:nvSpPr>
          <p:cNvPr id="9" name="object 2">
            <a:extLst>
              <a:ext uri="{FF2B5EF4-FFF2-40B4-BE49-F238E27FC236}">
                <a16:creationId xmlns:a16="http://schemas.microsoft.com/office/drawing/2014/main" id="{91D33512-037B-E339-65A6-F5706C5D3925}"/>
              </a:ext>
            </a:extLst>
          </p:cNvPr>
          <p:cNvSpPr txBox="1"/>
          <p:nvPr/>
        </p:nvSpPr>
        <p:spPr>
          <a:xfrm>
            <a:off x="1219200" y="501724"/>
            <a:ext cx="43434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  <a:cs typeface="이사만루체 Bold"/>
              </a:rPr>
              <a:t>양사</a:t>
            </a:r>
            <a:r>
              <a:rPr sz="2000" spc="-85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  <a:cs typeface="이사만루체 Bold"/>
              </a:rPr>
              <a:t> </a:t>
            </a:r>
            <a:r>
              <a:rPr sz="2000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  <a:cs typeface="이사만루체 Bold"/>
              </a:rPr>
              <a:t>간</a:t>
            </a:r>
            <a:r>
              <a:rPr sz="2000" spc="-65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  <a:cs typeface="이사만루체 Bold"/>
              </a:rPr>
              <a:t> </a:t>
            </a:r>
            <a:r>
              <a:rPr sz="2000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  <a:cs typeface="이사만루체 Bold"/>
              </a:rPr>
              <a:t>상호협력</a:t>
            </a:r>
            <a:r>
              <a:rPr sz="2000" spc="-75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  <a:cs typeface="이사만루체 Bold"/>
              </a:rPr>
              <a:t> </a:t>
            </a:r>
            <a:r>
              <a:rPr sz="2000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  <a:cs typeface="맑은 고딕"/>
              </a:rPr>
              <a:t>ᆞ</a:t>
            </a:r>
            <a:r>
              <a:rPr sz="2000" spc="-170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  <a:cs typeface="맑은 고딕"/>
              </a:rPr>
              <a:t> </a:t>
            </a:r>
            <a:r>
              <a:rPr sz="2000" spc="-10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  <a:cs typeface="이사만루체 Bold"/>
              </a:rPr>
              <a:t>상생발전을</a:t>
            </a:r>
            <a:r>
              <a:rPr sz="2000" spc="-80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  <a:cs typeface="이사만루체 Bold"/>
              </a:rPr>
              <a:t> </a:t>
            </a:r>
            <a:r>
              <a:rPr sz="2000" spc="-25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  <a:cs typeface="이사만루체 Bold"/>
              </a:rPr>
              <a:t>위한</a:t>
            </a:r>
            <a:endParaRPr sz="2000" dirty="0">
              <a:solidFill>
                <a:schemeClr val="tx1"/>
              </a:solidFill>
              <a:latin typeface="이사만루체 Light" panose="00000300000000000000" pitchFamily="2" charset="-127"/>
              <a:ea typeface="이사만루체 Light" panose="00000300000000000000" pitchFamily="2" charset="-127"/>
              <a:cs typeface="이사만루체 Bold"/>
            </a:endParaRP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D4385AF7-4C25-C5B9-D8BC-749CBA993A4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-1421891" y="926253"/>
            <a:ext cx="9126727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3000" b="0" spc="440" dirty="0">
                <a:solidFill>
                  <a:schemeClr val="tx1"/>
                </a:solidFill>
                <a:latin typeface="이사만루체 Bold" panose="00000800000000000000" pitchFamily="2" charset="-127"/>
                <a:ea typeface="이사만루체 Bold" panose="00000800000000000000" pitchFamily="2" charset="-127"/>
              </a:rPr>
              <a:t>프랜차이즈</a:t>
            </a:r>
            <a:r>
              <a:rPr sz="3000" b="0" spc="295" dirty="0">
                <a:solidFill>
                  <a:schemeClr val="tx1"/>
                </a:solidFill>
                <a:latin typeface="이사만루체 Bold" panose="00000800000000000000" pitchFamily="2" charset="-127"/>
                <a:ea typeface="이사만루체 Bold" panose="00000800000000000000" pitchFamily="2" charset="-127"/>
              </a:rPr>
              <a:t> </a:t>
            </a:r>
            <a:r>
              <a:rPr sz="3000" b="0" spc="434" dirty="0">
                <a:solidFill>
                  <a:schemeClr val="tx1"/>
                </a:solidFill>
                <a:latin typeface="이사만루체 Bold" panose="00000800000000000000" pitchFamily="2" charset="-127"/>
                <a:ea typeface="이사만루체 Bold" panose="00000800000000000000" pitchFamily="2" charset="-127"/>
              </a:rPr>
              <a:t>기업</a:t>
            </a:r>
            <a:r>
              <a:rPr sz="3000" b="0" spc="305" dirty="0">
                <a:solidFill>
                  <a:schemeClr val="tx1"/>
                </a:solidFill>
                <a:latin typeface="이사만루체 Bold" panose="00000800000000000000" pitchFamily="2" charset="-127"/>
                <a:ea typeface="이사만루체 Bold" panose="00000800000000000000" pitchFamily="2" charset="-127"/>
              </a:rPr>
              <a:t> </a:t>
            </a:r>
            <a:r>
              <a:rPr sz="3000" b="0" spc="434" dirty="0">
                <a:solidFill>
                  <a:schemeClr val="tx1"/>
                </a:solidFill>
                <a:latin typeface="이사만루체 Bold" panose="00000800000000000000" pitchFamily="2" charset="-127"/>
                <a:ea typeface="이사만루체 Bold" panose="00000800000000000000" pitchFamily="2" charset="-127"/>
              </a:rPr>
              <a:t>지원</a:t>
            </a:r>
            <a:r>
              <a:rPr sz="3000" b="0" spc="305" dirty="0">
                <a:solidFill>
                  <a:schemeClr val="tx1"/>
                </a:solidFill>
                <a:latin typeface="이사만루체 Bold" panose="00000800000000000000" pitchFamily="2" charset="-127"/>
                <a:ea typeface="이사만루체 Bold" panose="00000800000000000000" pitchFamily="2" charset="-127"/>
              </a:rPr>
              <a:t> </a:t>
            </a:r>
            <a:r>
              <a:rPr sz="3000" b="0" spc="415" dirty="0">
                <a:solidFill>
                  <a:schemeClr val="tx1"/>
                </a:solidFill>
                <a:latin typeface="이사만루체 Bold" panose="00000800000000000000" pitchFamily="2" charset="-127"/>
                <a:ea typeface="이사만루체 Bold" panose="00000800000000000000" pitchFamily="2" charset="-127"/>
              </a:rPr>
              <a:t>계획</a:t>
            </a:r>
          </a:p>
        </p:txBody>
      </p:sp>
    </p:spTree>
    <p:extLst>
      <p:ext uri="{BB962C8B-B14F-4D97-AF65-F5344CB8AC3E}">
        <p14:creationId xmlns:p14="http://schemas.microsoft.com/office/powerpoint/2010/main" val="27851473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21EBE76C-8651-DA6D-8193-E0CFCF4426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1C5682A2-6B74-38E2-9A4A-AA72800EC331}"/>
              </a:ext>
            </a:extLst>
          </p:cNvPr>
          <p:cNvGrpSpPr/>
          <p:nvPr/>
        </p:nvGrpSpPr>
        <p:grpSpPr>
          <a:xfrm>
            <a:off x="76200" y="0"/>
            <a:ext cx="9144850" cy="5144135"/>
            <a:chOff x="0" y="-51"/>
            <a:chExt cx="9144850" cy="5144135"/>
          </a:xfrm>
        </p:grpSpPr>
        <p:pic>
          <p:nvPicPr>
            <p:cNvPr id="4" name="object 4">
              <a:extLst>
                <a:ext uri="{FF2B5EF4-FFF2-40B4-BE49-F238E27FC236}">
                  <a16:creationId xmlns:a16="http://schemas.microsoft.com/office/drawing/2014/main" id="{0BC65D3B-1AB5-3BC4-44C7-6B6328170D71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6002528" cy="5143500"/>
            </a:xfrm>
            <a:prstGeom prst="rect">
              <a:avLst/>
            </a:prstGeom>
          </p:spPr>
        </p:pic>
        <p:pic>
          <p:nvPicPr>
            <p:cNvPr id="5" name="object 5">
              <a:extLst>
                <a:ext uri="{FF2B5EF4-FFF2-40B4-BE49-F238E27FC236}">
                  <a16:creationId xmlns:a16="http://schemas.microsoft.com/office/drawing/2014/main" id="{901DA401-1141-075C-DA1C-6E6D8A07D2E4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856472" y="0"/>
              <a:ext cx="288378" cy="5143500"/>
            </a:xfrm>
            <a:prstGeom prst="rect">
              <a:avLst/>
            </a:prstGeom>
          </p:spPr>
        </p:pic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5646514E-D2B1-206E-5848-44EDCEEA7FAE}"/>
                </a:ext>
              </a:extLst>
            </p:cNvPr>
            <p:cNvSpPr/>
            <p:nvPr/>
          </p:nvSpPr>
          <p:spPr>
            <a:xfrm>
              <a:off x="5867273" y="-51"/>
              <a:ext cx="3277235" cy="5144135"/>
            </a:xfrm>
            <a:custGeom>
              <a:avLst/>
              <a:gdLst/>
              <a:ahLst/>
              <a:cxnLst/>
              <a:rect l="l" t="t" r="r" b="b"/>
              <a:pathLst>
                <a:path w="3277234" h="5144135">
                  <a:moveTo>
                    <a:pt x="3275838" y="0"/>
                  </a:moveTo>
                  <a:lnTo>
                    <a:pt x="0" y="0"/>
                  </a:lnTo>
                  <a:lnTo>
                    <a:pt x="0" y="175437"/>
                  </a:lnTo>
                  <a:lnTo>
                    <a:pt x="3275838" y="175437"/>
                  </a:lnTo>
                  <a:lnTo>
                    <a:pt x="3275838" y="0"/>
                  </a:lnTo>
                  <a:close/>
                </a:path>
                <a:path w="3277234" h="5144135">
                  <a:moveTo>
                    <a:pt x="3276727" y="4968113"/>
                  </a:moveTo>
                  <a:lnTo>
                    <a:pt x="889" y="4968113"/>
                  </a:lnTo>
                  <a:lnTo>
                    <a:pt x="889" y="5143551"/>
                  </a:lnTo>
                  <a:lnTo>
                    <a:pt x="3276727" y="5143551"/>
                  </a:lnTo>
                  <a:lnTo>
                    <a:pt x="3276727" y="49681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1" name="object 11">
            <a:extLst>
              <a:ext uri="{FF2B5EF4-FFF2-40B4-BE49-F238E27FC236}">
                <a16:creationId xmlns:a16="http://schemas.microsoft.com/office/drawing/2014/main" id="{83E9CF2D-EB5F-6C3D-D0FD-05DE25D32F84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305800" y="290494"/>
            <a:ext cx="392023" cy="318871"/>
          </a:xfrm>
          <a:prstGeom prst="rect">
            <a:avLst/>
          </a:prstGeom>
        </p:spPr>
      </p:pic>
      <p:pic>
        <p:nvPicPr>
          <p:cNvPr id="8" name="그림 7" descr="스크린샷, 블랙, 흑백, 어둠이(가) 표시된 사진&#10;&#10;자동 생성된 설명">
            <a:extLst>
              <a:ext uri="{FF2B5EF4-FFF2-40B4-BE49-F238E27FC236}">
                <a16:creationId xmlns:a16="http://schemas.microsoft.com/office/drawing/2014/main" id="{F3E200C0-8947-7BF9-D3E6-FD15344F7DA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90494"/>
            <a:ext cx="1839814" cy="2097768"/>
          </a:xfrm>
          <a:prstGeom prst="rect">
            <a:avLst/>
          </a:prstGeom>
        </p:spPr>
      </p:pic>
      <p:pic>
        <p:nvPicPr>
          <p:cNvPr id="9" name="그림 8" descr="스크린샷, 블랙, 흑백, 어둠이(가) 표시된 사진&#10;&#10;자동 생성된 설명">
            <a:extLst>
              <a:ext uri="{FF2B5EF4-FFF2-40B4-BE49-F238E27FC236}">
                <a16:creationId xmlns:a16="http://schemas.microsoft.com/office/drawing/2014/main" id="{90FD3C37-6D06-CBD0-201F-2CC0FD0C18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0207" y="290494"/>
            <a:ext cx="1839814" cy="2097768"/>
          </a:xfrm>
          <a:prstGeom prst="rect">
            <a:avLst/>
          </a:prstGeom>
        </p:spPr>
      </p:pic>
      <p:pic>
        <p:nvPicPr>
          <p:cNvPr id="10" name="그림 9" descr="스크린샷, 블랙, 흑백, 어둠이(가) 표시된 사진&#10;&#10;자동 생성된 설명">
            <a:extLst>
              <a:ext uri="{FF2B5EF4-FFF2-40B4-BE49-F238E27FC236}">
                <a16:creationId xmlns:a16="http://schemas.microsoft.com/office/drawing/2014/main" id="{739B0DFD-C21C-7DC9-A7A7-0A826042397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663149"/>
            <a:ext cx="1839814" cy="2097768"/>
          </a:xfrm>
          <a:prstGeom prst="rect">
            <a:avLst/>
          </a:prstGeom>
        </p:spPr>
      </p:pic>
      <p:pic>
        <p:nvPicPr>
          <p:cNvPr id="12" name="그림 11" descr="스크린샷, 블랙, 흑백, 어둠이(가) 표시된 사진&#10;&#10;자동 생성된 설명">
            <a:extLst>
              <a:ext uri="{FF2B5EF4-FFF2-40B4-BE49-F238E27FC236}">
                <a16:creationId xmlns:a16="http://schemas.microsoft.com/office/drawing/2014/main" id="{2F98024C-775A-9455-FC12-B79C9AB3D8A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0207" y="2663149"/>
            <a:ext cx="1839814" cy="2097768"/>
          </a:xfrm>
          <a:prstGeom prst="rect">
            <a:avLst/>
          </a:prstGeom>
        </p:spPr>
      </p:pic>
      <p:pic>
        <p:nvPicPr>
          <p:cNvPr id="13" name="그림 12" descr="스크린샷, 블랙, 흑백, 어둠이(가) 표시된 사진&#10;&#10;자동 생성된 설명">
            <a:extLst>
              <a:ext uri="{FF2B5EF4-FFF2-40B4-BE49-F238E27FC236}">
                <a16:creationId xmlns:a16="http://schemas.microsoft.com/office/drawing/2014/main" id="{81A7F308-F804-684F-2478-EDB034B6F1E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2765" y="290494"/>
            <a:ext cx="1839814" cy="2097768"/>
          </a:xfrm>
          <a:prstGeom prst="rect">
            <a:avLst/>
          </a:prstGeom>
        </p:spPr>
      </p:pic>
      <p:pic>
        <p:nvPicPr>
          <p:cNvPr id="14" name="그림 13" descr="스크린샷, 블랙, 흑백, 어둠이(가) 표시된 사진&#10;&#10;자동 생성된 설명">
            <a:extLst>
              <a:ext uri="{FF2B5EF4-FFF2-40B4-BE49-F238E27FC236}">
                <a16:creationId xmlns:a16="http://schemas.microsoft.com/office/drawing/2014/main" id="{312A2C12-7A19-FCBF-81F6-C218EFC4A0D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2765" y="2663149"/>
            <a:ext cx="1839814" cy="209776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07D9D4E4-E26E-1984-7AFC-96271F09F7B2}"/>
              </a:ext>
            </a:extLst>
          </p:cNvPr>
          <p:cNvSpPr txBox="1"/>
          <p:nvPr/>
        </p:nvSpPr>
        <p:spPr>
          <a:xfrm>
            <a:off x="649012" y="376793"/>
            <a:ext cx="9989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dirty="0" err="1">
                <a:solidFill>
                  <a:srgbClr val="D5223A"/>
                </a:solidFill>
                <a:latin typeface="페이퍼로지 5 Medium" pitchFamily="2" charset="-127"/>
                <a:ea typeface="페이퍼로지 5 Medium" pitchFamily="2" charset="-127"/>
              </a:rPr>
              <a:t>하이오더</a:t>
            </a:r>
            <a:endParaRPr lang="ko-KR" altLang="en-US" dirty="0">
              <a:solidFill>
                <a:srgbClr val="D5223A"/>
              </a:solidFill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4A65BDE-EC98-95D9-4FB7-1ADB5688187D}"/>
              </a:ext>
            </a:extLst>
          </p:cNvPr>
          <p:cNvSpPr txBox="1"/>
          <p:nvPr/>
        </p:nvSpPr>
        <p:spPr>
          <a:xfrm>
            <a:off x="410164" y="746125"/>
            <a:ext cx="1476686" cy="6262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부족한 일손</a:t>
            </a:r>
            <a:r>
              <a:rPr lang="en-US" altLang="ko-KR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,</a:t>
            </a:r>
          </a:p>
          <a:p>
            <a:pPr algn="ctr">
              <a:lnSpc>
                <a:spcPct val="120000"/>
              </a:lnSpc>
            </a:pPr>
            <a:r>
              <a:rPr lang="ko-KR" altLang="en-US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테이블 회전율과 매출고민</a:t>
            </a:r>
            <a:endParaRPr lang="en-US" altLang="ko-KR" sz="1000" dirty="0">
              <a:solidFill>
                <a:schemeClr val="tx1"/>
              </a:solidFill>
              <a:latin typeface="페이퍼로지 5 Medium" pitchFamily="2" charset="-127"/>
              <a:ea typeface="페이퍼로지 5 Medium" pitchFamily="2" charset="-127"/>
            </a:endParaRPr>
          </a:p>
          <a:p>
            <a:pPr algn="ctr">
              <a:lnSpc>
                <a:spcPct val="120000"/>
              </a:lnSpc>
            </a:pPr>
            <a:r>
              <a:rPr lang="en-US" altLang="ko-KR" sz="1000" b="1" dirty="0">
                <a:solidFill>
                  <a:srgbClr val="D5223A"/>
                </a:solidFill>
                <a:latin typeface="페이퍼로지 5 Medium" pitchFamily="2" charset="-127"/>
                <a:ea typeface="페이퍼로지 5 Medium" pitchFamily="2" charset="-127"/>
              </a:rPr>
              <a:t>KT</a:t>
            </a:r>
            <a:r>
              <a:rPr lang="ko-KR" altLang="en-US" sz="1000" b="1" dirty="0" err="1">
                <a:solidFill>
                  <a:srgbClr val="D5223A"/>
                </a:solidFill>
                <a:latin typeface="페이퍼로지 5 Medium" pitchFamily="2" charset="-127"/>
                <a:ea typeface="페이퍼로지 5 Medium" pitchFamily="2" charset="-127"/>
              </a:rPr>
              <a:t>하이오더</a:t>
            </a:r>
            <a:r>
              <a:rPr lang="ko-KR" altLang="en-US" sz="1000" b="1" dirty="0">
                <a:solidFill>
                  <a:srgbClr val="D5223A"/>
                </a:solidFill>
                <a:latin typeface="페이퍼로지 5 Medium" pitchFamily="2" charset="-127"/>
                <a:ea typeface="페이퍼로지 5 Medium" pitchFamily="2" charset="-127"/>
              </a:rPr>
              <a:t> </a:t>
            </a:r>
            <a:r>
              <a:rPr lang="ko-KR" altLang="en-US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로 고민해결</a:t>
            </a:r>
            <a:r>
              <a:rPr lang="en-US" altLang="ko-KR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!</a:t>
            </a:r>
            <a:endParaRPr lang="ko-KR" altLang="en-US" sz="1000" dirty="0">
              <a:solidFill>
                <a:schemeClr val="tx1"/>
              </a:solidFill>
              <a:latin typeface="페이퍼로지 5 Medium" pitchFamily="2" charset="-127"/>
              <a:ea typeface="페이퍼로지 5 Medium" pitchFamily="2" charset="-127"/>
            </a:endParaRPr>
          </a:p>
        </p:txBody>
      </p:sp>
      <p:pic>
        <p:nvPicPr>
          <p:cNvPr id="24" name="그림 23" descr="스크린샷, 직사각형, 디자인이(가) 표시된 사진&#10;&#10;자동 생성된 설명">
            <a:extLst>
              <a:ext uri="{FF2B5EF4-FFF2-40B4-BE49-F238E27FC236}">
                <a16:creationId xmlns:a16="http://schemas.microsoft.com/office/drawing/2014/main" id="{0F34360F-867A-EE0B-B71D-849922E2259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98497" y="2053822"/>
            <a:ext cx="1695450" cy="542925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A57EE78C-5747-413B-CA3B-10B16CA09ECC}"/>
              </a:ext>
            </a:extLst>
          </p:cNvPr>
          <p:cNvSpPr txBox="1"/>
          <p:nvPr/>
        </p:nvSpPr>
        <p:spPr>
          <a:xfrm>
            <a:off x="412057" y="1403595"/>
            <a:ext cx="857928" cy="2569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000" dirty="0" err="1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결제누락방지</a:t>
            </a:r>
            <a:endParaRPr lang="ko-KR" altLang="en-US" sz="1000" dirty="0">
              <a:solidFill>
                <a:schemeClr val="tx1"/>
              </a:solidFill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10F49B3-D511-9638-5CA2-5E4B1AE88453}"/>
              </a:ext>
            </a:extLst>
          </p:cNvPr>
          <p:cNvSpPr txBox="1"/>
          <p:nvPr/>
        </p:nvSpPr>
        <p:spPr>
          <a:xfrm>
            <a:off x="402440" y="1625145"/>
            <a:ext cx="877164" cy="4415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000" dirty="0" err="1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전국어디서나</a:t>
            </a:r>
            <a:endParaRPr lang="en-US" altLang="ko-KR" sz="1000" dirty="0">
              <a:solidFill>
                <a:schemeClr val="tx1"/>
              </a:solidFill>
              <a:latin typeface="페이퍼로지 5 Medium" pitchFamily="2" charset="-127"/>
              <a:ea typeface="페이퍼로지 5 Medium" pitchFamily="2" charset="-127"/>
            </a:endParaRPr>
          </a:p>
          <a:p>
            <a:pPr algn="ctr">
              <a:lnSpc>
                <a:spcPct val="120000"/>
              </a:lnSpc>
            </a:pPr>
            <a:r>
              <a:rPr lang="en-US" altLang="ko-KR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3</a:t>
            </a:r>
            <a:r>
              <a:rPr lang="ko-KR" altLang="en-US" sz="1000" dirty="0" err="1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년무상</a:t>
            </a:r>
            <a:r>
              <a:rPr lang="ko-KR" altLang="en-US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 </a:t>
            </a:r>
            <a:r>
              <a:rPr lang="en-US" altLang="ko-KR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A/S</a:t>
            </a:r>
            <a:endParaRPr lang="ko-KR" altLang="en-US" sz="1000" dirty="0">
              <a:solidFill>
                <a:schemeClr val="tx1"/>
              </a:solidFill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208FA3C-79D0-6E30-0FD7-18166D823594}"/>
              </a:ext>
            </a:extLst>
          </p:cNvPr>
          <p:cNvSpPr txBox="1"/>
          <p:nvPr/>
        </p:nvSpPr>
        <p:spPr>
          <a:xfrm>
            <a:off x="398816" y="2041525"/>
            <a:ext cx="915636" cy="2569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휴대폰 관리 앱</a:t>
            </a:r>
          </a:p>
        </p:txBody>
      </p:sp>
      <p:pic>
        <p:nvPicPr>
          <p:cNvPr id="29" name="그림 28">
            <a:extLst>
              <a:ext uri="{FF2B5EF4-FFF2-40B4-BE49-F238E27FC236}">
                <a16:creationId xmlns:a16="http://schemas.microsoft.com/office/drawing/2014/main" id="{1ECCC73A-6AD5-D3C2-25C6-EA585F89F57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95" y="1493299"/>
            <a:ext cx="114642" cy="114642"/>
          </a:xfrm>
          <a:prstGeom prst="rect">
            <a:avLst/>
          </a:prstGeom>
        </p:spPr>
      </p:pic>
      <p:pic>
        <p:nvPicPr>
          <p:cNvPr id="30" name="그림 29">
            <a:extLst>
              <a:ext uri="{FF2B5EF4-FFF2-40B4-BE49-F238E27FC236}">
                <a16:creationId xmlns:a16="http://schemas.microsoft.com/office/drawing/2014/main" id="{9ABC779C-2219-C9A3-961A-5EB2863307F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95" y="1709317"/>
            <a:ext cx="114642" cy="114642"/>
          </a:xfrm>
          <a:prstGeom prst="rect">
            <a:avLst/>
          </a:prstGeom>
        </p:spPr>
      </p:pic>
      <p:pic>
        <p:nvPicPr>
          <p:cNvPr id="31" name="그림 30">
            <a:extLst>
              <a:ext uri="{FF2B5EF4-FFF2-40B4-BE49-F238E27FC236}">
                <a16:creationId xmlns:a16="http://schemas.microsoft.com/office/drawing/2014/main" id="{453848B5-E9A7-BC7D-14DE-A61100916E0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95" y="2114402"/>
            <a:ext cx="114642" cy="114642"/>
          </a:xfrm>
          <a:prstGeom prst="rect">
            <a:avLst/>
          </a:prstGeom>
        </p:spPr>
      </p:pic>
      <p:pic>
        <p:nvPicPr>
          <p:cNvPr id="35" name="그림 34" descr="스크린샷, 멀티미디어, 휴대 전화, 정보기기이(가) 표시된 사진&#10;&#10;자동 생성된 설명">
            <a:extLst>
              <a:ext uri="{FF2B5EF4-FFF2-40B4-BE49-F238E27FC236}">
                <a16:creationId xmlns:a16="http://schemas.microsoft.com/office/drawing/2014/main" id="{0B053088-0D2C-4217-3322-D0E456ABE2B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39" y="1455508"/>
            <a:ext cx="1137122" cy="795985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22E3C86C-57E8-C3DD-4CB2-446516A1D471}"/>
              </a:ext>
            </a:extLst>
          </p:cNvPr>
          <p:cNvSpPr txBox="1"/>
          <p:nvPr/>
        </p:nvSpPr>
        <p:spPr>
          <a:xfrm>
            <a:off x="2682454" y="376793"/>
            <a:ext cx="9989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dirty="0" err="1">
                <a:solidFill>
                  <a:srgbClr val="D5223A"/>
                </a:solidFill>
                <a:latin typeface="페이퍼로지 5 Medium" pitchFamily="2" charset="-127"/>
                <a:ea typeface="페이퍼로지 5 Medium" pitchFamily="2" charset="-127"/>
              </a:rPr>
              <a:t>서빙로봇</a:t>
            </a:r>
            <a:endParaRPr lang="ko-KR" altLang="en-US" dirty="0">
              <a:solidFill>
                <a:srgbClr val="D5223A"/>
              </a:solidFill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1E24CCE-EEB2-7FFC-F786-F7374EE0274C}"/>
              </a:ext>
            </a:extLst>
          </p:cNvPr>
          <p:cNvSpPr txBox="1"/>
          <p:nvPr/>
        </p:nvSpPr>
        <p:spPr>
          <a:xfrm>
            <a:off x="2387501" y="746125"/>
            <a:ext cx="1588898" cy="6262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직원만족도 향상부터</a:t>
            </a:r>
            <a:endParaRPr lang="en-US" altLang="ko-KR" sz="1000" dirty="0">
              <a:solidFill>
                <a:schemeClr val="tx1"/>
              </a:solidFill>
              <a:latin typeface="페이퍼로지 5 Medium" pitchFamily="2" charset="-127"/>
              <a:ea typeface="페이퍼로지 5 Medium" pitchFamily="2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매장홍보효과까지</a:t>
            </a:r>
            <a:endParaRPr lang="en-US" altLang="ko-KR" sz="1000" dirty="0">
              <a:solidFill>
                <a:schemeClr val="tx1"/>
              </a:solidFill>
              <a:latin typeface="페이퍼로지 5 Medium" pitchFamily="2" charset="-127"/>
              <a:ea typeface="페이퍼로지 5 Medium" pitchFamily="2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000" b="1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지금은</a:t>
            </a:r>
            <a:r>
              <a:rPr lang="ko-KR" altLang="en-US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 </a:t>
            </a:r>
            <a:r>
              <a:rPr lang="ko-KR" altLang="en-US" sz="1000" b="1" dirty="0" err="1">
                <a:solidFill>
                  <a:srgbClr val="D5223A"/>
                </a:solidFill>
                <a:latin typeface="페이퍼로지 5 Medium" pitchFamily="2" charset="-127"/>
                <a:ea typeface="페이퍼로지 5 Medium" pitchFamily="2" charset="-127"/>
              </a:rPr>
              <a:t>서빙로봇</a:t>
            </a:r>
            <a:r>
              <a:rPr lang="ko-KR" altLang="en-US" sz="1000" b="1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 대중화시대</a:t>
            </a:r>
            <a:endParaRPr lang="ko-KR" altLang="en-US" sz="1000" dirty="0">
              <a:solidFill>
                <a:schemeClr val="tx1"/>
              </a:solidFill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ED12410-84F6-BF1F-BD42-369F7093C9CD}"/>
              </a:ext>
            </a:extLst>
          </p:cNvPr>
          <p:cNvSpPr txBox="1"/>
          <p:nvPr/>
        </p:nvSpPr>
        <p:spPr>
          <a:xfrm>
            <a:off x="2468880" y="1421883"/>
            <a:ext cx="633508" cy="2569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국산제조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3B1761F-63B0-B563-A6C4-1ACE2A4F977A}"/>
              </a:ext>
            </a:extLst>
          </p:cNvPr>
          <p:cNvSpPr txBox="1"/>
          <p:nvPr/>
        </p:nvSpPr>
        <p:spPr>
          <a:xfrm>
            <a:off x="2474624" y="1643433"/>
            <a:ext cx="633507" cy="4415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ko-KR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100%</a:t>
            </a:r>
          </a:p>
          <a:p>
            <a:pPr algn="l">
              <a:lnSpc>
                <a:spcPct val="120000"/>
              </a:lnSpc>
            </a:pPr>
            <a:r>
              <a:rPr lang="ko-KR" altLang="en-US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자율주행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A8FD8FC-2BAD-934A-8042-C2851227F843}"/>
              </a:ext>
            </a:extLst>
          </p:cNvPr>
          <p:cNvSpPr txBox="1"/>
          <p:nvPr/>
        </p:nvSpPr>
        <p:spPr>
          <a:xfrm>
            <a:off x="2468880" y="2059813"/>
            <a:ext cx="915636" cy="2569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휴대폰 관리 앱</a:t>
            </a:r>
          </a:p>
        </p:txBody>
      </p:sp>
      <p:pic>
        <p:nvPicPr>
          <p:cNvPr id="41" name="그림 40">
            <a:extLst>
              <a:ext uri="{FF2B5EF4-FFF2-40B4-BE49-F238E27FC236}">
                <a16:creationId xmlns:a16="http://schemas.microsoft.com/office/drawing/2014/main" id="{F83825FB-F242-4D90-ACCF-EDCA17DB251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0301" y="1493299"/>
            <a:ext cx="114642" cy="114642"/>
          </a:xfrm>
          <a:prstGeom prst="rect">
            <a:avLst/>
          </a:prstGeom>
        </p:spPr>
      </p:pic>
      <p:pic>
        <p:nvPicPr>
          <p:cNvPr id="42" name="그림 41">
            <a:extLst>
              <a:ext uri="{FF2B5EF4-FFF2-40B4-BE49-F238E27FC236}">
                <a16:creationId xmlns:a16="http://schemas.microsoft.com/office/drawing/2014/main" id="{446B0585-0F31-861A-FF27-D02919CD1FD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0301" y="1709317"/>
            <a:ext cx="114642" cy="114642"/>
          </a:xfrm>
          <a:prstGeom prst="rect">
            <a:avLst/>
          </a:prstGeom>
        </p:spPr>
      </p:pic>
      <p:pic>
        <p:nvPicPr>
          <p:cNvPr id="43" name="그림 42">
            <a:extLst>
              <a:ext uri="{FF2B5EF4-FFF2-40B4-BE49-F238E27FC236}">
                <a16:creationId xmlns:a16="http://schemas.microsoft.com/office/drawing/2014/main" id="{8921DCFE-FD89-D76C-C576-634E9F9135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0301" y="2114402"/>
            <a:ext cx="114642" cy="114642"/>
          </a:xfrm>
          <a:prstGeom prst="rect">
            <a:avLst/>
          </a:prstGeom>
        </p:spPr>
      </p:pic>
      <p:pic>
        <p:nvPicPr>
          <p:cNvPr id="45" name="그림 44" descr="휴대 전화, 실내, 트레이, 음식이(가) 표시된 사진&#10;&#10;자동 생성된 설명">
            <a:extLst>
              <a:ext uri="{FF2B5EF4-FFF2-40B4-BE49-F238E27FC236}">
                <a16:creationId xmlns:a16="http://schemas.microsoft.com/office/drawing/2014/main" id="{1A2B9046-F85C-B57D-CC93-CEAE1D393A8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08" r="31716"/>
          <a:stretch/>
        </p:blipFill>
        <p:spPr>
          <a:xfrm>
            <a:off x="3267121" y="1406683"/>
            <a:ext cx="456529" cy="878520"/>
          </a:xfrm>
          <a:prstGeom prst="rect">
            <a:avLst/>
          </a:prstGeom>
        </p:spPr>
      </p:pic>
      <p:pic>
        <p:nvPicPr>
          <p:cNvPr id="46" name="그림 45" descr="휴대 전화, 실내, 트레이, 음식이(가) 표시된 사진&#10;&#10;자동 생성된 설명">
            <a:extLst>
              <a:ext uri="{FF2B5EF4-FFF2-40B4-BE49-F238E27FC236}">
                <a16:creationId xmlns:a16="http://schemas.microsoft.com/office/drawing/2014/main" id="{B83BFD47-6C87-A288-8585-AEB83AAC3B0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44" r="34936"/>
          <a:stretch/>
        </p:blipFill>
        <p:spPr>
          <a:xfrm>
            <a:off x="3646465" y="1406683"/>
            <a:ext cx="399348" cy="878520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CF12A478-E3FC-D023-86B2-9DFF612AC818}"/>
              </a:ext>
            </a:extLst>
          </p:cNvPr>
          <p:cNvSpPr txBox="1"/>
          <p:nvPr/>
        </p:nvSpPr>
        <p:spPr>
          <a:xfrm>
            <a:off x="4702739" y="376793"/>
            <a:ext cx="9989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dirty="0">
                <a:solidFill>
                  <a:srgbClr val="D5223A"/>
                </a:solidFill>
                <a:latin typeface="페이퍼로지 5 Medium" pitchFamily="2" charset="-127"/>
                <a:ea typeface="페이퍼로지 5 Medium" pitchFamily="2" charset="-127"/>
              </a:rPr>
              <a:t>매장전화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415D1B9-166A-933D-FED6-924A62A1533A}"/>
              </a:ext>
            </a:extLst>
          </p:cNvPr>
          <p:cNvSpPr txBox="1"/>
          <p:nvPr/>
        </p:nvSpPr>
        <p:spPr>
          <a:xfrm>
            <a:off x="4388646" y="746125"/>
            <a:ext cx="1588898" cy="6262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직원만족도 향상부터</a:t>
            </a:r>
            <a:endParaRPr lang="en-US" altLang="ko-KR" sz="1000" dirty="0">
              <a:solidFill>
                <a:schemeClr val="tx1"/>
              </a:solidFill>
              <a:latin typeface="페이퍼로지 5 Medium" pitchFamily="2" charset="-127"/>
              <a:ea typeface="페이퍼로지 5 Medium" pitchFamily="2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매장홍보효과까지</a:t>
            </a:r>
            <a:endParaRPr lang="en-US" altLang="ko-KR" sz="1000" dirty="0">
              <a:solidFill>
                <a:schemeClr val="tx1"/>
              </a:solidFill>
              <a:latin typeface="페이퍼로지 5 Medium" pitchFamily="2" charset="-127"/>
              <a:ea typeface="페이퍼로지 5 Medium" pitchFamily="2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000" b="1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지금은</a:t>
            </a:r>
            <a:r>
              <a:rPr lang="ko-KR" altLang="en-US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 </a:t>
            </a:r>
            <a:r>
              <a:rPr lang="ko-KR" altLang="en-US" sz="1000" b="1" dirty="0" err="1">
                <a:solidFill>
                  <a:srgbClr val="D5223A"/>
                </a:solidFill>
                <a:latin typeface="페이퍼로지 5 Medium" pitchFamily="2" charset="-127"/>
                <a:ea typeface="페이퍼로지 5 Medium" pitchFamily="2" charset="-127"/>
              </a:rPr>
              <a:t>서빙로봇</a:t>
            </a:r>
            <a:r>
              <a:rPr lang="ko-KR" altLang="en-US" sz="1000" b="1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 대중화시대</a:t>
            </a:r>
            <a:endParaRPr lang="ko-KR" altLang="en-US" sz="1000" dirty="0">
              <a:solidFill>
                <a:schemeClr val="tx1"/>
              </a:solidFill>
              <a:latin typeface="페이퍼로지 5 Medium" pitchFamily="2" charset="-127"/>
              <a:ea typeface="페이퍼로지 5 Medium" pitchFamily="2" charset="-127"/>
            </a:endParaRPr>
          </a:p>
        </p:txBody>
      </p:sp>
      <p:pic>
        <p:nvPicPr>
          <p:cNvPr id="52" name="그림 51" descr="전자제품, 전화, 전화의, 휴대 전화이(가) 표시된 사진&#10;&#10;자동 생성된 설명">
            <a:extLst>
              <a:ext uri="{FF2B5EF4-FFF2-40B4-BE49-F238E27FC236}">
                <a16:creationId xmlns:a16="http://schemas.microsoft.com/office/drawing/2014/main" id="{AD11896C-D7D3-7598-4300-F24C1DD4028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61" r="29741"/>
          <a:stretch/>
        </p:blipFill>
        <p:spPr>
          <a:xfrm>
            <a:off x="5149241" y="1403595"/>
            <a:ext cx="336406" cy="596187"/>
          </a:xfrm>
          <a:prstGeom prst="rect">
            <a:avLst/>
          </a:prstGeom>
        </p:spPr>
      </p:pic>
      <p:pic>
        <p:nvPicPr>
          <p:cNvPr id="53" name="그림 52">
            <a:extLst>
              <a:ext uri="{FF2B5EF4-FFF2-40B4-BE49-F238E27FC236}">
                <a16:creationId xmlns:a16="http://schemas.microsoft.com/office/drawing/2014/main" id="{4149C263-7A69-D26E-529D-0D96C8FCA46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9863" b="74419" l="5820" r="26457"/>
                    </a14:imgEffect>
                  </a14:imgLayer>
                </a14:imgProps>
              </a:ext>
            </a:extLst>
          </a:blip>
          <a:srcRect l="6179" t="29562" r="73200" b="32620"/>
          <a:stretch/>
        </p:blipFill>
        <p:spPr>
          <a:xfrm>
            <a:off x="5145044" y="1660525"/>
            <a:ext cx="987535" cy="727737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9300F59C-57C5-4DC4-0A9A-A2EA211619DE}"/>
              </a:ext>
            </a:extLst>
          </p:cNvPr>
          <p:cNvSpPr txBox="1"/>
          <p:nvPr/>
        </p:nvSpPr>
        <p:spPr>
          <a:xfrm>
            <a:off x="4409400" y="1421883"/>
            <a:ext cx="633508" cy="2569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국산제조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0AD89CA-76F0-02CB-6B06-05129759D31F}"/>
              </a:ext>
            </a:extLst>
          </p:cNvPr>
          <p:cNvSpPr txBox="1"/>
          <p:nvPr/>
        </p:nvSpPr>
        <p:spPr>
          <a:xfrm>
            <a:off x="4415144" y="1643433"/>
            <a:ext cx="633507" cy="4415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ko-KR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100%</a:t>
            </a:r>
          </a:p>
          <a:p>
            <a:pPr algn="l">
              <a:lnSpc>
                <a:spcPct val="120000"/>
              </a:lnSpc>
            </a:pPr>
            <a:r>
              <a:rPr lang="ko-KR" altLang="en-US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자율주행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44DA6763-6236-23EB-710C-7DDC25C15D91}"/>
              </a:ext>
            </a:extLst>
          </p:cNvPr>
          <p:cNvSpPr txBox="1"/>
          <p:nvPr/>
        </p:nvSpPr>
        <p:spPr>
          <a:xfrm>
            <a:off x="4409400" y="2059813"/>
            <a:ext cx="915636" cy="2569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휴대폰 관리 앱</a:t>
            </a:r>
          </a:p>
        </p:txBody>
      </p:sp>
      <p:pic>
        <p:nvPicPr>
          <p:cNvPr id="57" name="그림 56">
            <a:extLst>
              <a:ext uri="{FF2B5EF4-FFF2-40B4-BE49-F238E27FC236}">
                <a16:creationId xmlns:a16="http://schemas.microsoft.com/office/drawing/2014/main" id="{0ADF904C-9463-CD95-42D1-17C577F233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4649" y="1493299"/>
            <a:ext cx="114642" cy="114642"/>
          </a:xfrm>
          <a:prstGeom prst="rect">
            <a:avLst/>
          </a:prstGeom>
        </p:spPr>
      </p:pic>
      <p:pic>
        <p:nvPicPr>
          <p:cNvPr id="58" name="그림 57">
            <a:extLst>
              <a:ext uri="{FF2B5EF4-FFF2-40B4-BE49-F238E27FC236}">
                <a16:creationId xmlns:a16="http://schemas.microsoft.com/office/drawing/2014/main" id="{C6A51022-8A6E-CEAF-68D5-109E719FD2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4649" y="1709317"/>
            <a:ext cx="114642" cy="114642"/>
          </a:xfrm>
          <a:prstGeom prst="rect">
            <a:avLst/>
          </a:prstGeom>
        </p:spPr>
      </p:pic>
      <p:pic>
        <p:nvPicPr>
          <p:cNvPr id="59" name="그림 58">
            <a:extLst>
              <a:ext uri="{FF2B5EF4-FFF2-40B4-BE49-F238E27FC236}">
                <a16:creationId xmlns:a16="http://schemas.microsoft.com/office/drawing/2014/main" id="{44E8C7FE-2D7E-6E48-D46D-F0A0FEAFE3A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4649" y="2114402"/>
            <a:ext cx="114642" cy="114642"/>
          </a:xfrm>
          <a:prstGeom prst="rect">
            <a:avLst/>
          </a:prstGeom>
        </p:spPr>
      </p:pic>
      <p:sp>
        <p:nvSpPr>
          <p:cNvPr id="60" name="TextBox 59">
            <a:extLst>
              <a:ext uri="{FF2B5EF4-FFF2-40B4-BE49-F238E27FC236}">
                <a16:creationId xmlns:a16="http://schemas.microsoft.com/office/drawing/2014/main" id="{B7343AFE-0B43-B0AD-FDBD-011F0D6F8A2B}"/>
              </a:ext>
            </a:extLst>
          </p:cNvPr>
          <p:cNvSpPr txBox="1"/>
          <p:nvPr/>
        </p:nvSpPr>
        <p:spPr>
          <a:xfrm>
            <a:off x="547223" y="2789613"/>
            <a:ext cx="12025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dirty="0">
                <a:solidFill>
                  <a:srgbClr val="D5223A"/>
                </a:solidFill>
                <a:latin typeface="페이퍼로지 5 Medium" pitchFamily="2" charset="-127"/>
                <a:ea typeface="페이퍼로지 5 Medium" pitchFamily="2" charset="-127"/>
              </a:rPr>
              <a:t>기가인터넷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F4CEE07-820F-2FF4-FD1B-4475AB062212}"/>
              </a:ext>
            </a:extLst>
          </p:cNvPr>
          <p:cNvSpPr txBox="1"/>
          <p:nvPr/>
        </p:nvSpPr>
        <p:spPr>
          <a:xfrm>
            <a:off x="410164" y="3071260"/>
            <a:ext cx="1476686" cy="6262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부족한 일손</a:t>
            </a:r>
            <a:r>
              <a:rPr lang="en-US" altLang="ko-KR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,</a:t>
            </a:r>
          </a:p>
          <a:p>
            <a:pPr algn="ctr">
              <a:lnSpc>
                <a:spcPct val="120000"/>
              </a:lnSpc>
            </a:pPr>
            <a:r>
              <a:rPr lang="ko-KR" altLang="en-US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테이블 회전율과 매출고민</a:t>
            </a:r>
            <a:endParaRPr lang="en-US" altLang="ko-KR" sz="1000" dirty="0">
              <a:solidFill>
                <a:schemeClr val="tx1"/>
              </a:solidFill>
              <a:latin typeface="페이퍼로지 5 Medium" pitchFamily="2" charset="-127"/>
              <a:ea typeface="페이퍼로지 5 Medium" pitchFamily="2" charset="-127"/>
            </a:endParaRPr>
          </a:p>
          <a:p>
            <a:pPr algn="ctr">
              <a:lnSpc>
                <a:spcPct val="120000"/>
              </a:lnSpc>
            </a:pPr>
            <a:r>
              <a:rPr lang="en-US" altLang="ko-KR" sz="1000" b="1" dirty="0">
                <a:solidFill>
                  <a:srgbClr val="D5223A"/>
                </a:solidFill>
                <a:latin typeface="페이퍼로지 5 Medium" pitchFamily="2" charset="-127"/>
                <a:ea typeface="페이퍼로지 5 Medium" pitchFamily="2" charset="-127"/>
              </a:rPr>
              <a:t>KT</a:t>
            </a:r>
            <a:r>
              <a:rPr lang="ko-KR" altLang="en-US" sz="1000" b="1" dirty="0" err="1">
                <a:solidFill>
                  <a:srgbClr val="D5223A"/>
                </a:solidFill>
                <a:latin typeface="페이퍼로지 5 Medium" pitchFamily="2" charset="-127"/>
                <a:ea typeface="페이퍼로지 5 Medium" pitchFamily="2" charset="-127"/>
              </a:rPr>
              <a:t>하이오더</a:t>
            </a:r>
            <a:r>
              <a:rPr lang="ko-KR" altLang="en-US" sz="1000" b="1" dirty="0">
                <a:solidFill>
                  <a:srgbClr val="D5223A"/>
                </a:solidFill>
                <a:latin typeface="페이퍼로지 5 Medium" pitchFamily="2" charset="-127"/>
                <a:ea typeface="페이퍼로지 5 Medium" pitchFamily="2" charset="-127"/>
              </a:rPr>
              <a:t> </a:t>
            </a:r>
            <a:r>
              <a:rPr lang="ko-KR" altLang="en-US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로 고민해결</a:t>
            </a:r>
            <a:r>
              <a:rPr lang="en-US" altLang="ko-KR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!</a:t>
            </a:r>
            <a:endParaRPr lang="ko-KR" altLang="en-US" sz="1000" dirty="0">
              <a:solidFill>
                <a:schemeClr val="tx1"/>
              </a:solidFill>
              <a:latin typeface="페이퍼로지 5 Medium" pitchFamily="2" charset="-127"/>
              <a:ea typeface="페이퍼로지 5 Medium" pitchFamily="2" charset="-127"/>
            </a:endParaRPr>
          </a:p>
        </p:txBody>
      </p:sp>
      <p:grpSp>
        <p:nvGrpSpPr>
          <p:cNvPr id="71" name="그룹 70">
            <a:extLst>
              <a:ext uri="{FF2B5EF4-FFF2-40B4-BE49-F238E27FC236}">
                <a16:creationId xmlns:a16="http://schemas.microsoft.com/office/drawing/2014/main" id="{C268CC7B-F547-9EFC-3876-CC394957CABC}"/>
              </a:ext>
            </a:extLst>
          </p:cNvPr>
          <p:cNvGrpSpPr/>
          <p:nvPr/>
        </p:nvGrpSpPr>
        <p:grpSpPr>
          <a:xfrm>
            <a:off x="341495" y="3809863"/>
            <a:ext cx="972957" cy="894860"/>
            <a:chOff x="341495" y="3809863"/>
            <a:chExt cx="972957" cy="894860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2141DBB3-1499-93DD-B192-FBD621074386}"/>
                </a:ext>
              </a:extLst>
            </p:cNvPr>
            <p:cNvSpPr txBox="1"/>
            <p:nvPr/>
          </p:nvSpPr>
          <p:spPr>
            <a:xfrm>
              <a:off x="412057" y="3809863"/>
              <a:ext cx="857928" cy="2569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ko-KR" altLang="en-US" sz="1000" dirty="0" err="1">
                  <a:solidFill>
                    <a:schemeClr val="tx1"/>
                  </a:solidFill>
                  <a:latin typeface="페이퍼로지 5 Medium" pitchFamily="2" charset="-127"/>
                  <a:ea typeface="페이퍼로지 5 Medium" pitchFamily="2" charset="-127"/>
                </a:rPr>
                <a:t>결제누락방지</a:t>
              </a:r>
              <a:endParaRPr lang="ko-KR" altLang="en-US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endParaRP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70F5AE7B-1517-8A7B-7BC6-CA4BD6EFC4B0}"/>
                </a:ext>
              </a:extLst>
            </p:cNvPr>
            <p:cNvSpPr txBox="1"/>
            <p:nvPr/>
          </p:nvSpPr>
          <p:spPr>
            <a:xfrm>
              <a:off x="402440" y="4031413"/>
              <a:ext cx="877164" cy="4415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ko-KR" altLang="en-US" sz="1000" dirty="0" err="1">
                  <a:solidFill>
                    <a:schemeClr val="tx1"/>
                  </a:solidFill>
                  <a:latin typeface="페이퍼로지 5 Medium" pitchFamily="2" charset="-127"/>
                  <a:ea typeface="페이퍼로지 5 Medium" pitchFamily="2" charset="-127"/>
                </a:rPr>
                <a:t>전국어디서나</a:t>
              </a:r>
              <a:endParaRPr lang="en-US" altLang="ko-KR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endParaRPr>
            </a:p>
            <a:p>
              <a:pPr algn="ctr">
                <a:lnSpc>
                  <a:spcPct val="120000"/>
                </a:lnSpc>
              </a:pPr>
              <a:r>
                <a:rPr lang="en-US" altLang="ko-KR" sz="1000" dirty="0">
                  <a:solidFill>
                    <a:schemeClr val="tx1"/>
                  </a:solidFill>
                  <a:latin typeface="페이퍼로지 5 Medium" pitchFamily="2" charset="-127"/>
                  <a:ea typeface="페이퍼로지 5 Medium" pitchFamily="2" charset="-127"/>
                </a:rPr>
                <a:t>3</a:t>
              </a:r>
              <a:r>
                <a:rPr lang="ko-KR" altLang="en-US" sz="1000" dirty="0" err="1">
                  <a:solidFill>
                    <a:schemeClr val="tx1"/>
                  </a:solidFill>
                  <a:latin typeface="페이퍼로지 5 Medium" pitchFamily="2" charset="-127"/>
                  <a:ea typeface="페이퍼로지 5 Medium" pitchFamily="2" charset="-127"/>
                </a:rPr>
                <a:t>년무상</a:t>
              </a:r>
              <a:r>
                <a:rPr lang="ko-KR" altLang="en-US" sz="1000" dirty="0">
                  <a:solidFill>
                    <a:schemeClr val="tx1"/>
                  </a:solidFill>
                  <a:latin typeface="페이퍼로지 5 Medium" pitchFamily="2" charset="-127"/>
                  <a:ea typeface="페이퍼로지 5 Medium" pitchFamily="2" charset="-127"/>
                </a:rPr>
                <a:t> </a:t>
              </a:r>
              <a:r>
                <a:rPr lang="en-US" altLang="ko-KR" sz="1000" dirty="0">
                  <a:solidFill>
                    <a:schemeClr val="tx1"/>
                  </a:solidFill>
                  <a:latin typeface="페이퍼로지 5 Medium" pitchFamily="2" charset="-127"/>
                  <a:ea typeface="페이퍼로지 5 Medium" pitchFamily="2" charset="-127"/>
                </a:rPr>
                <a:t>A/S</a:t>
              </a:r>
              <a:endParaRPr lang="ko-KR" altLang="en-US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endParaRP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8D872071-6C45-0C92-5B08-B05EE3CE7CE5}"/>
                </a:ext>
              </a:extLst>
            </p:cNvPr>
            <p:cNvSpPr txBox="1"/>
            <p:nvPr/>
          </p:nvSpPr>
          <p:spPr>
            <a:xfrm>
              <a:off x="398816" y="4447793"/>
              <a:ext cx="915636" cy="2569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ko-KR" altLang="en-US" sz="1000" dirty="0">
                  <a:solidFill>
                    <a:schemeClr val="tx1"/>
                  </a:solidFill>
                  <a:latin typeface="페이퍼로지 5 Medium" pitchFamily="2" charset="-127"/>
                  <a:ea typeface="페이퍼로지 5 Medium" pitchFamily="2" charset="-127"/>
                </a:rPr>
                <a:t>휴대폰 관리 앱</a:t>
              </a:r>
            </a:p>
          </p:txBody>
        </p:sp>
        <p:grpSp>
          <p:nvGrpSpPr>
            <p:cNvPr id="70" name="그룹 69">
              <a:extLst>
                <a:ext uri="{FF2B5EF4-FFF2-40B4-BE49-F238E27FC236}">
                  <a16:creationId xmlns:a16="http://schemas.microsoft.com/office/drawing/2014/main" id="{D3D1404C-3D5A-3265-35C3-D4EED3D96A51}"/>
                </a:ext>
              </a:extLst>
            </p:cNvPr>
            <p:cNvGrpSpPr/>
            <p:nvPr/>
          </p:nvGrpSpPr>
          <p:grpSpPr>
            <a:xfrm>
              <a:off x="341495" y="3871731"/>
              <a:ext cx="114642" cy="735745"/>
              <a:chOff x="341495" y="3871731"/>
              <a:chExt cx="114642" cy="735745"/>
            </a:xfrm>
          </p:grpSpPr>
          <p:pic>
            <p:nvPicPr>
              <p:cNvPr id="65" name="그림 64">
                <a:extLst>
                  <a:ext uri="{FF2B5EF4-FFF2-40B4-BE49-F238E27FC236}">
                    <a16:creationId xmlns:a16="http://schemas.microsoft.com/office/drawing/2014/main" id="{5452ACD8-3376-FA28-9915-9A41720426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1495" y="3871731"/>
                <a:ext cx="114642" cy="114642"/>
              </a:xfrm>
              <a:prstGeom prst="rect">
                <a:avLst/>
              </a:prstGeom>
            </p:spPr>
          </p:pic>
          <p:pic>
            <p:nvPicPr>
              <p:cNvPr id="66" name="그림 65">
                <a:extLst>
                  <a:ext uri="{FF2B5EF4-FFF2-40B4-BE49-F238E27FC236}">
                    <a16:creationId xmlns:a16="http://schemas.microsoft.com/office/drawing/2014/main" id="{815E5AD5-EF47-B312-7C03-8E60B1057B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1495" y="4087749"/>
                <a:ext cx="114642" cy="114642"/>
              </a:xfrm>
              <a:prstGeom prst="rect">
                <a:avLst/>
              </a:prstGeom>
            </p:spPr>
          </p:pic>
          <p:pic>
            <p:nvPicPr>
              <p:cNvPr id="67" name="그림 66">
                <a:extLst>
                  <a:ext uri="{FF2B5EF4-FFF2-40B4-BE49-F238E27FC236}">
                    <a16:creationId xmlns:a16="http://schemas.microsoft.com/office/drawing/2014/main" id="{72BD8C2A-C7DB-5EBD-34BF-5FD59A9B98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1495" y="4492834"/>
                <a:ext cx="114642" cy="114642"/>
              </a:xfrm>
              <a:prstGeom prst="rect">
                <a:avLst/>
              </a:prstGeom>
            </p:spPr>
          </p:pic>
        </p:grpSp>
      </p:grpSp>
      <p:pic>
        <p:nvPicPr>
          <p:cNvPr id="69" name="그림 68" descr="라우터, 실내이(가) 표시된 사진&#10;&#10;자동 생성된 설명">
            <a:extLst>
              <a:ext uri="{FF2B5EF4-FFF2-40B4-BE49-F238E27FC236}">
                <a16:creationId xmlns:a16="http://schemas.microsoft.com/office/drawing/2014/main" id="{E8843B7C-DE38-56C9-EEEA-B53299F2CE10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001" y="3929052"/>
            <a:ext cx="1088282" cy="761797"/>
          </a:xfrm>
          <a:prstGeom prst="rect">
            <a:avLst/>
          </a:prstGeom>
        </p:spPr>
      </p:pic>
      <p:grpSp>
        <p:nvGrpSpPr>
          <p:cNvPr id="72" name="그룹 71">
            <a:extLst>
              <a:ext uri="{FF2B5EF4-FFF2-40B4-BE49-F238E27FC236}">
                <a16:creationId xmlns:a16="http://schemas.microsoft.com/office/drawing/2014/main" id="{D74FEDD3-E5AC-3848-1ABD-8DE8B7922B83}"/>
              </a:ext>
            </a:extLst>
          </p:cNvPr>
          <p:cNvGrpSpPr/>
          <p:nvPr/>
        </p:nvGrpSpPr>
        <p:grpSpPr>
          <a:xfrm>
            <a:off x="2303263" y="3809863"/>
            <a:ext cx="972957" cy="894860"/>
            <a:chOff x="341495" y="3809863"/>
            <a:chExt cx="972957" cy="894860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0B00AB92-DC3F-CA6D-84A5-891E56B8D49A}"/>
                </a:ext>
              </a:extLst>
            </p:cNvPr>
            <p:cNvSpPr txBox="1"/>
            <p:nvPr/>
          </p:nvSpPr>
          <p:spPr>
            <a:xfrm>
              <a:off x="412057" y="3809863"/>
              <a:ext cx="857928" cy="2569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ko-KR" altLang="en-US" sz="1000" dirty="0" err="1">
                  <a:solidFill>
                    <a:schemeClr val="tx1"/>
                  </a:solidFill>
                  <a:latin typeface="페이퍼로지 5 Medium" pitchFamily="2" charset="-127"/>
                  <a:ea typeface="페이퍼로지 5 Medium" pitchFamily="2" charset="-127"/>
                </a:rPr>
                <a:t>결제누락방지</a:t>
              </a:r>
              <a:endParaRPr lang="ko-KR" altLang="en-US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endParaRP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9F69D0C6-0C62-96C9-0E6E-FAEEA364714B}"/>
                </a:ext>
              </a:extLst>
            </p:cNvPr>
            <p:cNvSpPr txBox="1"/>
            <p:nvPr/>
          </p:nvSpPr>
          <p:spPr>
            <a:xfrm>
              <a:off x="402440" y="4031413"/>
              <a:ext cx="877164" cy="4415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ko-KR" altLang="en-US" sz="1000" dirty="0" err="1">
                  <a:solidFill>
                    <a:schemeClr val="tx1"/>
                  </a:solidFill>
                  <a:latin typeface="페이퍼로지 5 Medium" pitchFamily="2" charset="-127"/>
                  <a:ea typeface="페이퍼로지 5 Medium" pitchFamily="2" charset="-127"/>
                </a:rPr>
                <a:t>전국어디서나</a:t>
              </a:r>
              <a:endParaRPr lang="en-US" altLang="ko-KR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endParaRPr>
            </a:p>
            <a:p>
              <a:pPr algn="ctr">
                <a:lnSpc>
                  <a:spcPct val="120000"/>
                </a:lnSpc>
              </a:pPr>
              <a:r>
                <a:rPr lang="en-US" altLang="ko-KR" sz="1000" dirty="0">
                  <a:solidFill>
                    <a:schemeClr val="tx1"/>
                  </a:solidFill>
                  <a:latin typeface="페이퍼로지 5 Medium" pitchFamily="2" charset="-127"/>
                  <a:ea typeface="페이퍼로지 5 Medium" pitchFamily="2" charset="-127"/>
                </a:rPr>
                <a:t>3</a:t>
              </a:r>
              <a:r>
                <a:rPr lang="ko-KR" altLang="en-US" sz="1000" dirty="0" err="1">
                  <a:solidFill>
                    <a:schemeClr val="tx1"/>
                  </a:solidFill>
                  <a:latin typeface="페이퍼로지 5 Medium" pitchFamily="2" charset="-127"/>
                  <a:ea typeface="페이퍼로지 5 Medium" pitchFamily="2" charset="-127"/>
                </a:rPr>
                <a:t>년무상</a:t>
              </a:r>
              <a:r>
                <a:rPr lang="ko-KR" altLang="en-US" sz="1000" dirty="0">
                  <a:solidFill>
                    <a:schemeClr val="tx1"/>
                  </a:solidFill>
                  <a:latin typeface="페이퍼로지 5 Medium" pitchFamily="2" charset="-127"/>
                  <a:ea typeface="페이퍼로지 5 Medium" pitchFamily="2" charset="-127"/>
                </a:rPr>
                <a:t> </a:t>
              </a:r>
              <a:r>
                <a:rPr lang="en-US" altLang="ko-KR" sz="1000" dirty="0">
                  <a:solidFill>
                    <a:schemeClr val="tx1"/>
                  </a:solidFill>
                  <a:latin typeface="페이퍼로지 5 Medium" pitchFamily="2" charset="-127"/>
                  <a:ea typeface="페이퍼로지 5 Medium" pitchFamily="2" charset="-127"/>
                </a:rPr>
                <a:t>A/S</a:t>
              </a:r>
              <a:endParaRPr lang="ko-KR" altLang="en-US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endParaRP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9587C880-4A3E-E8D1-C5B3-60AC7E95A52F}"/>
                </a:ext>
              </a:extLst>
            </p:cNvPr>
            <p:cNvSpPr txBox="1"/>
            <p:nvPr/>
          </p:nvSpPr>
          <p:spPr>
            <a:xfrm>
              <a:off x="398816" y="4447793"/>
              <a:ext cx="915636" cy="2569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ko-KR" altLang="en-US" sz="1000" dirty="0">
                  <a:solidFill>
                    <a:schemeClr val="tx1"/>
                  </a:solidFill>
                  <a:latin typeface="페이퍼로지 5 Medium" pitchFamily="2" charset="-127"/>
                  <a:ea typeface="페이퍼로지 5 Medium" pitchFamily="2" charset="-127"/>
                </a:rPr>
                <a:t>휴대폰 관리 앱</a:t>
              </a:r>
            </a:p>
          </p:txBody>
        </p:sp>
        <p:grpSp>
          <p:nvGrpSpPr>
            <p:cNvPr id="76" name="그룹 75">
              <a:extLst>
                <a:ext uri="{FF2B5EF4-FFF2-40B4-BE49-F238E27FC236}">
                  <a16:creationId xmlns:a16="http://schemas.microsoft.com/office/drawing/2014/main" id="{07B40DB1-518E-235F-356F-A6F13608AA11}"/>
                </a:ext>
              </a:extLst>
            </p:cNvPr>
            <p:cNvGrpSpPr/>
            <p:nvPr/>
          </p:nvGrpSpPr>
          <p:grpSpPr>
            <a:xfrm>
              <a:off x="341495" y="3871731"/>
              <a:ext cx="114642" cy="735745"/>
              <a:chOff x="341495" y="3871731"/>
              <a:chExt cx="114642" cy="735745"/>
            </a:xfrm>
          </p:grpSpPr>
          <p:pic>
            <p:nvPicPr>
              <p:cNvPr id="77" name="그림 76">
                <a:extLst>
                  <a:ext uri="{FF2B5EF4-FFF2-40B4-BE49-F238E27FC236}">
                    <a16:creationId xmlns:a16="http://schemas.microsoft.com/office/drawing/2014/main" id="{24D24136-8205-BE00-FADD-5698708D48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1495" y="3871731"/>
                <a:ext cx="114642" cy="114642"/>
              </a:xfrm>
              <a:prstGeom prst="rect">
                <a:avLst/>
              </a:prstGeom>
            </p:spPr>
          </p:pic>
          <p:pic>
            <p:nvPicPr>
              <p:cNvPr id="78" name="그림 77">
                <a:extLst>
                  <a:ext uri="{FF2B5EF4-FFF2-40B4-BE49-F238E27FC236}">
                    <a16:creationId xmlns:a16="http://schemas.microsoft.com/office/drawing/2014/main" id="{9FA7CB1E-388A-7E51-DA10-BBE603D022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1495" y="4087749"/>
                <a:ext cx="114642" cy="114642"/>
              </a:xfrm>
              <a:prstGeom prst="rect">
                <a:avLst/>
              </a:prstGeom>
            </p:spPr>
          </p:pic>
          <p:pic>
            <p:nvPicPr>
              <p:cNvPr id="79" name="그림 78">
                <a:extLst>
                  <a:ext uri="{FF2B5EF4-FFF2-40B4-BE49-F238E27FC236}">
                    <a16:creationId xmlns:a16="http://schemas.microsoft.com/office/drawing/2014/main" id="{B43874C0-C6C9-4E89-46A0-6D8D51DBE5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1495" y="4492834"/>
                <a:ext cx="114642" cy="114642"/>
              </a:xfrm>
              <a:prstGeom prst="rect">
                <a:avLst/>
              </a:prstGeom>
            </p:spPr>
          </p:pic>
        </p:grp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8766540E-FB5E-F851-B4EF-807AF1E24172}"/>
              </a:ext>
            </a:extLst>
          </p:cNvPr>
          <p:cNvSpPr txBox="1"/>
          <p:nvPr/>
        </p:nvSpPr>
        <p:spPr>
          <a:xfrm>
            <a:off x="2575483" y="2789613"/>
            <a:ext cx="12025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dirty="0">
                <a:solidFill>
                  <a:srgbClr val="D5223A"/>
                </a:solidFill>
                <a:latin typeface="페이퍼로지 5 Medium" pitchFamily="2" charset="-127"/>
                <a:ea typeface="페이퍼로지 5 Medium" pitchFamily="2" charset="-127"/>
              </a:rPr>
              <a:t>결제시스템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21EDB90C-89B3-5A56-DF3B-2B204A8B8361}"/>
              </a:ext>
            </a:extLst>
          </p:cNvPr>
          <p:cNvSpPr txBox="1"/>
          <p:nvPr/>
        </p:nvSpPr>
        <p:spPr>
          <a:xfrm>
            <a:off x="2427359" y="3071260"/>
            <a:ext cx="1476686" cy="6262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부족한 일손</a:t>
            </a:r>
            <a:r>
              <a:rPr lang="en-US" altLang="ko-KR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,</a:t>
            </a:r>
          </a:p>
          <a:p>
            <a:pPr algn="ctr">
              <a:lnSpc>
                <a:spcPct val="120000"/>
              </a:lnSpc>
            </a:pPr>
            <a:r>
              <a:rPr lang="ko-KR" altLang="en-US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테이블 회전율과 매출고민</a:t>
            </a:r>
            <a:endParaRPr lang="en-US" altLang="ko-KR" sz="1000" dirty="0">
              <a:solidFill>
                <a:schemeClr val="tx1"/>
              </a:solidFill>
              <a:latin typeface="페이퍼로지 5 Medium" pitchFamily="2" charset="-127"/>
              <a:ea typeface="페이퍼로지 5 Medium" pitchFamily="2" charset="-127"/>
            </a:endParaRPr>
          </a:p>
          <a:p>
            <a:pPr algn="ctr">
              <a:lnSpc>
                <a:spcPct val="120000"/>
              </a:lnSpc>
            </a:pPr>
            <a:r>
              <a:rPr lang="en-US" altLang="ko-KR" sz="1000" b="1" dirty="0">
                <a:solidFill>
                  <a:srgbClr val="D5223A"/>
                </a:solidFill>
                <a:latin typeface="페이퍼로지 5 Medium" pitchFamily="2" charset="-127"/>
                <a:ea typeface="페이퍼로지 5 Medium" pitchFamily="2" charset="-127"/>
              </a:rPr>
              <a:t>KT</a:t>
            </a:r>
            <a:r>
              <a:rPr lang="ko-KR" altLang="en-US" sz="1000" b="1" dirty="0" err="1">
                <a:solidFill>
                  <a:srgbClr val="D5223A"/>
                </a:solidFill>
                <a:latin typeface="페이퍼로지 5 Medium" pitchFamily="2" charset="-127"/>
                <a:ea typeface="페이퍼로지 5 Medium" pitchFamily="2" charset="-127"/>
              </a:rPr>
              <a:t>하이오더</a:t>
            </a:r>
            <a:r>
              <a:rPr lang="ko-KR" altLang="en-US" sz="1000" b="1" dirty="0">
                <a:solidFill>
                  <a:srgbClr val="D5223A"/>
                </a:solidFill>
                <a:latin typeface="페이퍼로지 5 Medium" pitchFamily="2" charset="-127"/>
                <a:ea typeface="페이퍼로지 5 Medium" pitchFamily="2" charset="-127"/>
              </a:rPr>
              <a:t> </a:t>
            </a:r>
            <a:r>
              <a:rPr lang="ko-KR" altLang="en-US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로 고민해결</a:t>
            </a:r>
            <a:r>
              <a:rPr lang="en-US" altLang="ko-KR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!</a:t>
            </a:r>
            <a:endParaRPr lang="ko-KR" altLang="en-US" sz="1000" dirty="0">
              <a:solidFill>
                <a:schemeClr val="tx1"/>
              </a:solidFill>
              <a:latin typeface="페이퍼로지 5 Medium" pitchFamily="2" charset="-127"/>
              <a:ea typeface="페이퍼로지 5 Medium" pitchFamily="2" charset="-127"/>
            </a:endParaRPr>
          </a:p>
        </p:txBody>
      </p:sp>
      <p:pic>
        <p:nvPicPr>
          <p:cNvPr id="89" name="그림 88" descr="전자 기기, 전화, 계산기, 실내이(가) 표시된 사진&#10;&#10;자동 생성된 설명">
            <a:extLst>
              <a:ext uri="{FF2B5EF4-FFF2-40B4-BE49-F238E27FC236}">
                <a16:creationId xmlns:a16="http://schemas.microsoft.com/office/drawing/2014/main" id="{D3355A2C-86F8-2EF6-E9F3-EC3EF9FB387A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2755" y="4292828"/>
            <a:ext cx="474138" cy="474138"/>
          </a:xfrm>
          <a:prstGeom prst="rect">
            <a:avLst/>
          </a:prstGeom>
        </p:spPr>
      </p:pic>
      <p:pic>
        <p:nvPicPr>
          <p:cNvPr id="85" name="그림 84" descr="전자제품, 전자 기기, 멀티미디어, 정보기기이(가) 표시된 사진&#10;&#10;자동 생성된 설명">
            <a:extLst>
              <a:ext uri="{FF2B5EF4-FFF2-40B4-BE49-F238E27FC236}">
                <a16:creationId xmlns:a16="http://schemas.microsoft.com/office/drawing/2014/main" id="{5063CB88-4BB2-7208-97C1-0A15E77ABAD8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456" y="3745236"/>
            <a:ext cx="819182" cy="659442"/>
          </a:xfrm>
          <a:prstGeom prst="rect">
            <a:avLst/>
          </a:prstGeom>
        </p:spPr>
      </p:pic>
      <p:pic>
        <p:nvPicPr>
          <p:cNvPr id="91" name="그림 90" descr="휴대 전화, 정보기기, 전자 기기, 휴대용 통신 장치이(가) 표시된 사진&#10;&#10;자동 생성된 설명">
            <a:extLst>
              <a:ext uri="{FF2B5EF4-FFF2-40B4-BE49-F238E27FC236}">
                <a16:creationId xmlns:a16="http://schemas.microsoft.com/office/drawing/2014/main" id="{DD26A025-A574-E499-150F-D56B5C1AB237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7550" y="3876238"/>
            <a:ext cx="928650" cy="928650"/>
          </a:xfrm>
          <a:prstGeom prst="rect">
            <a:avLst/>
          </a:prstGeom>
        </p:spPr>
      </p:pic>
      <p:sp>
        <p:nvSpPr>
          <p:cNvPr id="92" name="TextBox 91">
            <a:extLst>
              <a:ext uri="{FF2B5EF4-FFF2-40B4-BE49-F238E27FC236}">
                <a16:creationId xmlns:a16="http://schemas.microsoft.com/office/drawing/2014/main" id="{40F9D81F-BD28-C99C-5AD0-1B7462497BB3}"/>
              </a:ext>
            </a:extLst>
          </p:cNvPr>
          <p:cNvSpPr txBox="1"/>
          <p:nvPr/>
        </p:nvSpPr>
        <p:spPr>
          <a:xfrm>
            <a:off x="6946985" y="1153438"/>
            <a:ext cx="144302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200" dirty="0">
                <a:solidFill>
                  <a:srgbClr val="D5223A"/>
                </a:solidFill>
                <a:latin typeface="페이퍼로지 7 Bold" pitchFamily="2" charset="-127"/>
                <a:ea typeface="페이퍼로지 7 Bold" pitchFamily="2" charset="-127"/>
              </a:rPr>
              <a:t>KT</a:t>
            </a:r>
            <a:r>
              <a:rPr lang="ko-KR" altLang="en-US" sz="2200" dirty="0">
                <a:solidFill>
                  <a:srgbClr val="D5223A"/>
                </a:solidFill>
                <a:latin typeface="페이퍼로지 7 Bold" pitchFamily="2" charset="-127"/>
                <a:ea typeface="페이퍼로지 7 Bold" pitchFamily="2" charset="-127"/>
              </a:rPr>
              <a:t>지니</a:t>
            </a:r>
            <a:r>
              <a:rPr lang="en-US" altLang="ko-KR" sz="2200" dirty="0">
                <a:solidFill>
                  <a:srgbClr val="D5223A"/>
                </a:solidFill>
                <a:latin typeface="페이퍼로지 7 Bold" pitchFamily="2" charset="-127"/>
                <a:ea typeface="페이퍼로지 7 Bold" pitchFamily="2" charset="-127"/>
              </a:rPr>
              <a:t>TV</a:t>
            </a:r>
            <a:endParaRPr lang="ko-KR" altLang="en-US" sz="2200" dirty="0">
              <a:solidFill>
                <a:srgbClr val="D5223A"/>
              </a:solidFill>
              <a:latin typeface="페이퍼로지 7 Bold" pitchFamily="2" charset="-127"/>
              <a:ea typeface="페이퍼로지 7 Bold" pitchFamily="2" charset="-127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65066AD2-19C4-F7A3-9EAC-D4B249D6F396}"/>
              </a:ext>
            </a:extLst>
          </p:cNvPr>
          <p:cNvSpPr txBox="1"/>
          <p:nvPr/>
        </p:nvSpPr>
        <p:spPr>
          <a:xfrm>
            <a:off x="4341357" y="3071260"/>
            <a:ext cx="1571264" cy="6262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실시간으로</a:t>
            </a:r>
            <a:endParaRPr lang="en-US" altLang="ko-KR" sz="1000" dirty="0">
              <a:solidFill>
                <a:schemeClr val="tx1"/>
              </a:solidFill>
              <a:latin typeface="페이퍼로지 5 Medium" pitchFamily="2" charset="-127"/>
              <a:ea typeface="페이퍼로지 5 Medium" pitchFamily="2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안전하게 영상저장</a:t>
            </a:r>
            <a:endParaRPr lang="en-US" altLang="ko-KR" sz="1000" dirty="0">
              <a:solidFill>
                <a:schemeClr val="tx1"/>
              </a:solidFill>
              <a:latin typeface="페이퍼로지 5 Medium" pitchFamily="2" charset="-127"/>
              <a:ea typeface="페이퍼로지 5 Medium" pitchFamily="2" charset="-127"/>
            </a:endParaRPr>
          </a:p>
          <a:p>
            <a:pPr algn="ctr">
              <a:lnSpc>
                <a:spcPct val="120000"/>
              </a:lnSpc>
            </a:pPr>
            <a:r>
              <a:rPr lang="en-US" altLang="ko-KR" sz="1000" b="1" dirty="0">
                <a:solidFill>
                  <a:srgbClr val="D5223A"/>
                </a:solidFill>
                <a:latin typeface="페이퍼로지 5 Medium" pitchFamily="2" charset="-127"/>
                <a:ea typeface="페이퍼로지 5 Medium" pitchFamily="2" charset="-127"/>
              </a:rPr>
              <a:t>KT</a:t>
            </a:r>
            <a:r>
              <a:rPr lang="ko-KR" altLang="en-US" sz="1000" b="1" dirty="0" err="1">
                <a:solidFill>
                  <a:srgbClr val="D5223A"/>
                </a:solidFill>
                <a:latin typeface="페이퍼로지 5 Medium" pitchFamily="2" charset="-127"/>
                <a:ea typeface="페이퍼로지 5 Medium" pitchFamily="2" charset="-127"/>
              </a:rPr>
              <a:t>기가아이즈</a:t>
            </a:r>
            <a:r>
              <a:rPr lang="ko-KR" altLang="en-US" sz="1000" b="1" dirty="0">
                <a:solidFill>
                  <a:srgbClr val="D5223A"/>
                </a:solidFill>
                <a:latin typeface="페이퍼로지 5 Medium" pitchFamily="2" charset="-127"/>
                <a:ea typeface="페이퍼로지 5 Medium" pitchFamily="2" charset="-127"/>
              </a:rPr>
              <a:t> </a:t>
            </a:r>
            <a:r>
              <a:rPr lang="ko-KR" altLang="en-US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로 고민해결</a:t>
            </a:r>
            <a:r>
              <a:rPr lang="en-US" altLang="ko-KR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!</a:t>
            </a:r>
            <a:endParaRPr lang="ko-KR" altLang="en-US" sz="1000" dirty="0">
              <a:solidFill>
                <a:schemeClr val="tx1"/>
              </a:solidFill>
              <a:latin typeface="페이퍼로지 5 Medium" pitchFamily="2" charset="-127"/>
              <a:ea typeface="페이퍼로지 5 Medium" pitchFamily="2" charset="-127"/>
            </a:endParaRPr>
          </a:p>
        </p:txBody>
      </p:sp>
      <p:grpSp>
        <p:nvGrpSpPr>
          <p:cNvPr id="94" name="그룹 93">
            <a:extLst>
              <a:ext uri="{FF2B5EF4-FFF2-40B4-BE49-F238E27FC236}">
                <a16:creationId xmlns:a16="http://schemas.microsoft.com/office/drawing/2014/main" id="{80127A2B-A7AB-5239-74F4-295DEAFFF96D}"/>
              </a:ext>
            </a:extLst>
          </p:cNvPr>
          <p:cNvGrpSpPr/>
          <p:nvPr/>
        </p:nvGrpSpPr>
        <p:grpSpPr>
          <a:xfrm>
            <a:off x="4379553" y="3809863"/>
            <a:ext cx="972957" cy="894860"/>
            <a:chOff x="341495" y="3809863"/>
            <a:chExt cx="972957" cy="894860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293AF377-554A-10DE-D699-F937DE33AB5F}"/>
                </a:ext>
              </a:extLst>
            </p:cNvPr>
            <p:cNvSpPr txBox="1"/>
            <p:nvPr/>
          </p:nvSpPr>
          <p:spPr>
            <a:xfrm>
              <a:off x="412057" y="3809863"/>
              <a:ext cx="857928" cy="2569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ko-KR" altLang="en-US" sz="1000" dirty="0" err="1">
                  <a:solidFill>
                    <a:schemeClr val="tx1"/>
                  </a:solidFill>
                  <a:latin typeface="페이퍼로지 5 Medium" pitchFamily="2" charset="-127"/>
                  <a:ea typeface="페이퍼로지 5 Medium" pitchFamily="2" charset="-127"/>
                </a:rPr>
                <a:t>결제누락방지</a:t>
              </a:r>
              <a:endParaRPr lang="ko-KR" altLang="en-US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endParaRP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8D0D3853-A457-290C-FD3A-08AF4F5AB263}"/>
                </a:ext>
              </a:extLst>
            </p:cNvPr>
            <p:cNvSpPr txBox="1"/>
            <p:nvPr/>
          </p:nvSpPr>
          <p:spPr>
            <a:xfrm>
              <a:off x="402440" y="4031413"/>
              <a:ext cx="877164" cy="4415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ko-KR" altLang="en-US" sz="1000" dirty="0" err="1">
                  <a:solidFill>
                    <a:schemeClr val="tx1"/>
                  </a:solidFill>
                  <a:latin typeface="페이퍼로지 5 Medium" pitchFamily="2" charset="-127"/>
                  <a:ea typeface="페이퍼로지 5 Medium" pitchFamily="2" charset="-127"/>
                </a:rPr>
                <a:t>전국어디서나</a:t>
              </a:r>
              <a:endParaRPr lang="en-US" altLang="ko-KR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endParaRPr>
            </a:p>
            <a:p>
              <a:pPr algn="ctr">
                <a:lnSpc>
                  <a:spcPct val="120000"/>
                </a:lnSpc>
              </a:pPr>
              <a:r>
                <a:rPr lang="en-US" altLang="ko-KR" sz="1000" dirty="0">
                  <a:solidFill>
                    <a:schemeClr val="tx1"/>
                  </a:solidFill>
                  <a:latin typeface="페이퍼로지 5 Medium" pitchFamily="2" charset="-127"/>
                  <a:ea typeface="페이퍼로지 5 Medium" pitchFamily="2" charset="-127"/>
                </a:rPr>
                <a:t>3</a:t>
              </a:r>
              <a:r>
                <a:rPr lang="ko-KR" altLang="en-US" sz="1000" dirty="0" err="1">
                  <a:solidFill>
                    <a:schemeClr val="tx1"/>
                  </a:solidFill>
                  <a:latin typeface="페이퍼로지 5 Medium" pitchFamily="2" charset="-127"/>
                  <a:ea typeface="페이퍼로지 5 Medium" pitchFamily="2" charset="-127"/>
                </a:rPr>
                <a:t>년무상</a:t>
              </a:r>
              <a:r>
                <a:rPr lang="ko-KR" altLang="en-US" sz="1000" dirty="0">
                  <a:solidFill>
                    <a:schemeClr val="tx1"/>
                  </a:solidFill>
                  <a:latin typeface="페이퍼로지 5 Medium" pitchFamily="2" charset="-127"/>
                  <a:ea typeface="페이퍼로지 5 Medium" pitchFamily="2" charset="-127"/>
                </a:rPr>
                <a:t> </a:t>
              </a:r>
              <a:r>
                <a:rPr lang="en-US" altLang="ko-KR" sz="1000" dirty="0">
                  <a:solidFill>
                    <a:schemeClr val="tx1"/>
                  </a:solidFill>
                  <a:latin typeface="페이퍼로지 5 Medium" pitchFamily="2" charset="-127"/>
                  <a:ea typeface="페이퍼로지 5 Medium" pitchFamily="2" charset="-127"/>
                </a:rPr>
                <a:t>A/S</a:t>
              </a:r>
              <a:endParaRPr lang="ko-KR" altLang="en-US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endParaRP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471B74AE-BB7E-B86F-9FE4-836B32A8A746}"/>
                </a:ext>
              </a:extLst>
            </p:cNvPr>
            <p:cNvSpPr txBox="1"/>
            <p:nvPr/>
          </p:nvSpPr>
          <p:spPr>
            <a:xfrm>
              <a:off x="398816" y="4447793"/>
              <a:ext cx="915636" cy="2569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ko-KR" altLang="en-US" sz="1000" dirty="0">
                  <a:solidFill>
                    <a:schemeClr val="tx1"/>
                  </a:solidFill>
                  <a:latin typeface="페이퍼로지 5 Medium" pitchFamily="2" charset="-127"/>
                  <a:ea typeface="페이퍼로지 5 Medium" pitchFamily="2" charset="-127"/>
                </a:rPr>
                <a:t>휴대폰 관리 앱</a:t>
              </a:r>
            </a:p>
          </p:txBody>
        </p:sp>
        <p:grpSp>
          <p:nvGrpSpPr>
            <p:cNvPr id="98" name="그룹 97">
              <a:extLst>
                <a:ext uri="{FF2B5EF4-FFF2-40B4-BE49-F238E27FC236}">
                  <a16:creationId xmlns:a16="http://schemas.microsoft.com/office/drawing/2014/main" id="{7C7B653E-C413-25AA-46CB-00EFD5622016}"/>
                </a:ext>
              </a:extLst>
            </p:cNvPr>
            <p:cNvGrpSpPr/>
            <p:nvPr/>
          </p:nvGrpSpPr>
          <p:grpSpPr>
            <a:xfrm>
              <a:off x="341495" y="3871731"/>
              <a:ext cx="114642" cy="735745"/>
              <a:chOff x="341495" y="3871731"/>
              <a:chExt cx="114642" cy="735745"/>
            </a:xfrm>
          </p:grpSpPr>
          <p:pic>
            <p:nvPicPr>
              <p:cNvPr id="99" name="그림 98">
                <a:extLst>
                  <a:ext uri="{FF2B5EF4-FFF2-40B4-BE49-F238E27FC236}">
                    <a16:creationId xmlns:a16="http://schemas.microsoft.com/office/drawing/2014/main" id="{BC159724-9843-D597-3D9E-17CF1D2BD3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1495" y="3871731"/>
                <a:ext cx="114642" cy="114642"/>
              </a:xfrm>
              <a:prstGeom prst="rect">
                <a:avLst/>
              </a:prstGeom>
            </p:spPr>
          </p:pic>
          <p:pic>
            <p:nvPicPr>
              <p:cNvPr id="100" name="그림 99">
                <a:extLst>
                  <a:ext uri="{FF2B5EF4-FFF2-40B4-BE49-F238E27FC236}">
                    <a16:creationId xmlns:a16="http://schemas.microsoft.com/office/drawing/2014/main" id="{E01930EB-EA42-80E9-4BBF-1A9DD61F59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1495" y="4087749"/>
                <a:ext cx="114642" cy="114642"/>
              </a:xfrm>
              <a:prstGeom prst="rect">
                <a:avLst/>
              </a:prstGeom>
            </p:spPr>
          </p:pic>
          <p:pic>
            <p:nvPicPr>
              <p:cNvPr id="101" name="그림 100">
                <a:extLst>
                  <a:ext uri="{FF2B5EF4-FFF2-40B4-BE49-F238E27FC236}">
                    <a16:creationId xmlns:a16="http://schemas.microsoft.com/office/drawing/2014/main" id="{FF22384A-C328-085E-C369-CAE0FFED28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1495" y="4492834"/>
                <a:ext cx="114642" cy="114642"/>
              </a:xfrm>
              <a:prstGeom prst="rect">
                <a:avLst/>
              </a:prstGeom>
            </p:spPr>
          </p:pic>
        </p:grpSp>
      </p:grpSp>
      <p:pic>
        <p:nvPicPr>
          <p:cNvPr id="103" name="그림 102" descr="텍스트, 스크린샷, 폰트이(가) 표시된 사진&#10;&#10;자동 생성된 설명">
            <a:extLst>
              <a:ext uri="{FF2B5EF4-FFF2-40B4-BE49-F238E27FC236}">
                <a16:creationId xmlns:a16="http://schemas.microsoft.com/office/drawing/2014/main" id="{46D43EF0-C14B-3064-CF23-8228877020A4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9583" b="42604" l="38125" r="62969">
                        <a14:foregroundMark x1="43490" y1="24635" x2="43490" y2="26979"/>
                        <a14:foregroundMark x1="52344" y1="20625" x2="55052" y2="22083"/>
                        <a14:foregroundMark x1="38229" y1="34271" x2="42344" y2="34740"/>
                        <a14:foregroundMark x1="44583" y1="41719" x2="53750" y2="42708"/>
                        <a14:foregroundMark x1="44583" y1="39792" x2="49323" y2="40365"/>
                        <a14:foregroundMark x1="50573" y1="40156" x2="55104" y2="40052"/>
                        <a14:foregroundMark x1="60677" y1="34583" x2="61615" y2="36979"/>
                        <a14:foregroundMark x1="58802" y1="32969" x2="61771" y2="34583"/>
                        <a14:foregroundMark x1="47708" y1="23594" x2="42656" y2="24844"/>
                        <a14:foregroundMark x1="42083" y1="23594" x2="41198" y2="25573"/>
                        <a14:foregroundMark x1="40677" y1="24688" x2="40677" y2="25885"/>
                        <a14:foregroundMark x1="42552" y1="21354" x2="44948" y2="21354"/>
                        <a14:foregroundMark x1="50521" y1="19635" x2="51875" y2="19635"/>
                        <a14:foregroundMark x1="57604" y1="22083" x2="58438" y2="22083"/>
                        <a14:foregroundMark x1="61979" y1="34688" x2="62969" y2="352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362" t="18398" r="34617" b="55204"/>
          <a:stretch/>
        </p:blipFill>
        <p:spPr>
          <a:xfrm>
            <a:off x="5250925" y="3879138"/>
            <a:ext cx="861502" cy="757507"/>
          </a:xfrm>
          <a:prstGeom prst="rect">
            <a:avLst/>
          </a:prstGeom>
        </p:spPr>
      </p:pic>
      <p:pic>
        <p:nvPicPr>
          <p:cNvPr id="105" name="그림 104" descr="의류, 텍스트, 악기, 사람이(가) 표시된 사진&#10;&#10;자동 생성된 설명">
            <a:extLst>
              <a:ext uri="{FF2B5EF4-FFF2-40B4-BE49-F238E27FC236}">
                <a16:creationId xmlns:a16="http://schemas.microsoft.com/office/drawing/2014/main" id="{58369201-0A74-84CE-BAF2-02C7D04FAD7D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9895" b="98774" l="9948" r="93281">
                        <a14:foregroundMark x1="47644" y1="88441" x2="49215" y2="93345"/>
                        <a14:foregroundMark x1="56632" y1="59632" x2="64398" y2="67951"/>
                        <a14:foregroundMark x1="64398" y1="67951" x2="64572" y2="97023"/>
                        <a14:foregroundMark x1="82373" y1="57268" x2="85079" y2="86252"/>
                        <a14:foregroundMark x1="85864" y1="66550" x2="93281" y2="77671"/>
                        <a14:foregroundMark x1="72775" y1="76532" x2="72077" y2="80385"/>
                        <a14:foregroundMark x1="80803" y1="76883" x2="81763" y2="80736"/>
                        <a14:foregroundMark x1="67190" y1="51226" x2="66579" y2="54203"/>
                        <a14:foregroundMark x1="78796" y1="98161" x2="83159" y2="98161"/>
                        <a14:foregroundMark x1="47644" y1="98774" x2="52967" y2="985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985" t="38040" r="1278" b="1938"/>
          <a:stretch/>
        </p:blipFill>
        <p:spPr>
          <a:xfrm>
            <a:off x="5883128" y="-1457841"/>
            <a:ext cx="1633465" cy="1273175"/>
          </a:xfrm>
          <a:prstGeom prst="rect">
            <a:avLst/>
          </a:prstGeom>
        </p:spPr>
      </p:pic>
      <p:pic>
        <p:nvPicPr>
          <p:cNvPr id="106" name="그림 105" descr="폰트, 그래픽, 레드, 그래픽 디자인이(가) 표시된 사진&#10;&#10;자동 생성된 설명">
            <a:extLst>
              <a:ext uri="{FF2B5EF4-FFF2-40B4-BE49-F238E27FC236}">
                <a16:creationId xmlns:a16="http://schemas.microsoft.com/office/drawing/2014/main" id="{027753AC-339A-98F5-711C-1B07EB76BB7D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5768" y="-1394413"/>
            <a:ext cx="1558840" cy="1143635"/>
          </a:xfrm>
          <a:prstGeom prst="rect">
            <a:avLst/>
          </a:prstGeom>
        </p:spPr>
      </p:pic>
      <p:pic>
        <p:nvPicPr>
          <p:cNvPr id="108" name="그림 107" descr="스크린샷, 직사각형, 디자인이(가) 표시된 사진">
            <a:extLst>
              <a:ext uri="{FF2B5EF4-FFF2-40B4-BE49-F238E27FC236}">
                <a16:creationId xmlns:a16="http://schemas.microsoft.com/office/drawing/2014/main" id="{A744C13C-C67E-42DF-68B7-4A4A83146334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54" t="41067" r="21441" b="25399"/>
          <a:stretch/>
        </p:blipFill>
        <p:spPr>
          <a:xfrm>
            <a:off x="9974166" y="2350123"/>
            <a:ext cx="2674281" cy="2263790"/>
          </a:xfrm>
          <a:prstGeom prst="rect">
            <a:avLst/>
          </a:prstGeom>
        </p:spPr>
      </p:pic>
      <p:sp>
        <p:nvSpPr>
          <p:cNvPr id="109" name="TextBox 108">
            <a:extLst>
              <a:ext uri="{FF2B5EF4-FFF2-40B4-BE49-F238E27FC236}">
                <a16:creationId xmlns:a16="http://schemas.microsoft.com/office/drawing/2014/main" id="{85485EA7-5B5B-18F7-8945-C686977E75BA}"/>
              </a:ext>
            </a:extLst>
          </p:cNvPr>
          <p:cNvSpPr txBox="1"/>
          <p:nvPr/>
        </p:nvSpPr>
        <p:spPr>
          <a:xfrm>
            <a:off x="4666271" y="2789613"/>
            <a:ext cx="9989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dirty="0">
                <a:solidFill>
                  <a:srgbClr val="D5223A"/>
                </a:solidFill>
                <a:latin typeface="페이퍼로지 5 Medium" pitchFamily="2" charset="-127"/>
                <a:ea typeface="페이퍼로지 5 Medium" pitchFamily="2" charset="-127"/>
              </a:rPr>
              <a:t>영상녹화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77D54244-11F4-D3BE-B7CE-7D47FBB15BC7}"/>
              </a:ext>
            </a:extLst>
          </p:cNvPr>
          <p:cNvSpPr txBox="1"/>
          <p:nvPr/>
        </p:nvSpPr>
        <p:spPr>
          <a:xfrm>
            <a:off x="6770670" y="1625145"/>
            <a:ext cx="1707519" cy="4415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매장 디지털마케팅 </a:t>
            </a:r>
            <a:r>
              <a:rPr lang="ko-KR" altLang="en-US" sz="1000" dirty="0" err="1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플래폼</a:t>
            </a:r>
            <a:endParaRPr lang="en-US" altLang="ko-KR" sz="1000" dirty="0">
              <a:solidFill>
                <a:schemeClr val="tx1"/>
              </a:solidFill>
              <a:latin typeface="페이퍼로지 5 Medium" pitchFamily="2" charset="-127"/>
              <a:ea typeface="페이퍼로지 5 Medium" pitchFamily="2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나만의 광고</a:t>
            </a:r>
            <a:r>
              <a:rPr lang="en-US" altLang="ko-KR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,</a:t>
            </a:r>
            <a:r>
              <a:rPr lang="ko-KR" altLang="en-US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정보</a:t>
            </a:r>
            <a:r>
              <a:rPr lang="en-US" altLang="ko-KR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,TV</a:t>
            </a:r>
            <a:r>
              <a:rPr lang="ko-KR" altLang="en-US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를 하나로</a:t>
            </a:r>
          </a:p>
        </p:txBody>
      </p:sp>
      <p:pic>
        <p:nvPicPr>
          <p:cNvPr id="104" name="그림 103" descr="스크린샷, 블랙, 흑백, 어둠이(가) 표시된 사진&#10;&#10;자동 생성된 설명">
            <a:extLst>
              <a:ext uri="{FF2B5EF4-FFF2-40B4-BE49-F238E27FC236}">
                <a16:creationId xmlns:a16="http://schemas.microsoft.com/office/drawing/2014/main" id="{77010DF7-0B8A-12D7-8D2D-33E3936877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9668" y="804615"/>
            <a:ext cx="2728132" cy="3956301"/>
          </a:xfrm>
          <a:prstGeom prst="rect">
            <a:avLst/>
          </a:prstGeom>
        </p:spPr>
      </p:pic>
      <p:pic>
        <p:nvPicPr>
          <p:cNvPr id="113" name="그림 112">
            <a:extLst>
              <a:ext uri="{FF2B5EF4-FFF2-40B4-BE49-F238E27FC236}">
                <a16:creationId xmlns:a16="http://schemas.microsoft.com/office/drawing/2014/main" id="{6CAF9071-74F7-1F05-EEC3-EF9881430D50}"/>
              </a:ext>
            </a:extLst>
          </p:cNvPr>
          <p:cNvPicPr>
            <a:picLocks noChangeAspect="1"/>
          </p:cNvPicPr>
          <p:nvPr/>
        </p:nvPicPr>
        <p:blipFill>
          <a:blip r:embed="rId24"/>
          <a:srcRect l="-1" r="50011" b="55728"/>
          <a:stretch/>
        </p:blipFill>
        <p:spPr>
          <a:xfrm>
            <a:off x="6637354" y="2117726"/>
            <a:ext cx="2165152" cy="753580"/>
          </a:xfrm>
          <a:prstGeom prst="rect">
            <a:avLst/>
          </a:prstGeom>
        </p:spPr>
      </p:pic>
      <p:pic>
        <p:nvPicPr>
          <p:cNvPr id="114" name="그림 113">
            <a:extLst>
              <a:ext uri="{FF2B5EF4-FFF2-40B4-BE49-F238E27FC236}">
                <a16:creationId xmlns:a16="http://schemas.microsoft.com/office/drawing/2014/main" id="{5D88E614-A289-B602-6E2C-F9D40B0279B1}"/>
              </a:ext>
            </a:extLst>
          </p:cNvPr>
          <p:cNvPicPr>
            <a:picLocks noChangeAspect="1"/>
          </p:cNvPicPr>
          <p:nvPr/>
        </p:nvPicPr>
        <p:blipFill>
          <a:blip r:embed="rId24"/>
          <a:srcRect l="50465" t="48678" b="4794"/>
          <a:stretch/>
        </p:blipFill>
        <p:spPr>
          <a:xfrm>
            <a:off x="6669351" y="3002164"/>
            <a:ext cx="2145469" cy="791961"/>
          </a:xfrm>
          <a:prstGeom prst="rect">
            <a:avLst/>
          </a:prstGeom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5DBC0F63-3A24-937C-2DAD-AC7244703464}"/>
              </a:ext>
            </a:extLst>
          </p:cNvPr>
          <p:cNvSpPr/>
          <p:nvPr/>
        </p:nvSpPr>
        <p:spPr>
          <a:xfrm>
            <a:off x="217086" y="4905242"/>
            <a:ext cx="6002529" cy="5857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20135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D08CE56F-A972-6F37-517B-02CC4E7287DD}"/>
              </a:ext>
            </a:extLst>
          </p:cNvPr>
          <p:cNvGrpSpPr/>
          <p:nvPr/>
        </p:nvGrpSpPr>
        <p:grpSpPr>
          <a:xfrm>
            <a:off x="6339668" y="671307"/>
            <a:ext cx="2728132" cy="4089609"/>
            <a:chOff x="6339668" y="671307"/>
            <a:chExt cx="2728132" cy="4089609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5D119759-DA21-50F8-3662-2B8831A5868C}"/>
                </a:ext>
              </a:extLst>
            </p:cNvPr>
            <p:cNvSpPr txBox="1"/>
            <p:nvPr/>
          </p:nvSpPr>
          <p:spPr>
            <a:xfrm>
              <a:off x="6946985" y="1153438"/>
              <a:ext cx="144302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2200" dirty="0">
                  <a:solidFill>
                    <a:srgbClr val="D5223A"/>
                  </a:solidFill>
                  <a:latin typeface="페이퍼로지 7 Bold" pitchFamily="2" charset="-127"/>
                  <a:ea typeface="페이퍼로지 7 Bold" pitchFamily="2" charset="-127"/>
                </a:rPr>
                <a:t>KT</a:t>
              </a:r>
              <a:r>
                <a:rPr lang="ko-KR" altLang="en-US" sz="2200" dirty="0">
                  <a:solidFill>
                    <a:srgbClr val="D5223A"/>
                  </a:solidFill>
                  <a:latin typeface="페이퍼로지 7 Bold" pitchFamily="2" charset="-127"/>
                  <a:ea typeface="페이퍼로지 7 Bold" pitchFamily="2" charset="-127"/>
                </a:rPr>
                <a:t>지니</a:t>
              </a:r>
              <a:r>
                <a:rPr lang="en-US" altLang="ko-KR" sz="2200" dirty="0">
                  <a:solidFill>
                    <a:srgbClr val="D5223A"/>
                  </a:solidFill>
                  <a:latin typeface="페이퍼로지 7 Bold" pitchFamily="2" charset="-127"/>
                  <a:ea typeface="페이퍼로지 7 Bold" pitchFamily="2" charset="-127"/>
                </a:rPr>
                <a:t>TV</a:t>
              </a:r>
              <a:endParaRPr lang="ko-KR" altLang="en-US" sz="2200" dirty="0">
                <a:solidFill>
                  <a:srgbClr val="D5223A"/>
                </a:solidFill>
                <a:latin typeface="페이퍼로지 7 Bold" pitchFamily="2" charset="-127"/>
                <a:ea typeface="페이퍼로지 7 Bold" pitchFamily="2" charset="-127"/>
              </a:endParaRP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6852C3FF-DE28-6DE7-4335-FC188E48E3EF}"/>
                </a:ext>
              </a:extLst>
            </p:cNvPr>
            <p:cNvSpPr txBox="1"/>
            <p:nvPr/>
          </p:nvSpPr>
          <p:spPr>
            <a:xfrm>
              <a:off x="6770670" y="1625145"/>
              <a:ext cx="1707519" cy="4415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ko-KR" altLang="en-US" sz="1000" dirty="0">
                  <a:solidFill>
                    <a:schemeClr val="tx1"/>
                  </a:solidFill>
                  <a:latin typeface="페이퍼로지 5 Medium" pitchFamily="2" charset="-127"/>
                  <a:ea typeface="페이퍼로지 5 Medium" pitchFamily="2" charset="-127"/>
                </a:rPr>
                <a:t>매장 디지털마케팅 </a:t>
              </a:r>
              <a:r>
                <a:rPr lang="ko-KR" altLang="en-US" sz="1000" dirty="0" err="1">
                  <a:solidFill>
                    <a:schemeClr val="tx1"/>
                  </a:solidFill>
                  <a:latin typeface="페이퍼로지 5 Medium" pitchFamily="2" charset="-127"/>
                  <a:ea typeface="페이퍼로지 5 Medium" pitchFamily="2" charset="-127"/>
                </a:rPr>
                <a:t>플래폼</a:t>
              </a:r>
              <a:endParaRPr lang="en-US" altLang="ko-KR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endParaRPr>
            </a:p>
            <a:p>
              <a:pPr algn="ctr">
                <a:lnSpc>
                  <a:spcPct val="120000"/>
                </a:lnSpc>
              </a:pPr>
              <a:r>
                <a:rPr lang="ko-KR" altLang="en-US" sz="1000" dirty="0">
                  <a:solidFill>
                    <a:schemeClr val="tx1"/>
                  </a:solidFill>
                  <a:latin typeface="페이퍼로지 5 Medium" pitchFamily="2" charset="-127"/>
                  <a:ea typeface="페이퍼로지 5 Medium" pitchFamily="2" charset="-127"/>
                </a:rPr>
                <a:t>나만의 광고</a:t>
              </a:r>
              <a:r>
                <a:rPr lang="en-US" altLang="ko-KR" sz="1000" dirty="0">
                  <a:solidFill>
                    <a:schemeClr val="tx1"/>
                  </a:solidFill>
                  <a:latin typeface="페이퍼로지 5 Medium" pitchFamily="2" charset="-127"/>
                  <a:ea typeface="페이퍼로지 5 Medium" pitchFamily="2" charset="-127"/>
                </a:rPr>
                <a:t>,</a:t>
              </a:r>
              <a:r>
                <a:rPr lang="ko-KR" altLang="en-US" sz="1000" dirty="0">
                  <a:solidFill>
                    <a:schemeClr val="tx1"/>
                  </a:solidFill>
                  <a:latin typeface="페이퍼로지 5 Medium" pitchFamily="2" charset="-127"/>
                  <a:ea typeface="페이퍼로지 5 Medium" pitchFamily="2" charset="-127"/>
                </a:rPr>
                <a:t>정보</a:t>
              </a:r>
              <a:r>
                <a:rPr lang="en-US" altLang="ko-KR" sz="1000" dirty="0">
                  <a:solidFill>
                    <a:schemeClr val="tx1"/>
                  </a:solidFill>
                  <a:latin typeface="페이퍼로지 5 Medium" pitchFamily="2" charset="-127"/>
                  <a:ea typeface="페이퍼로지 5 Medium" pitchFamily="2" charset="-127"/>
                </a:rPr>
                <a:t>,TV</a:t>
              </a:r>
              <a:r>
                <a:rPr lang="ko-KR" altLang="en-US" sz="1000" dirty="0">
                  <a:solidFill>
                    <a:schemeClr val="tx1"/>
                  </a:solidFill>
                  <a:latin typeface="페이퍼로지 5 Medium" pitchFamily="2" charset="-127"/>
                  <a:ea typeface="페이퍼로지 5 Medium" pitchFamily="2" charset="-127"/>
                </a:rPr>
                <a:t>를 하나로</a:t>
              </a:r>
            </a:p>
          </p:txBody>
        </p:sp>
        <p:pic>
          <p:nvPicPr>
            <p:cNvPr id="81" name="그림 80">
              <a:extLst>
                <a:ext uri="{FF2B5EF4-FFF2-40B4-BE49-F238E27FC236}">
                  <a16:creationId xmlns:a16="http://schemas.microsoft.com/office/drawing/2014/main" id="{7D7E3989-5FCB-63DD-414D-D780233FBBC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1" r="50011" b="55728"/>
            <a:stretch/>
          </p:blipFill>
          <p:spPr>
            <a:xfrm>
              <a:off x="6637354" y="2117726"/>
              <a:ext cx="2165152" cy="753580"/>
            </a:xfrm>
            <a:prstGeom prst="rect">
              <a:avLst/>
            </a:prstGeom>
          </p:spPr>
        </p:pic>
        <p:sp>
          <p:nvSpPr>
            <p:cNvPr id="82" name="타원 81">
              <a:extLst>
                <a:ext uri="{FF2B5EF4-FFF2-40B4-BE49-F238E27FC236}">
                  <a16:creationId xmlns:a16="http://schemas.microsoft.com/office/drawing/2014/main" id="{395AA7D3-F6EB-154B-7684-AA3311591C27}"/>
                </a:ext>
              </a:extLst>
            </p:cNvPr>
            <p:cNvSpPr/>
            <p:nvPr/>
          </p:nvSpPr>
          <p:spPr>
            <a:xfrm>
              <a:off x="6339668" y="671307"/>
              <a:ext cx="2728132" cy="2728132"/>
            </a:xfrm>
            <a:prstGeom prst="ellipse">
              <a:avLst/>
            </a:prstGeom>
            <a:noFill/>
            <a:ln w="12700">
              <a:solidFill>
                <a:srgbClr val="8A8B8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83" name="그림 82">
              <a:extLst>
                <a:ext uri="{FF2B5EF4-FFF2-40B4-BE49-F238E27FC236}">
                  <a16:creationId xmlns:a16="http://schemas.microsoft.com/office/drawing/2014/main" id="{298E18B9-16B5-7CBB-6810-9F4A5E3F99C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50465" t="48678" b="4794"/>
            <a:stretch/>
          </p:blipFill>
          <p:spPr>
            <a:xfrm>
              <a:off x="6669351" y="3002164"/>
              <a:ext cx="2145469" cy="791961"/>
            </a:xfrm>
            <a:prstGeom prst="rect">
              <a:avLst/>
            </a:prstGeom>
          </p:spPr>
        </p:pic>
        <p:sp>
          <p:nvSpPr>
            <p:cNvPr id="84" name="직사각형 83">
              <a:extLst>
                <a:ext uri="{FF2B5EF4-FFF2-40B4-BE49-F238E27FC236}">
                  <a16:creationId xmlns:a16="http://schemas.microsoft.com/office/drawing/2014/main" id="{91F25077-F547-CD5F-AF28-4F46C2E2FD63}"/>
                </a:ext>
              </a:extLst>
            </p:cNvPr>
            <p:cNvSpPr/>
            <p:nvPr/>
          </p:nvSpPr>
          <p:spPr>
            <a:xfrm>
              <a:off x="6339668" y="1889125"/>
              <a:ext cx="2728132" cy="28717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5" name="직사각형 84">
              <a:extLst>
                <a:ext uri="{FF2B5EF4-FFF2-40B4-BE49-F238E27FC236}">
                  <a16:creationId xmlns:a16="http://schemas.microsoft.com/office/drawing/2014/main" id="{4EB21809-2C59-D815-F636-CBA2DF4C0CE5}"/>
                </a:ext>
              </a:extLst>
            </p:cNvPr>
            <p:cNvSpPr/>
            <p:nvPr/>
          </p:nvSpPr>
          <p:spPr>
            <a:xfrm>
              <a:off x="6339668" y="1889125"/>
              <a:ext cx="2728132" cy="2871791"/>
            </a:xfrm>
            <a:prstGeom prst="rect">
              <a:avLst/>
            </a:prstGeom>
            <a:noFill/>
            <a:ln w="12700">
              <a:solidFill>
                <a:srgbClr val="8A8B8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6" name="타원 85">
              <a:extLst>
                <a:ext uri="{FF2B5EF4-FFF2-40B4-BE49-F238E27FC236}">
                  <a16:creationId xmlns:a16="http://schemas.microsoft.com/office/drawing/2014/main" id="{21159D47-2C58-020F-0FE9-C6E5AC668FF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44748" y="746125"/>
              <a:ext cx="2713060" cy="2592000"/>
            </a:xfrm>
            <a:prstGeom prst="ellipse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" name="object 11">
            <a:extLst>
              <a:ext uri="{FF2B5EF4-FFF2-40B4-BE49-F238E27FC236}">
                <a16:creationId xmlns:a16="http://schemas.microsoft.com/office/drawing/2014/main" id="{CD53377F-C60F-49D5-90F0-CF2075408699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05800" y="290494"/>
            <a:ext cx="392023" cy="318871"/>
          </a:xfrm>
          <a:prstGeom prst="rect">
            <a:avLst/>
          </a:prstGeom>
        </p:spPr>
      </p:pic>
      <p:pic>
        <p:nvPicPr>
          <p:cNvPr id="4" name="그림 3" descr="스크린샷, 블랙, 흑백, 어둠이(가) 표시된 사진&#10;&#10;자동 생성된 설명">
            <a:extLst>
              <a:ext uri="{FF2B5EF4-FFF2-40B4-BE49-F238E27FC236}">
                <a16:creationId xmlns:a16="http://schemas.microsoft.com/office/drawing/2014/main" id="{B257DE02-C1D1-0BBB-0527-845045E3341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90494"/>
            <a:ext cx="1839814" cy="2097768"/>
          </a:xfrm>
          <a:prstGeom prst="rect">
            <a:avLst/>
          </a:prstGeom>
        </p:spPr>
      </p:pic>
      <p:pic>
        <p:nvPicPr>
          <p:cNvPr id="5" name="그림 4" descr="스크린샷, 블랙, 흑백, 어둠이(가) 표시된 사진&#10;&#10;자동 생성된 설명">
            <a:extLst>
              <a:ext uri="{FF2B5EF4-FFF2-40B4-BE49-F238E27FC236}">
                <a16:creationId xmlns:a16="http://schemas.microsoft.com/office/drawing/2014/main" id="{744B6D2F-E54B-24EC-BE07-E161CE9A804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0207" y="290494"/>
            <a:ext cx="1839814" cy="2097768"/>
          </a:xfrm>
          <a:prstGeom prst="rect">
            <a:avLst/>
          </a:prstGeom>
        </p:spPr>
      </p:pic>
      <p:pic>
        <p:nvPicPr>
          <p:cNvPr id="6" name="그림 5" descr="스크린샷, 블랙, 흑백, 어둠이(가) 표시된 사진&#10;&#10;자동 생성된 설명">
            <a:extLst>
              <a:ext uri="{FF2B5EF4-FFF2-40B4-BE49-F238E27FC236}">
                <a16:creationId xmlns:a16="http://schemas.microsoft.com/office/drawing/2014/main" id="{7635664A-27C3-E3F6-E7ED-414FA360BDB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663149"/>
            <a:ext cx="1839814" cy="2097768"/>
          </a:xfrm>
          <a:prstGeom prst="rect">
            <a:avLst/>
          </a:prstGeom>
        </p:spPr>
      </p:pic>
      <p:pic>
        <p:nvPicPr>
          <p:cNvPr id="7" name="그림 6" descr="스크린샷, 블랙, 흑백, 어둠이(가) 표시된 사진&#10;&#10;자동 생성된 설명">
            <a:extLst>
              <a:ext uri="{FF2B5EF4-FFF2-40B4-BE49-F238E27FC236}">
                <a16:creationId xmlns:a16="http://schemas.microsoft.com/office/drawing/2014/main" id="{50F03F7D-3ED2-9ED5-6C89-5D7DD8703FC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0207" y="2663149"/>
            <a:ext cx="1839814" cy="2097768"/>
          </a:xfrm>
          <a:prstGeom prst="rect">
            <a:avLst/>
          </a:prstGeom>
        </p:spPr>
      </p:pic>
      <p:pic>
        <p:nvPicPr>
          <p:cNvPr id="8" name="그림 7" descr="스크린샷, 블랙, 흑백, 어둠이(가) 표시된 사진&#10;&#10;자동 생성된 설명">
            <a:extLst>
              <a:ext uri="{FF2B5EF4-FFF2-40B4-BE49-F238E27FC236}">
                <a16:creationId xmlns:a16="http://schemas.microsoft.com/office/drawing/2014/main" id="{99C815C9-3CAE-27AF-B511-F431543EF7E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2765" y="290494"/>
            <a:ext cx="1839814" cy="2097768"/>
          </a:xfrm>
          <a:prstGeom prst="rect">
            <a:avLst/>
          </a:prstGeom>
        </p:spPr>
      </p:pic>
      <p:pic>
        <p:nvPicPr>
          <p:cNvPr id="9" name="그림 8" descr="스크린샷, 블랙, 흑백, 어둠이(가) 표시된 사진&#10;&#10;자동 생성된 설명">
            <a:extLst>
              <a:ext uri="{FF2B5EF4-FFF2-40B4-BE49-F238E27FC236}">
                <a16:creationId xmlns:a16="http://schemas.microsoft.com/office/drawing/2014/main" id="{F6482BBC-BCE0-2A1A-10ED-6A5EAAA2093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2765" y="2663149"/>
            <a:ext cx="1839814" cy="209776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834238E-A39D-02FF-0AD3-E9287174079B}"/>
              </a:ext>
            </a:extLst>
          </p:cNvPr>
          <p:cNvSpPr txBox="1"/>
          <p:nvPr/>
        </p:nvSpPr>
        <p:spPr>
          <a:xfrm>
            <a:off x="649012" y="376793"/>
            <a:ext cx="9989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dirty="0" err="1">
                <a:solidFill>
                  <a:srgbClr val="D5223A"/>
                </a:solidFill>
                <a:latin typeface="페이퍼로지 5 Medium" pitchFamily="2" charset="-127"/>
                <a:ea typeface="페이퍼로지 5 Medium" pitchFamily="2" charset="-127"/>
              </a:rPr>
              <a:t>하이오더</a:t>
            </a:r>
            <a:endParaRPr lang="ko-KR" altLang="en-US" dirty="0">
              <a:solidFill>
                <a:srgbClr val="D5223A"/>
              </a:solidFill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66CFAC9-3528-85C8-925D-36E5866327D1}"/>
              </a:ext>
            </a:extLst>
          </p:cNvPr>
          <p:cNvSpPr txBox="1"/>
          <p:nvPr/>
        </p:nvSpPr>
        <p:spPr>
          <a:xfrm>
            <a:off x="410164" y="746125"/>
            <a:ext cx="1476686" cy="6262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부족한 일손</a:t>
            </a:r>
            <a:r>
              <a:rPr lang="en-US" altLang="ko-KR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,</a:t>
            </a:r>
          </a:p>
          <a:p>
            <a:pPr algn="ctr">
              <a:lnSpc>
                <a:spcPct val="120000"/>
              </a:lnSpc>
            </a:pPr>
            <a:r>
              <a:rPr lang="ko-KR" altLang="en-US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테이블 회전율과 매출고민</a:t>
            </a:r>
            <a:endParaRPr lang="en-US" altLang="ko-KR" sz="1000" dirty="0">
              <a:solidFill>
                <a:schemeClr val="tx1"/>
              </a:solidFill>
              <a:latin typeface="페이퍼로지 5 Medium" pitchFamily="2" charset="-127"/>
              <a:ea typeface="페이퍼로지 5 Medium" pitchFamily="2" charset="-127"/>
            </a:endParaRPr>
          </a:p>
          <a:p>
            <a:pPr algn="ctr">
              <a:lnSpc>
                <a:spcPct val="120000"/>
              </a:lnSpc>
            </a:pPr>
            <a:r>
              <a:rPr lang="en-US" altLang="ko-KR" sz="1000" b="1" dirty="0">
                <a:solidFill>
                  <a:srgbClr val="D5223A"/>
                </a:solidFill>
                <a:latin typeface="페이퍼로지 5 Medium" pitchFamily="2" charset="-127"/>
                <a:ea typeface="페이퍼로지 5 Medium" pitchFamily="2" charset="-127"/>
              </a:rPr>
              <a:t>KT</a:t>
            </a:r>
            <a:r>
              <a:rPr lang="ko-KR" altLang="en-US" sz="1000" b="1" dirty="0" err="1">
                <a:solidFill>
                  <a:srgbClr val="D5223A"/>
                </a:solidFill>
                <a:latin typeface="페이퍼로지 5 Medium" pitchFamily="2" charset="-127"/>
                <a:ea typeface="페이퍼로지 5 Medium" pitchFamily="2" charset="-127"/>
              </a:rPr>
              <a:t>하이오더</a:t>
            </a:r>
            <a:r>
              <a:rPr lang="ko-KR" altLang="en-US" sz="1000" b="1" dirty="0">
                <a:solidFill>
                  <a:srgbClr val="D5223A"/>
                </a:solidFill>
                <a:latin typeface="페이퍼로지 5 Medium" pitchFamily="2" charset="-127"/>
                <a:ea typeface="페이퍼로지 5 Medium" pitchFamily="2" charset="-127"/>
              </a:rPr>
              <a:t> </a:t>
            </a:r>
            <a:r>
              <a:rPr lang="ko-KR" altLang="en-US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로 고민해결</a:t>
            </a:r>
            <a:r>
              <a:rPr lang="en-US" altLang="ko-KR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!</a:t>
            </a:r>
            <a:endParaRPr lang="ko-KR" altLang="en-US" sz="1000" dirty="0">
              <a:solidFill>
                <a:schemeClr val="tx1"/>
              </a:solidFill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55AD577-97C0-E624-D2CC-D82D0C455914}"/>
              </a:ext>
            </a:extLst>
          </p:cNvPr>
          <p:cNvSpPr txBox="1"/>
          <p:nvPr/>
        </p:nvSpPr>
        <p:spPr>
          <a:xfrm>
            <a:off x="412057" y="1403595"/>
            <a:ext cx="857928" cy="2569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000" dirty="0" err="1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결제누락방지</a:t>
            </a:r>
            <a:endParaRPr lang="ko-KR" altLang="en-US" sz="1000" dirty="0">
              <a:solidFill>
                <a:schemeClr val="tx1"/>
              </a:solidFill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C4EF023-D621-FDAE-54AB-31EBFE7842EF}"/>
              </a:ext>
            </a:extLst>
          </p:cNvPr>
          <p:cNvSpPr txBox="1"/>
          <p:nvPr/>
        </p:nvSpPr>
        <p:spPr>
          <a:xfrm>
            <a:off x="402440" y="1625145"/>
            <a:ext cx="877164" cy="4415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000" dirty="0" err="1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전국어디서나</a:t>
            </a:r>
            <a:endParaRPr lang="en-US" altLang="ko-KR" sz="1000" dirty="0">
              <a:solidFill>
                <a:schemeClr val="tx1"/>
              </a:solidFill>
              <a:latin typeface="페이퍼로지 5 Medium" pitchFamily="2" charset="-127"/>
              <a:ea typeface="페이퍼로지 5 Medium" pitchFamily="2" charset="-127"/>
            </a:endParaRPr>
          </a:p>
          <a:p>
            <a:pPr algn="ctr">
              <a:lnSpc>
                <a:spcPct val="120000"/>
              </a:lnSpc>
            </a:pPr>
            <a:r>
              <a:rPr lang="en-US" altLang="ko-KR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3</a:t>
            </a:r>
            <a:r>
              <a:rPr lang="ko-KR" altLang="en-US" sz="1000" dirty="0" err="1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년무상</a:t>
            </a:r>
            <a:r>
              <a:rPr lang="ko-KR" altLang="en-US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 </a:t>
            </a:r>
            <a:r>
              <a:rPr lang="en-US" altLang="ko-KR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A/S</a:t>
            </a:r>
            <a:endParaRPr lang="ko-KR" altLang="en-US" sz="1000" dirty="0">
              <a:solidFill>
                <a:schemeClr val="tx1"/>
              </a:solidFill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9BCEF7E-FB09-5986-CBC9-00BA67944A1C}"/>
              </a:ext>
            </a:extLst>
          </p:cNvPr>
          <p:cNvSpPr txBox="1"/>
          <p:nvPr/>
        </p:nvSpPr>
        <p:spPr>
          <a:xfrm>
            <a:off x="398816" y="2041525"/>
            <a:ext cx="915636" cy="2569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휴대폰 관리 앱</a:t>
            </a: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5E6F2ED2-53D4-8792-2D7B-CE298F5F4A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95" y="1493299"/>
            <a:ext cx="114642" cy="114642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976D6D5C-FAA9-9D3F-4022-CA2695E33C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95" y="1709317"/>
            <a:ext cx="114642" cy="114642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00159B09-FCF7-C213-94EE-098828D737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95" y="2114402"/>
            <a:ext cx="114642" cy="114642"/>
          </a:xfrm>
          <a:prstGeom prst="rect">
            <a:avLst/>
          </a:prstGeom>
        </p:spPr>
      </p:pic>
      <p:pic>
        <p:nvPicPr>
          <p:cNvPr id="18" name="그림 17" descr="스크린샷, 멀티미디어, 휴대 전화, 정보기기이(가) 표시된 사진&#10;&#10;자동 생성된 설명">
            <a:extLst>
              <a:ext uri="{FF2B5EF4-FFF2-40B4-BE49-F238E27FC236}">
                <a16:creationId xmlns:a16="http://schemas.microsoft.com/office/drawing/2014/main" id="{1FAD89D4-1CEF-772D-2073-014831003F7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39" y="1455508"/>
            <a:ext cx="1137122" cy="79598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C87EF203-64BE-E0BC-FACE-8D83A1397E77}"/>
              </a:ext>
            </a:extLst>
          </p:cNvPr>
          <p:cNvSpPr txBox="1"/>
          <p:nvPr/>
        </p:nvSpPr>
        <p:spPr>
          <a:xfrm>
            <a:off x="2682454" y="376793"/>
            <a:ext cx="9989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dirty="0" err="1">
                <a:solidFill>
                  <a:srgbClr val="D5223A"/>
                </a:solidFill>
                <a:latin typeface="페이퍼로지 5 Medium" pitchFamily="2" charset="-127"/>
                <a:ea typeface="페이퍼로지 5 Medium" pitchFamily="2" charset="-127"/>
              </a:rPr>
              <a:t>서빙로봇</a:t>
            </a:r>
            <a:endParaRPr lang="ko-KR" altLang="en-US" dirty="0">
              <a:solidFill>
                <a:srgbClr val="D5223A"/>
              </a:solidFill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D237989-DE0B-1817-A94C-FADC5B614011}"/>
              </a:ext>
            </a:extLst>
          </p:cNvPr>
          <p:cNvSpPr txBox="1"/>
          <p:nvPr/>
        </p:nvSpPr>
        <p:spPr>
          <a:xfrm>
            <a:off x="2387501" y="746125"/>
            <a:ext cx="1588898" cy="6262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직원만족도 향상부터</a:t>
            </a:r>
            <a:endParaRPr lang="en-US" altLang="ko-KR" sz="1000" dirty="0">
              <a:solidFill>
                <a:schemeClr val="tx1"/>
              </a:solidFill>
              <a:latin typeface="페이퍼로지 5 Medium" pitchFamily="2" charset="-127"/>
              <a:ea typeface="페이퍼로지 5 Medium" pitchFamily="2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매장홍보효과까지</a:t>
            </a:r>
            <a:endParaRPr lang="en-US" altLang="ko-KR" sz="1000" dirty="0">
              <a:solidFill>
                <a:schemeClr val="tx1"/>
              </a:solidFill>
              <a:latin typeface="페이퍼로지 5 Medium" pitchFamily="2" charset="-127"/>
              <a:ea typeface="페이퍼로지 5 Medium" pitchFamily="2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000" b="1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지금은</a:t>
            </a:r>
            <a:r>
              <a:rPr lang="ko-KR" altLang="en-US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 </a:t>
            </a:r>
            <a:r>
              <a:rPr lang="ko-KR" altLang="en-US" sz="1000" b="1" dirty="0" err="1">
                <a:solidFill>
                  <a:srgbClr val="D5223A"/>
                </a:solidFill>
                <a:latin typeface="페이퍼로지 5 Medium" pitchFamily="2" charset="-127"/>
                <a:ea typeface="페이퍼로지 5 Medium" pitchFamily="2" charset="-127"/>
              </a:rPr>
              <a:t>서빙로봇</a:t>
            </a:r>
            <a:r>
              <a:rPr lang="ko-KR" altLang="en-US" sz="1000" b="1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 대중화시대</a:t>
            </a:r>
            <a:endParaRPr lang="ko-KR" altLang="en-US" sz="1000" dirty="0">
              <a:solidFill>
                <a:schemeClr val="tx1"/>
              </a:solidFill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58A2FF1-0B5F-89F0-F0F0-DFD1E8039947}"/>
              </a:ext>
            </a:extLst>
          </p:cNvPr>
          <p:cNvSpPr txBox="1"/>
          <p:nvPr/>
        </p:nvSpPr>
        <p:spPr>
          <a:xfrm>
            <a:off x="2468880" y="1421883"/>
            <a:ext cx="633508" cy="2569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국산제조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6701DDA-91E9-447B-5EF6-D91908DA0D37}"/>
              </a:ext>
            </a:extLst>
          </p:cNvPr>
          <p:cNvSpPr txBox="1"/>
          <p:nvPr/>
        </p:nvSpPr>
        <p:spPr>
          <a:xfrm>
            <a:off x="2474624" y="1643433"/>
            <a:ext cx="633507" cy="4415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ko-KR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100%</a:t>
            </a:r>
          </a:p>
          <a:p>
            <a:pPr algn="l">
              <a:lnSpc>
                <a:spcPct val="120000"/>
              </a:lnSpc>
            </a:pPr>
            <a:r>
              <a:rPr lang="ko-KR" altLang="en-US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자율주행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BEFC3A2-15BD-73B2-E2D5-8A9E308FC50E}"/>
              </a:ext>
            </a:extLst>
          </p:cNvPr>
          <p:cNvSpPr txBox="1"/>
          <p:nvPr/>
        </p:nvSpPr>
        <p:spPr>
          <a:xfrm>
            <a:off x="2468880" y="2059813"/>
            <a:ext cx="915636" cy="2569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휴대폰 관리 앱</a:t>
            </a:r>
          </a:p>
        </p:txBody>
      </p:sp>
      <p:pic>
        <p:nvPicPr>
          <p:cNvPr id="24" name="그림 23">
            <a:extLst>
              <a:ext uri="{FF2B5EF4-FFF2-40B4-BE49-F238E27FC236}">
                <a16:creationId xmlns:a16="http://schemas.microsoft.com/office/drawing/2014/main" id="{3B466F55-2E9F-1E8C-0E80-A1DE4E530F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0301" y="1493299"/>
            <a:ext cx="114642" cy="114642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id="{DD98D82C-1D2D-9C5F-3CCE-C38AADE168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0301" y="1709317"/>
            <a:ext cx="114642" cy="114642"/>
          </a:xfrm>
          <a:prstGeom prst="rect">
            <a:avLst/>
          </a:prstGeom>
        </p:spPr>
      </p:pic>
      <p:pic>
        <p:nvPicPr>
          <p:cNvPr id="26" name="그림 25">
            <a:extLst>
              <a:ext uri="{FF2B5EF4-FFF2-40B4-BE49-F238E27FC236}">
                <a16:creationId xmlns:a16="http://schemas.microsoft.com/office/drawing/2014/main" id="{A065A8B1-B8B5-6466-0B87-E99E87A3A4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0301" y="2114402"/>
            <a:ext cx="114642" cy="114642"/>
          </a:xfrm>
          <a:prstGeom prst="rect">
            <a:avLst/>
          </a:prstGeom>
        </p:spPr>
      </p:pic>
      <p:pic>
        <p:nvPicPr>
          <p:cNvPr id="27" name="그림 26" descr="휴대 전화, 실내, 트레이, 음식이(가) 표시된 사진&#10;&#10;자동 생성된 설명">
            <a:extLst>
              <a:ext uri="{FF2B5EF4-FFF2-40B4-BE49-F238E27FC236}">
                <a16:creationId xmlns:a16="http://schemas.microsoft.com/office/drawing/2014/main" id="{A204B8C0-D347-F768-27BF-6353862CC7A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08" r="31716"/>
          <a:stretch/>
        </p:blipFill>
        <p:spPr>
          <a:xfrm>
            <a:off x="3267121" y="1406683"/>
            <a:ext cx="456529" cy="878520"/>
          </a:xfrm>
          <a:prstGeom prst="rect">
            <a:avLst/>
          </a:prstGeom>
        </p:spPr>
      </p:pic>
      <p:pic>
        <p:nvPicPr>
          <p:cNvPr id="28" name="그림 27" descr="휴대 전화, 실내, 트레이, 음식이(가) 표시된 사진&#10;&#10;자동 생성된 설명">
            <a:extLst>
              <a:ext uri="{FF2B5EF4-FFF2-40B4-BE49-F238E27FC236}">
                <a16:creationId xmlns:a16="http://schemas.microsoft.com/office/drawing/2014/main" id="{10975AA9-E25C-831E-3FA1-E8BAC820B8D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44" r="34936"/>
          <a:stretch/>
        </p:blipFill>
        <p:spPr>
          <a:xfrm>
            <a:off x="3646465" y="1406683"/>
            <a:ext cx="399348" cy="87852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4737388A-04A5-B2AA-42E6-E4E33CB5E333}"/>
              </a:ext>
            </a:extLst>
          </p:cNvPr>
          <p:cNvSpPr txBox="1"/>
          <p:nvPr/>
        </p:nvSpPr>
        <p:spPr>
          <a:xfrm>
            <a:off x="4702739" y="376793"/>
            <a:ext cx="9989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dirty="0">
                <a:solidFill>
                  <a:srgbClr val="D5223A"/>
                </a:solidFill>
                <a:latin typeface="페이퍼로지 5 Medium" pitchFamily="2" charset="-127"/>
                <a:ea typeface="페이퍼로지 5 Medium" pitchFamily="2" charset="-127"/>
              </a:rPr>
              <a:t>매장전화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E3ADB43-9EAB-745A-92C0-1C0AD0A35839}"/>
              </a:ext>
            </a:extLst>
          </p:cNvPr>
          <p:cNvSpPr txBox="1"/>
          <p:nvPr/>
        </p:nvSpPr>
        <p:spPr>
          <a:xfrm>
            <a:off x="4388646" y="746125"/>
            <a:ext cx="1588898" cy="6262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직원만족도 향상부터</a:t>
            </a:r>
            <a:endParaRPr lang="en-US" altLang="ko-KR" sz="1000" dirty="0">
              <a:solidFill>
                <a:schemeClr val="tx1"/>
              </a:solidFill>
              <a:latin typeface="페이퍼로지 5 Medium" pitchFamily="2" charset="-127"/>
              <a:ea typeface="페이퍼로지 5 Medium" pitchFamily="2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매장홍보효과까지</a:t>
            </a:r>
            <a:endParaRPr lang="en-US" altLang="ko-KR" sz="1000" dirty="0">
              <a:solidFill>
                <a:schemeClr val="tx1"/>
              </a:solidFill>
              <a:latin typeface="페이퍼로지 5 Medium" pitchFamily="2" charset="-127"/>
              <a:ea typeface="페이퍼로지 5 Medium" pitchFamily="2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000" b="1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지금은</a:t>
            </a:r>
            <a:r>
              <a:rPr lang="ko-KR" altLang="en-US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 </a:t>
            </a:r>
            <a:r>
              <a:rPr lang="ko-KR" altLang="en-US" sz="1000" b="1" dirty="0" err="1">
                <a:solidFill>
                  <a:srgbClr val="D5223A"/>
                </a:solidFill>
                <a:latin typeface="페이퍼로지 5 Medium" pitchFamily="2" charset="-127"/>
                <a:ea typeface="페이퍼로지 5 Medium" pitchFamily="2" charset="-127"/>
              </a:rPr>
              <a:t>서빙로봇</a:t>
            </a:r>
            <a:r>
              <a:rPr lang="ko-KR" altLang="en-US" sz="1000" b="1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 대중화시대</a:t>
            </a:r>
            <a:endParaRPr lang="ko-KR" altLang="en-US" sz="1000" dirty="0">
              <a:solidFill>
                <a:schemeClr val="tx1"/>
              </a:solidFill>
              <a:latin typeface="페이퍼로지 5 Medium" pitchFamily="2" charset="-127"/>
              <a:ea typeface="페이퍼로지 5 Medium" pitchFamily="2" charset="-127"/>
            </a:endParaRPr>
          </a:p>
        </p:txBody>
      </p:sp>
      <p:pic>
        <p:nvPicPr>
          <p:cNvPr id="31" name="그림 30" descr="전자제품, 전화, 전화의, 휴대 전화이(가) 표시된 사진&#10;&#10;자동 생성된 설명">
            <a:extLst>
              <a:ext uri="{FF2B5EF4-FFF2-40B4-BE49-F238E27FC236}">
                <a16:creationId xmlns:a16="http://schemas.microsoft.com/office/drawing/2014/main" id="{E99516E0-759D-9A61-15CD-B21707EC278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61" r="29741"/>
          <a:stretch/>
        </p:blipFill>
        <p:spPr>
          <a:xfrm>
            <a:off x="5149241" y="1403595"/>
            <a:ext cx="336406" cy="596187"/>
          </a:xfrm>
          <a:prstGeom prst="rect">
            <a:avLst/>
          </a:prstGeom>
        </p:spPr>
      </p:pic>
      <p:pic>
        <p:nvPicPr>
          <p:cNvPr id="32" name="그림 31">
            <a:extLst>
              <a:ext uri="{FF2B5EF4-FFF2-40B4-BE49-F238E27FC236}">
                <a16:creationId xmlns:a16="http://schemas.microsoft.com/office/drawing/2014/main" id="{508A8CE6-6E99-53F5-8A61-7221E1A5132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9863" b="74419" l="5820" r="26457"/>
                    </a14:imgEffect>
                  </a14:imgLayer>
                </a14:imgProps>
              </a:ext>
            </a:extLst>
          </a:blip>
          <a:srcRect l="6179" t="29562" r="73200" b="32620"/>
          <a:stretch/>
        </p:blipFill>
        <p:spPr>
          <a:xfrm>
            <a:off x="5145044" y="1660525"/>
            <a:ext cx="987535" cy="727737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2F6CCDCE-8072-07B2-8E0B-E7E2A99A753D}"/>
              </a:ext>
            </a:extLst>
          </p:cNvPr>
          <p:cNvSpPr txBox="1"/>
          <p:nvPr/>
        </p:nvSpPr>
        <p:spPr>
          <a:xfrm>
            <a:off x="4409400" y="1421883"/>
            <a:ext cx="633508" cy="2569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국산제조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A6210A0-D5C0-2EE9-F746-28765CC21D13}"/>
              </a:ext>
            </a:extLst>
          </p:cNvPr>
          <p:cNvSpPr txBox="1"/>
          <p:nvPr/>
        </p:nvSpPr>
        <p:spPr>
          <a:xfrm>
            <a:off x="4415144" y="1643433"/>
            <a:ext cx="633507" cy="4415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ko-KR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100%</a:t>
            </a:r>
          </a:p>
          <a:p>
            <a:pPr algn="l">
              <a:lnSpc>
                <a:spcPct val="120000"/>
              </a:lnSpc>
            </a:pPr>
            <a:r>
              <a:rPr lang="ko-KR" altLang="en-US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자율주행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5679440-3960-CA8A-FC99-D1281B655CA9}"/>
              </a:ext>
            </a:extLst>
          </p:cNvPr>
          <p:cNvSpPr txBox="1"/>
          <p:nvPr/>
        </p:nvSpPr>
        <p:spPr>
          <a:xfrm>
            <a:off x="4409400" y="2059813"/>
            <a:ext cx="915636" cy="2569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휴대폰 관리 앱</a:t>
            </a:r>
          </a:p>
        </p:txBody>
      </p:sp>
      <p:pic>
        <p:nvPicPr>
          <p:cNvPr id="36" name="그림 35">
            <a:extLst>
              <a:ext uri="{FF2B5EF4-FFF2-40B4-BE49-F238E27FC236}">
                <a16:creationId xmlns:a16="http://schemas.microsoft.com/office/drawing/2014/main" id="{3DB56E8D-61AD-5A47-D558-1283964221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4649" y="1493299"/>
            <a:ext cx="114642" cy="114642"/>
          </a:xfrm>
          <a:prstGeom prst="rect">
            <a:avLst/>
          </a:prstGeom>
        </p:spPr>
      </p:pic>
      <p:pic>
        <p:nvPicPr>
          <p:cNvPr id="37" name="그림 36">
            <a:extLst>
              <a:ext uri="{FF2B5EF4-FFF2-40B4-BE49-F238E27FC236}">
                <a16:creationId xmlns:a16="http://schemas.microsoft.com/office/drawing/2014/main" id="{92392557-06DF-F20B-E7EE-85F06B295E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4649" y="1709317"/>
            <a:ext cx="114642" cy="114642"/>
          </a:xfrm>
          <a:prstGeom prst="rect">
            <a:avLst/>
          </a:prstGeom>
        </p:spPr>
      </p:pic>
      <p:pic>
        <p:nvPicPr>
          <p:cNvPr id="38" name="그림 37">
            <a:extLst>
              <a:ext uri="{FF2B5EF4-FFF2-40B4-BE49-F238E27FC236}">
                <a16:creationId xmlns:a16="http://schemas.microsoft.com/office/drawing/2014/main" id="{73F38EC6-95CF-AEDE-1999-518E086131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4649" y="2114402"/>
            <a:ext cx="114642" cy="114642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68126E90-17E1-3878-4E1C-8F9ED2C84954}"/>
              </a:ext>
            </a:extLst>
          </p:cNvPr>
          <p:cNvSpPr txBox="1"/>
          <p:nvPr/>
        </p:nvSpPr>
        <p:spPr>
          <a:xfrm>
            <a:off x="547223" y="2789613"/>
            <a:ext cx="12025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dirty="0">
                <a:solidFill>
                  <a:srgbClr val="D5223A"/>
                </a:solidFill>
                <a:latin typeface="페이퍼로지 5 Medium" pitchFamily="2" charset="-127"/>
                <a:ea typeface="페이퍼로지 5 Medium" pitchFamily="2" charset="-127"/>
              </a:rPr>
              <a:t>기가인터넷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9057919-47D6-2BBF-EEDA-8BDCB5E43697}"/>
              </a:ext>
            </a:extLst>
          </p:cNvPr>
          <p:cNvSpPr txBox="1"/>
          <p:nvPr/>
        </p:nvSpPr>
        <p:spPr>
          <a:xfrm>
            <a:off x="410164" y="3071260"/>
            <a:ext cx="1476686" cy="6262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부족한 일손</a:t>
            </a:r>
            <a:r>
              <a:rPr lang="en-US" altLang="ko-KR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,</a:t>
            </a:r>
          </a:p>
          <a:p>
            <a:pPr algn="ctr">
              <a:lnSpc>
                <a:spcPct val="120000"/>
              </a:lnSpc>
            </a:pPr>
            <a:r>
              <a:rPr lang="ko-KR" altLang="en-US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테이블 회전율과 매출고민</a:t>
            </a:r>
            <a:endParaRPr lang="en-US" altLang="ko-KR" sz="1000" dirty="0">
              <a:solidFill>
                <a:schemeClr val="tx1"/>
              </a:solidFill>
              <a:latin typeface="페이퍼로지 5 Medium" pitchFamily="2" charset="-127"/>
              <a:ea typeface="페이퍼로지 5 Medium" pitchFamily="2" charset="-127"/>
            </a:endParaRPr>
          </a:p>
          <a:p>
            <a:pPr algn="ctr">
              <a:lnSpc>
                <a:spcPct val="120000"/>
              </a:lnSpc>
            </a:pPr>
            <a:r>
              <a:rPr lang="en-US" altLang="ko-KR" sz="1000" b="1" dirty="0">
                <a:solidFill>
                  <a:srgbClr val="D5223A"/>
                </a:solidFill>
                <a:latin typeface="페이퍼로지 5 Medium" pitchFamily="2" charset="-127"/>
                <a:ea typeface="페이퍼로지 5 Medium" pitchFamily="2" charset="-127"/>
              </a:rPr>
              <a:t>KT</a:t>
            </a:r>
            <a:r>
              <a:rPr lang="ko-KR" altLang="en-US" sz="1000" b="1" dirty="0" err="1">
                <a:solidFill>
                  <a:srgbClr val="D5223A"/>
                </a:solidFill>
                <a:latin typeface="페이퍼로지 5 Medium" pitchFamily="2" charset="-127"/>
                <a:ea typeface="페이퍼로지 5 Medium" pitchFamily="2" charset="-127"/>
              </a:rPr>
              <a:t>하이오더</a:t>
            </a:r>
            <a:r>
              <a:rPr lang="ko-KR" altLang="en-US" sz="1000" b="1" dirty="0">
                <a:solidFill>
                  <a:srgbClr val="D5223A"/>
                </a:solidFill>
                <a:latin typeface="페이퍼로지 5 Medium" pitchFamily="2" charset="-127"/>
                <a:ea typeface="페이퍼로지 5 Medium" pitchFamily="2" charset="-127"/>
              </a:rPr>
              <a:t> </a:t>
            </a:r>
            <a:r>
              <a:rPr lang="ko-KR" altLang="en-US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로 고민해결</a:t>
            </a:r>
            <a:r>
              <a:rPr lang="en-US" altLang="ko-KR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!</a:t>
            </a:r>
            <a:endParaRPr lang="ko-KR" altLang="en-US" sz="1000" dirty="0">
              <a:solidFill>
                <a:schemeClr val="tx1"/>
              </a:solidFill>
              <a:latin typeface="페이퍼로지 5 Medium" pitchFamily="2" charset="-127"/>
              <a:ea typeface="페이퍼로지 5 Medium" pitchFamily="2" charset="-127"/>
            </a:endParaRPr>
          </a:p>
        </p:txBody>
      </p: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08F5717F-ADB2-BE00-CA8F-7FA3B148087A}"/>
              </a:ext>
            </a:extLst>
          </p:cNvPr>
          <p:cNvGrpSpPr/>
          <p:nvPr/>
        </p:nvGrpSpPr>
        <p:grpSpPr>
          <a:xfrm>
            <a:off x="341495" y="3809863"/>
            <a:ext cx="972957" cy="894860"/>
            <a:chOff x="341495" y="3809863"/>
            <a:chExt cx="972957" cy="894860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1BB5BF6-F3E1-FD83-3606-249B30B0508B}"/>
                </a:ext>
              </a:extLst>
            </p:cNvPr>
            <p:cNvSpPr txBox="1"/>
            <p:nvPr/>
          </p:nvSpPr>
          <p:spPr>
            <a:xfrm>
              <a:off x="412057" y="3809863"/>
              <a:ext cx="857928" cy="2569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ko-KR" altLang="en-US" sz="1000" dirty="0" err="1">
                  <a:solidFill>
                    <a:schemeClr val="tx1"/>
                  </a:solidFill>
                  <a:latin typeface="페이퍼로지 5 Medium" pitchFamily="2" charset="-127"/>
                  <a:ea typeface="페이퍼로지 5 Medium" pitchFamily="2" charset="-127"/>
                </a:rPr>
                <a:t>결제누락방지</a:t>
              </a:r>
              <a:endParaRPr lang="ko-KR" altLang="en-US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A8D108C4-B184-9E8A-C97E-9EA17FAC954B}"/>
                </a:ext>
              </a:extLst>
            </p:cNvPr>
            <p:cNvSpPr txBox="1"/>
            <p:nvPr/>
          </p:nvSpPr>
          <p:spPr>
            <a:xfrm>
              <a:off x="402440" y="4031413"/>
              <a:ext cx="877164" cy="4415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ko-KR" altLang="en-US" sz="1000" dirty="0" err="1">
                  <a:solidFill>
                    <a:schemeClr val="tx1"/>
                  </a:solidFill>
                  <a:latin typeface="페이퍼로지 5 Medium" pitchFamily="2" charset="-127"/>
                  <a:ea typeface="페이퍼로지 5 Medium" pitchFamily="2" charset="-127"/>
                </a:rPr>
                <a:t>전국어디서나</a:t>
              </a:r>
              <a:endParaRPr lang="en-US" altLang="ko-KR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endParaRPr>
            </a:p>
            <a:p>
              <a:pPr algn="ctr">
                <a:lnSpc>
                  <a:spcPct val="120000"/>
                </a:lnSpc>
              </a:pPr>
              <a:r>
                <a:rPr lang="en-US" altLang="ko-KR" sz="1000" dirty="0">
                  <a:solidFill>
                    <a:schemeClr val="tx1"/>
                  </a:solidFill>
                  <a:latin typeface="페이퍼로지 5 Medium" pitchFamily="2" charset="-127"/>
                  <a:ea typeface="페이퍼로지 5 Medium" pitchFamily="2" charset="-127"/>
                </a:rPr>
                <a:t>3</a:t>
              </a:r>
              <a:r>
                <a:rPr lang="ko-KR" altLang="en-US" sz="1000" dirty="0" err="1">
                  <a:solidFill>
                    <a:schemeClr val="tx1"/>
                  </a:solidFill>
                  <a:latin typeface="페이퍼로지 5 Medium" pitchFamily="2" charset="-127"/>
                  <a:ea typeface="페이퍼로지 5 Medium" pitchFamily="2" charset="-127"/>
                </a:rPr>
                <a:t>년무상</a:t>
              </a:r>
              <a:r>
                <a:rPr lang="ko-KR" altLang="en-US" sz="1000" dirty="0">
                  <a:solidFill>
                    <a:schemeClr val="tx1"/>
                  </a:solidFill>
                  <a:latin typeface="페이퍼로지 5 Medium" pitchFamily="2" charset="-127"/>
                  <a:ea typeface="페이퍼로지 5 Medium" pitchFamily="2" charset="-127"/>
                </a:rPr>
                <a:t> </a:t>
              </a:r>
              <a:r>
                <a:rPr lang="en-US" altLang="ko-KR" sz="1000" dirty="0">
                  <a:solidFill>
                    <a:schemeClr val="tx1"/>
                  </a:solidFill>
                  <a:latin typeface="페이퍼로지 5 Medium" pitchFamily="2" charset="-127"/>
                  <a:ea typeface="페이퍼로지 5 Medium" pitchFamily="2" charset="-127"/>
                </a:rPr>
                <a:t>A/S</a:t>
              </a:r>
              <a:endParaRPr lang="ko-KR" altLang="en-US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253B56C-0041-12D3-8D83-318614AC28CE}"/>
                </a:ext>
              </a:extLst>
            </p:cNvPr>
            <p:cNvSpPr txBox="1"/>
            <p:nvPr/>
          </p:nvSpPr>
          <p:spPr>
            <a:xfrm>
              <a:off x="398816" y="4447793"/>
              <a:ext cx="915636" cy="2569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ko-KR" altLang="en-US" sz="1000" dirty="0">
                  <a:solidFill>
                    <a:schemeClr val="tx1"/>
                  </a:solidFill>
                  <a:latin typeface="페이퍼로지 5 Medium" pitchFamily="2" charset="-127"/>
                  <a:ea typeface="페이퍼로지 5 Medium" pitchFamily="2" charset="-127"/>
                </a:rPr>
                <a:t>휴대폰 관리 앱</a:t>
              </a:r>
            </a:p>
          </p:txBody>
        </p:sp>
        <p:grpSp>
          <p:nvGrpSpPr>
            <p:cNvPr id="45" name="그룹 44">
              <a:extLst>
                <a:ext uri="{FF2B5EF4-FFF2-40B4-BE49-F238E27FC236}">
                  <a16:creationId xmlns:a16="http://schemas.microsoft.com/office/drawing/2014/main" id="{E13795CC-C8F9-DC38-3A30-54968A0BFE1E}"/>
                </a:ext>
              </a:extLst>
            </p:cNvPr>
            <p:cNvGrpSpPr/>
            <p:nvPr/>
          </p:nvGrpSpPr>
          <p:grpSpPr>
            <a:xfrm>
              <a:off x="341495" y="3871731"/>
              <a:ext cx="114642" cy="735745"/>
              <a:chOff x="341495" y="3871731"/>
              <a:chExt cx="114642" cy="735745"/>
            </a:xfrm>
          </p:grpSpPr>
          <p:pic>
            <p:nvPicPr>
              <p:cNvPr id="46" name="그림 45">
                <a:extLst>
                  <a:ext uri="{FF2B5EF4-FFF2-40B4-BE49-F238E27FC236}">
                    <a16:creationId xmlns:a16="http://schemas.microsoft.com/office/drawing/2014/main" id="{AE5FB057-3A6D-2472-3AE7-6C5B2CE2DEC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1495" y="3871731"/>
                <a:ext cx="114642" cy="114642"/>
              </a:xfrm>
              <a:prstGeom prst="rect">
                <a:avLst/>
              </a:prstGeom>
            </p:spPr>
          </p:pic>
          <p:pic>
            <p:nvPicPr>
              <p:cNvPr id="47" name="그림 46">
                <a:extLst>
                  <a:ext uri="{FF2B5EF4-FFF2-40B4-BE49-F238E27FC236}">
                    <a16:creationId xmlns:a16="http://schemas.microsoft.com/office/drawing/2014/main" id="{8DDA4B68-C7B7-56F8-6459-B6246AFE97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1495" y="4087749"/>
                <a:ext cx="114642" cy="114642"/>
              </a:xfrm>
              <a:prstGeom prst="rect">
                <a:avLst/>
              </a:prstGeom>
            </p:spPr>
          </p:pic>
          <p:pic>
            <p:nvPicPr>
              <p:cNvPr id="48" name="그림 47">
                <a:extLst>
                  <a:ext uri="{FF2B5EF4-FFF2-40B4-BE49-F238E27FC236}">
                    <a16:creationId xmlns:a16="http://schemas.microsoft.com/office/drawing/2014/main" id="{A5CFE371-D233-1975-094B-9DA86BF49E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1495" y="4492834"/>
                <a:ext cx="114642" cy="114642"/>
              </a:xfrm>
              <a:prstGeom prst="rect">
                <a:avLst/>
              </a:prstGeom>
            </p:spPr>
          </p:pic>
        </p:grpSp>
      </p:grpSp>
      <p:pic>
        <p:nvPicPr>
          <p:cNvPr id="49" name="그림 48" descr="라우터, 실내이(가) 표시된 사진&#10;&#10;자동 생성된 설명">
            <a:extLst>
              <a:ext uri="{FF2B5EF4-FFF2-40B4-BE49-F238E27FC236}">
                <a16:creationId xmlns:a16="http://schemas.microsoft.com/office/drawing/2014/main" id="{DCB7D792-5C29-80C9-9505-33C01A8C161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001" y="3929052"/>
            <a:ext cx="1088282" cy="761797"/>
          </a:xfrm>
          <a:prstGeom prst="rect">
            <a:avLst/>
          </a:prstGeom>
        </p:spPr>
      </p:pic>
      <p:grpSp>
        <p:nvGrpSpPr>
          <p:cNvPr id="50" name="그룹 49">
            <a:extLst>
              <a:ext uri="{FF2B5EF4-FFF2-40B4-BE49-F238E27FC236}">
                <a16:creationId xmlns:a16="http://schemas.microsoft.com/office/drawing/2014/main" id="{3B7639E2-8926-01BC-3FDB-9DB18A78B0F6}"/>
              </a:ext>
            </a:extLst>
          </p:cNvPr>
          <p:cNvGrpSpPr/>
          <p:nvPr/>
        </p:nvGrpSpPr>
        <p:grpSpPr>
          <a:xfrm>
            <a:off x="2303263" y="3809863"/>
            <a:ext cx="972957" cy="894860"/>
            <a:chOff x="341495" y="3809863"/>
            <a:chExt cx="972957" cy="894860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9665AB49-FDC3-FDC3-D065-FB28D9B3CDF8}"/>
                </a:ext>
              </a:extLst>
            </p:cNvPr>
            <p:cNvSpPr txBox="1"/>
            <p:nvPr/>
          </p:nvSpPr>
          <p:spPr>
            <a:xfrm>
              <a:off x="412057" y="3809863"/>
              <a:ext cx="857928" cy="2569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ko-KR" altLang="en-US" sz="1000" dirty="0" err="1">
                  <a:solidFill>
                    <a:schemeClr val="tx1"/>
                  </a:solidFill>
                  <a:latin typeface="페이퍼로지 5 Medium" pitchFamily="2" charset="-127"/>
                  <a:ea typeface="페이퍼로지 5 Medium" pitchFamily="2" charset="-127"/>
                </a:rPr>
                <a:t>결제누락방지</a:t>
              </a:r>
              <a:endParaRPr lang="ko-KR" altLang="en-US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77C76362-290D-1D1C-41B0-A588A647F39B}"/>
                </a:ext>
              </a:extLst>
            </p:cNvPr>
            <p:cNvSpPr txBox="1"/>
            <p:nvPr/>
          </p:nvSpPr>
          <p:spPr>
            <a:xfrm>
              <a:off x="402440" y="4031413"/>
              <a:ext cx="877164" cy="4415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ko-KR" altLang="en-US" sz="1000" dirty="0" err="1">
                  <a:solidFill>
                    <a:schemeClr val="tx1"/>
                  </a:solidFill>
                  <a:latin typeface="페이퍼로지 5 Medium" pitchFamily="2" charset="-127"/>
                  <a:ea typeface="페이퍼로지 5 Medium" pitchFamily="2" charset="-127"/>
                </a:rPr>
                <a:t>전국어디서나</a:t>
              </a:r>
              <a:endParaRPr lang="en-US" altLang="ko-KR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endParaRPr>
            </a:p>
            <a:p>
              <a:pPr algn="ctr">
                <a:lnSpc>
                  <a:spcPct val="120000"/>
                </a:lnSpc>
              </a:pPr>
              <a:r>
                <a:rPr lang="en-US" altLang="ko-KR" sz="1000" dirty="0">
                  <a:solidFill>
                    <a:schemeClr val="tx1"/>
                  </a:solidFill>
                  <a:latin typeface="페이퍼로지 5 Medium" pitchFamily="2" charset="-127"/>
                  <a:ea typeface="페이퍼로지 5 Medium" pitchFamily="2" charset="-127"/>
                </a:rPr>
                <a:t>3</a:t>
              </a:r>
              <a:r>
                <a:rPr lang="ko-KR" altLang="en-US" sz="1000" dirty="0" err="1">
                  <a:solidFill>
                    <a:schemeClr val="tx1"/>
                  </a:solidFill>
                  <a:latin typeface="페이퍼로지 5 Medium" pitchFamily="2" charset="-127"/>
                  <a:ea typeface="페이퍼로지 5 Medium" pitchFamily="2" charset="-127"/>
                </a:rPr>
                <a:t>년무상</a:t>
              </a:r>
              <a:r>
                <a:rPr lang="ko-KR" altLang="en-US" sz="1000" dirty="0">
                  <a:solidFill>
                    <a:schemeClr val="tx1"/>
                  </a:solidFill>
                  <a:latin typeface="페이퍼로지 5 Medium" pitchFamily="2" charset="-127"/>
                  <a:ea typeface="페이퍼로지 5 Medium" pitchFamily="2" charset="-127"/>
                </a:rPr>
                <a:t> </a:t>
              </a:r>
              <a:r>
                <a:rPr lang="en-US" altLang="ko-KR" sz="1000" dirty="0">
                  <a:solidFill>
                    <a:schemeClr val="tx1"/>
                  </a:solidFill>
                  <a:latin typeface="페이퍼로지 5 Medium" pitchFamily="2" charset="-127"/>
                  <a:ea typeface="페이퍼로지 5 Medium" pitchFamily="2" charset="-127"/>
                </a:rPr>
                <a:t>A/S</a:t>
              </a:r>
              <a:endParaRPr lang="ko-KR" altLang="en-US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D83299F2-F93F-37BF-2259-F0E39217C21D}"/>
                </a:ext>
              </a:extLst>
            </p:cNvPr>
            <p:cNvSpPr txBox="1"/>
            <p:nvPr/>
          </p:nvSpPr>
          <p:spPr>
            <a:xfrm>
              <a:off x="398816" y="4447793"/>
              <a:ext cx="915636" cy="2569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ko-KR" altLang="en-US" sz="1000" dirty="0">
                  <a:solidFill>
                    <a:schemeClr val="tx1"/>
                  </a:solidFill>
                  <a:latin typeface="페이퍼로지 5 Medium" pitchFamily="2" charset="-127"/>
                  <a:ea typeface="페이퍼로지 5 Medium" pitchFamily="2" charset="-127"/>
                </a:rPr>
                <a:t>휴대폰 관리 앱</a:t>
              </a:r>
            </a:p>
          </p:txBody>
        </p:sp>
        <p:grpSp>
          <p:nvGrpSpPr>
            <p:cNvPr id="54" name="그룹 53">
              <a:extLst>
                <a:ext uri="{FF2B5EF4-FFF2-40B4-BE49-F238E27FC236}">
                  <a16:creationId xmlns:a16="http://schemas.microsoft.com/office/drawing/2014/main" id="{7FF17933-9B7B-E8A1-8930-B7C4F9D729F3}"/>
                </a:ext>
              </a:extLst>
            </p:cNvPr>
            <p:cNvGrpSpPr/>
            <p:nvPr/>
          </p:nvGrpSpPr>
          <p:grpSpPr>
            <a:xfrm>
              <a:off x="341495" y="3871731"/>
              <a:ext cx="114642" cy="735745"/>
              <a:chOff x="341495" y="3871731"/>
              <a:chExt cx="114642" cy="735745"/>
            </a:xfrm>
          </p:grpSpPr>
          <p:pic>
            <p:nvPicPr>
              <p:cNvPr id="55" name="그림 54">
                <a:extLst>
                  <a:ext uri="{FF2B5EF4-FFF2-40B4-BE49-F238E27FC236}">
                    <a16:creationId xmlns:a16="http://schemas.microsoft.com/office/drawing/2014/main" id="{568633D7-2461-EB45-3F59-9C849D91503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1495" y="3871731"/>
                <a:ext cx="114642" cy="114642"/>
              </a:xfrm>
              <a:prstGeom prst="rect">
                <a:avLst/>
              </a:prstGeom>
            </p:spPr>
          </p:pic>
          <p:pic>
            <p:nvPicPr>
              <p:cNvPr id="56" name="그림 55">
                <a:extLst>
                  <a:ext uri="{FF2B5EF4-FFF2-40B4-BE49-F238E27FC236}">
                    <a16:creationId xmlns:a16="http://schemas.microsoft.com/office/drawing/2014/main" id="{7FB1F2F1-56E8-CB3D-CF6D-EF44AE7986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1495" y="4087749"/>
                <a:ext cx="114642" cy="114642"/>
              </a:xfrm>
              <a:prstGeom prst="rect">
                <a:avLst/>
              </a:prstGeom>
            </p:spPr>
          </p:pic>
          <p:pic>
            <p:nvPicPr>
              <p:cNvPr id="57" name="그림 56">
                <a:extLst>
                  <a:ext uri="{FF2B5EF4-FFF2-40B4-BE49-F238E27FC236}">
                    <a16:creationId xmlns:a16="http://schemas.microsoft.com/office/drawing/2014/main" id="{B08A186B-9D35-9363-ED3B-0671031B118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1495" y="4492834"/>
                <a:ext cx="114642" cy="114642"/>
              </a:xfrm>
              <a:prstGeom prst="rect">
                <a:avLst/>
              </a:prstGeom>
            </p:spPr>
          </p:pic>
        </p:grp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B5BA27B3-2E97-832E-115C-8149F6DC522E}"/>
              </a:ext>
            </a:extLst>
          </p:cNvPr>
          <p:cNvSpPr txBox="1"/>
          <p:nvPr/>
        </p:nvSpPr>
        <p:spPr>
          <a:xfrm>
            <a:off x="2575483" y="2789613"/>
            <a:ext cx="12025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dirty="0">
                <a:solidFill>
                  <a:srgbClr val="D5223A"/>
                </a:solidFill>
                <a:latin typeface="페이퍼로지 5 Medium" pitchFamily="2" charset="-127"/>
                <a:ea typeface="페이퍼로지 5 Medium" pitchFamily="2" charset="-127"/>
              </a:rPr>
              <a:t>결제시스템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A9941D6-AF51-A30C-F511-B4B72D6D08D7}"/>
              </a:ext>
            </a:extLst>
          </p:cNvPr>
          <p:cNvSpPr txBox="1"/>
          <p:nvPr/>
        </p:nvSpPr>
        <p:spPr>
          <a:xfrm>
            <a:off x="2427359" y="3071260"/>
            <a:ext cx="1476686" cy="6262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부족한 일손</a:t>
            </a:r>
            <a:r>
              <a:rPr lang="en-US" altLang="ko-KR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,</a:t>
            </a:r>
          </a:p>
          <a:p>
            <a:pPr algn="ctr">
              <a:lnSpc>
                <a:spcPct val="120000"/>
              </a:lnSpc>
            </a:pPr>
            <a:r>
              <a:rPr lang="ko-KR" altLang="en-US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테이블 회전율과 매출고민</a:t>
            </a:r>
            <a:endParaRPr lang="en-US" altLang="ko-KR" sz="1000" dirty="0">
              <a:solidFill>
                <a:schemeClr val="tx1"/>
              </a:solidFill>
              <a:latin typeface="페이퍼로지 5 Medium" pitchFamily="2" charset="-127"/>
              <a:ea typeface="페이퍼로지 5 Medium" pitchFamily="2" charset="-127"/>
            </a:endParaRPr>
          </a:p>
          <a:p>
            <a:pPr algn="ctr">
              <a:lnSpc>
                <a:spcPct val="120000"/>
              </a:lnSpc>
            </a:pPr>
            <a:r>
              <a:rPr lang="en-US" altLang="ko-KR" sz="1000" b="1" dirty="0">
                <a:solidFill>
                  <a:srgbClr val="D5223A"/>
                </a:solidFill>
                <a:latin typeface="페이퍼로지 5 Medium" pitchFamily="2" charset="-127"/>
                <a:ea typeface="페이퍼로지 5 Medium" pitchFamily="2" charset="-127"/>
              </a:rPr>
              <a:t>KT</a:t>
            </a:r>
            <a:r>
              <a:rPr lang="ko-KR" altLang="en-US" sz="1000" b="1" dirty="0" err="1">
                <a:solidFill>
                  <a:srgbClr val="D5223A"/>
                </a:solidFill>
                <a:latin typeface="페이퍼로지 5 Medium" pitchFamily="2" charset="-127"/>
                <a:ea typeface="페이퍼로지 5 Medium" pitchFamily="2" charset="-127"/>
              </a:rPr>
              <a:t>하이오더</a:t>
            </a:r>
            <a:r>
              <a:rPr lang="ko-KR" altLang="en-US" sz="1000" b="1" dirty="0">
                <a:solidFill>
                  <a:srgbClr val="D5223A"/>
                </a:solidFill>
                <a:latin typeface="페이퍼로지 5 Medium" pitchFamily="2" charset="-127"/>
                <a:ea typeface="페이퍼로지 5 Medium" pitchFamily="2" charset="-127"/>
              </a:rPr>
              <a:t> </a:t>
            </a:r>
            <a:r>
              <a:rPr lang="ko-KR" altLang="en-US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로 고민해결</a:t>
            </a:r>
            <a:r>
              <a:rPr lang="en-US" altLang="ko-KR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!</a:t>
            </a:r>
            <a:endParaRPr lang="ko-KR" altLang="en-US" sz="1000" dirty="0">
              <a:solidFill>
                <a:schemeClr val="tx1"/>
              </a:solidFill>
              <a:latin typeface="페이퍼로지 5 Medium" pitchFamily="2" charset="-127"/>
              <a:ea typeface="페이퍼로지 5 Medium" pitchFamily="2" charset="-127"/>
            </a:endParaRPr>
          </a:p>
        </p:txBody>
      </p:sp>
      <p:pic>
        <p:nvPicPr>
          <p:cNvPr id="60" name="그림 59" descr="전자 기기, 전화, 계산기, 실내이(가) 표시된 사진&#10;&#10;자동 생성된 설명">
            <a:extLst>
              <a:ext uri="{FF2B5EF4-FFF2-40B4-BE49-F238E27FC236}">
                <a16:creationId xmlns:a16="http://schemas.microsoft.com/office/drawing/2014/main" id="{2618DBCD-CE9A-72FA-64CC-08FC145D65C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2755" y="4292828"/>
            <a:ext cx="474138" cy="474138"/>
          </a:xfrm>
          <a:prstGeom prst="rect">
            <a:avLst/>
          </a:prstGeom>
        </p:spPr>
      </p:pic>
      <p:pic>
        <p:nvPicPr>
          <p:cNvPr id="61" name="그림 60" descr="전자제품, 전자 기기, 멀티미디어, 정보기기이(가) 표시된 사진&#10;&#10;자동 생성된 설명">
            <a:extLst>
              <a:ext uri="{FF2B5EF4-FFF2-40B4-BE49-F238E27FC236}">
                <a16:creationId xmlns:a16="http://schemas.microsoft.com/office/drawing/2014/main" id="{A46903DD-626C-F1A9-944B-941E75DD4396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456" y="3745236"/>
            <a:ext cx="819182" cy="659442"/>
          </a:xfrm>
          <a:prstGeom prst="rect">
            <a:avLst/>
          </a:prstGeom>
        </p:spPr>
      </p:pic>
      <p:pic>
        <p:nvPicPr>
          <p:cNvPr id="62" name="그림 61" descr="휴대 전화, 정보기기, 전자 기기, 휴대용 통신 장치이(가) 표시된 사진&#10;&#10;자동 생성된 설명">
            <a:extLst>
              <a:ext uri="{FF2B5EF4-FFF2-40B4-BE49-F238E27FC236}">
                <a16:creationId xmlns:a16="http://schemas.microsoft.com/office/drawing/2014/main" id="{E3D24539-AF41-A1A6-E48B-10E349FEAF07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7550" y="3876238"/>
            <a:ext cx="928650" cy="928650"/>
          </a:xfrm>
          <a:prstGeom prst="rect">
            <a:avLst/>
          </a:prstGeom>
        </p:spPr>
      </p:pic>
      <p:sp>
        <p:nvSpPr>
          <p:cNvPr id="63" name="TextBox 62">
            <a:extLst>
              <a:ext uri="{FF2B5EF4-FFF2-40B4-BE49-F238E27FC236}">
                <a16:creationId xmlns:a16="http://schemas.microsoft.com/office/drawing/2014/main" id="{32DED7F9-5DFA-4D19-6E17-34AD806AD42F}"/>
              </a:ext>
            </a:extLst>
          </p:cNvPr>
          <p:cNvSpPr txBox="1"/>
          <p:nvPr/>
        </p:nvSpPr>
        <p:spPr>
          <a:xfrm>
            <a:off x="6946985" y="1153438"/>
            <a:ext cx="144302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200" dirty="0">
                <a:solidFill>
                  <a:srgbClr val="D5223A"/>
                </a:solidFill>
                <a:latin typeface="페이퍼로지 7 Bold" pitchFamily="2" charset="-127"/>
                <a:ea typeface="페이퍼로지 7 Bold" pitchFamily="2" charset="-127"/>
              </a:rPr>
              <a:t>KT</a:t>
            </a:r>
            <a:r>
              <a:rPr lang="ko-KR" altLang="en-US" sz="2200" dirty="0">
                <a:solidFill>
                  <a:srgbClr val="D5223A"/>
                </a:solidFill>
                <a:latin typeface="페이퍼로지 7 Bold" pitchFamily="2" charset="-127"/>
                <a:ea typeface="페이퍼로지 7 Bold" pitchFamily="2" charset="-127"/>
              </a:rPr>
              <a:t>지니</a:t>
            </a:r>
            <a:r>
              <a:rPr lang="en-US" altLang="ko-KR" sz="2200" dirty="0">
                <a:solidFill>
                  <a:srgbClr val="D5223A"/>
                </a:solidFill>
                <a:latin typeface="페이퍼로지 7 Bold" pitchFamily="2" charset="-127"/>
                <a:ea typeface="페이퍼로지 7 Bold" pitchFamily="2" charset="-127"/>
              </a:rPr>
              <a:t>TV</a:t>
            </a:r>
            <a:endParaRPr lang="ko-KR" altLang="en-US" sz="2200" dirty="0">
              <a:solidFill>
                <a:srgbClr val="D5223A"/>
              </a:solidFill>
              <a:latin typeface="페이퍼로지 7 Bold" pitchFamily="2" charset="-127"/>
              <a:ea typeface="페이퍼로지 7 Bold" pitchFamily="2" charset="-127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F3F7883-8915-1FA2-1701-AFCD37D52C75}"/>
              </a:ext>
            </a:extLst>
          </p:cNvPr>
          <p:cNvSpPr txBox="1"/>
          <p:nvPr/>
        </p:nvSpPr>
        <p:spPr>
          <a:xfrm>
            <a:off x="4341357" y="3071260"/>
            <a:ext cx="1571264" cy="6262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실시간으로</a:t>
            </a:r>
            <a:endParaRPr lang="en-US" altLang="ko-KR" sz="1000" dirty="0">
              <a:solidFill>
                <a:schemeClr val="tx1"/>
              </a:solidFill>
              <a:latin typeface="페이퍼로지 5 Medium" pitchFamily="2" charset="-127"/>
              <a:ea typeface="페이퍼로지 5 Medium" pitchFamily="2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안전하게 영상저장</a:t>
            </a:r>
            <a:endParaRPr lang="en-US" altLang="ko-KR" sz="1000" dirty="0">
              <a:solidFill>
                <a:schemeClr val="tx1"/>
              </a:solidFill>
              <a:latin typeface="페이퍼로지 5 Medium" pitchFamily="2" charset="-127"/>
              <a:ea typeface="페이퍼로지 5 Medium" pitchFamily="2" charset="-127"/>
            </a:endParaRPr>
          </a:p>
          <a:p>
            <a:pPr algn="ctr">
              <a:lnSpc>
                <a:spcPct val="120000"/>
              </a:lnSpc>
            </a:pPr>
            <a:r>
              <a:rPr lang="en-US" altLang="ko-KR" sz="1000" b="1" dirty="0">
                <a:solidFill>
                  <a:srgbClr val="D5223A"/>
                </a:solidFill>
                <a:latin typeface="페이퍼로지 5 Medium" pitchFamily="2" charset="-127"/>
                <a:ea typeface="페이퍼로지 5 Medium" pitchFamily="2" charset="-127"/>
              </a:rPr>
              <a:t>KT</a:t>
            </a:r>
            <a:r>
              <a:rPr lang="ko-KR" altLang="en-US" sz="1000" b="1" dirty="0" err="1">
                <a:solidFill>
                  <a:srgbClr val="D5223A"/>
                </a:solidFill>
                <a:latin typeface="페이퍼로지 5 Medium" pitchFamily="2" charset="-127"/>
                <a:ea typeface="페이퍼로지 5 Medium" pitchFamily="2" charset="-127"/>
              </a:rPr>
              <a:t>기가아이즈</a:t>
            </a:r>
            <a:r>
              <a:rPr lang="ko-KR" altLang="en-US" sz="1000" b="1" dirty="0">
                <a:solidFill>
                  <a:srgbClr val="D5223A"/>
                </a:solidFill>
                <a:latin typeface="페이퍼로지 5 Medium" pitchFamily="2" charset="-127"/>
                <a:ea typeface="페이퍼로지 5 Medium" pitchFamily="2" charset="-127"/>
              </a:rPr>
              <a:t> </a:t>
            </a:r>
            <a:r>
              <a:rPr lang="ko-KR" altLang="en-US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로 고민해결</a:t>
            </a:r>
            <a:r>
              <a:rPr lang="en-US" altLang="ko-KR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!</a:t>
            </a:r>
            <a:endParaRPr lang="ko-KR" altLang="en-US" sz="1000" dirty="0">
              <a:solidFill>
                <a:schemeClr val="tx1"/>
              </a:solidFill>
              <a:latin typeface="페이퍼로지 5 Medium" pitchFamily="2" charset="-127"/>
              <a:ea typeface="페이퍼로지 5 Medium" pitchFamily="2" charset="-127"/>
            </a:endParaRPr>
          </a:p>
        </p:txBody>
      </p:sp>
      <p:grpSp>
        <p:nvGrpSpPr>
          <p:cNvPr id="65" name="그룹 64">
            <a:extLst>
              <a:ext uri="{FF2B5EF4-FFF2-40B4-BE49-F238E27FC236}">
                <a16:creationId xmlns:a16="http://schemas.microsoft.com/office/drawing/2014/main" id="{AC50EA30-2E23-3522-A513-DCE7F112F5FE}"/>
              </a:ext>
            </a:extLst>
          </p:cNvPr>
          <p:cNvGrpSpPr/>
          <p:nvPr/>
        </p:nvGrpSpPr>
        <p:grpSpPr>
          <a:xfrm>
            <a:off x="4379553" y="3809863"/>
            <a:ext cx="972957" cy="894860"/>
            <a:chOff x="341495" y="3809863"/>
            <a:chExt cx="972957" cy="894860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6A8A6E09-006C-6974-F406-BBF12F9F8730}"/>
                </a:ext>
              </a:extLst>
            </p:cNvPr>
            <p:cNvSpPr txBox="1"/>
            <p:nvPr/>
          </p:nvSpPr>
          <p:spPr>
            <a:xfrm>
              <a:off x="412057" y="3809863"/>
              <a:ext cx="857928" cy="2569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ko-KR" altLang="en-US" sz="1000" dirty="0" err="1">
                  <a:solidFill>
                    <a:schemeClr val="tx1"/>
                  </a:solidFill>
                  <a:latin typeface="페이퍼로지 5 Medium" pitchFamily="2" charset="-127"/>
                  <a:ea typeface="페이퍼로지 5 Medium" pitchFamily="2" charset="-127"/>
                </a:rPr>
                <a:t>결제누락방지</a:t>
              </a:r>
              <a:endParaRPr lang="ko-KR" altLang="en-US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endParaRP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A70E3A68-3FBA-8BE7-5C45-A014E8BCC897}"/>
                </a:ext>
              </a:extLst>
            </p:cNvPr>
            <p:cNvSpPr txBox="1"/>
            <p:nvPr/>
          </p:nvSpPr>
          <p:spPr>
            <a:xfrm>
              <a:off x="402440" y="4031413"/>
              <a:ext cx="877164" cy="4415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ko-KR" altLang="en-US" sz="1000" dirty="0" err="1">
                  <a:solidFill>
                    <a:schemeClr val="tx1"/>
                  </a:solidFill>
                  <a:latin typeface="페이퍼로지 5 Medium" pitchFamily="2" charset="-127"/>
                  <a:ea typeface="페이퍼로지 5 Medium" pitchFamily="2" charset="-127"/>
                </a:rPr>
                <a:t>전국어디서나</a:t>
              </a:r>
              <a:endParaRPr lang="en-US" altLang="ko-KR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endParaRPr>
            </a:p>
            <a:p>
              <a:pPr algn="ctr">
                <a:lnSpc>
                  <a:spcPct val="120000"/>
                </a:lnSpc>
              </a:pPr>
              <a:r>
                <a:rPr lang="en-US" altLang="ko-KR" sz="1000" dirty="0">
                  <a:solidFill>
                    <a:schemeClr val="tx1"/>
                  </a:solidFill>
                  <a:latin typeface="페이퍼로지 5 Medium" pitchFamily="2" charset="-127"/>
                  <a:ea typeface="페이퍼로지 5 Medium" pitchFamily="2" charset="-127"/>
                </a:rPr>
                <a:t>3</a:t>
              </a:r>
              <a:r>
                <a:rPr lang="ko-KR" altLang="en-US" sz="1000" dirty="0" err="1">
                  <a:solidFill>
                    <a:schemeClr val="tx1"/>
                  </a:solidFill>
                  <a:latin typeface="페이퍼로지 5 Medium" pitchFamily="2" charset="-127"/>
                  <a:ea typeface="페이퍼로지 5 Medium" pitchFamily="2" charset="-127"/>
                </a:rPr>
                <a:t>년무상</a:t>
              </a:r>
              <a:r>
                <a:rPr lang="ko-KR" altLang="en-US" sz="1000" dirty="0">
                  <a:solidFill>
                    <a:schemeClr val="tx1"/>
                  </a:solidFill>
                  <a:latin typeface="페이퍼로지 5 Medium" pitchFamily="2" charset="-127"/>
                  <a:ea typeface="페이퍼로지 5 Medium" pitchFamily="2" charset="-127"/>
                </a:rPr>
                <a:t> </a:t>
              </a:r>
              <a:r>
                <a:rPr lang="en-US" altLang="ko-KR" sz="1000" dirty="0">
                  <a:solidFill>
                    <a:schemeClr val="tx1"/>
                  </a:solidFill>
                  <a:latin typeface="페이퍼로지 5 Medium" pitchFamily="2" charset="-127"/>
                  <a:ea typeface="페이퍼로지 5 Medium" pitchFamily="2" charset="-127"/>
                </a:rPr>
                <a:t>A/S</a:t>
              </a:r>
              <a:endParaRPr lang="ko-KR" altLang="en-US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endParaRP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1EDF9565-E27F-13B5-3CBE-E6E2BABB2EDD}"/>
                </a:ext>
              </a:extLst>
            </p:cNvPr>
            <p:cNvSpPr txBox="1"/>
            <p:nvPr/>
          </p:nvSpPr>
          <p:spPr>
            <a:xfrm>
              <a:off x="398816" y="4447793"/>
              <a:ext cx="915636" cy="2569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ko-KR" altLang="en-US" sz="1000" dirty="0">
                  <a:solidFill>
                    <a:schemeClr val="tx1"/>
                  </a:solidFill>
                  <a:latin typeface="페이퍼로지 5 Medium" pitchFamily="2" charset="-127"/>
                  <a:ea typeface="페이퍼로지 5 Medium" pitchFamily="2" charset="-127"/>
                </a:rPr>
                <a:t>휴대폰 관리 앱</a:t>
              </a:r>
            </a:p>
          </p:txBody>
        </p:sp>
        <p:grpSp>
          <p:nvGrpSpPr>
            <p:cNvPr id="69" name="그룹 68">
              <a:extLst>
                <a:ext uri="{FF2B5EF4-FFF2-40B4-BE49-F238E27FC236}">
                  <a16:creationId xmlns:a16="http://schemas.microsoft.com/office/drawing/2014/main" id="{B1AAE7C6-0F75-3B5A-BDD1-0A3320879687}"/>
                </a:ext>
              </a:extLst>
            </p:cNvPr>
            <p:cNvGrpSpPr/>
            <p:nvPr/>
          </p:nvGrpSpPr>
          <p:grpSpPr>
            <a:xfrm>
              <a:off x="341495" y="3871731"/>
              <a:ext cx="114642" cy="735745"/>
              <a:chOff x="341495" y="3871731"/>
              <a:chExt cx="114642" cy="735745"/>
            </a:xfrm>
          </p:grpSpPr>
          <p:pic>
            <p:nvPicPr>
              <p:cNvPr id="70" name="그림 69">
                <a:extLst>
                  <a:ext uri="{FF2B5EF4-FFF2-40B4-BE49-F238E27FC236}">
                    <a16:creationId xmlns:a16="http://schemas.microsoft.com/office/drawing/2014/main" id="{9CD6B70B-E4F1-BA0B-E8CC-6B068C732F3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1495" y="3871731"/>
                <a:ext cx="114642" cy="114642"/>
              </a:xfrm>
              <a:prstGeom prst="rect">
                <a:avLst/>
              </a:prstGeom>
            </p:spPr>
          </p:pic>
          <p:pic>
            <p:nvPicPr>
              <p:cNvPr id="71" name="그림 70">
                <a:extLst>
                  <a:ext uri="{FF2B5EF4-FFF2-40B4-BE49-F238E27FC236}">
                    <a16:creationId xmlns:a16="http://schemas.microsoft.com/office/drawing/2014/main" id="{851EE235-1841-B1F0-0AEC-2D1A04D54F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1495" y="4087749"/>
                <a:ext cx="114642" cy="114642"/>
              </a:xfrm>
              <a:prstGeom prst="rect">
                <a:avLst/>
              </a:prstGeom>
            </p:spPr>
          </p:pic>
          <p:pic>
            <p:nvPicPr>
              <p:cNvPr id="72" name="그림 71">
                <a:extLst>
                  <a:ext uri="{FF2B5EF4-FFF2-40B4-BE49-F238E27FC236}">
                    <a16:creationId xmlns:a16="http://schemas.microsoft.com/office/drawing/2014/main" id="{FE7DE653-6D21-66D8-D49C-666030940C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1495" y="4492834"/>
                <a:ext cx="114642" cy="114642"/>
              </a:xfrm>
              <a:prstGeom prst="rect">
                <a:avLst/>
              </a:prstGeom>
            </p:spPr>
          </p:pic>
        </p:grpSp>
      </p:grpSp>
      <p:pic>
        <p:nvPicPr>
          <p:cNvPr id="73" name="그림 72" descr="텍스트, 스크린샷, 폰트이(가) 표시된 사진&#10;&#10;자동 생성된 설명">
            <a:extLst>
              <a:ext uri="{FF2B5EF4-FFF2-40B4-BE49-F238E27FC236}">
                <a16:creationId xmlns:a16="http://schemas.microsoft.com/office/drawing/2014/main" id="{0B62C719-EF9A-24A3-BE54-F13B086D8FBD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9583" b="42604" l="38125" r="62969">
                        <a14:foregroundMark x1="43490" y1="24635" x2="43490" y2="26979"/>
                        <a14:foregroundMark x1="52344" y1="20625" x2="55052" y2="22083"/>
                        <a14:foregroundMark x1="38229" y1="34271" x2="42344" y2="34740"/>
                        <a14:foregroundMark x1="44583" y1="41719" x2="53750" y2="42708"/>
                        <a14:foregroundMark x1="44583" y1="39792" x2="49323" y2="40365"/>
                        <a14:foregroundMark x1="50573" y1="40156" x2="55104" y2="40052"/>
                        <a14:foregroundMark x1="60677" y1="34583" x2="61615" y2="36979"/>
                        <a14:foregroundMark x1="58802" y1="32969" x2="61771" y2="34583"/>
                        <a14:foregroundMark x1="47708" y1="23594" x2="42656" y2="24844"/>
                        <a14:foregroundMark x1="42083" y1="23594" x2="41198" y2="25573"/>
                        <a14:foregroundMark x1="40677" y1="24688" x2="40677" y2="25885"/>
                        <a14:foregroundMark x1="42552" y1="21354" x2="44948" y2="21354"/>
                        <a14:foregroundMark x1="50521" y1="19635" x2="51875" y2="19635"/>
                        <a14:foregroundMark x1="57604" y1="22083" x2="58438" y2="22083"/>
                        <a14:foregroundMark x1="61979" y1="34688" x2="62969" y2="352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362" t="18398" r="34617" b="55204"/>
          <a:stretch/>
        </p:blipFill>
        <p:spPr>
          <a:xfrm>
            <a:off x="5250925" y="3879138"/>
            <a:ext cx="861502" cy="757507"/>
          </a:xfrm>
          <a:prstGeom prst="rect">
            <a:avLst/>
          </a:prstGeom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61541C7B-508C-4AF2-2109-7C46C41A5BEA}"/>
              </a:ext>
            </a:extLst>
          </p:cNvPr>
          <p:cNvSpPr txBox="1"/>
          <p:nvPr/>
        </p:nvSpPr>
        <p:spPr>
          <a:xfrm>
            <a:off x="4666271" y="2789613"/>
            <a:ext cx="9989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dirty="0">
                <a:solidFill>
                  <a:srgbClr val="D5223A"/>
                </a:solidFill>
                <a:latin typeface="페이퍼로지 5 Medium" pitchFamily="2" charset="-127"/>
                <a:ea typeface="페이퍼로지 5 Medium" pitchFamily="2" charset="-127"/>
              </a:rPr>
              <a:t>영상녹화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CD6D1132-3102-00FC-BD6E-74311F0DA7FD}"/>
              </a:ext>
            </a:extLst>
          </p:cNvPr>
          <p:cNvSpPr txBox="1"/>
          <p:nvPr/>
        </p:nvSpPr>
        <p:spPr>
          <a:xfrm>
            <a:off x="6770670" y="1625145"/>
            <a:ext cx="1707519" cy="4415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매장 디지털마케팅 </a:t>
            </a:r>
            <a:r>
              <a:rPr lang="ko-KR" altLang="en-US" sz="1000" dirty="0" err="1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플래폼</a:t>
            </a:r>
            <a:endParaRPr lang="en-US" altLang="ko-KR" sz="1000" dirty="0">
              <a:solidFill>
                <a:schemeClr val="tx1"/>
              </a:solidFill>
              <a:latin typeface="페이퍼로지 5 Medium" pitchFamily="2" charset="-127"/>
              <a:ea typeface="페이퍼로지 5 Medium" pitchFamily="2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나만의 광고</a:t>
            </a:r>
            <a:r>
              <a:rPr lang="en-US" altLang="ko-KR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,</a:t>
            </a:r>
            <a:r>
              <a:rPr lang="ko-KR" altLang="en-US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정보</a:t>
            </a:r>
            <a:r>
              <a:rPr lang="en-US" altLang="ko-KR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,TV</a:t>
            </a:r>
            <a:r>
              <a:rPr lang="ko-KR" altLang="en-US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를 하나로</a:t>
            </a:r>
          </a:p>
        </p:txBody>
      </p:sp>
      <p:pic>
        <p:nvPicPr>
          <p:cNvPr id="77" name="그림 76">
            <a:extLst>
              <a:ext uri="{FF2B5EF4-FFF2-40B4-BE49-F238E27FC236}">
                <a16:creationId xmlns:a16="http://schemas.microsoft.com/office/drawing/2014/main" id="{D23A1694-E858-D777-0BEA-36B6D5226E7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r="50011" b="55728"/>
          <a:stretch/>
        </p:blipFill>
        <p:spPr>
          <a:xfrm>
            <a:off x="6637354" y="2117726"/>
            <a:ext cx="2165152" cy="753580"/>
          </a:xfrm>
          <a:prstGeom prst="rect">
            <a:avLst/>
          </a:prstGeom>
        </p:spPr>
      </p:pic>
      <p:pic>
        <p:nvPicPr>
          <p:cNvPr id="78" name="그림 77">
            <a:extLst>
              <a:ext uri="{FF2B5EF4-FFF2-40B4-BE49-F238E27FC236}">
                <a16:creationId xmlns:a16="http://schemas.microsoft.com/office/drawing/2014/main" id="{A3A6418B-3583-8668-98CB-3B4A38F399B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465" t="48678" b="4794"/>
          <a:stretch/>
        </p:blipFill>
        <p:spPr>
          <a:xfrm>
            <a:off x="6669351" y="3002164"/>
            <a:ext cx="2145469" cy="791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8247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AB8E56AB-5AC6-5D43-4D11-4EF8339DC7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4" y="0"/>
            <a:ext cx="9008671" cy="514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664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C9D0F6E5-F862-9DF9-6A8D-35EEB37B55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9872"/>
            <a:ext cx="9144000" cy="3850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3413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D95023E6-B6A3-A981-BF99-3BD76B701F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925"/>
            <a:ext cx="9144000" cy="503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2654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91C51B37-903D-126D-232B-D89191746E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826" y="0"/>
            <a:ext cx="7948347" cy="514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9071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0ACE0B41-B99E-8101-5CAC-332B016684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57" y="0"/>
            <a:ext cx="9083885" cy="514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6221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5DA3E109-A51E-1CC5-9FDC-D5F0D631AB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63389"/>
            <a:ext cx="9144000" cy="4023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410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>
            <a:extLst>
              <a:ext uri="{FF2B5EF4-FFF2-40B4-BE49-F238E27FC236}">
                <a16:creationId xmlns:a16="http://schemas.microsoft.com/office/drawing/2014/main" id="{5D6FF41F-094F-1417-11D4-B92D9CE25435}"/>
              </a:ext>
            </a:extLst>
          </p:cNvPr>
          <p:cNvSpPr/>
          <p:nvPr/>
        </p:nvSpPr>
        <p:spPr>
          <a:xfrm>
            <a:off x="3017943" y="1889125"/>
            <a:ext cx="2728132" cy="28717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2AF588F2-1E10-DD80-9995-557C91E4AFC4}"/>
              </a:ext>
            </a:extLst>
          </p:cNvPr>
          <p:cNvGrpSpPr/>
          <p:nvPr/>
        </p:nvGrpSpPr>
        <p:grpSpPr>
          <a:xfrm>
            <a:off x="6339668" y="671307"/>
            <a:ext cx="2728132" cy="4089609"/>
            <a:chOff x="6339668" y="671307"/>
            <a:chExt cx="2728132" cy="4089609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BFAF138F-BFE1-ABA7-1FE8-64111AB9CFDD}"/>
                </a:ext>
              </a:extLst>
            </p:cNvPr>
            <p:cNvSpPr txBox="1"/>
            <p:nvPr/>
          </p:nvSpPr>
          <p:spPr>
            <a:xfrm>
              <a:off x="6946985" y="1153438"/>
              <a:ext cx="144302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2200" dirty="0">
                  <a:solidFill>
                    <a:srgbClr val="D5223A"/>
                  </a:solidFill>
                  <a:latin typeface="페이퍼로지 7 Bold" pitchFamily="2" charset="-127"/>
                  <a:ea typeface="페이퍼로지 7 Bold" pitchFamily="2" charset="-127"/>
                </a:rPr>
                <a:t>KT</a:t>
              </a:r>
              <a:r>
                <a:rPr lang="ko-KR" altLang="en-US" sz="2200" dirty="0">
                  <a:solidFill>
                    <a:srgbClr val="D5223A"/>
                  </a:solidFill>
                  <a:latin typeface="페이퍼로지 7 Bold" pitchFamily="2" charset="-127"/>
                  <a:ea typeface="페이퍼로지 7 Bold" pitchFamily="2" charset="-127"/>
                </a:rPr>
                <a:t>지니</a:t>
              </a:r>
              <a:r>
                <a:rPr lang="en-US" altLang="ko-KR" sz="2200" dirty="0">
                  <a:solidFill>
                    <a:srgbClr val="D5223A"/>
                  </a:solidFill>
                  <a:latin typeface="페이퍼로지 7 Bold" pitchFamily="2" charset="-127"/>
                  <a:ea typeface="페이퍼로지 7 Bold" pitchFamily="2" charset="-127"/>
                </a:rPr>
                <a:t>TV</a:t>
              </a:r>
              <a:endParaRPr lang="ko-KR" altLang="en-US" sz="2200" dirty="0">
                <a:solidFill>
                  <a:srgbClr val="D5223A"/>
                </a:solidFill>
                <a:latin typeface="페이퍼로지 7 Bold" pitchFamily="2" charset="-127"/>
                <a:ea typeface="페이퍼로지 7 Bold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27488F1-3BDD-E32F-23AB-E02E5E5CDA76}"/>
                </a:ext>
              </a:extLst>
            </p:cNvPr>
            <p:cNvSpPr txBox="1"/>
            <p:nvPr/>
          </p:nvSpPr>
          <p:spPr>
            <a:xfrm>
              <a:off x="6770670" y="1625145"/>
              <a:ext cx="1707519" cy="4415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ko-KR" altLang="en-US" sz="1000" dirty="0">
                  <a:solidFill>
                    <a:schemeClr val="tx1"/>
                  </a:solidFill>
                  <a:latin typeface="페이퍼로지 5 Medium" pitchFamily="2" charset="-127"/>
                  <a:ea typeface="페이퍼로지 5 Medium" pitchFamily="2" charset="-127"/>
                </a:rPr>
                <a:t>매장 디지털마케팅 </a:t>
              </a:r>
              <a:r>
                <a:rPr lang="ko-KR" altLang="en-US" sz="1000" dirty="0" err="1">
                  <a:solidFill>
                    <a:schemeClr val="tx1"/>
                  </a:solidFill>
                  <a:latin typeface="페이퍼로지 5 Medium" pitchFamily="2" charset="-127"/>
                  <a:ea typeface="페이퍼로지 5 Medium" pitchFamily="2" charset="-127"/>
                </a:rPr>
                <a:t>플래폼</a:t>
              </a:r>
              <a:endParaRPr lang="en-US" altLang="ko-KR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endParaRPr>
            </a:p>
            <a:p>
              <a:pPr algn="ctr">
                <a:lnSpc>
                  <a:spcPct val="120000"/>
                </a:lnSpc>
              </a:pPr>
              <a:r>
                <a:rPr lang="ko-KR" altLang="en-US" sz="1000" dirty="0">
                  <a:solidFill>
                    <a:schemeClr val="tx1"/>
                  </a:solidFill>
                  <a:latin typeface="페이퍼로지 5 Medium" pitchFamily="2" charset="-127"/>
                  <a:ea typeface="페이퍼로지 5 Medium" pitchFamily="2" charset="-127"/>
                </a:rPr>
                <a:t>나만의 광고</a:t>
              </a:r>
              <a:r>
                <a:rPr lang="en-US" altLang="ko-KR" sz="1000" dirty="0">
                  <a:solidFill>
                    <a:schemeClr val="tx1"/>
                  </a:solidFill>
                  <a:latin typeface="페이퍼로지 5 Medium" pitchFamily="2" charset="-127"/>
                  <a:ea typeface="페이퍼로지 5 Medium" pitchFamily="2" charset="-127"/>
                </a:rPr>
                <a:t>,</a:t>
              </a:r>
              <a:r>
                <a:rPr lang="ko-KR" altLang="en-US" sz="1000" dirty="0">
                  <a:solidFill>
                    <a:schemeClr val="tx1"/>
                  </a:solidFill>
                  <a:latin typeface="페이퍼로지 5 Medium" pitchFamily="2" charset="-127"/>
                  <a:ea typeface="페이퍼로지 5 Medium" pitchFamily="2" charset="-127"/>
                </a:rPr>
                <a:t>정보</a:t>
              </a:r>
              <a:r>
                <a:rPr lang="en-US" altLang="ko-KR" sz="1000" dirty="0">
                  <a:solidFill>
                    <a:schemeClr val="tx1"/>
                  </a:solidFill>
                  <a:latin typeface="페이퍼로지 5 Medium" pitchFamily="2" charset="-127"/>
                  <a:ea typeface="페이퍼로지 5 Medium" pitchFamily="2" charset="-127"/>
                </a:rPr>
                <a:t>,TV</a:t>
              </a:r>
              <a:r>
                <a:rPr lang="ko-KR" altLang="en-US" sz="1000" dirty="0">
                  <a:solidFill>
                    <a:schemeClr val="tx1"/>
                  </a:solidFill>
                  <a:latin typeface="페이퍼로지 5 Medium" pitchFamily="2" charset="-127"/>
                  <a:ea typeface="페이퍼로지 5 Medium" pitchFamily="2" charset="-127"/>
                </a:rPr>
                <a:t>를 하나로</a:t>
              </a:r>
            </a:p>
          </p:txBody>
        </p:sp>
        <p:pic>
          <p:nvPicPr>
            <p:cNvPr id="6" name="그림 5">
              <a:extLst>
                <a:ext uri="{FF2B5EF4-FFF2-40B4-BE49-F238E27FC236}">
                  <a16:creationId xmlns:a16="http://schemas.microsoft.com/office/drawing/2014/main" id="{CBD5E69F-2B3E-8F49-8B86-A2024815E9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1" r="50011" b="55728"/>
            <a:stretch/>
          </p:blipFill>
          <p:spPr>
            <a:xfrm>
              <a:off x="6637354" y="2117726"/>
              <a:ext cx="2165152" cy="753580"/>
            </a:xfrm>
            <a:prstGeom prst="rect">
              <a:avLst/>
            </a:prstGeom>
          </p:spPr>
        </p:pic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DBA4D3C5-9298-F35D-A9A6-3D7898FD6066}"/>
                </a:ext>
              </a:extLst>
            </p:cNvPr>
            <p:cNvSpPr/>
            <p:nvPr/>
          </p:nvSpPr>
          <p:spPr>
            <a:xfrm>
              <a:off x="6339668" y="671307"/>
              <a:ext cx="2728132" cy="2728132"/>
            </a:xfrm>
            <a:prstGeom prst="ellipse">
              <a:avLst/>
            </a:prstGeom>
            <a:noFill/>
            <a:ln w="12700">
              <a:solidFill>
                <a:srgbClr val="8A8B8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7" name="그림 6">
              <a:extLst>
                <a:ext uri="{FF2B5EF4-FFF2-40B4-BE49-F238E27FC236}">
                  <a16:creationId xmlns:a16="http://schemas.microsoft.com/office/drawing/2014/main" id="{397F2AD2-CE6B-A202-49D9-FE50E28501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50465" t="48678" b="4794"/>
            <a:stretch/>
          </p:blipFill>
          <p:spPr>
            <a:xfrm>
              <a:off x="6669351" y="3002164"/>
              <a:ext cx="2145469" cy="791961"/>
            </a:xfrm>
            <a:prstGeom prst="rect">
              <a:avLst/>
            </a:prstGeom>
          </p:spPr>
        </p:pic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A359DA99-5059-740C-3561-D98AED9DFAF9}"/>
                </a:ext>
              </a:extLst>
            </p:cNvPr>
            <p:cNvSpPr/>
            <p:nvPr/>
          </p:nvSpPr>
          <p:spPr>
            <a:xfrm>
              <a:off x="6339668" y="1889125"/>
              <a:ext cx="2728132" cy="28717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74B6073C-DBCA-A694-BADD-CEB66581D3EB}"/>
                </a:ext>
              </a:extLst>
            </p:cNvPr>
            <p:cNvSpPr/>
            <p:nvPr/>
          </p:nvSpPr>
          <p:spPr>
            <a:xfrm>
              <a:off x="6339668" y="1889125"/>
              <a:ext cx="2728132" cy="2871791"/>
            </a:xfrm>
            <a:prstGeom prst="rect">
              <a:avLst/>
            </a:prstGeom>
            <a:noFill/>
            <a:ln w="12700">
              <a:solidFill>
                <a:srgbClr val="8A8B8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CCE27984-FCC8-AD3F-9C80-ECC39017151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44748" y="746125"/>
              <a:ext cx="2713060" cy="2592000"/>
            </a:xfrm>
            <a:prstGeom prst="ellipse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9527585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2380FC4D-C9B8-84F4-1BD2-E246059342F5}"/>
              </a:ext>
            </a:extLst>
          </p:cNvPr>
          <p:cNvSpPr txBox="1"/>
          <p:nvPr/>
        </p:nvSpPr>
        <p:spPr>
          <a:xfrm>
            <a:off x="361899" y="184149"/>
            <a:ext cx="3390900" cy="3199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0" spc="180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  <a:cs typeface="이사만루체 Medium"/>
              </a:rPr>
              <a:t>프랜차이즈</a:t>
            </a:r>
            <a:r>
              <a:rPr sz="2000" b="0" spc="160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  <a:cs typeface="이사만루체 Medium"/>
              </a:rPr>
              <a:t> </a:t>
            </a:r>
            <a:r>
              <a:rPr sz="2000" b="0" spc="180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  <a:cs typeface="이사만루체 Medium"/>
              </a:rPr>
              <a:t>확장에</a:t>
            </a:r>
            <a:r>
              <a:rPr sz="2000" b="0" spc="155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  <a:cs typeface="이사만루체 Medium"/>
              </a:rPr>
              <a:t> 따른</a:t>
            </a:r>
            <a:endParaRPr sz="2000" dirty="0">
              <a:solidFill>
                <a:schemeClr val="tx1"/>
              </a:solidFill>
              <a:latin typeface="이사만루체 Light" panose="00000300000000000000" pitchFamily="2" charset="-127"/>
              <a:ea typeface="이사만루체 Light" panose="00000300000000000000" pitchFamily="2" charset="-127"/>
              <a:cs typeface="이사만루체 Medium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0D6DE199-4843-0435-74E9-42543FCC0FCE}"/>
              </a:ext>
            </a:extLst>
          </p:cNvPr>
          <p:cNvSpPr txBox="1">
            <a:spLocks/>
          </p:cNvSpPr>
          <p:nvPr/>
        </p:nvSpPr>
        <p:spPr>
          <a:xfrm>
            <a:off x="361899" y="528955"/>
            <a:ext cx="6720000" cy="5520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105"/>
              </a:spcBef>
            </a:pPr>
            <a:r>
              <a:rPr lang="en-US" altLang="ko-KR" sz="3500" spc="375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KT</a:t>
            </a:r>
            <a:r>
              <a:rPr lang="ko-KR" altLang="en-US" sz="3500" spc="375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공급지원</a:t>
            </a:r>
            <a:r>
              <a:rPr lang="ko-KR" altLang="en-US" sz="3500" spc="250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  <a:r>
              <a:rPr lang="ko-KR" altLang="en-US" sz="3500" spc="365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상품</a:t>
            </a:r>
            <a:endParaRPr lang="ko-KR" altLang="en-US" sz="3500" dirty="0">
              <a:solidFill>
                <a:schemeClr val="tx1"/>
              </a:solidFill>
              <a:latin typeface="이사만루체 Light" panose="00000300000000000000" pitchFamily="2" charset="-127"/>
              <a:ea typeface="이사만루체 Light" panose="00000300000000000000" pitchFamily="2" charset="-127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3A11AD76-A877-C418-DE49-8BAAF8149DF7}"/>
              </a:ext>
            </a:extLst>
          </p:cNvPr>
          <p:cNvSpPr/>
          <p:nvPr/>
        </p:nvSpPr>
        <p:spPr>
          <a:xfrm>
            <a:off x="648931" y="1494925"/>
            <a:ext cx="2160000" cy="2160000"/>
          </a:xfrm>
          <a:custGeom>
            <a:avLst/>
            <a:gdLst/>
            <a:ahLst/>
            <a:cxnLst/>
            <a:rect l="l" t="t" r="r" b="b"/>
            <a:pathLst>
              <a:path w="3461385" h="3461385">
                <a:moveTo>
                  <a:pt x="1730413" y="0"/>
                </a:moveTo>
                <a:lnTo>
                  <a:pt x="1681978" y="664"/>
                </a:lnTo>
                <a:lnTo>
                  <a:pt x="1633872" y="2647"/>
                </a:lnTo>
                <a:lnTo>
                  <a:pt x="1586113" y="5931"/>
                </a:lnTo>
                <a:lnTo>
                  <a:pt x="1538718" y="10499"/>
                </a:lnTo>
                <a:lnTo>
                  <a:pt x="1491704" y="16332"/>
                </a:lnTo>
                <a:lnTo>
                  <a:pt x="1445089" y="23414"/>
                </a:lnTo>
                <a:lnTo>
                  <a:pt x="1398890" y="31728"/>
                </a:lnTo>
                <a:lnTo>
                  <a:pt x="1353124" y="41256"/>
                </a:lnTo>
                <a:lnTo>
                  <a:pt x="1307808" y="51980"/>
                </a:lnTo>
                <a:lnTo>
                  <a:pt x="1262961" y="63884"/>
                </a:lnTo>
                <a:lnTo>
                  <a:pt x="1218599" y="76949"/>
                </a:lnTo>
                <a:lnTo>
                  <a:pt x="1174740" y="91160"/>
                </a:lnTo>
                <a:lnTo>
                  <a:pt x="1131400" y="106497"/>
                </a:lnTo>
                <a:lnTo>
                  <a:pt x="1088598" y="122945"/>
                </a:lnTo>
                <a:lnTo>
                  <a:pt x="1046351" y="140485"/>
                </a:lnTo>
                <a:lnTo>
                  <a:pt x="1004676" y="159101"/>
                </a:lnTo>
                <a:lnTo>
                  <a:pt x="963591" y="178774"/>
                </a:lnTo>
                <a:lnTo>
                  <a:pt x="923112" y="199488"/>
                </a:lnTo>
                <a:lnTo>
                  <a:pt x="883257" y="221225"/>
                </a:lnTo>
                <a:lnTo>
                  <a:pt x="844044" y="243968"/>
                </a:lnTo>
                <a:lnTo>
                  <a:pt x="805489" y="267699"/>
                </a:lnTo>
                <a:lnTo>
                  <a:pt x="767611" y="292401"/>
                </a:lnTo>
                <a:lnTo>
                  <a:pt x="730426" y="318058"/>
                </a:lnTo>
                <a:lnTo>
                  <a:pt x="693952" y="344650"/>
                </a:lnTo>
                <a:lnTo>
                  <a:pt x="658207" y="372162"/>
                </a:lnTo>
                <a:lnTo>
                  <a:pt x="623207" y="400575"/>
                </a:lnTo>
                <a:lnTo>
                  <a:pt x="588969" y="429873"/>
                </a:lnTo>
                <a:lnTo>
                  <a:pt x="555512" y="460038"/>
                </a:lnTo>
                <a:lnTo>
                  <a:pt x="522853" y="491052"/>
                </a:lnTo>
                <a:lnTo>
                  <a:pt x="491009" y="522899"/>
                </a:lnTo>
                <a:lnTo>
                  <a:pt x="459997" y="555560"/>
                </a:lnTo>
                <a:lnTo>
                  <a:pt x="429834" y="589020"/>
                </a:lnTo>
                <a:lnTo>
                  <a:pt x="400539" y="623259"/>
                </a:lnTo>
                <a:lnTo>
                  <a:pt x="372127" y="658261"/>
                </a:lnTo>
                <a:lnTo>
                  <a:pt x="344618" y="694009"/>
                </a:lnTo>
                <a:lnTo>
                  <a:pt x="318028" y="730485"/>
                </a:lnTo>
                <a:lnTo>
                  <a:pt x="292373" y="767672"/>
                </a:lnTo>
                <a:lnTo>
                  <a:pt x="267673" y="805552"/>
                </a:lnTo>
                <a:lnTo>
                  <a:pt x="243944" y="844109"/>
                </a:lnTo>
                <a:lnTo>
                  <a:pt x="221203" y="883324"/>
                </a:lnTo>
                <a:lnTo>
                  <a:pt x="199468" y="923181"/>
                </a:lnTo>
                <a:lnTo>
                  <a:pt x="178756" y="963662"/>
                </a:lnTo>
                <a:lnTo>
                  <a:pt x="159085" y="1004749"/>
                </a:lnTo>
                <a:lnTo>
                  <a:pt x="140471" y="1046426"/>
                </a:lnTo>
                <a:lnTo>
                  <a:pt x="122932" y="1088675"/>
                </a:lnTo>
                <a:lnTo>
                  <a:pt x="106486" y="1131478"/>
                </a:lnTo>
                <a:lnTo>
                  <a:pt x="91150" y="1174819"/>
                </a:lnTo>
                <a:lnTo>
                  <a:pt x="76941" y="1218680"/>
                </a:lnTo>
                <a:lnTo>
                  <a:pt x="63877" y="1263043"/>
                </a:lnTo>
                <a:lnTo>
                  <a:pt x="51974" y="1307892"/>
                </a:lnTo>
                <a:lnTo>
                  <a:pt x="41251" y="1353208"/>
                </a:lnTo>
                <a:lnTo>
                  <a:pt x="31724" y="1398975"/>
                </a:lnTo>
                <a:lnTo>
                  <a:pt x="23412" y="1445175"/>
                </a:lnTo>
                <a:lnTo>
                  <a:pt x="16330" y="1491791"/>
                </a:lnTo>
                <a:lnTo>
                  <a:pt x="10497" y="1538806"/>
                </a:lnTo>
                <a:lnTo>
                  <a:pt x="5931" y="1586201"/>
                </a:lnTo>
                <a:lnTo>
                  <a:pt x="2647" y="1633961"/>
                </a:lnTo>
                <a:lnTo>
                  <a:pt x="664" y="1682067"/>
                </a:lnTo>
                <a:lnTo>
                  <a:pt x="0" y="1730502"/>
                </a:lnTo>
                <a:lnTo>
                  <a:pt x="664" y="1778936"/>
                </a:lnTo>
                <a:lnTo>
                  <a:pt x="2647" y="1827042"/>
                </a:lnTo>
                <a:lnTo>
                  <a:pt x="5931" y="1874802"/>
                </a:lnTo>
                <a:lnTo>
                  <a:pt x="10497" y="1922197"/>
                </a:lnTo>
                <a:lnTo>
                  <a:pt x="16330" y="1969212"/>
                </a:lnTo>
                <a:lnTo>
                  <a:pt x="23412" y="2015828"/>
                </a:lnTo>
                <a:lnTo>
                  <a:pt x="31724" y="2062028"/>
                </a:lnTo>
                <a:lnTo>
                  <a:pt x="41251" y="2107795"/>
                </a:lnTo>
                <a:lnTo>
                  <a:pt x="51974" y="2153111"/>
                </a:lnTo>
                <a:lnTo>
                  <a:pt x="63877" y="2197960"/>
                </a:lnTo>
                <a:lnTo>
                  <a:pt x="76941" y="2242323"/>
                </a:lnTo>
                <a:lnTo>
                  <a:pt x="91150" y="2286184"/>
                </a:lnTo>
                <a:lnTo>
                  <a:pt x="106486" y="2329525"/>
                </a:lnTo>
                <a:lnTo>
                  <a:pt x="122932" y="2372328"/>
                </a:lnTo>
                <a:lnTo>
                  <a:pt x="140471" y="2414577"/>
                </a:lnTo>
                <a:lnTo>
                  <a:pt x="159085" y="2456254"/>
                </a:lnTo>
                <a:lnTo>
                  <a:pt x="178756" y="2497341"/>
                </a:lnTo>
                <a:lnTo>
                  <a:pt x="199468" y="2537822"/>
                </a:lnTo>
                <a:lnTo>
                  <a:pt x="221203" y="2577679"/>
                </a:lnTo>
                <a:lnTo>
                  <a:pt x="243944" y="2616894"/>
                </a:lnTo>
                <a:lnTo>
                  <a:pt x="267673" y="2655451"/>
                </a:lnTo>
                <a:lnTo>
                  <a:pt x="292373" y="2693331"/>
                </a:lnTo>
                <a:lnTo>
                  <a:pt x="318028" y="2730518"/>
                </a:lnTo>
                <a:lnTo>
                  <a:pt x="344618" y="2766994"/>
                </a:lnTo>
                <a:lnTo>
                  <a:pt x="372127" y="2802742"/>
                </a:lnTo>
                <a:lnTo>
                  <a:pt x="400539" y="2837744"/>
                </a:lnTo>
                <a:lnTo>
                  <a:pt x="429834" y="2871983"/>
                </a:lnTo>
                <a:lnTo>
                  <a:pt x="459997" y="2905443"/>
                </a:lnTo>
                <a:lnTo>
                  <a:pt x="491009" y="2938104"/>
                </a:lnTo>
                <a:lnTo>
                  <a:pt x="522853" y="2969951"/>
                </a:lnTo>
                <a:lnTo>
                  <a:pt x="555512" y="3000965"/>
                </a:lnTo>
                <a:lnTo>
                  <a:pt x="588969" y="3031130"/>
                </a:lnTo>
                <a:lnTo>
                  <a:pt x="623207" y="3060428"/>
                </a:lnTo>
                <a:lnTo>
                  <a:pt x="658207" y="3088841"/>
                </a:lnTo>
                <a:lnTo>
                  <a:pt x="693952" y="3116353"/>
                </a:lnTo>
                <a:lnTo>
                  <a:pt x="730426" y="3142945"/>
                </a:lnTo>
                <a:lnTo>
                  <a:pt x="767611" y="3168602"/>
                </a:lnTo>
                <a:lnTo>
                  <a:pt x="805489" y="3193304"/>
                </a:lnTo>
                <a:lnTo>
                  <a:pt x="844044" y="3217035"/>
                </a:lnTo>
                <a:lnTo>
                  <a:pt x="883257" y="3239778"/>
                </a:lnTo>
                <a:lnTo>
                  <a:pt x="923112" y="3261515"/>
                </a:lnTo>
                <a:lnTo>
                  <a:pt x="963591" y="3282229"/>
                </a:lnTo>
                <a:lnTo>
                  <a:pt x="1004676" y="3301902"/>
                </a:lnTo>
                <a:lnTo>
                  <a:pt x="1046351" y="3320518"/>
                </a:lnTo>
                <a:lnTo>
                  <a:pt x="1088598" y="3338058"/>
                </a:lnTo>
                <a:lnTo>
                  <a:pt x="1131400" y="3354506"/>
                </a:lnTo>
                <a:lnTo>
                  <a:pt x="1174740" y="3369843"/>
                </a:lnTo>
                <a:lnTo>
                  <a:pt x="1218599" y="3384054"/>
                </a:lnTo>
                <a:lnTo>
                  <a:pt x="1262961" y="3397119"/>
                </a:lnTo>
                <a:lnTo>
                  <a:pt x="1307808" y="3409023"/>
                </a:lnTo>
                <a:lnTo>
                  <a:pt x="1353124" y="3419747"/>
                </a:lnTo>
                <a:lnTo>
                  <a:pt x="1398890" y="3429275"/>
                </a:lnTo>
                <a:lnTo>
                  <a:pt x="1445089" y="3437589"/>
                </a:lnTo>
                <a:lnTo>
                  <a:pt x="1491704" y="3444671"/>
                </a:lnTo>
                <a:lnTo>
                  <a:pt x="1538718" y="3450504"/>
                </a:lnTo>
                <a:lnTo>
                  <a:pt x="1586113" y="3455072"/>
                </a:lnTo>
                <a:lnTo>
                  <a:pt x="1633872" y="3458356"/>
                </a:lnTo>
                <a:lnTo>
                  <a:pt x="1681978" y="3460339"/>
                </a:lnTo>
                <a:lnTo>
                  <a:pt x="1730413" y="3461004"/>
                </a:lnTo>
                <a:lnTo>
                  <a:pt x="1778854" y="3460339"/>
                </a:lnTo>
                <a:lnTo>
                  <a:pt x="1826965" y="3458356"/>
                </a:lnTo>
                <a:lnTo>
                  <a:pt x="1874730" y="3455072"/>
                </a:lnTo>
                <a:lnTo>
                  <a:pt x="1922131" y="3450504"/>
                </a:lnTo>
                <a:lnTo>
                  <a:pt x="1969150" y="3444671"/>
                </a:lnTo>
                <a:lnTo>
                  <a:pt x="2015770" y="3437589"/>
                </a:lnTo>
                <a:lnTo>
                  <a:pt x="2061974" y="3429275"/>
                </a:lnTo>
                <a:lnTo>
                  <a:pt x="2107745" y="3419747"/>
                </a:lnTo>
                <a:lnTo>
                  <a:pt x="2153064" y="3409023"/>
                </a:lnTo>
                <a:lnTo>
                  <a:pt x="2197916" y="3397119"/>
                </a:lnTo>
                <a:lnTo>
                  <a:pt x="2242281" y="3384054"/>
                </a:lnTo>
                <a:lnTo>
                  <a:pt x="2286144" y="3369843"/>
                </a:lnTo>
                <a:lnTo>
                  <a:pt x="2329487" y="3354506"/>
                </a:lnTo>
                <a:lnTo>
                  <a:pt x="2372292" y="3338058"/>
                </a:lnTo>
                <a:lnTo>
                  <a:pt x="2414542" y="3320518"/>
                </a:lnTo>
                <a:lnTo>
                  <a:pt x="2456220" y="3301902"/>
                </a:lnTo>
                <a:lnTo>
                  <a:pt x="2497308" y="3282229"/>
                </a:lnTo>
                <a:lnTo>
                  <a:pt x="2537789" y="3261515"/>
                </a:lnTo>
                <a:lnTo>
                  <a:pt x="2577646" y="3239778"/>
                </a:lnTo>
                <a:lnTo>
                  <a:pt x="2616862" y="3217035"/>
                </a:lnTo>
                <a:lnTo>
                  <a:pt x="2655418" y="3193304"/>
                </a:lnTo>
                <a:lnTo>
                  <a:pt x="2693298" y="3168602"/>
                </a:lnTo>
                <a:lnTo>
                  <a:pt x="2730484" y="3142945"/>
                </a:lnTo>
                <a:lnTo>
                  <a:pt x="2766959" y="3116353"/>
                </a:lnTo>
                <a:lnTo>
                  <a:pt x="2802706" y="3088841"/>
                </a:lnTo>
                <a:lnTo>
                  <a:pt x="2837708" y="3060428"/>
                </a:lnTo>
                <a:lnTo>
                  <a:pt x="2871946" y="3031130"/>
                </a:lnTo>
                <a:lnTo>
                  <a:pt x="2905404" y="3000965"/>
                </a:lnTo>
                <a:lnTo>
                  <a:pt x="2938064" y="2969951"/>
                </a:lnTo>
                <a:lnTo>
                  <a:pt x="2969909" y="2938104"/>
                </a:lnTo>
                <a:lnTo>
                  <a:pt x="3000922" y="2905443"/>
                </a:lnTo>
                <a:lnTo>
                  <a:pt x="3031085" y="2871983"/>
                </a:lnTo>
                <a:lnTo>
                  <a:pt x="3060380" y="2837744"/>
                </a:lnTo>
                <a:lnTo>
                  <a:pt x="3088792" y="2802742"/>
                </a:lnTo>
                <a:lnTo>
                  <a:pt x="3116301" y="2766994"/>
                </a:lnTo>
                <a:lnTo>
                  <a:pt x="3142892" y="2730518"/>
                </a:lnTo>
                <a:lnTo>
                  <a:pt x="3168546" y="2693331"/>
                </a:lnTo>
                <a:lnTo>
                  <a:pt x="3193246" y="2655451"/>
                </a:lnTo>
                <a:lnTo>
                  <a:pt x="3216975" y="2616894"/>
                </a:lnTo>
                <a:lnTo>
                  <a:pt x="3239716" y="2577679"/>
                </a:lnTo>
                <a:lnTo>
                  <a:pt x="3261451" y="2537822"/>
                </a:lnTo>
                <a:lnTo>
                  <a:pt x="3282163" y="2497341"/>
                </a:lnTo>
                <a:lnTo>
                  <a:pt x="3301834" y="2456254"/>
                </a:lnTo>
                <a:lnTo>
                  <a:pt x="3320447" y="2414577"/>
                </a:lnTo>
                <a:lnTo>
                  <a:pt x="3337985" y="2372328"/>
                </a:lnTo>
                <a:lnTo>
                  <a:pt x="3354431" y="2329525"/>
                </a:lnTo>
                <a:lnTo>
                  <a:pt x="3369767" y="2286184"/>
                </a:lnTo>
                <a:lnTo>
                  <a:pt x="3383976" y="2242323"/>
                </a:lnTo>
                <a:lnTo>
                  <a:pt x="3397040" y="2197960"/>
                </a:lnTo>
                <a:lnTo>
                  <a:pt x="3408942" y="2153111"/>
                </a:lnTo>
                <a:lnTo>
                  <a:pt x="3419665" y="2107795"/>
                </a:lnTo>
                <a:lnTo>
                  <a:pt x="3429191" y="2062028"/>
                </a:lnTo>
                <a:lnTo>
                  <a:pt x="3437503" y="2015828"/>
                </a:lnTo>
                <a:lnTo>
                  <a:pt x="3444585" y="1969212"/>
                </a:lnTo>
                <a:lnTo>
                  <a:pt x="3450417" y="1922197"/>
                </a:lnTo>
                <a:lnTo>
                  <a:pt x="3454984" y="1874802"/>
                </a:lnTo>
                <a:lnTo>
                  <a:pt x="3458267" y="1827042"/>
                </a:lnTo>
                <a:lnTo>
                  <a:pt x="3460250" y="1778936"/>
                </a:lnTo>
                <a:lnTo>
                  <a:pt x="3460915" y="1730502"/>
                </a:lnTo>
                <a:lnTo>
                  <a:pt x="3460250" y="1682067"/>
                </a:lnTo>
                <a:lnTo>
                  <a:pt x="3458267" y="1633961"/>
                </a:lnTo>
                <a:lnTo>
                  <a:pt x="3454984" y="1586201"/>
                </a:lnTo>
                <a:lnTo>
                  <a:pt x="3450417" y="1538806"/>
                </a:lnTo>
                <a:lnTo>
                  <a:pt x="3444585" y="1491791"/>
                </a:lnTo>
                <a:lnTo>
                  <a:pt x="3437503" y="1445175"/>
                </a:lnTo>
                <a:lnTo>
                  <a:pt x="3429191" y="1398975"/>
                </a:lnTo>
                <a:lnTo>
                  <a:pt x="3419665" y="1353208"/>
                </a:lnTo>
                <a:lnTo>
                  <a:pt x="3408942" y="1307892"/>
                </a:lnTo>
                <a:lnTo>
                  <a:pt x="3397040" y="1263043"/>
                </a:lnTo>
                <a:lnTo>
                  <a:pt x="3383976" y="1218680"/>
                </a:lnTo>
                <a:lnTo>
                  <a:pt x="3369767" y="1174819"/>
                </a:lnTo>
                <a:lnTo>
                  <a:pt x="3354431" y="1131478"/>
                </a:lnTo>
                <a:lnTo>
                  <a:pt x="3337985" y="1088675"/>
                </a:lnTo>
                <a:lnTo>
                  <a:pt x="3320447" y="1046426"/>
                </a:lnTo>
                <a:lnTo>
                  <a:pt x="3301834" y="1004749"/>
                </a:lnTo>
                <a:lnTo>
                  <a:pt x="3282163" y="963662"/>
                </a:lnTo>
                <a:lnTo>
                  <a:pt x="3261451" y="923181"/>
                </a:lnTo>
                <a:lnTo>
                  <a:pt x="3239716" y="883324"/>
                </a:lnTo>
                <a:lnTo>
                  <a:pt x="3216975" y="844109"/>
                </a:lnTo>
                <a:lnTo>
                  <a:pt x="3193246" y="805552"/>
                </a:lnTo>
                <a:lnTo>
                  <a:pt x="3168546" y="767672"/>
                </a:lnTo>
                <a:lnTo>
                  <a:pt x="3142892" y="730485"/>
                </a:lnTo>
                <a:lnTo>
                  <a:pt x="3116301" y="694009"/>
                </a:lnTo>
                <a:lnTo>
                  <a:pt x="3088792" y="658261"/>
                </a:lnTo>
                <a:lnTo>
                  <a:pt x="3060380" y="623259"/>
                </a:lnTo>
                <a:lnTo>
                  <a:pt x="3031085" y="589020"/>
                </a:lnTo>
                <a:lnTo>
                  <a:pt x="3000922" y="555560"/>
                </a:lnTo>
                <a:lnTo>
                  <a:pt x="2969909" y="522899"/>
                </a:lnTo>
                <a:lnTo>
                  <a:pt x="2938064" y="491052"/>
                </a:lnTo>
                <a:lnTo>
                  <a:pt x="2905404" y="460038"/>
                </a:lnTo>
                <a:lnTo>
                  <a:pt x="2871946" y="429873"/>
                </a:lnTo>
                <a:lnTo>
                  <a:pt x="2837708" y="400575"/>
                </a:lnTo>
                <a:lnTo>
                  <a:pt x="2802706" y="372162"/>
                </a:lnTo>
                <a:lnTo>
                  <a:pt x="2766959" y="344650"/>
                </a:lnTo>
                <a:lnTo>
                  <a:pt x="2730484" y="318058"/>
                </a:lnTo>
                <a:lnTo>
                  <a:pt x="2693298" y="292401"/>
                </a:lnTo>
                <a:lnTo>
                  <a:pt x="2655418" y="267699"/>
                </a:lnTo>
                <a:lnTo>
                  <a:pt x="2616862" y="243968"/>
                </a:lnTo>
                <a:lnTo>
                  <a:pt x="2577646" y="221225"/>
                </a:lnTo>
                <a:lnTo>
                  <a:pt x="2537789" y="199488"/>
                </a:lnTo>
                <a:lnTo>
                  <a:pt x="2497308" y="178774"/>
                </a:lnTo>
                <a:lnTo>
                  <a:pt x="2456220" y="159101"/>
                </a:lnTo>
                <a:lnTo>
                  <a:pt x="2414542" y="140485"/>
                </a:lnTo>
                <a:lnTo>
                  <a:pt x="2372292" y="122945"/>
                </a:lnTo>
                <a:lnTo>
                  <a:pt x="2329487" y="106497"/>
                </a:lnTo>
                <a:lnTo>
                  <a:pt x="2286144" y="91160"/>
                </a:lnTo>
                <a:lnTo>
                  <a:pt x="2242281" y="76949"/>
                </a:lnTo>
                <a:lnTo>
                  <a:pt x="2197916" y="63884"/>
                </a:lnTo>
                <a:lnTo>
                  <a:pt x="2153064" y="51980"/>
                </a:lnTo>
                <a:lnTo>
                  <a:pt x="2107745" y="41256"/>
                </a:lnTo>
                <a:lnTo>
                  <a:pt x="2061974" y="31728"/>
                </a:lnTo>
                <a:lnTo>
                  <a:pt x="2015770" y="23414"/>
                </a:lnTo>
                <a:lnTo>
                  <a:pt x="1969150" y="16332"/>
                </a:lnTo>
                <a:lnTo>
                  <a:pt x="1922131" y="10499"/>
                </a:lnTo>
                <a:lnTo>
                  <a:pt x="1874730" y="5931"/>
                </a:lnTo>
                <a:lnTo>
                  <a:pt x="1826965" y="2647"/>
                </a:lnTo>
                <a:lnTo>
                  <a:pt x="1778854" y="664"/>
                </a:lnTo>
                <a:lnTo>
                  <a:pt x="1730413" y="0"/>
                </a:lnTo>
                <a:close/>
              </a:path>
            </a:pathLst>
          </a:custGeom>
          <a:solidFill>
            <a:srgbClr val="FAE2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6">
            <a:extLst>
              <a:ext uri="{FF2B5EF4-FFF2-40B4-BE49-F238E27FC236}">
                <a16:creationId xmlns:a16="http://schemas.microsoft.com/office/drawing/2014/main" id="{40837241-19C6-9632-8EAC-D6360C0E7484}"/>
              </a:ext>
            </a:extLst>
          </p:cNvPr>
          <p:cNvSpPr/>
          <p:nvPr/>
        </p:nvSpPr>
        <p:spPr>
          <a:xfrm>
            <a:off x="3492000" y="1494925"/>
            <a:ext cx="2160000" cy="2160000"/>
          </a:xfrm>
          <a:custGeom>
            <a:avLst/>
            <a:gdLst/>
            <a:ahLst/>
            <a:cxnLst/>
            <a:rect l="l" t="t" r="r" b="b"/>
            <a:pathLst>
              <a:path w="3461384" h="3461385">
                <a:moveTo>
                  <a:pt x="1730502" y="0"/>
                </a:moveTo>
                <a:lnTo>
                  <a:pt x="1682067" y="664"/>
                </a:lnTo>
                <a:lnTo>
                  <a:pt x="1633961" y="2647"/>
                </a:lnTo>
                <a:lnTo>
                  <a:pt x="1586201" y="5931"/>
                </a:lnTo>
                <a:lnTo>
                  <a:pt x="1538806" y="10499"/>
                </a:lnTo>
                <a:lnTo>
                  <a:pt x="1491791" y="16332"/>
                </a:lnTo>
                <a:lnTo>
                  <a:pt x="1445175" y="23414"/>
                </a:lnTo>
                <a:lnTo>
                  <a:pt x="1398975" y="31728"/>
                </a:lnTo>
                <a:lnTo>
                  <a:pt x="1353208" y="41256"/>
                </a:lnTo>
                <a:lnTo>
                  <a:pt x="1307892" y="51980"/>
                </a:lnTo>
                <a:lnTo>
                  <a:pt x="1263043" y="63884"/>
                </a:lnTo>
                <a:lnTo>
                  <a:pt x="1218680" y="76949"/>
                </a:lnTo>
                <a:lnTo>
                  <a:pt x="1174819" y="91160"/>
                </a:lnTo>
                <a:lnTo>
                  <a:pt x="1131478" y="106497"/>
                </a:lnTo>
                <a:lnTo>
                  <a:pt x="1088675" y="122945"/>
                </a:lnTo>
                <a:lnTo>
                  <a:pt x="1046426" y="140485"/>
                </a:lnTo>
                <a:lnTo>
                  <a:pt x="1004749" y="159101"/>
                </a:lnTo>
                <a:lnTo>
                  <a:pt x="963662" y="178774"/>
                </a:lnTo>
                <a:lnTo>
                  <a:pt x="923181" y="199488"/>
                </a:lnTo>
                <a:lnTo>
                  <a:pt x="883324" y="221225"/>
                </a:lnTo>
                <a:lnTo>
                  <a:pt x="844109" y="243968"/>
                </a:lnTo>
                <a:lnTo>
                  <a:pt x="805552" y="267699"/>
                </a:lnTo>
                <a:lnTo>
                  <a:pt x="767672" y="292401"/>
                </a:lnTo>
                <a:lnTo>
                  <a:pt x="730485" y="318058"/>
                </a:lnTo>
                <a:lnTo>
                  <a:pt x="694009" y="344650"/>
                </a:lnTo>
                <a:lnTo>
                  <a:pt x="658261" y="372162"/>
                </a:lnTo>
                <a:lnTo>
                  <a:pt x="623259" y="400575"/>
                </a:lnTo>
                <a:lnTo>
                  <a:pt x="589020" y="429873"/>
                </a:lnTo>
                <a:lnTo>
                  <a:pt x="555560" y="460038"/>
                </a:lnTo>
                <a:lnTo>
                  <a:pt x="522899" y="491052"/>
                </a:lnTo>
                <a:lnTo>
                  <a:pt x="491052" y="522899"/>
                </a:lnTo>
                <a:lnTo>
                  <a:pt x="460038" y="555560"/>
                </a:lnTo>
                <a:lnTo>
                  <a:pt x="429873" y="589020"/>
                </a:lnTo>
                <a:lnTo>
                  <a:pt x="400575" y="623259"/>
                </a:lnTo>
                <a:lnTo>
                  <a:pt x="372162" y="658261"/>
                </a:lnTo>
                <a:lnTo>
                  <a:pt x="344650" y="694009"/>
                </a:lnTo>
                <a:lnTo>
                  <a:pt x="318058" y="730485"/>
                </a:lnTo>
                <a:lnTo>
                  <a:pt x="292401" y="767672"/>
                </a:lnTo>
                <a:lnTo>
                  <a:pt x="267699" y="805552"/>
                </a:lnTo>
                <a:lnTo>
                  <a:pt x="243968" y="844109"/>
                </a:lnTo>
                <a:lnTo>
                  <a:pt x="221225" y="883324"/>
                </a:lnTo>
                <a:lnTo>
                  <a:pt x="199488" y="923181"/>
                </a:lnTo>
                <a:lnTo>
                  <a:pt x="178774" y="963662"/>
                </a:lnTo>
                <a:lnTo>
                  <a:pt x="159101" y="1004749"/>
                </a:lnTo>
                <a:lnTo>
                  <a:pt x="140485" y="1046426"/>
                </a:lnTo>
                <a:lnTo>
                  <a:pt x="122945" y="1088675"/>
                </a:lnTo>
                <a:lnTo>
                  <a:pt x="106497" y="1131478"/>
                </a:lnTo>
                <a:lnTo>
                  <a:pt x="91160" y="1174819"/>
                </a:lnTo>
                <a:lnTo>
                  <a:pt x="76949" y="1218680"/>
                </a:lnTo>
                <a:lnTo>
                  <a:pt x="63884" y="1263043"/>
                </a:lnTo>
                <a:lnTo>
                  <a:pt x="51980" y="1307892"/>
                </a:lnTo>
                <a:lnTo>
                  <a:pt x="41256" y="1353208"/>
                </a:lnTo>
                <a:lnTo>
                  <a:pt x="31728" y="1398975"/>
                </a:lnTo>
                <a:lnTo>
                  <a:pt x="23414" y="1445175"/>
                </a:lnTo>
                <a:lnTo>
                  <a:pt x="16332" y="1491791"/>
                </a:lnTo>
                <a:lnTo>
                  <a:pt x="10499" y="1538806"/>
                </a:lnTo>
                <a:lnTo>
                  <a:pt x="5931" y="1586201"/>
                </a:lnTo>
                <a:lnTo>
                  <a:pt x="2647" y="1633961"/>
                </a:lnTo>
                <a:lnTo>
                  <a:pt x="664" y="1682067"/>
                </a:lnTo>
                <a:lnTo>
                  <a:pt x="0" y="1730502"/>
                </a:lnTo>
                <a:lnTo>
                  <a:pt x="664" y="1778936"/>
                </a:lnTo>
                <a:lnTo>
                  <a:pt x="2647" y="1827042"/>
                </a:lnTo>
                <a:lnTo>
                  <a:pt x="5931" y="1874802"/>
                </a:lnTo>
                <a:lnTo>
                  <a:pt x="10499" y="1922197"/>
                </a:lnTo>
                <a:lnTo>
                  <a:pt x="16332" y="1969212"/>
                </a:lnTo>
                <a:lnTo>
                  <a:pt x="23414" y="2015828"/>
                </a:lnTo>
                <a:lnTo>
                  <a:pt x="31728" y="2062028"/>
                </a:lnTo>
                <a:lnTo>
                  <a:pt x="41256" y="2107795"/>
                </a:lnTo>
                <a:lnTo>
                  <a:pt x="51980" y="2153111"/>
                </a:lnTo>
                <a:lnTo>
                  <a:pt x="63884" y="2197960"/>
                </a:lnTo>
                <a:lnTo>
                  <a:pt x="76949" y="2242323"/>
                </a:lnTo>
                <a:lnTo>
                  <a:pt x="91160" y="2286184"/>
                </a:lnTo>
                <a:lnTo>
                  <a:pt x="106497" y="2329525"/>
                </a:lnTo>
                <a:lnTo>
                  <a:pt x="122945" y="2372328"/>
                </a:lnTo>
                <a:lnTo>
                  <a:pt x="140485" y="2414577"/>
                </a:lnTo>
                <a:lnTo>
                  <a:pt x="159101" y="2456254"/>
                </a:lnTo>
                <a:lnTo>
                  <a:pt x="178774" y="2497341"/>
                </a:lnTo>
                <a:lnTo>
                  <a:pt x="199488" y="2537822"/>
                </a:lnTo>
                <a:lnTo>
                  <a:pt x="221225" y="2577679"/>
                </a:lnTo>
                <a:lnTo>
                  <a:pt x="243968" y="2616894"/>
                </a:lnTo>
                <a:lnTo>
                  <a:pt x="267699" y="2655451"/>
                </a:lnTo>
                <a:lnTo>
                  <a:pt x="292401" y="2693331"/>
                </a:lnTo>
                <a:lnTo>
                  <a:pt x="318058" y="2730518"/>
                </a:lnTo>
                <a:lnTo>
                  <a:pt x="344650" y="2766994"/>
                </a:lnTo>
                <a:lnTo>
                  <a:pt x="372162" y="2802742"/>
                </a:lnTo>
                <a:lnTo>
                  <a:pt x="400575" y="2837744"/>
                </a:lnTo>
                <a:lnTo>
                  <a:pt x="429873" y="2871983"/>
                </a:lnTo>
                <a:lnTo>
                  <a:pt x="460038" y="2905443"/>
                </a:lnTo>
                <a:lnTo>
                  <a:pt x="491052" y="2938104"/>
                </a:lnTo>
                <a:lnTo>
                  <a:pt x="522899" y="2969951"/>
                </a:lnTo>
                <a:lnTo>
                  <a:pt x="555560" y="3000965"/>
                </a:lnTo>
                <a:lnTo>
                  <a:pt x="589020" y="3031130"/>
                </a:lnTo>
                <a:lnTo>
                  <a:pt x="623259" y="3060428"/>
                </a:lnTo>
                <a:lnTo>
                  <a:pt x="658261" y="3088841"/>
                </a:lnTo>
                <a:lnTo>
                  <a:pt x="694009" y="3116353"/>
                </a:lnTo>
                <a:lnTo>
                  <a:pt x="730485" y="3142945"/>
                </a:lnTo>
                <a:lnTo>
                  <a:pt x="767672" y="3168602"/>
                </a:lnTo>
                <a:lnTo>
                  <a:pt x="805552" y="3193304"/>
                </a:lnTo>
                <a:lnTo>
                  <a:pt x="844109" y="3217035"/>
                </a:lnTo>
                <a:lnTo>
                  <a:pt x="883324" y="3239778"/>
                </a:lnTo>
                <a:lnTo>
                  <a:pt x="923181" y="3261515"/>
                </a:lnTo>
                <a:lnTo>
                  <a:pt x="963662" y="3282229"/>
                </a:lnTo>
                <a:lnTo>
                  <a:pt x="1004749" y="3301902"/>
                </a:lnTo>
                <a:lnTo>
                  <a:pt x="1046426" y="3320518"/>
                </a:lnTo>
                <a:lnTo>
                  <a:pt x="1088675" y="3338058"/>
                </a:lnTo>
                <a:lnTo>
                  <a:pt x="1131478" y="3354506"/>
                </a:lnTo>
                <a:lnTo>
                  <a:pt x="1174819" y="3369843"/>
                </a:lnTo>
                <a:lnTo>
                  <a:pt x="1218680" y="3384054"/>
                </a:lnTo>
                <a:lnTo>
                  <a:pt x="1263043" y="3397119"/>
                </a:lnTo>
                <a:lnTo>
                  <a:pt x="1307892" y="3409023"/>
                </a:lnTo>
                <a:lnTo>
                  <a:pt x="1353208" y="3419747"/>
                </a:lnTo>
                <a:lnTo>
                  <a:pt x="1398975" y="3429275"/>
                </a:lnTo>
                <a:lnTo>
                  <a:pt x="1445175" y="3437589"/>
                </a:lnTo>
                <a:lnTo>
                  <a:pt x="1491791" y="3444671"/>
                </a:lnTo>
                <a:lnTo>
                  <a:pt x="1538806" y="3450504"/>
                </a:lnTo>
                <a:lnTo>
                  <a:pt x="1586201" y="3455072"/>
                </a:lnTo>
                <a:lnTo>
                  <a:pt x="1633961" y="3458356"/>
                </a:lnTo>
                <a:lnTo>
                  <a:pt x="1682067" y="3460339"/>
                </a:lnTo>
                <a:lnTo>
                  <a:pt x="1730502" y="3461004"/>
                </a:lnTo>
                <a:lnTo>
                  <a:pt x="1778936" y="3460339"/>
                </a:lnTo>
                <a:lnTo>
                  <a:pt x="1827042" y="3458356"/>
                </a:lnTo>
                <a:lnTo>
                  <a:pt x="1874802" y="3455072"/>
                </a:lnTo>
                <a:lnTo>
                  <a:pt x="1922197" y="3450504"/>
                </a:lnTo>
                <a:lnTo>
                  <a:pt x="1969212" y="3444671"/>
                </a:lnTo>
                <a:lnTo>
                  <a:pt x="2015828" y="3437589"/>
                </a:lnTo>
                <a:lnTo>
                  <a:pt x="2062028" y="3429275"/>
                </a:lnTo>
                <a:lnTo>
                  <a:pt x="2107795" y="3419747"/>
                </a:lnTo>
                <a:lnTo>
                  <a:pt x="2153111" y="3409023"/>
                </a:lnTo>
                <a:lnTo>
                  <a:pt x="2197960" y="3397119"/>
                </a:lnTo>
                <a:lnTo>
                  <a:pt x="2242323" y="3384054"/>
                </a:lnTo>
                <a:lnTo>
                  <a:pt x="2286184" y="3369843"/>
                </a:lnTo>
                <a:lnTo>
                  <a:pt x="2329525" y="3354506"/>
                </a:lnTo>
                <a:lnTo>
                  <a:pt x="2372328" y="3338058"/>
                </a:lnTo>
                <a:lnTo>
                  <a:pt x="2414577" y="3320518"/>
                </a:lnTo>
                <a:lnTo>
                  <a:pt x="2456254" y="3301902"/>
                </a:lnTo>
                <a:lnTo>
                  <a:pt x="2497341" y="3282229"/>
                </a:lnTo>
                <a:lnTo>
                  <a:pt x="2537822" y="3261515"/>
                </a:lnTo>
                <a:lnTo>
                  <a:pt x="2577679" y="3239778"/>
                </a:lnTo>
                <a:lnTo>
                  <a:pt x="2616894" y="3217035"/>
                </a:lnTo>
                <a:lnTo>
                  <a:pt x="2655451" y="3193304"/>
                </a:lnTo>
                <a:lnTo>
                  <a:pt x="2693331" y="3168602"/>
                </a:lnTo>
                <a:lnTo>
                  <a:pt x="2730518" y="3142945"/>
                </a:lnTo>
                <a:lnTo>
                  <a:pt x="2766994" y="3116353"/>
                </a:lnTo>
                <a:lnTo>
                  <a:pt x="2802742" y="3088841"/>
                </a:lnTo>
                <a:lnTo>
                  <a:pt x="2837744" y="3060428"/>
                </a:lnTo>
                <a:lnTo>
                  <a:pt x="2871983" y="3031130"/>
                </a:lnTo>
                <a:lnTo>
                  <a:pt x="2905443" y="3000965"/>
                </a:lnTo>
                <a:lnTo>
                  <a:pt x="2938104" y="2969951"/>
                </a:lnTo>
                <a:lnTo>
                  <a:pt x="2969951" y="2938104"/>
                </a:lnTo>
                <a:lnTo>
                  <a:pt x="3000965" y="2905443"/>
                </a:lnTo>
                <a:lnTo>
                  <a:pt x="3031130" y="2871983"/>
                </a:lnTo>
                <a:lnTo>
                  <a:pt x="3060428" y="2837744"/>
                </a:lnTo>
                <a:lnTo>
                  <a:pt x="3088841" y="2802742"/>
                </a:lnTo>
                <a:lnTo>
                  <a:pt x="3116353" y="2766994"/>
                </a:lnTo>
                <a:lnTo>
                  <a:pt x="3142945" y="2730518"/>
                </a:lnTo>
                <a:lnTo>
                  <a:pt x="3168602" y="2693331"/>
                </a:lnTo>
                <a:lnTo>
                  <a:pt x="3193304" y="2655451"/>
                </a:lnTo>
                <a:lnTo>
                  <a:pt x="3217035" y="2616894"/>
                </a:lnTo>
                <a:lnTo>
                  <a:pt x="3239778" y="2577679"/>
                </a:lnTo>
                <a:lnTo>
                  <a:pt x="3261515" y="2537822"/>
                </a:lnTo>
                <a:lnTo>
                  <a:pt x="3282229" y="2497341"/>
                </a:lnTo>
                <a:lnTo>
                  <a:pt x="3301902" y="2456254"/>
                </a:lnTo>
                <a:lnTo>
                  <a:pt x="3320518" y="2414577"/>
                </a:lnTo>
                <a:lnTo>
                  <a:pt x="3338058" y="2372328"/>
                </a:lnTo>
                <a:lnTo>
                  <a:pt x="3354506" y="2329525"/>
                </a:lnTo>
                <a:lnTo>
                  <a:pt x="3369843" y="2286184"/>
                </a:lnTo>
                <a:lnTo>
                  <a:pt x="3384054" y="2242323"/>
                </a:lnTo>
                <a:lnTo>
                  <a:pt x="3397119" y="2197960"/>
                </a:lnTo>
                <a:lnTo>
                  <a:pt x="3409023" y="2153111"/>
                </a:lnTo>
                <a:lnTo>
                  <a:pt x="3419747" y="2107795"/>
                </a:lnTo>
                <a:lnTo>
                  <a:pt x="3429275" y="2062028"/>
                </a:lnTo>
                <a:lnTo>
                  <a:pt x="3437589" y="2015828"/>
                </a:lnTo>
                <a:lnTo>
                  <a:pt x="3444671" y="1969212"/>
                </a:lnTo>
                <a:lnTo>
                  <a:pt x="3450504" y="1922197"/>
                </a:lnTo>
                <a:lnTo>
                  <a:pt x="3455072" y="1874802"/>
                </a:lnTo>
                <a:lnTo>
                  <a:pt x="3458356" y="1827042"/>
                </a:lnTo>
                <a:lnTo>
                  <a:pt x="3460339" y="1778936"/>
                </a:lnTo>
                <a:lnTo>
                  <a:pt x="3461004" y="1730502"/>
                </a:lnTo>
                <a:lnTo>
                  <a:pt x="3460339" y="1682067"/>
                </a:lnTo>
                <a:lnTo>
                  <a:pt x="3458356" y="1633961"/>
                </a:lnTo>
                <a:lnTo>
                  <a:pt x="3455072" y="1586201"/>
                </a:lnTo>
                <a:lnTo>
                  <a:pt x="3450504" y="1538806"/>
                </a:lnTo>
                <a:lnTo>
                  <a:pt x="3444671" y="1491791"/>
                </a:lnTo>
                <a:lnTo>
                  <a:pt x="3437589" y="1445175"/>
                </a:lnTo>
                <a:lnTo>
                  <a:pt x="3429275" y="1398975"/>
                </a:lnTo>
                <a:lnTo>
                  <a:pt x="3419747" y="1353208"/>
                </a:lnTo>
                <a:lnTo>
                  <a:pt x="3409023" y="1307892"/>
                </a:lnTo>
                <a:lnTo>
                  <a:pt x="3397119" y="1263043"/>
                </a:lnTo>
                <a:lnTo>
                  <a:pt x="3384054" y="1218680"/>
                </a:lnTo>
                <a:lnTo>
                  <a:pt x="3369843" y="1174819"/>
                </a:lnTo>
                <a:lnTo>
                  <a:pt x="3354506" y="1131478"/>
                </a:lnTo>
                <a:lnTo>
                  <a:pt x="3338058" y="1088675"/>
                </a:lnTo>
                <a:lnTo>
                  <a:pt x="3320518" y="1046426"/>
                </a:lnTo>
                <a:lnTo>
                  <a:pt x="3301902" y="1004749"/>
                </a:lnTo>
                <a:lnTo>
                  <a:pt x="3282229" y="963662"/>
                </a:lnTo>
                <a:lnTo>
                  <a:pt x="3261515" y="923181"/>
                </a:lnTo>
                <a:lnTo>
                  <a:pt x="3239778" y="883324"/>
                </a:lnTo>
                <a:lnTo>
                  <a:pt x="3217035" y="844109"/>
                </a:lnTo>
                <a:lnTo>
                  <a:pt x="3193304" y="805552"/>
                </a:lnTo>
                <a:lnTo>
                  <a:pt x="3168602" y="767672"/>
                </a:lnTo>
                <a:lnTo>
                  <a:pt x="3142945" y="730485"/>
                </a:lnTo>
                <a:lnTo>
                  <a:pt x="3116353" y="694009"/>
                </a:lnTo>
                <a:lnTo>
                  <a:pt x="3088841" y="658261"/>
                </a:lnTo>
                <a:lnTo>
                  <a:pt x="3060428" y="623259"/>
                </a:lnTo>
                <a:lnTo>
                  <a:pt x="3031130" y="589020"/>
                </a:lnTo>
                <a:lnTo>
                  <a:pt x="3000965" y="555560"/>
                </a:lnTo>
                <a:lnTo>
                  <a:pt x="2969951" y="522899"/>
                </a:lnTo>
                <a:lnTo>
                  <a:pt x="2938104" y="491052"/>
                </a:lnTo>
                <a:lnTo>
                  <a:pt x="2905443" y="460038"/>
                </a:lnTo>
                <a:lnTo>
                  <a:pt x="2871983" y="429873"/>
                </a:lnTo>
                <a:lnTo>
                  <a:pt x="2837744" y="400575"/>
                </a:lnTo>
                <a:lnTo>
                  <a:pt x="2802742" y="372162"/>
                </a:lnTo>
                <a:lnTo>
                  <a:pt x="2766994" y="344650"/>
                </a:lnTo>
                <a:lnTo>
                  <a:pt x="2730518" y="318058"/>
                </a:lnTo>
                <a:lnTo>
                  <a:pt x="2693331" y="292401"/>
                </a:lnTo>
                <a:lnTo>
                  <a:pt x="2655451" y="267699"/>
                </a:lnTo>
                <a:lnTo>
                  <a:pt x="2616894" y="243968"/>
                </a:lnTo>
                <a:lnTo>
                  <a:pt x="2577679" y="221225"/>
                </a:lnTo>
                <a:lnTo>
                  <a:pt x="2537822" y="199488"/>
                </a:lnTo>
                <a:lnTo>
                  <a:pt x="2497341" y="178774"/>
                </a:lnTo>
                <a:lnTo>
                  <a:pt x="2456254" y="159101"/>
                </a:lnTo>
                <a:lnTo>
                  <a:pt x="2414577" y="140485"/>
                </a:lnTo>
                <a:lnTo>
                  <a:pt x="2372328" y="122945"/>
                </a:lnTo>
                <a:lnTo>
                  <a:pt x="2329525" y="106497"/>
                </a:lnTo>
                <a:lnTo>
                  <a:pt x="2286184" y="91160"/>
                </a:lnTo>
                <a:lnTo>
                  <a:pt x="2242323" y="76949"/>
                </a:lnTo>
                <a:lnTo>
                  <a:pt x="2197960" y="63884"/>
                </a:lnTo>
                <a:lnTo>
                  <a:pt x="2153111" y="51980"/>
                </a:lnTo>
                <a:lnTo>
                  <a:pt x="2107795" y="41256"/>
                </a:lnTo>
                <a:lnTo>
                  <a:pt x="2062028" y="31728"/>
                </a:lnTo>
                <a:lnTo>
                  <a:pt x="2015828" y="23414"/>
                </a:lnTo>
                <a:lnTo>
                  <a:pt x="1969212" y="16332"/>
                </a:lnTo>
                <a:lnTo>
                  <a:pt x="1922197" y="10499"/>
                </a:lnTo>
                <a:lnTo>
                  <a:pt x="1874802" y="5931"/>
                </a:lnTo>
                <a:lnTo>
                  <a:pt x="1827042" y="2647"/>
                </a:lnTo>
                <a:lnTo>
                  <a:pt x="1778936" y="664"/>
                </a:lnTo>
                <a:lnTo>
                  <a:pt x="1730502" y="0"/>
                </a:lnTo>
                <a:close/>
              </a:path>
            </a:pathLst>
          </a:custGeom>
          <a:solidFill>
            <a:srgbClr val="FAE2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8">
            <a:extLst>
              <a:ext uri="{FF2B5EF4-FFF2-40B4-BE49-F238E27FC236}">
                <a16:creationId xmlns:a16="http://schemas.microsoft.com/office/drawing/2014/main" id="{F83592AF-FF21-3828-E692-D7329FF4F21D}"/>
              </a:ext>
            </a:extLst>
          </p:cNvPr>
          <p:cNvSpPr/>
          <p:nvPr/>
        </p:nvSpPr>
        <p:spPr>
          <a:xfrm>
            <a:off x="6354360" y="1494925"/>
            <a:ext cx="2160000" cy="2160000"/>
          </a:xfrm>
          <a:custGeom>
            <a:avLst/>
            <a:gdLst/>
            <a:ahLst/>
            <a:cxnLst/>
            <a:rect l="l" t="t" r="r" b="b"/>
            <a:pathLst>
              <a:path w="3461384" h="3461385">
                <a:moveTo>
                  <a:pt x="1730502" y="0"/>
                </a:moveTo>
                <a:lnTo>
                  <a:pt x="1682060" y="664"/>
                </a:lnTo>
                <a:lnTo>
                  <a:pt x="1633949" y="2647"/>
                </a:lnTo>
                <a:lnTo>
                  <a:pt x="1586184" y="5930"/>
                </a:lnTo>
                <a:lnTo>
                  <a:pt x="1538783" y="10497"/>
                </a:lnTo>
                <a:lnTo>
                  <a:pt x="1491764" y="16330"/>
                </a:lnTo>
                <a:lnTo>
                  <a:pt x="1445144" y="23411"/>
                </a:lnTo>
                <a:lnTo>
                  <a:pt x="1398940" y="31723"/>
                </a:lnTo>
                <a:lnTo>
                  <a:pt x="1353169" y="41249"/>
                </a:lnTo>
                <a:lnTo>
                  <a:pt x="1307850" y="51972"/>
                </a:lnTo>
                <a:lnTo>
                  <a:pt x="1262998" y="63875"/>
                </a:lnTo>
                <a:lnTo>
                  <a:pt x="1218633" y="76939"/>
                </a:lnTo>
                <a:lnTo>
                  <a:pt x="1174770" y="91147"/>
                </a:lnTo>
                <a:lnTo>
                  <a:pt x="1131427" y="106483"/>
                </a:lnTo>
                <a:lnTo>
                  <a:pt x="1088622" y="122929"/>
                </a:lnTo>
                <a:lnTo>
                  <a:pt x="1046372" y="140467"/>
                </a:lnTo>
                <a:lnTo>
                  <a:pt x="1004694" y="159080"/>
                </a:lnTo>
                <a:lnTo>
                  <a:pt x="963606" y="178751"/>
                </a:lnTo>
                <a:lnTo>
                  <a:pt x="923125" y="199463"/>
                </a:lnTo>
                <a:lnTo>
                  <a:pt x="883268" y="221198"/>
                </a:lnTo>
                <a:lnTo>
                  <a:pt x="844053" y="243939"/>
                </a:lnTo>
                <a:lnTo>
                  <a:pt x="805496" y="267668"/>
                </a:lnTo>
                <a:lnTo>
                  <a:pt x="767616" y="292368"/>
                </a:lnTo>
                <a:lnTo>
                  <a:pt x="730430" y="318022"/>
                </a:lnTo>
                <a:lnTo>
                  <a:pt x="693955" y="344613"/>
                </a:lnTo>
                <a:lnTo>
                  <a:pt x="658208" y="372122"/>
                </a:lnTo>
                <a:lnTo>
                  <a:pt x="623206" y="400534"/>
                </a:lnTo>
                <a:lnTo>
                  <a:pt x="588968" y="429830"/>
                </a:lnTo>
                <a:lnTo>
                  <a:pt x="555510" y="459993"/>
                </a:lnTo>
                <a:lnTo>
                  <a:pt x="522850" y="491005"/>
                </a:lnTo>
                <a:lnTo>
                  <a:pt x="491005" y="522850"/>
                </a:lnTo>
                <a:lnTo>
                  <a:pt x="459993" y="555510"/>
                </a:lnTo>
                <a:lnTo>
                  <a:pt x="429830" y="588968"/>
                </a:lnTo>
                <a:lnTo>
                  <a:pt x="400534" y="623206"/>
                </a:lnTo>
                <a:lnTo>
                  <a:pt x="372122" y="658208"/>
                </a:lnTo>
                <a:lnTo>
                  <a:pt x="344613" y="693955"/>
                </a:lnTo>
                <a:lnTo>
                  <a:pt x="318022" y="730430"/>
                </a:lnTo>
                <a:lnTo>
                  <a:pt x="292368" y="767616"/>
                </a:lnTo>
                <a:lnTo>
                  <a:pt x="267668" y="805496"/>
                </a:lnTo>
                <a:lnTo>
                  <a:pt x="243939" y="844053"/>
                </a:lnTo>
                <a:lnTo>
                  <a:pt x="221198" y="883268"/>
                </a:lnTo>
                <a:lnTo>
                  <a:pt x="199463" y="923125"/>
                </a:lnTo>
                <a:lnTo>
                  <a:pt x="178751" y="963606"/>
                </a:lnTo>
                <a:lnTo>
                  <a:pt x="159080" y="1004694"/>
                </a:lnTo>
                <a:lnTo>
                  <a:pt x="140467" y="1046372"/>
                </a:lnTo>
                <a:lnTo>
                  <a:pt x="122929" y="1088622"/>
                </a:lnTo>
                <a:lnTo>
                  <a:pt x="106483" y="1131427"/>
                </a:lnTo>
                <a:lnTo>
                  <a:pt x="91147" y="1174770"/>
                </a:lnTo>
                <a:lnTo>
                  <a:pt x="76939" y="1218633"/>
                </a:lnTo>
                <a:lnTo>
                  <a:pt x="63875" y="1262998"/>
                </a:lnTo>
                <a:lnTo>
                  <a:pt x="51972" y="1307850"/>
                </a:lnTo>
                <a:lnTo>
                  <a:pt x="41249" y="1353169"/>
                </a:lnTo>
                <a:lnTo>
                  <a:pt x="31723" y="1398940"/>
                </a:lnTo>
                <a:lnTo>
                  <a:pt x="23411" y="1445144"/>
                </a:lnTo>
                <a:lnTo>
                  <a:pt x="16330" y="1491764"/>
                </a:lnTo>
                <a:lnTo>
                  <a:pt x="10497" y="1538783"/>
                </a:lnTo>
                <a:lnTo>
                  <a:pt x="5930" y="1586184"/>
                </a:lnTo>
                <a:lnTo>
                  <a:pt x="2647" y="1633949"/>
                </a:lnTo>
                <a:lnTo>
                  <a:pt x="664" y="1682060"/>
                </a:lnTo>
                <a:lnTo>
                  <a:pt x="0" y="1730501"/>
                </a:lnTo>
                <a:lnTo>
                  <a:pt x="664" y="1778936"/>
                </a:lnTo>
                <a:lnTo>
                  <a:pt x="2647" y="1827042"/>
                </a:lnTo>
                <a:lnTo>
                  <a:pt x="5930" y="1874801"/>
                </a:lnTo>
                <a:lnTo>
                  <a:pt x="10497" y="1922196"/>
                </a:lnTo>
                <a:lnTo>
                  <a:pt x="16330" y="1969209"/>
                </a:lnTo>
                <a:lnTo>
                  <a:pt x="23411" y="2015824"/>
                </a:lnTo>
                <a:lnTo>
                  <a:pt x="31723" y="2062023"/>
                </a:lnTo>
                <a:lnTo>
                  <a:pt x="41249" y="2107789"/>
                </a:lnTo>
                <a:lnTo>
                  <a:pt x="51972" y="2153103"/>
                </a:lnTo>
                <a:lnTo>
                  <a:pt x="63875" y="2197950"/>
                </a:lnTo>
                <a:lnTo>
                  <a:pt x="76939" y="2242312"/>
                </a:lnTo>
                <a:lnTo>
                  <a:pt x="91147" y="2286170"/>
                </a:lnTo>
                <a:lnTo>
                  <a:pt x="106483" y="2329509"/>
                </a:lnTo>
                <a:lnTo>
                  <a:pt x="122929" y="2372310"/>
                </a:lnTo>
                <a:lnTo>
                  <a:pt x="140467" y="2414557"/>
                </a:lnTo>
                <a:lnTo>
                  <a:pt x="159080" y="2456231"/>
                </a:lnTo>
                <a:lnTo>
                  <a:pt x="178751" y="2497316"/>
                </a:lnTo>
                <a:lnTo>
                  <a:pt x="199463" y="2537794"/>
                </a:lnTo>
                <a:lnTo>
                  <a:pt x="221198" y="2577648"/>
                </a:lnTo>
                <a:lnTo>
                  <a:pt x="243939" y="2616860"/>
                </a:lnTo>
                <a:lnTo>
                  <a:pt x="267668" y="2655414"/>
                </a:lnTo>
                <a:lnTo>
                  <a:pt x="292368" y="2693291"/>
                </a:lnTo>
                <a:lnTo>
                  <a:pt x="318022" y="2730475"/>
                </a:lnTo>
                <a:lnTo>
                  <a:pt x="344613" y="2766948"/>
                </a:lnTo>
                <a:lnTo>
                  <a:pt x="372122" y="2802693"/>
                </a:lnTo>
                <a:lnTo>
                  <a:pt x="400534" y="2837692"/>
                </a:lnTo>
                <a:lnTo>
                  <a:pt x="429830" y="2871928"/>
                </a:lnTo>
                <a:lnTo>
                  <a:pt x="459993" y="2905384"/>
                </a:lnTo>
                <a:lnTo>
                  <a:pt x="491005" y="2938042"/>
                </a:lnTo>
                <a:lnTo>
                  <a:pt x="522850" y="2969886"/>
                </a:lnTo>
                <a:lnTo>
                  <a:pt x="555510" y="3000897"/>
                </a:lnTo>
                <a:lnTo>
                  <a:pt x="588968" y="3031059"/>
                </a:lnTo>
                <a:lnTo>
                  <a:pt x="623206" y="3060353"/>
                </a:lnTo>
                <a:lnTo>
                  <a:pt x="658208" y="3088763"/>
                </a:lnTo>
                <a:lnTo>
                  <a:pt x="693955" y="3116272"/>
                </a:lnTo>
                <a:lnTo>
                  <a:pt x="730430" y="3142861"/>
                </a:lnTo>
                <a:lnTo>
                  <a:pt x="767616" y="3168514"/>
                </a:lnTo>
                <a:lnTo>
                  <a:pt x="805496" y="3193214"/>
                </a:lnTo>
                <a:lnTo>
                  <a:pt x="844053" y="3216942"/>
                </a:lnTo>
                <a:lnTo>
                  <a:pt x="883268" y="3239682"/>
                </a:lnTo>
                <a:lnTo>
                  <a:pt x="923125" y="3261417"/>
                </a:lnTo>
                <a:lnTo>
                  <a:pt x="963606" y="3282128"/>
                </a:lnTo>
                <a:lnTo>
                  <a:pt x="1004694" y="3301798"/>
                </a:lnTo>
                <a:lnTo>
                  <a:pt x="1046372" y="3320411"/>
                </a:lnTo>
                <a:lnTo>
                  <a:pt x="1088622" y="3337949"/>
                </a:lnTo>
                <a:lnTo>
                  <a:pt x="1131427" y="3354394"/>
                </a:lnTo>
                <a:lnTo>
                  <a:pt x="1174770" y="3369730"/>
                </a:lnTo>
                <a:lnTo>
                  <a:pt x="1218633" y="3383938"/>
                </a:lnTo>
                <a:lnTo>
                  <a:pt x="1262998" y="3397002"/>
                </a:lnTo>
                <a:lnTo>
                  <a:pt x="1307850" y="3408904"/>
                </a:lnTo>
                <a:lnTo>
                  <a:pt x="1353169" y="3419627"/>
                </a:lnTo>
                <a:lnTo>
                  <a:pt x="1398940" y="3429153"/>
                </a:lnTo>
                <a:lnTo>
                  <a:pt x="1445144" y="3437465"/>
                </a:lnTo>
                <a:lnTo>
                  <a:pt x="1491764" y="3444547"/>
                </a:lnTo>
                <a:lnTo>
                  <a:pt x="1538783" y="3450379"/>
                </a:lnTo>
                <a:lnTo>
                  <a:pt x="1586184" y="3454946"/>
                </a:lnTo>
                <a:lnTo>
                  <a:pt x="1633949" y="3458229"/>
                </a:lnTo>
                <a:lnTo>
                  <a:pt x="1682060" y="3460212"/>
                </a:lnTo>
                <a:lnTo>
                  <a:pt x="1730502" y="3460877"/>
                </a:lnTo>
                <a:lnTo>
                  <a:pt x="1778936" y="3460212"/>
                </a:lnTo>
                <a:lnTo>
                  <a:pt x="1827042" y="3458229"/>
                </a:lnTo>
                <a:lnTo>
                  <a:pt x="1874801" y="3454946"/>
                </a:lnTo>
                <a:lnTo>
                  <a:pt x="1922196" y="3450379"/>
                </a:lnTo>
                <a:lnTo>
                  <a:pt x="1969209" y="3444547"/>
                </a:lnTo>
                <a:lnTo>
                  <a:pt x="2015824" y="3437465"/>
                </a:lnTo>
                <a:lnTo>
                  <a:pt x="2062023" y="3429153"/>
                </a:lnTo>
                <a:lnTo>
                  <a:pt x="2107789" y="3419627"/>
                </a:lnTo>
                <a:lnTo>
                  <a:pt x="2153103" y="3408904"/>
                </a:lnTo>
                <a:lnTo>
                  <a:pt x="2197950" y="3397002"/>
                </a:lnTo>
                <a:lnTo>
                  <a:pt x="2242312" y="3383938"/>
                </a:lnTo>
                <a:lnTo>
                  <a:pt x="2286170" y="3369730"/>
                </a:lnTo>
                <a:lnTo>
                  <a:pt x="2329509" y="3354394"/>
                </a:lnTo>
                <a:lnTo>
                  <a:pt x="2372310" y="3337949"/>
                </a:lnTo>
                <a:lnTo>
                  <a:pt x="2414557" y="3320411"/>
                </a:lnTo>
                <a:lnTo>
                  <a:pt x="2456231" y="3301798"/>
                </a:lnTo>
                <a:lnTo>
                  <a:pt x="2497316" y="3282128"/>
                </a:lnTo>
                <a:lnTo>
                  <a:pt x="2537794" y="3261417"/>
                </a:lnTo>
                <a:lnTo>
                  <a:pt x="2577648" y="3239682"/>
                </a:lnTo>
                <a:lnTo>
                  <a:pt x="2616860" y="3216942"/>
                </a:lnTo>
                <a:lnTo>
                  <a:pt x="2655414" y="3193214"/>
                </a:lnTo>
                <a:lnTo>
                  <a:pt x="2693291" y="3168514"/>
                </a:lnTo>
                <a:lnTo>
                  <a:pt x="2730475" y="3142861"/>
                </a:lnTo>
                <a:lnTo>
                  <a:pt x="2766948" y="3116272"/>
                </a:lnTo>
                <a:lnTo>
                  <a:pt x="2802693" y="3088763"/>
                </a:lnTo>
                <a:lnTo>
                  <a:pt x="2837692" y="3060353"/>
                </a:lnTo>
                <a:lnTo>
                  <a:pt x="2871928" y="3031059"/>
                </a:lnTo>
                <a:lnTo>
                  <a:pt x="2905384" y="3000897"/>
                </a:lnTo>
                <a:lnTo>
                  <a:pt x="2938042" y="2969886"/>
                </a:lnTo>
                <a:lnTo>
                  <a:pt x="2969886" y="2938042"/>
                </a:lnTo>
                <a:lnTo>
                  <a:pt x="3000897" y="2905384"/>
                </a:lnTo>
                <a:lnTo>
                  <a:pt x="3031059" y="2871928"/>
                </a:lnTo>
                <a:lnTo>
                  <a:pt x="3060353" y="2837692"/>
                </a:lnTo>
                <a:lnTo>
                  <a:pt x="3088763" y="2802693"/>
                </a:lnTo>
                <a:lnTo>
                  <a:pt x="3116272" y="2766948"/>
                </a:lnTo>
                <a:lnTo>
                  <a:pt x="3142861" y="2730475"/>
                </a:lnTo>
                <a:lnTo>
                  <a:pt x="3168514" y="2693291"/>
                </a:lnTo>
                <a:lnTo>
                  <a:pt x="3193214" y="2655414"/>
                </a:lnTo>
                <a:lnTo>
                  <a:pt x="3216942" y="2616860"/>
                </a:lnTo>
                <a:lnTo>
                  <a:pt x="3239682" y="2577648"/>
                </a:lnTo>
                <a:lnTo>
                  <a:pt x="3261417" y="2537794"/>
                </a:lnTo>
                <a:lnTo>
                  <a:pt x="3282128" y="2497316"/>
                </a:lnTo>
                <a:lnTo>
                  <a:pt x="3301798" y="2456231"/>
                </a:lnTo>
                <a:lnTo>
                  <a:pt x="3320411" y="2414557"/>
                </a:lnTo>
                <a:lnTo>
                  <a:pt x="3337949" y="2372310"/>
                </a:lnTo>
                <a:lnTo>
                  <a:pt x="3354394" y="2329509"/>
                </a:lnTo>
                <a:lnTo>
                  <a:pt x="3369730" y="2286170"/>
                </a:lnTo>
                <a:lnTo>
                  <a:pt x="3383938" y="2242312"/>
                </a:lnTo>
                <a:lnTo>
                  <a:pt x="3397002" y="2197950"/>
                </a:lnTo>
                <a:lnTo>
                  <a:pt x="3408904" y="2153103"/>
                </a:lnTo>
                <a:lnTo>
                  <a:pt x="3419627" y="2107789"/>
                </a:lnTo>
                <a:lnTo>
                  <a:pt x="3429153" y="2062023"/>
                </a:lnTo>
                <a:lnTo>
                  <a:pt x="3437465" y="2015824"/>
                </a:lnTo>
                <a:lnTo>
                  <a:pt x="3444547" y="1969209"/>
                </a:lnTo>
                <a:lnTo>
                  <a:pt x="3450379" y="1922196"/>
                </a:lnTo>
                <a:lnTo>
                  <a:pt x="3454946" y="1874801"/>
                </a:lnTo>
                <a:lnTo>
                  <a:pt x="3458229" y="1827042"/>
                </a:lnTo>
                <a:lnTo>
                  <a:pt x="3460212" y="1778936"/>
                </a:lnTo>
                <a:lnTo>
                  <a:pt x="3460877" y="1730501"/>
                </a:lnTo>
                <a:lnTo>
                  <a:pt x="3460212" y="1682060"/>
                </a:lnTo>
                <a:lnTo>
                  <a:pt x="3458229" y="1633949"/>
                </a:lnTo>
                <a:lnTo>
                  <a:pt x="3454946" y="1586184"/>
                </a:lnTo>
                <a:lnTo>
                  <a:pt x="3450379" y="1538783"/>
                </a:lnTo>
                <a:lnTo>
                  <a:pt x="3444547" y="1491764"/>
                </a:lnTo>
                <a:lnTo>
                  <a:pt x="3437465" y="1445144"/>
                </a:lnTo>
                <a:lnTo>
                  <a:pt x="3429153" y="1398940"/>
                </a:lnTo>
                <a:lnTo>
                  <a:pt x="3419627" y="1353169"/>
                </a:lnTo>
                <a:lnTo>
                  <a:pt x="3408904" y="1307850"/>
                </a:lnTo>
                <a:lnTo>
                  <a:pt x="3397002" y="1262998"/>
                </a:lnTo>
                <a:lnTo>
                  <a:pt x="3383938" y="1218633"/>
                </a:lnTo>
                <a:lnTo>
                  <a:pt x="3369730" y="1174770"/>
                </a:lnTo>
                <a:lnTo>
                  <a:pt x="3354394" y="1131427"/>
                </a:lnTo>
                <a:lnTo>
                  <a:pt x="3337949" y="1088622"/>
                </a:lnTo>
                <a:lnTo>
                  <a:pt x="3320411" y="1046372"/>
                </a:lnTo>
                <a:lnTo>
                  <a:pt x="3301798" y="1004694"/>
                </a:lnTo>
                <a:lnTo>
                  <a:pt x="3282128" y="963606"/>
                </a:lnTo>
                <a:lnTo>
                  <a:pt x="3261417" y="923125"/>
                </a:lnTo>
                <a:lnTo>
                  <a:pt x="3239682" y="883268"/>
                </a:lnTo>
                <a:lnTo>
                  <a:pt x="3216942" y="844053"/>
                </a:lnTo>
                <a:lnTo>
                  <a:pt x="3193214" y="805496"/>
                </a:lnTo>
                <a:lnTo>
                  <a:pt x="3168514" y="767616"/>
                </a:lnTo>
                <a:lnTo>
                  <a:pt x="3142861" y="730430"/>
                </a:lnTo>
                <a:lnTo>
                  <a:pt x="3116272" y="693955"/>
                </a:lnTo>
                <a:lnTo>
                  <a:pt x="3088763" y="658208"/>
                </a:lnTo>
                <a:lnTo>
                  <a:pt x="3060353" y="623206"/>
                </a:lnTo>
                <a:lnTo>
                  <a:pt x="3031059" y="588968"/>
                </a:lnTo>
                <a:lnTo>
                  <a:pt x="3000897" y="555510"/>
                </a:lnTo>
                <a:lnTo>
                  <a:pt x="2969886" y="522850"/>
                </a:lnTo>
                <a:lnTo>
                  <a:pt x="2938042" y="491005"/>
                </a:lnTo>
                <a:lnTo>
                  <a:pt x="2905384" y="459993"/>
                </a:lnTo>
                <a:lnTo>
                  <a:pt x="2871928" y="429830"/>
                </a:lnTo>
                <a:lnTo>
                  <a:pt x="2837692" y="400534"/>
                </a:lnTo>
                <a:lnTo>
                  <a:pt x="2802693" y="372122"/>
                </a:lnTo>
                <a:lnTo>
                  <a:pt x="2766948" y="344613"/>
                </a:lnTo>
                <a:lnTo>
                  <a:pt x="2730475" y="318022"/>
                </a:lnTo>
                <a:lnTo>
                  <a:pt x="2693291" y="292368"/>
                </a:lnTo>
                <a:lnTo>
                  <a:pt x="2655414" y="267668"/>
                </a:lnTo>
                <a:lnTo>
                  <a:pt x="2616860" y="243939"/>
                </a:lnTo>
                <a:lnTo>
                  <a:pt x="2577648" y="221198"/>
                </a:lnTo>
                <a:lnTo>
                  <a:pt x="2537794" y="199463"/>
                </a:lnTo>
                <a:lnTo>
                  <a:pt x="2497316" y="178751"/>
                </a:lnTo>
                <a:lnTo>
                  <a:pt x="2456231" y="159080"/>
                </a:lnTo>
                <a:lnTo>
                  <a:pt x="2414557" y="140467"/>
                </a:lnTo>
                <a:lnTo>
                  <a:pt x="2372310" y="122929"/>
                </a:lnTo>
                <a:lnTo>
                  <a:pt x="2329509" y="106483"/>
                </a:lnTo>
                <a:lnTo>
                  <a:pt x="2286170" y="91147"/>
                </a:lnTo>
                <a:lnTo>
                  <a:pt x="2242312" y="76939"/>
                </a:lnTo>
                <a:lnTo>
                  <a:pt x="2197950" y="63875"/>
                </a:lnTo>
                <a:lnTo>
                  <a:pt x="2153103" y="51972"/>
                </a:lnTo>
                <a:lnTo>
                  <a:pt x="2107789" y="41249"/>
                </a:lnTo>
                <a:lnTo>
                  <a:pt x="2062023" y="31723"/>
                </a:lnTo>
                <a:lnTo>
                  <a:pt x="2015824" y="23411"/>
                </a:lnTo>
                <a:lnTo>
                  <a:pt x="1969209" y="16330"/>
                </a:lnTo>
                <a:lnTo>
                  <a:pt x="1922196" y="10497"/>
                </a:lnTo>
                <a:lnTo>
                  <a:pt x="1874801" y="5930"/>
                </a:lnTo>
                <a:lnTo>
                  <a:pt x="1827042" y="2647"/>
                </a:lnTo>
                <a:lnTo>
                  <a:pt x="1778936" y="664"/>
                </a:lnTo>
                <a:lnTo>
                  <a:pt x="1730502" y="0"/>
                </a:lnTo>
                <a:close/>
              </a:path>
            </a:pathLst>
          </a:custGeom>
          <a:solidFill>
            <a:srgbClr val="FAE2D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E5811AD7-480A-12EE-C4ED-EF6FEC81A5FB}"/>
              </a:ext>
            </a:extLst>
          </p:cNvPr>
          <p:cNvGrpSpPr>
            <a:grpSpLocks noChangeAspect="1"/>
          </p:cNvGrpSpPr>
          <p:nvPr/>
        </p:nvGrpSpPr>
        <p:grpSpPr>
          <a:xfrm>
            <a:off x="35684" y="4251778"/>
            <a:ext cx="2320427" cy="719999"/>
            <a:chOff x="575442" y="5850191"/>
            <a:chExt cx="3249823" cy="1008380"/>
          </a:xfrm>
        </p:grpSpPr>
        <p:sp>
          <p:nvSpPr>
            <p:cNvPr id="8" name="object 10">
              <a:extLst>
                <a:ext uri="{FF2B5EF4-FFF2-40B4-BE49-F238E27FC236}">
                  <a16:creationId xmlns:a16="http://schemas.microsoft.com/office/drawing/2014/main" id="{FCDEF122-C6B9-CD6F-C4D9-3F182D2D65D1}"/>
                </a:ext>
              </a:extLst>
            </p:cNvPr>
            <p:cNvSpPr/>
            <p:nvPr/>
          </p:nvSpPr>
          <p:spPr>
            <a:xfrm>
              <a:off x="894740" y="5850191"/>
              <a:ext cx="2930525" cy="1008380"/>
            </a:xfrm>
            <a:custGeom>
              <a:avLst/>
              <a:gdLst/>
              <a:ahLst/>
              <a:cxnLst/>
              <a:rect l="l" t="t" r="r" b="b"/>
              <a:pathLst>
                <a:path w="2930525" h="1008379">
                  <a:moveTo>
                    <a:pt x="2762097" y="0"/>
                  </a:moveTo>
                  <a:lnTo>
                    <a:pt x="167970" y="0"/>
                  </a:lnTo>
                  <a:lnTo>
                    <a:pt x="123314" y="6000"/>
                  </a:lnTo>
                  <a:lnTo>
                    <a:pt x="83189" y="22934"/>
                  </a:lnTo>
                  <a:lnTo>
                    <a:pt x="49195" y="49199"/>
                  </a:lnTo>
                  <a:lnTo>
                    <a:pt x="22931" y="83195"/>
                  </a:lnTo>
                  <a:lnTo>
                    <a:pt x="5999" y="123319"/>
                  </a:lnTo>
                  <a:lnTo>
                    <a:pt x="0" y="167970"/>
                  </a:lnTo>
                  <a:lnTo>
                    <a:pt x="0" y="1007808"/>
                  </a:lnTo>
                  <a:lnTo>
                    <a:pt x="2929991" y="1007808"/>
                  </a:lnTo>
                  <a:lnTo>
                    <a:pt x="2929991" y="167970"/>
                  </a:lnTo>
                  <a:lnTo>
                    <a:pt x="2923993" y="123319"/>
                  </a:lnTo>
                  <a:lnTo>
                    <a:pt x="2907065" y="83195"/>
                  </a:lnTo>
                  <a:lnTo>
                    <a:pt x="2880810" y="49199"/>
                  </a:lnTo>
                  <a:lnTo>
                    <a:pt x="2846830" y="22934"/>
                  </a:lnTo>
                  <a:lnTo>
                    <a:pt x="2806725" y="6000"/>
                  </a:lnTo>
                  <a:lnTo>
                    <a:pt x="2762097" y="0"/>
                  </a:lnTo>
                  <a:close/>
                </a:path>
              </a:pathLst>
            </a:custGeom>
            <a:solidFill>
              <a:srgbClr val="F3D64D"/>
            </a:solidFill>
          </p:spPr>
          <p:txBody>
            <a:bodyPr wrap="square" lIns="0" tIns="0" rIns="0" bIns="0" rtlCol="0"/>
            <a:lstStyle/>
            <a:p>
              <a:pPr algn="ctr"/>
              <a:endParaRPr/>
            </a:p>
          </p:txBody>
        </p:sp>
        <p:sp>
          <p:nvSpPr>
            <p:cNvPr id="9" name="object 11">
              <a:extLst>
                <a:ext uri="{FF2B5EF4-FFF2-40B4-BE49-F238E27FC236}">
                  <a16:creationId xmlns:a16="http://schemas.microsoft.com/office/drawing/2014/main" id="{9CF1C891-6B49-042A-3D35-30ED0DF323A0}"/>
                </a:ext>
              </a:extLst>
            </p:cNvPr>
            <p:cNvSpPr txBox="1"/>
            <p:nvPr/>
          </p:nvSpPr>
          <p:spPr>
            <a:xfrm>
              <a:off x="575442" y="6062994"/>
              <a:ext cx="2972558" cy="319696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00"/>
                </a:spcBef>
              </a:pPr>
              <a:r>
                <a:rPr sz="1400" b="0" spc="145" dirty="0">
                  <a:solidFill>
                    <a:srgbClr val="3C210A"/>
                  </a:solidFill>
                  <a:latin typeface="이사만루체 Medium"/>
                  <a:cs typeface="이사만루체 Medium"/>
                </a:rPr>
                <a:t>인터넷</a:t>
              </a:r>
              <a:r>
                <a:rPr sz="1400" b="0" spc="95" dirty="0">
                  <a:solidFill>
                    <a:srgbClr val="3C210A"/>
                  </a:solidFill>
                  <a:latin typeface="이사만루체 Medium"/>
                  <a:cs typeface="이사만루체 Medium"/>
                </a:rPr>
                <a:t> </a:t>
              </a:r>
              <a:r>
                <a:rPr sz="1400" b="0" spc="75" dirty="0">
                  <a:solidFill>
                    <a:srgbClr val="3C210A"/>
                  </a:solidFill>
                  <a:latin typeface="이사만루체 Medium"/>
                  <a:cs typeface="이사만루체 Medium"/>
                </a:rPr>
                <a:t>|</a:t>
              </a:r>
              <a:r>
                <a:rPr sz="1400" b="0" spc="80" dirty="0">
                  <a:solidFill>
                    <a:srgbClr val="3C210A"/>
                  </a:solidFill>
                  <a:latin typeface="이사만루체 Medium"/>
                  <a:cs typeface="이사만루체 Medium"/>
                </a:rPr>
                <a:t> </a:t>
              </a:r>
              <a:r>
                <a:rPr sz="1400" b="0" spc="145" dirty="0">
                  <a:solidFill>
                    <a:srgbClr val="3C210A"/>
                  </a:solidFill>
                  <a:latin typeface="이사만루체 Medium"/>
                  <a:cs typeface="이사만루체 Medium"/>
                </a:rPr>
                <a:t>전화</a:t>
              </a:r>
              <a:r>
                <a:rPr sz="1400" b="0" spc="95" dirty="0">
                  <a:solidFill>
                    <a:srgbClr val="3C210A"/>
                  </a:solidFill>
                  <a:latin typeface="이사만루체 Medium"/>
                  <a:cs typeface="이사만루체 Medium"/>
                </a:rPr>
                <a:t> </a:t>
              </a:r>
              <a:r>
                <a:rPr sz="1400" b="0" spc="75" dirty="0">
                  <a:solidFill>
                    <a:srgbClr val="3C210A"/>
                  </a:solidFill>
                  <a:latin typeface="이사만루체 Medium"/>
                  <a:cs typeface="이사만루체 Medium"/>
                </a:rPr>
                <a:t>|</a:t>
              </a:r>
              <a:r>
                <a:rPr sz="1400" b="0" spc="95" dirty="0">
                  <a:solidFill>
                    <a:srgbClr val="3C210A"/>
                  </a:solidFill>
                  <a:latin typeface="이사만루체 Medium"/>
                  <a:cs typeface="이사만루체 Medium"/>
                </a:rPr>
                <a:t> </a:t>
              </a:r>
              <a:r>
                <a:rPr sz="1400" b="0" spc="-20" dirty="0">
                  <a:solidFill>
                    <a:srgbClr val="3C210A"/>
                  </a:solidFill>
                  <a:latin typeface="이사만루체 Medium"/>
                  <a:cs typeface="이사만루체 Medium"/>
                </a:rPr>
                <a:t>CCTV</a:t>
              </a:r>
              <a:endParaRPr sz="1400" dirty="0">
                <a:latin typeface="이사만루체 Medium"/>
                <a:cs typeface="이사만루체 Medium"/>
              </a:endParaRP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C2F50A74-8134-AF8F-52FB-123C94321F63}"/>
              </a:ext>
            </a:extLst>
          </p:cNvPr>
          <p:cNvGrpSpPr>
            <a:grpSpLocks noChangeAspect="1"/>
          </p:cNvGrpSpPr>
          <p:nvPr/>
        </p:nvGrpSpPr>
        <p:grpSpPr>
          <a:xfrm>
            <a:off x="3559557" y="4251778"/>
            <a:ext cx="2092443" cy="720000"/>
            <a:chOff x="4732146" y="5850191"/>
            <a:chExt cx="2930525" cy="1008380"/>
          </a:xfrm>
        </p:grpSpPr>
        <p:sp>
          <p:nvSpPr>
            <p:cNvPr id="11" name="object 12">
              <a:extLst>
                <a:ext uri="{FF2B5EF4-FFF2-40B4-BE49-F238E27FC236}">
                  <a16:creationId xmlns:a16="http://schemas.microsoft.com/office/drawing/2014/main" id="{DCFBECCD-E30E-205E-7BED-D9A5A3969CE4}"/>
                </a:ext>
              </a:extLst>
            </p:cNvPr>
            <p:cNvSpPr/>
            <p:nvPr/>
          </p:nvSpPr>
          <p:spPr>
            <a:xfrm>
              <a:off x="4732146" y="5850191"/>
              <a:ext cx="2930525" cy="1008380"/>
            </a:xfrm>
            <a:custGeom>
              <a:avLst/>
              <a:gdLst/>
              <a:ahLst/>
              <a:cxnLst/>
              <a:rect l="l" t="t" r="r" b="b"/>
              <a:pathLst>
                <a:path w="2930525" h="1008379">
                  <a:moveTo>
                    <a:pt x="2762123" y="0"/>
                  </a:moveTo>
                  <a:lnTo>
                    <a:pt x="168020" y="0"/>
                  </a:lnTo>
                  <a:lnTo>
                    <a:pt x="123339" y="6000"/>
                  </a:lnTo>
                  <a:lnTo>
                    <a:pt x="83199" y="22934"/>
                  </a:lnTo>
                  <a:lnTo>
                    <a:pt x="49196" y="49199"/>
                  </a:lnTo>
                  <a:lnTo>
                    <a:pt x="22930" y="83195"/>
                  </a:lnTo>
                  <a:lnTo>
                    <a:pt x="5998" y="123319"/>
                  </a:lnTo>
                  <a:lnTo>
                    <a:pt x="0" y="167970"/>
                  </a:lnTo>
                  <a:lnTo>
                    <a:pt x="0" y="1007808"/>
                  </a:lnTo>
                  <a:lnTo>
                    <a:pt x="2930017" y="1007808"/>
                  </a:lnTo>
                  <a:lnTo>
                    <a:pt x="2930017" y="167970"/>
                  </a:lnTo>
                  <a:lnTo>
                    <a:pt x="2924018" y="123319"/>
                  </a:lnTo>
                  <a:lnTo>
                    <a:pt x="2907091" y="83195"/>
                  </a:lnTo>
                  <a:lnTo>
                    <a:pt x="2880836" y="49199"/>
                  </a:lnTo>
                  <a:lnTo>
                    <a:pt x="2846855" y="22934"/>
                  </a:lnTo>
                  <a:lnTo>
                    <a:pt x="2806750" y="6000"/>
                  </a:lnTo>
                  <a:lnTo>
                    <a:pt x="2762123" y="0"/>
                  </a:lnTo>
                  <a:close/>
                </a:path>
              </a:pathLst>
            </a:custGeom>
            <a:solidFill>
              <a:srgbClr val="F3D6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3">
              <a:extLst>
                <a:ext uri="{FF2B5EF4-FFF2-40B4-BE49-F238E27FC236}">
                  <a16:creationId xmlns:a16="http://schemas.microsoft.com/office/drawing/2014/main" id="{9A8C7E53-30A3-1C48-8FD2-593C2F83D5C5}"/>
                </a:ext>
              </a:extLst>
            </p:cNvPr>
            <p:cNvSpPr txBox="1"/>
            <p:nvPr/>
          </p:nvSpPr>
          <p:spPr>
            <a:xfrm>
              <a:off x="5210936" y="6264351"/>
              <a:ext cx="2057400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0" spc="145" dirty="0">
                  <a:solidFill>
                    <a:srgbClr val="3C210A"/>
                  </a:solidFill>
                  <a:latin typeface="이사만루체 Medium"/>
                  <a:cs typeface="이사만루체 Medium"/>
                </a:rPr>
                <a:t>하이오더</a:t>
              </a:r>
              <a:r>
                <a:rPr sz="1800" b="0" spc="95" dirty="0">
                  <a:solidFill>
                    <a:srgbClr val="3C210A"/>
                  </a:solidFill>
                  <a:latin typeface="이사만루체 Medium"/>
                  <a:cs typeface="이사만루체 Medium"/>
                </a:rPr>
                <a:t> </a:t>
              </a:r>
              <a:r>
                <a:rPr sz="1800" b="0" spc="75" dirty="0">
                  <a:solidFill>
                    <a:srgbClr val="3C210A"/>
                  </a:solidFill>
                  <a:latin typeface="이사만루체 Medium"/>
                  <a:cs typeface="이사만루체 Medium"/>
                </a:rPr>
                <a:t>|</a:t>
              </a:r>
              <a:r>
                <a:rPr sz="1800" b="0" spc="85" dirty="0">
                  <a:solidFill>
                    <a:srgbClr val="3C210A"/>
                  </a:solidFill>
                  <a:latin typeface="이사만루체 Medium"/>
                  <a:cs typeface="이사만루체 Medium"/>
                </a:rPr>
                <a:t> </a:t>
              </a:r>
              <a:r>
                <a:rPr sz="1800" b="0" spc="125" dirty="0">
                  <a:solidFill>
                    <a:srgbClr val="3C210A"/>
                  </a:solidFill>
                  <a:latin typeface="이사만루체 Medium"/>
                  <a:cs typeface="이사만루체 Medium"/>
                </a:rPr>
                <a:t>서빙로봇</a:t>
              </a:r>
              <a:endParaRPr sz="1800">
                <a:latin typeface="이사만루체 Medium"/>
                <a:cs typeface="이사만루체 Medium"/>
              </a:endParaRP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5BB7B177-284D-9881-B285-7491E8D5970D}"/>
              </a:ext>
            </a:extLst>
          </p:cNvPr>
          <p:cNvGrpSpPr>
            <a:grpSpLocks noChangeAspect="1"/>
          </p:cNvGrpSpPr>
          <p:nvPr/>
        </p:nvGrpSpPr>
        <p:grpSpPr>
          <a:xfrm>
            <a:off x="6629400" y="4157857"/>
            <a:ext cx="2092443" cy="720000"/>
            <a:chOff x="8514715" y="5850191"/>
            <a:chExt cx="2930525" cy="1008380"/>
          </a:xfrm>
        </p:grpSpPr>
        <p:sp>
          <p:nvSpPr>
            <p:cNvPr id="14" name="object 14">
              <a:extLst>
                <a:ext uri="{FF2B5EF4-FFF2-40B4-BE49-F238E27FC236}">
                  <a16:creationId xmlns:a16="http://schemas.microsoft.com/office/drawing/2014/main" id="{F79BEA82-EFDE-E723-DB6D-7CAE13FC1D4D}"/>
                </a:ext>
              </a:extLst>
            </p:cNvPr>
            <p:cNvSpPr/>
            <p:nvPr/>
          </p:nvSpPr>
          <p:spPr>
            <a:xfrm>
              <a:off x="8514715" y="5850191"/>
              <a:ext cx="2930525" cy="1008380"/>
            </a:xfrm>
            <a:custGeom>
              <a:avLst/>
              <a:gdLst/>
              <a:ahLst/>
              <a:cxnLst/>
              <a:rect l="l" t="t" r="r" b="b"/>
              <a:pathLst>
                <a:path w="2930525" h="1008379">
                  <a:moveTo>
                    <a:pt x="2762123" y="0"/>
                  </a:moveTo>
                  <a:lnTo>
                    <a:pt x="168020" y="0"/>
                  </a:lnTo>
                  <a:lnTo>
                    <a:pt x="123339" y="6000"/>
                  </a:lnTo>
                  <a:lnTo>
                    <a:pt x="83199" y="22934"/>
                  </a:lnTo>
                  <a:lnTo>
                    <a:pt x="49196" y="49199"/>
                  </a:lnTo>
                  <a:lnTo>
                    <a:pt x="22930" y="83195"/>
                  </a:lnTo>
                  <a:lnTo>
                    <a:pt x="5998" y="123319"/>
                  </a:lnTo>
                  <a:lnTo>
                    <a:pt x="0" y="167970"/>
                  </a:lnTo>
                  <a:lnTo>
                    <a:pt x="0" y="1007808"/>
                  </a:lnTo>
                  <a:lnTo>
                    <a:pt x="2930016" y="1007808"/>
                  </a:lnTo>
                  <a:lnTo>
                    <a:pt x="2930016" y="167970"/>
                  </a:lnTo>
                  <a:lnTo>
                    <a:pt x="2924018" y="123319"/>
                  </a:lnTo>
                  <a:lnTo>
                    <a:pt x="2907091" y="83195"/>
                  </a:lnTo>
                  <a:lnTo>
                    <a:pt x="2880836" y="49199"/>
                  </a:lnTo>
                  <a:lnTo>
                    <a:pt x="2846855" y="22934"/>
                  </a:lnTo>
                  <a:lnTo>
                    <a:pt x="2806750" y="6000"/>
                  </a:lnTo>
                  <a:lnTo>
                    <a:pt x="2762123" y="0"/>
                  </a:lnTo>
                  <a:close/>
                </a:path>
              </a:pathLst>
            </a:custGeom>
            <a:solidFill>
              <a:srgbClr val="F3D6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>
              <a:extLst>
                <a:ext uri="{FF2B5EF4-FFF2-40B4-BE49-F238E27FC236}">
                  <a16:creationId xmlns:a16="http://schemas.microsoft.com/office/drawing/2014/main" id="{6D3AB55C-6DA0-B4B3-AB76-4F9A0133A732}"/>
                </a:ext>
              </a:extLst>
            </p:cNvPr>
            <p:cNvSpPr txBox="1"/>
            <p:nvPr/>
          </p:nvSpPr>
          <p:spPr>
            <a:xfrm>
              <a:off x="9061195" y="6254597"/>
              <a:ext cx="1923414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0" spc="145" dirty="0">
                  <a:solidFill>
                    <a:srgbClr val="3C210A"/>
                  </a:solidFill>
                  <a:latin typeface="이사만루체 Medium"/>
                  <a:cs typeface="이사만루체 Medium"/>
                </a:rPr>
                <a:t>프랜차이즈</a:t>
              </a:r>
              <a:r>
                <a:rPr sz="1800" b="0" spc="105" dirty="0">
                  <a:solidFill>
                    <a:srgbClr val="3C210A"/>
                  </a:solidFill>
                  <a:latin typeface="이사만루체 Medium"/>
                  <a:cs typeface="이사만루체 Medium"/>
                </a:rPr>
                <a:t> </a:t>
              </a:r>
              <a:r>
                <a:rPr sz="1800" b="0" spc="120" dirty="0">
                  <a:solidFill>
                    <a:srgbClr val="3C210A"/>
                  </a:solidFill>
                  <a:latin typeface="이사만루체 Medium"/>
                  <a:cs typeface="이사만루체 Medium"/>
                </a:rPr>
                <a:t>파워팩</a:t>
              </a:r>
              <a:endParaRPr sz="1800" dirty="0">
                <a:latin typeface="이사만루체 Medium"/>
                <a:cs typeface="이사만루체 Medium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192317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클립아트, 픽셀이(가) 표시된 사진&#10;&#10;자동 생성된 설명">
            <a:extLst>
              <a:ext uri="{FF2B5EF4-FFF2-40B4-BE49-F238E27FC236}">
                <a16:creationId xmlns:a16="http://schemas.microsoft.com/office/drawing/2014/main" id="{ED8A277A-D053-98A8-C965-0AC5B03CF6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3472612"/>
            <a:ext cx="2930320" cy="1500324"/>
          </a:xfrm>
          <a:prstGeom prst="rect">
            <a:avLst/>
          </a:prstGeom>
        </p:spPr>
      </p:pic>
      <p:pic>
        <p:nvPicPr>
          <p:cNvPr id="5" name="그림 4" descr="텍스트, 폰트, 원, 스크린샷이(가) 표시된 사진&#10;&#10;자동 생성된 설명">
            <a:extLst>
              <a:ext uri="{FF2B5EF4-FFF2-40B4-BE49-F238E27FC236}">
                <a16:creationId xmlns:a16="http://schemas.microsoft.com/office/drawing/2014/main" id="{C272E384-091F-CA83-EEE0-E8CB7C9E9D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236401"/>
            <a:ext cx="2930320" cy="1500324"/>
          </a:xfrm>
          <a:prstGeom prst="rect">
            <a:avLst/>
          </a:prstGeom>
        </p:spPr>
      </p:pic>
      <p:pic>
        <p:nvPicPr>
          <p:cNvPr id="7" name="그림 6" descr="인간의 얼굴, 만화 영화, 클립아트, 애니메이션이(가) 표시된 사진&#10;&#10;자동 생성된 설명">
            <a:extLst>
              <a:ext uri="{FF2B5EF4-FFF2-40B4-BE49-F238E27FC236}">
                <a16:creationId xmlns:a16="http://schemas.microsoft.com/office/drawing/2014/main" id="{20CBA2CD-EC7B-536D-0C68-F280FB33F4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1836601"/>
            <a:ext cx="2930320" cy="1500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6332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4EF93372-C05F-787F-90B1-FB83460DBB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3741"/>
            <a:ext cx="9144000" cy="388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8783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14E873FA-9164-901C-CA1D-E532E4734E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9572"/>
            <a:ext cx="9144000" cy="4990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0923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711FF98C-83A2-0714-A91F-DF995F07FE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4821"/>
            <a:ext cx="9144000" cy="3940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0717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8529EBA3-5194-5D1B-5D73-BEA719A13A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3676"/>
            <a:ext cx="9144000" cy="2211249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DA67782F-A4E7-CCDF-929A-5FEEE40F89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2574925"/>
            <a:ext cx="7264400" cy="2381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3868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C0659457-47C1-2482-89B6-A610CE439D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0365"/>
            <a:ext cx="9144000" cy="219456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B44A468A-885B-DA39-FB2B-E123F4B2B3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32207"/>
            <a:ext cx="9144000" cy="2962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0512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6CAF15E-D524-083E-A028-EDD5F98B83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>
            <a:extLst>
              <a:ext uri="{FF2B5EF4-FFF2-40B4-BE49-F238E27FC236}">
                <a16:creationId xmlns:a16="http://schemas.microsoft.com/office/drawing/2014/main" id="{E5D5D751-FDAB-7223-EF80-FD9FB8DE5BB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000" t="12905" r="13312" b="61008"/>
          <a:stretch/>
        </p:blipFill>
        <p:spPr>
          <a:xfrm>
            <a:off x="305853" y="1734014"/>
            <a:ext cx="1774435" cy="506981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2F552CC7-74CB-FFFD-8E95-9A4656C1F19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1265" t="50669" r="5451" b="12374"/>
          <a:stretch/>
        </p:blipFill>
        <p:spPr>
          <a:xfrm>
            <a:off x="442890" y="4182795"/>
            <a:ext cx="2714114" cy="756392"/>
          </a:xfrm>
          <a:prstGeom prst="rect">
            <a:avLst/>
          </a:prstGeom>
        </p:spPr>
      </p:pic>
      <p:sp>
        <p:nvSpPr>
          <p:cNvPr id="15" name="직사각형 14">
            <a:extLst>
              <a:ext uri="{FF2B5EF4-FFF2-40B4-BE49-F238E27FC236}">
                <a16:creationId xmlns:a16="http://schemas.microsoft.com/office/drawing/2014/main" id="{3D49523D-D12F-DFA4-19B4-37B86DF74E82}"/>
              </a:ext>
            </a:extLst>
          </p:cNvPr>
          <p:cNvSpPr/>
          <p:nvPr/>
        </p:nvSpPr>
        <p:spPr>
          <a:xfrm>
            <a:off x="6172200" y="2240995"/>
            <a:ext cx="1219200" cy="5625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7329F244-CEF0-9928-573C-9BAC46DE88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890" y="924512"/>
            <a:ext cx="1545261" cy="720122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EF28D4C0-EC9C-6645-C6BD-96D1EA5D60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353" b="94245" l="3834" r="95527">
                        <a14:foregroundMark x1="3834" y1="13669" x2="19489" y2="66187"/>
                        <a14:foregroundMark x1="19489" y1="66187" x2="79872" y2="93525"/>
                        <a14:foregroundMark x1="84932" y1="63145" x2="87540" y2="47482"/>
                        <a14:foregroundMark x1="83227" y1="73381" x2="83541" y2="71494"/>
                        <a14:foregroundMark x1="83060" y1="74382" x2="83227" y2="73381"/>
                        <a14:foregroundMark x1="79872" y1="93525" x2="82802" y2="75930"/>
                        <a14:foregroundMark x1="73482" y1="75540" x2="73482" y2="83453"/>
                        <a14:foregroundMark x1="64856" y1="74820" x2="68051" y2="83453"/>
                        <a14:foregroundMark x1="69329" y1="94964" x2="57827" y2="92086"/>
                        <a14:foregroundMark x1="70927" y1="17986" x2="72843" y2="40288"/>
                        <a14:foregroundMark x1="65176" y1="13669" x2="75399" y2="35252"/>
                        <a14:foregroundMark x1="73482" y1="15108" x2="77955" y2="24460"/>
                        <a14:foregroundMark x1="79233" y1="19424" x2="77955" y2="33813"/>
                        <a14:foregroundMark x1="67732" y1="25899" x2="69968" y2="43885"/>
                        <a14:foregroundMark x1="55591" y1="10791" x2="56550" y2="16547"/>
                        <a14:foregroundMark x1="3834" y1="12950" x2="7029" y2="30216"/>
                        <a14:foregroundMark x1="25879" y1="81295" x2="27157" y2="89209"/>
                        <a14:foregroundMark x1="26837" y1="94245" x2="39936" y2="92086"/>
                        <a14:foregroundMark x1="91374" y1="58993" x2="92332" y2="71223"/>
                        <a14:foregroundMark x1="95208" y1="83453" x2="95527" y2="88489"/>
                        <a14:foregroundMark x1="84984" y1="66187" x2="84984" y2="66187"/>
                        <a14:foregroundMark x1="84984" y1="65468" x2="85304" y2="65468"/>
                        <a14:foregroundMark x1="58786" y1="74820" x2="67093" y2="74820"/>
                        <a14:foregroundMark x1="39617" y1="87050" x2="48243" y2="88489"/>
                        <a14:backgroundMark x1="83706" y1="69988" x2="83706" y2="69065"/>
                        <a14:backgroundMark x1="83706" y1="72662" x2="83706" y2="71118"/>
                        <a14:backgroundMark x1="83067" y1="75540" x2="83067" y2="75540"/>
                        <a14:backgroundMark x1="83706" y1="66187" x2="83706" y2="69784"/>
                        <a14:backgroundMark x1="82643" y1="73747" x2="82109" y2="71942"/>
                        <a14:backgroundMark x1="83387" y1="76259" x2="82807" y2="74299"/>
                        <a14:backgroundMark x1="83706" y1="69065" x2="83706" y2="69065"/>
                        <a14:backgroundMark x1="84026" y1="64748" x2="84665" y2="66187"/>
                        <a14:backgroundMark x1="83067" y1="66906" x2="83387" y2="7050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49867" y="52423"/>
            <a:ext cx="1849011" cy="821126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1F4D5C76-36EF-0110-9397-E0DC1CB7F94D}"/>
              </a:ext>
            </a:extLst>
          </p:cNvPr>
          <p:cNvSpPr txBox="1"/>
          <p:nvPr/>
        </p:nvSpPr>
        <p:spPr>
          <a:xfrm>
            <a:off x="337046" y="226791"/>
            <a:ext cx="3191899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300" spc="300" dirty="0">
                <a:solidFill>
                  <a:schemeClr val="bg1">
                    <a:lumMod val="50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일반전화 </a:t>
            </a:r>
            <a:r>
              <a:rPr lang="en-US" altLang="ko-KR" sz="2300" spc="300" dirty="0">
                <a:solidFill>
                  <a:schemeClr val="bg1">
                    <a:lumMod val="50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· </a:t>
            </a:r>
            <a:r>
              <a:rPr lang="ko-KR" altLang="en-US" sz="2300" spc="300" dirty="0">
                <a:solidFill>
                  <a:schemeClr val="bg1">
                    <a:lumMod val="50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매장전화</a:t>
            </a:r>
          </a:p>
        </p:txBody>
      </p:sp>
      <p:pic>
        <p:nvPicPr>
          <p:cNvPr id="10" name="object 11">
            <a:extLst>
              <a:ext uri="{FF2B5EF4-FFF2-40B4-BE49-F238E27FC236}">
                <a16:creationId xmlns:a16="http://schemas.microsoft.com/office/drawing/2014/main" id="{F568D4E1-09C5-4982-C740-303B98B9CEB9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305800" y="290494"/>
            <a:ext cx="392023" cy="318871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97B221DE-1546-0C32-5FA5-3F46309DB38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9863" b="74419" l="5820" r="26457"/>
                    </a14:imgEffect>
                  </a14:imgLayer>
                </a14:imgProps>
              </a:ext>
            </a:extLst>
          </a:blip>
          <a:srcRect l="3240" t="13044" r="70964" b="18761"/>
          <a:stretch/>
        </p:blipFill>
        <p:spPr>
          <a:xfrm>
            <a:off x="-138178" y="1896079"/>
            <a:ext cx="2250296" cy="2390395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62305134-3715-D389-5CA8-516A863F9367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4024" t="11696" r="62689" b="17406"/>
          <a:stretch/>
        </p:blipFill>
        <p:spPr>
          <a:xfrm>
            <a:off x="-2879218" y="1516687"/>
            <a:ext cx="1774436" cy="314917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04BD970-3C8B-2D5A-103C-583062DF5104}"/>
              </a:ext>
            </a:extLst>
          </p:cNvPr>
          <p:cNvSpPr txBox="1"/>
          <p:nvPr/>
        </p:nvSpPr>
        <p:spPr>
          <a:xfrm>
            <a:off x="-2090628" y="0"/>
            <a:ext cx="1541554" cy="80021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sz="2300" spc="300" dirty="0">
                <a:solidFill>
                  <a:srgbClr val="FF0000"/>
                </a:solidFill>
                <a:latin typeface="페이퍼로지 7 Bold" pitchFamily="2" charset="-127"/>
                <a:ea typeface="페이퍼로지 7 Bold" pitchFamily="2" charset="-127"/>
              </a:rPr>
              <a:t>선호번호 </a:t>
            </a:r>
            <a:endParaRPr lang="en-US" altLang="ko-KR" sz="2300" spc="300" dirty="0">
              <a:solidFill>
                <a:srgbClr val="FF0000"/>
              </a:solidFill>
              <a:latin typeface="페이퍼로지 7 Bold" pitchFamily="2" charset="-127"/>
              <a:ea typeface="페이퍼로지 7 Bold" pitchFamily="2" charset="-127"/>
            </a:endParaRPr>
          </a:p>
          <a:p>
            <a:r>
              <a:rPr lang="ko-KR" altLang="en-US" sz="2300" spc="300" dirty="0">
                <a:solidFill>
                  <a:srgbClr val="FF0000"/>
                </a:solidFill>
                <a:latin typeface="페이퍼로지 7 Bold" pitchFamily="2" charset="-127"/>
                <a:ea typeface="페이퍼로지 7 Bold" pitchFamily="2" charset="-127"/>
              </a:rPr>
              <a:t>우선부여</a:t>
            </a:r>
          </a:p>
        </p:txBody>
      </p:sp>
    </p:spTree>
    <p:extLst>
      <p:ext uri="{BB962C8B-B14F-4D97-AF65-F5344CB8AC3E}">
        <p14:creationId xmlns:p14="http://schemas.microsoft.com/office/powerpoint/2010/main" val="23733262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9BB937D2-4B31-5A5B-5504-E93875F0CE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CB83FFA8-E52A-54A3-7216-6C116DFB9647}"/>
              </a:ext>
            </a:extLst>
          </p:cNvPr>
          <p:cNvGrpSpPr/>
          <p:nvPr/>
        </p:nvGrpSpPr>
        <p:grpSpPr>
          <a:xfrm>
            <a:off x="32657" y="0"/>
            <a:ext cx="9144850" cy="5144135"/>
            <a:chOff x="0" y="-51"/>
            <a:chExt cx="9144850" cy="5144135"/>
          </a:xfrm>
        </p:grpSpPr>
        <p:pic>
          <p:nvPicPr>
            <p:cNvPr id="4" name="object 4">
              <a:extLst>
                <a:ext uri="{FF2B5EF4-FFF2-40B4-BE49-F238E27FC236}">
                  <a16:creationId xmlns:a16="http://schemas.microsoft.com/office/drawing/2014/main" id="{379826D1-9076-3007-62DC-E614435B79EB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6002528" cy="5143500"/>
            </a:xfrm>
            <a:prstGeom prst="rect">
              <a:avLst/>
            </a:prstGeom>
          </p:spPr>
        </p:pic>
        <p:pic>
          <p:nvPicPr>
            <p:cNvPr id="5" name="object 5">
              <a:extLst>
                <a:ext uri="{FF2B5EF4-FFF2-40B4-BE49-F238E27FC236}">
                  <a16:creationId xmlns:a16="http://schemas.microsoft.com/office/drawing/2014/main" id="{5044B3A3-D2AB-3762-961B-D5FA3EEDD205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856472" y="0"/>
              <a:ext cx="288378" cy="5143500"/>
            </a:xfrm>
            <a:prstGeom prst="rect">
              <a:avLst/>
            </a:prstGeom>
          </p:spPr>
        </p:pic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C67B5C59-FD1F-3B10-A46A-FF9123711943}"/>
                </a:ext>
              </a:extLst>
            </p:cNvPr>
            <p:cNvSpPr/>
            <p:nvPr/>
          </p:nvSpPr>
          <p:spPr>
            <a:xfrm>
              <a:off x="5867273" y="-51"/>
              <a:ext cx="3277235" cy="5144135"/>
            </a:xfrm>
            <a:custGeom>
              <a:avLst/>
              <a:gdLst/>
              <a:ahLst/>
              <a:cxnLst/>
              <a:rect l="l" t="t" r="r" b="b"/>
              <a:pathLst>
                <a:path w="3277234" h="5144135">
                  <a:moveTo>
                    <a:pt x="3275838" y="0"/>
                  </a:moveTo>
                  <a:lnTo>
                    <a:pt x="0" y="0"/>
                  </a:lnTo>
                  <a:lnTo>
                    <a:pt x="0" y="175437"/>
                  </a:lnTo>
                  <a:lnTo>
                    <a:pt x="3275838" y="175437"/>
                  </a:lnTo>
                  <a:lnTo>
                    <a:pt x="3275838" y="0"/>
                  </a:lnTo>
                  <a:close/>
                </a:path>
                <a:path w="3277234" h="5144135">
                  <a:moveTo>
                    <a:pt x="3276727" y="4968113"/>
                  </a:moveTo>
                  <a:lnTo>
                    <a:pt x="889" y="4968113"/>
                  </a:lnTo>
                  <a:lnTo>
                    <a:pt x="889" y="5143551"/>
                  </a:lnTo>
                  <a:lnTo>
                    <a:pt x="3276727" y="5143551"/>
                  </a:lnTo>
                  <a:lnTo>
                    <a:pt x="3276727" y="49681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>
              <a:extLst>
                <a:ext uri="{FF2B5EF4-FFF2-40B4-BE49-F238E27FC236}">
                  <a16:creationId xmlns:a16="http://schemas.microsoft.com/office/drawing/2014/main" id="{3D3679B9-2166-E500-E274-64D0C4D213F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0247" y="4622291"/>
              <a:ext cx="1206245" cy="124205"/>
            </a:xfrm>
            <a:prstGeom prst="rect">
              <a:avLst/>
            </a:prstGeom>
          </p:spPr>
        </p:pic>
      </p:grpSp>
      <p:pic>
        <p:nvPicPr>
          <p:cNvPr id="11" name="object 11">
            <a:extLst>
              <a:ext uri="{FF2B5EF4-FFF2-40B4-BE49-F238E27FC236}">
                <a16:creationId xmlns:a16="http://schemas.microsoft.com/office/drawing/2014/main" id="{7DF5CBB0-AB8B-3578-3F4E-1CFF480A9BD4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479795" y="4469929"/>
            <a:ext cx="392023" cy="318871"/>
          </a:xfrm>
          <a:prstGeom prst="rect">
            <a:avLst/>
          </a:prstGeom>
        </p:spPr>
      </p:pic>
      <p:pic>
        <p:nvPicPr>
          <p:cNvPr id="14" name="그림 13" descr="텍스트, 스크린샷, 컴퓨터, 멀티미디어 소프트웨어이(가) 표시된 사진&#10;&#10;자동 생성된 설명">
            <a:extLst>
              <a:ext uri="{FF2B5EF4-FFF2-40B4-BE49-F238E27FC236}">
                <a16:creationId xmlns:a16="http://schemas.microsoft.com/office/drawing/2014/main" id="{A9CCEEA9-0F48-DCCA-600D-646D667A53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" y="3496"/>
            <a:ext cx="9142857" cy="5142857"/>
          </a:xfrm>
          <a:prstGeom prst="rect">
            <a:avLst/>
          </a:prstGeom>
        </p:spPr>
      </p:pic>
      <p:pic>
        <p:nvPicPr>
          <p:cNvPr id="8" name="그림 7" descr="만화 영화, 의류이(가) 표시된 사진&#10;&#10;자동 생성된 설명">
            <a:extLst>
              <a:ext uri="{FF2B5EF4-FFF2-40B4-BE49-F238E27FC236}">
                <a16:creationId xmlns:a16="http://schemas.microsoft.com/office/drawing/2014/main" id="{7C3772E4-4643-81D6-52F6-44B2CBB3FAE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1" y="3565525"/>
            <a:ext cx="3875347" cy="143195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DE09A84-0A2E-076A-7E44-4CD12E4BC16C}"/>
              </a:ext>
            </a:extLst>
          </p:cNvPr>
          <p:cNvSpPr txBox="1"/>
          <p:nvPr/>
        </p:nvSpPr>
        <p:spPr>
          <a:xfrm>
            <a:off x="1368263" y="152368"/>
            <a:ext cx="2069797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300" spc="300" dirty="0">
                <a:solidFill>
                  <a:schemeClr val="bg1">
                    <a:lumMod val="50000"/>
                  </a:schemeClr>
                </a:solidFill>
                <a:latin typeface="페이퍼로지 7 Bold" pitchFamily="2" charset="-127"/>
                <a:ea typeface="페이퍼로지 7 Bold" pitchFamily="2" charset="-127"/>
              </a:rPr>
              <a:t>인터넷</a:t>
            </a:r>
            <a:r>
              <a:rPr lang="en-US" altLang="ko-KR" sz="2300" spc="300" dirty="0">
                <a:solidFill>
                  <a:schemeClr val="bg1">
                    <a:lumMod val="50000"/>
                  </a:schemeClr>
                </a:solidFill>
                <a:latin typeface="페이퍼로지 7 Bold" pitchFamily="2" charset="-127"/>
                <a:ea typeface="페이퍼로지 7 Bold" pitchFamily="2" charset="-127"/>
              </a:rPr>
              <a:t>·IPTV</a:t>
            </a:r>
            <a:endParaRPr lang="ko-KR" altLang="en-US" sz="2300" spc="300" dirty="0">
              <a:solidFill>
                <a:schemeClr val="bg1">
                  <a:lumMod val="50000"/>
                </a:schemeClr>
              </a:solidFill>
              <a:latin typeface="페이퍼로지 7 Bold" pitchFamily="2" charset="-127"/>
              <a:ea typeface="페이퍼로지 7 Bold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049695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DC96DB40-926E-C61A-2A49-7A914FABA3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ject 11">
            <a:extLst>
              <a:ext uri="{FF2B5EF4-FFF2-40B4-BE49-F238E27FC236}">
                <a16:creationId xmlns:a16="http://schemas.microsoft.com/office/drawing/2014/main" id="{AAB535DB-16DB-C146-9B22-13BE50B3BE91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05800" y="290494"/>
            <a:ext cx="392023" cy="318871"/>
          </a:xfrm>
          <a:prstGeom prst="rect">
            <a:avLst/>
          </a:prstGeom>
        </p:spPr>
      </p:pic>
      <p:pic>
        <p:nvPicPr>
          <p:cNvPr id="3" name="그림 2" descr="텍스트, 휴대 전화, 멀티미디어, 스크린샷이(가) 표시된 사진&#10;&#10;자동 생성된 설명">
            <a:extLst>
              <a:ext uri="{FF2B5EF4-FFF2-40B4-BE49-F238E27FC236}">
                <a16:creationId xmlns:a16="http://schemas.microsoft.com/office/drawing/2014/main" id="{C8366562-9C7C-5890-CA61-C2025C406D6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388" y="1306286"/>
            <a:ext cx="3121870" cy="2716892"/>
          </a:xfrm>
          <a:prstGeom prst="rect">
            <a:avLst/>
          </a:prstGeom>
        </p:spPr>
      </p:pic>
      <p:pic>
        <p:nvPicPr>
          <p:cNvPr id="10" name="그림 9" descr="텍스트, 폰트, 스크린샷, 직사각형이(가) 표시된 사진&#10;&#10;자동 생성된 설명">
            <a:extLst>
              <a:ext uri="{FF2B5EF4-FFF2-40B4-BE49-F238E27FC236}">
                <a16:creationId xmlns:a16="http://schemas.microsoft.com/office/drawing/2014/main" id="{C650F6DC-E973-21D3-DF29-22A39AB92D5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8393" y="1038768"/>
            <a:ext cx="961696" cy="1080000"/>
          </a:xfrm>
          <a:prstGeom prst="rect">
            <a:avLst/>
          </a:prstGeom>
        </p:spPr>
      </p:pic>
      <p:pic>
        <p:nvPicPr>
          <p:cNvPr id="13" name="그림 12" descr="텍스트, 폰트, 직사각형, 로고이(가) 표시된 사진&#10;&#10;자동 생성된 설명">
            <a:extLst>
              <a:ext uri="{FF2B5EF4-FFF2-40B4-BE49-F238E27FC236}">
                <a16:creationId xmlns:a16="http://schemas.microsoft.com/office/drawing/2014/main" id="{7F7413B3-FAC5-8DBB-82F5-4F6A3F01EB8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0137" y="1038768"/>
            <a:ext cx="961696" cy="1080000"/>
          </a:xfrm>
          <a:prstGeom prst="rect">
            <a:avLst/>
          </a:prstGeom>
        </p:spPr>
      </p:pic>
      <p:pic>
        <p:nvPicPr>
          <p:cNvPr id="15" name="그림 14" descr="텍스트, 폰트, 스크린샷, 로고이(가) 표시된 사진&#10;&#10;자동 생성된 설명">
            <a:extLst>
              <a:ext uri="{FF2B5EF4-FFF2-40B4-BE49-F238E27FC236}">
                <a16:creationId xmlns:a16="http://schemas.microsoft.com/office/drawing/2014/main" id="{F286CD9F-A74B-51C2-2AFC-62BE37BFC14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4233" y="1050925"/>
            <a:ext cx="961696" cy="1080000"/>
          </a:xfrm>
          <a:prstGeom prst="rect">
            <a:avLst/>
          </a:prstGeom>
        </p:spPr>
      </p:pic>
      <p:pic>
        <p:nvPicPr>
          <p:cNvPr id="17" name="그림 16" descr="텍스트, 만화 영화, 클립아트, 폰트이(가) 표시된 사진&#10;&#10;자동 생성된 설명">
            <a:extLst>
              <a:ext uri="{FF2B5EF4-FFF2-40B4-BE49-F238E27FC236}">
                <a16:creationId xmlns:a16="http://schemas.microsoft.com/office/drawing/2014/main" id="{70294743-8AB1-9D46-CFB8-0E3BBE261EC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137" y="1050925"/>
            <a:ext cx="961696" cy="1080000"/>
          </a:xfrm>
          <a:prstGeom prst="rect">
            <a:avLst/>
          </a:prstGeom>
        </p:spPr>
      </p:pic>
      <p:pic>
        <p:nvPicPr>
          <p:cNvPr id="19" name="그림 18" descr="텍스트, 폰트, 로고, 상징이(가) 표시된 사진&#10;&#10;자동 생성된 설명">
            <a:extLst>
              <a:ext uri="{FF2B5EF4-FFF2-40B4-BE49-F238E27FC236}">
                <a16:creationId xmlns:a16="http://schemas.microsoft.com/office/drawing/2014/main" id="{C8E6CF9C-B489-6C71-4636-287B5CB2F87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478926"/>
            <a:ext cx="961696" cy="1080000"/>
          </a:xfrm>
          <a:prstGeom prst="rect">
            <a:avLst/>
          </a:prstGeom>
        </p:spPr>
      </p:pic>
      <p:pic>
        <p:nvPicPr>
          <p:cNvPr id="21" name="그림 20" descr="텍스트, 상징, 폰트, 로고이(가) 표시된 사진&#10;&#10;자동 생성된 설명">
            <a:extLst>
              <a:ext uri="{FF2B5EF4-FFF2-40B4-BE49-F238E27FC236}">
                <a16:creationId xmlns:a16="http://schemas.microsoft.com/office/drawing/2014/main" id="{573F5CDE-9507-08BF-6C15-3984B5EF828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2480025"/>
            <a:ext cx="961696" cy="1080000"/>
          </a:xfrm>
          <a:prstGeom prst="rect">
            <a:avLst/>
          </a:prstGeom>
        </p:spPr>
      </p:pic>
      <p:pic>
        <p:nvPicPr>
          <p:cNvPr id="23" name="그림 22" descr="텍스트, 인간의 얼굴, 만화 영화, 디자인이(가) 표시된 사진&#10;&#10;자동 생성된 설명">
            <a:extLst>
              <a:ext uri="{FF2B5EF4-FFF2-40B4-BE49-F238E27FC236}">
                <a16:creationId xmlns:a16="http://schemas.microsoft.com/office/drawing/2014/main" id="{77CD47D6-F86C-E785-AD1A-004C9BA05DA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704" y="2466769"/>
            <a:ext cx="961696" cy="1080000"/>
          </a:xfrm>
          <a:prstGeom prst="rect">
            <a:avLst/>
          </a:prstGeom>
        </p:spPr>
      </p:pic>
      <p:pic>
        <p:nvPicPr>
          <p:cNvPr id="25" name="그림 24" descr="텍스트, 만화 영화, 인간의 얼굴, 폰트이(가) 표시된 사진&#10;&#10;자동 생성된 설명">
            <a:extLst>
              <a:ext uri="{FF2B5EF4-FFF2-40B4-BE49-F238E27FC236}">
                <a16:creationId xmlns:a16="http://schemas.microsoft.com/office/drawing/2014/main" id="{679EDF03-3CF9-E5EC-B14E-945C226F4C0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0" y="2480025"/>
            <a:ext cx="961696" cy="1080000"/>
          </a:xfrm>
          <a:prstGeom prst="rect">
            <a:avLst/>
          </a:prstGeom>
        </p:spPr>
      </p:pic>
      <p:pic>
        <p:nvPicPr>
          <p:cNvPr id="5" name="그림 4" descr="만화 영화, 클립아트, 일러스트레이션이(가) 표시된 사진&#10;&#10;자동 생성된 설명">
            <a:extLst>
              <a:ext uri="{FF2B5EF4-FFF2-40B4-BE49-F238E27FC236}">
                <a16:creationId xmlns:a16="http://schemas.microsoft.com/office/drawing/2014/main" id="{9F2096A8-EB3D-0962-BD33-695115CCED8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>
                        <a14:foregroundMark x1="22741" y1="49198" x2="17134" y2="780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938" y="4046220"/>
            <a:ext cx="1764713" cy="1028042"/>
          </a:xfrm>
          <a:prstGeom prst="rect">
            <a:avLst/>
          </a:prstGeom>
        </p:spPr>
      </p:pic>
      <p:pic>
        <p:nvPicPr>
          <p:cNvPr id="7" name="그림 6" descr="폰트, 로고, 상징, 그래픽이(가) 표시된 사진&#10;&#10;자동 생성된 설명">
            <a:extLst>
              <a:ext uri="{FF2B5EF4-FFF2-40B4-BE49-F238E27FC236}">
                <a16:creationId xmlns:a16="http://schemas.microsoft.com/office/drawing/2014/main" id="{A37B8269-2087-CE0C-82B6-290745F7CCE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>
                        <a14:foregroundMark x1="18069" y1="25134" x2="18380" y2="26203"/>
                        <a14:foregroundMark x1="25234" y1="26738" x2="25234" y2="32086"/>
                        <a14:foregroundMark x1="37072" y1="27807" x2="36760" y2="33690"/>
                        <a14:foregroundMark x1="46106" y1="35829" x2="52025" y2="39037"/>
                        <a14:foregroundMark x1="59813" y1="31016" x2="61682" y2="26203"/>
                        <a14:foregroundMark x1="19938" y1="25134" x2="18380" y2="32086"/>
                        <a14:foregroundMark x1="31464" y1="75401" x2="38006" y2="57754"/>
                        <a14:foregroundMark x1="38006" y1="57754" x2="38318" y2="57754"/>
                        <a14:foregroundMark x1="34579" y1="57219" x2="46106" y2="64706"/>
                        <a14:foregroundMark x1="46106" y1="64706" x2="46106" y2="65241"/>
                        <a14:foregroundMark x1="42056" y1="58289" x2="48287" y2="63636"/>
                        <a14:foregroundMark x1="47352" y1="63636" x2="40810" y2="78610"/>
                        <a14:foregroundMark x1="32710" y1="63102" x2="29595" y2="75401"/>
                        <a14:foregroundMark x1="29907" y1="74332" x2="41745" y2="70053"/>
                        <a14:foregroundMark x1="41745" y1="70053" x2="41745" y2="68984"/>
                        <a14:foregroundMark x1="35514" y1="68984" x2="44548" y2="67914"/>
                        <a14:foregroundMark x1="46729" y1="66845" x2="46417" y2="70588"/>
                        <a14:foregroundMark x1="44548" y1="72193" x2="43925" y2="77005"/>
                        <a14:foregroundMark x1="47352" y1="67914" x2="46729" y2="74332"/>
                        <a14:foregroundMark x1="44860" y1="72193" x2="33956" y2="78610"/>
                        <a14:foregroundMark x1="41745" y1="78610" x2="44548" y2="79144"/>
                        <a14:foregroundMark x1="57944" y1="66310" x2="66355" y2="73797"/>
                        <a14:foregroundMark x1="59813" y1="60963" x2="65109" y2="74866"/>
                        <a14:foregroundMark x1="59813" y1="57754" x2="56386" y2="70588"/>
                        <a14:foregroundMark x1="61994" y1="56150" x2="66044" y2="60428"/>
                        <a14:foregroundMark x1="66667" y1="59358" x2="69159" y2="64706"/>
                        <a14:foregroundMark x1="68847" y1="66845" x2="67601" y2="75936"/>
                        <a14:foregroundMark x1="58255" y1="74866" x2="64486" y2="78610"/>
                        <a14:foregroundMark x1="49533" y1="25668" x2="53894" y2="267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3997" y="4198625"/>
            <a:ext cx="1632851" cy="951225"/>
          </a:xfrm>
          <a:prstGeom prst="rect">
            <a:avLst/>
          </a:prstGeom>
        </p:spPr>
      </p:pic>
      <p:pic>
        <p:nvPicPr>
          <p:cNvPr id="9" name="그림 8" descr="노트북, 컴퓨터, 인간의 얼굴, 사람이(가) 표시된 사진&#10;&#10;자동 생성된 설명">
            <a:extLst>
              <a:ext uri="{FF2B5EF4-FFF2-40B4-BE49-F238E27FC236}">
                <a16:creationId xmlns:a16="http://schemas.microsoft.com/office/drawing/2014/main" id="{F7B55FBC-4724-443D-1D69-BFBC8654DB07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90000" l="10000" r="90000">
                        <a14:foregroundMark x1="24611" y1="29412" x2="29907" y2="37433"/>
                        <a14:foregroundMark x1="37072" y1="14439" x2="42056" y2="19786"/>
                        <a14:foregroundMark x1="55452" y1="19251" x2="59813" y2="27273"/>
                        <a14:foregroundMark x1="69159" y1="40107" x2="70093" y2="40107"/>
                        <a14:foregroundMark x1="69159" y1="40642" x2="68224" y2="45455"/>
                        <a14:foregroundMark x1="66667" y1="45455" x2="66978" y2="50267"/>
                        <a14:foregroundMark x1="68833" y1="53417" x2="71651" y2="55615"/>
                        <a14:foregroundMark x1="67601" y1="50267" x2="67601" y2="50267"/>
                        <a14:foregroundMark x1="68224" y1="50267" x2="68266" y2="50363"/>
                        <a14:foregroundMark x1="66978" y1="48663" x2="68215" y2="50432"/>
                        <a14:foregroundMark x1="52648" y1="38503" x2="60436" y2="41711"/>
                        <a14:foregroundMark x1="45794" y1="47059" x2="45794" y2="47059"/>
                        <a14:foregroundMark x1="59502" y1="53476" x2="60125" y2="56150"/>
                        <a14:foregroundMark x1="60436" y1="52406" x2="61682" y2="52941"/>
                        <a14:backgroundMark x1="70717" y1="47059" x2="71963" y2="491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81" y="4197556"/>
            <a:ext cx="1798641" cy="95927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7EC1316-B94A-215A-A1D7-8F9EFFB52069}"/>
              </a:ext>
            </a:extLst>
          </p:cNvPr>
          <p:cNvSpPr txBox="1"/>
          <p:nvPr/>
        </p:nvSpPr>
        <p:spPr>
          <a:xfrm>
            <a:off x="1600200" y="4419356"/>
            <a:ext cx="2561897" cy="6262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000" b="0" i="0" dirty="0">
                <a:effectLst/>
                <a:latin typeface="페이퍼로지 5 Medium" pitchFamily="2" charset="-127"/>
                <a:ea typeface="페이퍼로지 5 Medium" pitchFamily="2" charset="-127"/>
              </a:rPr>
              <a:t>∙ 전국 어디든지 </a:t>
            </a:r>
            <a:r>
              <a:rPr lang="en-US" altLang="ko-KR" sz="1000" b="0" i="0" dirty="0">
                <a:effectLst/>
                <a:latin typeface="페이퍼로지 5 Medium" pitchFamily="2" charset="-127"/>
                <a:ea typeface="페이퍼로지 5 Medium" pitchFamily="2" charset="-127"/>
              </a:rPr>
              <a:t>KT</a:t>
            </a:r>
            <a:r>
              <a:rPr lang="ko-KR" altLang="en-US" sz="1000" b="0" i="0" dirty="0">
                <a:effectLst/>
                <a:latin typeface="페이퍼로지 5 Medium" pitchFamily="2" charset="-127"/>
                <a:ea typeface="페이퍼로지 5 Medium" pitchFamily="2" charset="-127"/>
              </a:rPr>
              <a:t>직영설치 및 </a:t>
            </a:r>
            <a:r>
              <a:rPr lang="en-US" altLang="ko-KR" sz="1000" b="0" i="0" dirty="0">
                <a:effectLst/>
                <a:latin typeface="페이퍼로지 5 Medium" pitchFamily="2" charset="-127"/>
                <a:ea typeface="페이퍼로지 5 Medium" pitchFamily="2" charset="-127"/>
              </a:rPr>
              <a:t>A/S </a:t>
            </a:r>
            <a:r>
              <a:rPr lang="ko-KR" altLang="en-US" sz="1000" b="0" i="0" dirty="0">
                <a:effectLst/>
                <a:latin typeface="페이퍼로지 5 Medium" pitchFamily="2" charset="-127"/>
                <a:ea typeface="페이퍼로지 5 Medium" pitchFamily="2" charset="-127"/>
              </a:rPr>
              <a:t>가능</a:t>
            </a:r>
            <a:br>
              <a:rPr lang="ko-KR" altLang="en-US" sz="1000" dirty="0">
                <a:latin typeface="페이퍼로지 5 Medium" pitchFamily="2" charset="-127"/>
                <a:ea typeface="페이퍼로지 5 Medium" pitchFamily="2" charset="-127"/>
              </a:rPr>
            </a:br>
            <a:r>
              <a:rPr lang="ko-KR" altLang="en-US" sz="1000" b="0" i="0" dirty="0">
                <a:effectLst/>
                <a:latin typeface="페이퍼로지 5 Medium" pitchFamily="2" charset="-127"/>
                <a:ea typeface="페이퍼로지 5 Medium" pitchFamily="2" charset="-127"/>
              </a:rPr>
              <a:t>∙ 주말에도 콜센터 운영</a:t>
            </a:r>
            <a:br>
              <a:rPr lang="ko-KR" altLang="en-US" sz="1000" dirty="0">
                <a:latin typeface="페이퍼로지 5 Medium" pitchFamily="2" charset="-127"/>
                <a:ea typeface="페이퍼로지 5 Medium" pitchFamily="2" charset="-127"/>
              </a:rPr>
            </a:br>
            <a:r>
              <a:rPr lang="ko-KR" altLang="en-US" sz="1000" b="0" i="0" dirty="0">
                <a:effectLst/>
                <a:latin typeface="페이퍼로지 5 Medium" pitchFamily="2" charset="-127"/>
                <a:ea typeface="페이퍼로지 5 Medium" pitchFamily="2" charset="-127"/>
              </a:rPr>
              <a:t>∙ 안정적인 네트워크 환경 제공</a:t>
            </a:r>
            <a:endParaRPr lang="ko-KR" altLang="en-US" sz="10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747E24F-98A5-F9F1-E00C-2705624018F3}"/>
              </a:ext>
            </a:extLst>
          </p:cNvPr>
          <p:cNvSpPr txBox="1"/>
          <p:nvPr/>
        </p:nvSpPr>
        <p:spPr>
          <a:xfrm>
            <a:off x="5210503" y="4419356"/>
            <a:ext cx="2561897" cy="447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000" b="0" i="0" dirty="0">
                <a:effectLst/>
                <a:latin typeface="NanumSquare"/>
              </a:rPr>
              <a:t>∙ 다양한 결제 기능제공</a:t>
            </a:r>
            <a:br>
              <a:rPr lang="ko-KR" altLang="en-US" sz="1000" dirty="0"/>
            </a:br>
            <a:r>
              <a:rPr lang="en-US" altLang="ko-KR" sz="1000" b="0" i="0" dirty="0">
                <a:effectLst/>
                <a:latin typeface="NanumSquare"/>
              </a:rPr>
              <a:t>(</a:t>
            </a:r>
            <a:r>
              <a:rPr lang="ko-KR" altLang="en-US" sz="1000" b="0" i="0" dirty="0">
                <a:effectLst/>
                <a:latin typeface="NanumSquare"/>
              </a:rPr>
              <a:t>각종 페이 및 </a:t>
            </a:r>
            <a:r>
              <a:rPr lang="ko-KR" altLang="en-US" sz="1000" b="0" i="0" dirty="0" err="1">
                <a:effectLst/>
                <a:latin typeface="NanumSquare"/>
              </a:rPr>
              <a:t>기프티콘</a:t>
            </a:r>
            <a:r>
              <a:rPr lang="en-US" altLang="ko-KR" sz="1000" b="0" i="0" dirty="0">
                <a:effectLst/>
                <a:latin typeface="NanumSquare"/>
              </a:rPr>
              <a:t>)</a:t>
            </a:r>
            <a:endParaRPr lang="ko-KR" altLang="en-US" sz="1000" dirty="0">
              <a:latin typeface="페이퍼로지 5 Medium" pitchFamily="2" charset="-127"/>
              <a:ea typeface="페이퍼로지 5 Medium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233513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331B0D21-CA41-8E6F-70F8-B8FE22E7E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ject 11">
            <a:extLst>
              <a:ext uri="{FF2B5EF4-FFF2-40B4-BE49-F238E27FC236}">
                <a16:creationId xmlns:a16="http://schemas.microsoft.com/office/drawing/2014/main" id="{3F1771EA-8266-4903-62CB-712F58D2C93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05800" y="290494"/>
            <a:ext cx="392023" cy="318871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92C3912E-32D4-5194-C1FC-CBC0F2731B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479" y="136525"/>
            <a:ext cx="3429000" cy="4314825"/>
          </a:xfrm>
          <a:prstGeom prst="rect">
            <a:avLst/>
          </a:prstGeom>
        </p:spPr>
      </p:pic>
      <p:pic>
        <p:nvPicPr>
          <p:cNvPr id="7" name="그림 6" descr="주방가전, 가전, 소형 가전, 가전용품이(가) 표시된 사진&#10;&#10;자동 생성된 설명">
            <a:extLst>
              <a:ext uri="{FF2B5EF4-FFF2-40B4-BE49-F238E27FC236}">
                <a16:creationId xmlns:a16="http://schemas.microsoft.com/office/drawing/2014/main" id="{BEA1DC85-FA65-79E0-23AB-4E52EE405C0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63399" y="2574925"/>
            <a:ext cx="1993718" cy="2058765"/>
          </a:xfrm>
          <a:prstGeom prst="rect">
            <a:avLst/>
          </a:prstGeom>
        </p:spPr>
      </p:pic>
      <p:grpSp>
        <p:nvGrpSpPr>
          <p:cNvPr id="25" name="그룹 24">
            <a:extLst>
              <a:ext uri="{FF2B5EF4-FFF2-40B4-BE49-F238E27FC236}">
                <a16:creationId xmlns:a16="http://schemas.microsoft.com/office/drawing/2014/main" id="{DE359F5B-B5D8-BC15-11D1-46B7808C493F}"/>
              </a:ext>
            </a:extLst>
          </p:cNvPr>
          <p:cNvGrpSpPr/>
          <p:nvPr/>
        </p:nvGrpSpPr>
        <p:grpSpPr>
          <a:xfrm>
            <a:off x="5320120" y="1411767"/>
            <a:ext cx="3605765" cy="3372958"/>
            <a:chOff x="5320121" y="822325"/>
            <a:chExt cx="3596640" cy="3542340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C4563BF-BA0D-86A2-256E-0C3702528ED0}"/>
                </a:ext>
              </a:extLst>
            </p:cNvPr>
            <p:cNvSpPr txBox="1"/>
            <p:nvPr/>
          </p:nvSpPr>
          <p:spPr>
            <a:xfrm>
              <a:off x="5334000" y="822325"/>
              <a:ext cx="3581400" cy="8402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ko-KR" sz="1500" b="1" i="0" dirty="0">
                  <a:solidFill>
                    <a:srgbClr val="1A1F24"/>
                  </a:solidFill>
                  <a:effectLst/>
                  <a:latin typeface="페이퍼로지 5 Medium" pitchFamily="2" charset="-127"/>
                  <a:ea typeface="페이퍼로지 5 Medium" pitchFamily="2" charset="-127"/>
                </a:rPr>
                <a:t>2</a:t>
              </a:r>
              <a:r>
                <a:rPr lang="ko-KR" altLang="en-US" sz="1500" b="1" i="0" dirty="0">
                  <a:solidFill>
                    <a:srgbClr val="1A1F24"/>
                  </a:solidFill>
                  <a:effectLst/>
                  <a:latin typeface="페이퍼로지 5 Medium" pitchFamily="2" charset="-127"/>
                  <a:ea typeface="페이퍼로지 5 Medium" pitchFamily="2" charset="-127"/>
                </a:rPr>
                <a:t>박 </a:t>
              </a:r>
              <a:r>
                <a:rPr lang="en-US" altLang="ko-KR" sz="1500" b="1" i="0" dirty="0">
                  <a:solidFill>
                    <a:srgbClr val="1A1F24"/>
                  </a:solidFill>
                  <a:effectLst/>
                  <a:latin typeface="페이퍼로지 5 Medium" pitchFamily="2" charset="-127"/>
                  <a:ea typeface="페이퍼로지 5 Medium" pitchFamily="2" charset="-127"/>
                </a:rPr>
                <a:t>3</a:t>
              </a:r>
              <a:r>
                <a:rPr lang="ko-KR" altLang="en-US" sz="1500" b="1" i="0" dirty="0">
                  <a:solidFill>
                    <a:srgbClr val="1A1F24"/>
                  </a:solidFill>
                  <a:effectLst/>
                  <a:latin typeface="페이퍼로지 5 Medium" pitchFamily="2" charset="-127"/>
                  <a:ea typeface="페이퍼로지 5 Medium" pitchFamily="2" charset="-127"/>
                </a:rPr>
                <a:t>일 무료체험 기회</a:t>
              </a:r>
            </a:p>
            <a:p>
              <a:pPr algn="l">
                <a:lnSpc>
                  <a:spcPct val="130000"/>
                </a:lnSpc>
              </a:pPr>
              <a:r>
                <a:rPr lang="ko-KR" altLang="en-US" sz="1200" b="0" i="0" dirty="0">
                  <a:solidFill>
                    <a:srgbClr val="1A1F24"/>
                  </a:solidFill>
                  <a:effectLst/>
                  <a:latin typeface="페이퍼로지 5 Medium" pitchFamily="2" charset="-127"/>
                  <a:ea typeface="페이퍼로지 5 Medium" pitchFamily="2" charset="-127"/>
                </a:rPr>
                <a:t>직접 체험해보고 결정 매장환경 전문 컨설팅 제공</a:t>
              </a:r>
            </a:p>
            <a:p>
              <a:endParaRPr lang="ko-KR" altLang="en-US" dirty="0">
                <a:latin typeface="페이퍼로지 5 Medium" pitchFamily="2" charset="-127"/>
                <a:ea typeface="페이퍼로지 5 Medium" pitchFamily="2" charset="-127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BFBB842-553F-3E7B-C322-37608F5DCD29}"/>
                </a:ext>
              </a:extLst>
            </p:cNvPr>
            <p:cNvSpPr txBox="1"/>
            <p:nvPr/>
          </p:nvSpPr>
          <p:spPr>
            <a:xfrm>
              <a:off x="5334000" y="1533694"/>
              <a:ext cx="3581400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ko-KR" altLang="en-US" sz="1500" b="1" i="0" dirty="0">
                  <a:solidFill>
                    <a:srgbClr val="1A1F24"/>
                  </a:solidFill>
                  <a:effectLst/>
                  <a:latin typeface="페이퍼로지 5 Medium" pitchFamily="2" charset="-127"/>
                  <a:ea typeface="페이퍼로지 5 Medium" pitchFamily="2" charset="-127"/>
                </a:rPr>
                <a:t>영업배상책임보험</a:t>
              </a:r>
              <a:r>
                <a:rPr lang="en-US" altLang="ko-KR" sz="1500" b="1" i="0" dirty="0">
                  <a:solidFill>
                    <a:srgbClr val="1A1F24"/>
                  </a:solidFill>
                  <a:effectLst/>
                  <a:latin typeface="페이퍼로지 5 Medium" pitchFamily="2" charset="-127"/>
                  <a:ea typeface="페이퍼로지 5 Medium" pitchFamily="2" charset="-127"/>
                </a:rPr>
                <a:t>,</a:t>
              </a:r>
              <a:r>
                <a:rPr lang="ko-KR" altLang="en-US" sz="1500" b="1" i="0" dirty="0">
                  <a:solidFill>
                    <a:srgbClr val="1A1F24"/>
                  </a:solidFill>
                  <a:effectLst/>
                  <a:latin typeface="페이퍼로지 5 Medium" pitchFamily="2" charset="-127"/>
                  <a:ea typeface="페이퍼로지 5 Medium" pitchFamily="2" charset="-127"/>
                </a:rPr>
                <a:t>휴업손해보험 제공</a:t>
              </a:r>
              <a:endParaRPr lang="en-US" altLang="ko-KR" sz="1500" b="1" i="0" dirty="0">
                <a:solidFill>
                  <a:srgbClr val="1A1F24"/>
                </a:solidFill>
                <a:effectLst/>
                <a:latin typeface="페이퍼로지 5 Medium" pitchFamily="2" charset="-127"/>
                <a:ea typeface="페이퍼로지 5 Medium" pitchFamily="2" charset="-127"/>
              </a:endParaRPr>
            </a:p>
            <a:p>
              <a:pPr algn="l"/>
              <a:r>
                <a:rPr lang="ko-KR" altLang="en-US" sz="1200" b="0" i="0" dirty="0">
                  <a:solidFill>
                    <a:srgbClr val="1A1F24"/>
                  </a:solidFill>
                  <a:effectLst/>
                  <a:latin typeface="페이퍼로지 5 Medium" pitchFamily="2" charset="-127"/>
                  <a:ea typeface="페이퍼로지 5 Medium" pitchFamily="2" charset="-127"/>
                </a:rPr>
                <a:t>임대형 계약기간 만큼 제공 </a:t>
              </a:r>
              <a:r>
                <a:rPr lang="ko-KR" altLang="en-US" sz="1200" b="0" i="0" dirty="0" err="1">
                  <a:solidFill>
                    <a:srgbClr val="1A1F24"/>
                  </a:solidFill>
                  <a:effectLst/>
                  <a:latin typeface="페이퍼로지 5 Medium" pitchFamily="2" charset="-127"/>
                  <a:ea typeface="페이퍼로지 5 Medium" pitchFamily="2" charset="-127"/>
                </a:rPr>
                <a:t>판매형일</a:t>
              </a:r>
              <a:r>
                <a:rPr lang="ko-KR" altLang="en-US" sz="1200" b="0" i="0" dirty="0">
                  <a:solidFill>
                    <a:srgbClr val="1A1F24"/>
                  </a:solidFill>
                  <a:effectLst/>
                  <a:latin typeface="페이퍼로지 5 Medium" pitchFamily="2" charset="-127"/>
                  <a:ea typeface="페이퍼로지 5 Medium" pitchFamily="2" charset="-127"/>
                </a:rPr>
                <a:t> 경우 </a:t>
              </a:r>
              <a:r>
                <a:rPr lang="en-US" altLang="ko-KR" sz="1200" b="0" i="0" dirty="0">
                  <a:solidFill>
                    <a:srgbClr val="1A1F24"/>
                  </a:solidFill>
                  <a:effectLst/>
                  <a:latin typeface="페이퍼로지 5 Medium" pitchFamily="2" charset="-127"/>
                  <a:ea typeface="페이퍼로지 5 Medium" pitchFamily="2" charset="-127"/>
                </a:rPr>
                <a:t>3</a:t>
              </a:r>
              <a:r>
                <a:rPr lang="ko-KR" altLang="en-US" sz="1200" b="0" i="0" dirty="0">
                  <a:solidFill>
                    <a:srgbClr val="1A1F24"/>
                  </a:solidFill>
                  <a:effectLst/>
                  <a:latin typeface="페이퍼로지 5 Medium" pitchFamily="2" charset="-127"/>
                  <a:ea typeface="페이퍼로지 5 Medium" pitchFamily="2" charset="-127"/>
                </a:rPr>
                <a:t>년까지 제공</a:t>
              </a:r>
              <a:endParaRPr lang="ko-KR" altLang="en-US" dirty="0">
                <a:latin typeface="페이퍼로지 5 Medium" pitchFamily="2" charset="-127"/>
                <a:ea typeface="페이퍼로지 5 Medium" pitchFamily="2" charset="-127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FF1951B-4BD9-1D39-3DB6-5B083E922CD2}"/>
                </a:ext>
              </a:extLst>
            </p:cNvPr>
            <p:cNvSpPr txBox="1"/>
            <p:nvPr/>
          </p:nvSpPr>
          <p:spPr>
            <a:xfrm>
              <a:off x="5335361" y="2234879"/>
              <a:ext cx="3581400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ko-KR" altLang="en-US" sz="1500" b="1" i="0" dirty="0">
                  <a:solidFill>
                    <a:srgbClr val="1A1F24"/>
                  </a:solidFill>
                  <a:effectLst/>
                  <a:latin typeface="페이퍼로지 5 Medium" pitchFamily="2" charset="-127"/>
                  <a:ea typeface="페이퍼로지 5 Medium" pitchFamily="2" charset="-127"/>
                </a:rPr>
                <a:t>신속 </a:t>
              </a:r>
              <a:r>
                <a:rPr lang="en-US" altLang="ko-KR" sz="1500" b="1" i="0" dirty="0">
                  <a:solidFill>
                    <a:srgbClr val="1A1F24"/>
                  </a:solidFill>
                  <a:effectLst/>
                  <a:latin typeface="페이퍼로지 5 Medium" pitchFamily="2" charset="-127"/>
                  <a:ea typeface="페이퍼로지 5 Medium" pitchFamily="2" charset="-127"/>
                </a:rPr>
                <a:t>A/S </a:t>
              </a:r>
              <a:r>
                <a:rPr lang="ko-KR" altLang="en-US" sz="1500" b="1" i="0" dirty="0">
                  <a:solidFill>
                    <a:srgbClr val="1A1F24"/>
                  </a:solidFill>
                  <a:effectLst/>
                  <a:latin typeface="페이퍼로지 5 Medium" pitchFamily="2" charset="-127"/>
                  <a:ea typeface="페이퍼로지 5 Medium" pitchFamily="2" charset="-127"/>
                </a:rPr>
                <a:t>무료</a:t>
              </a:r>
              <a:r>
                <a:rPr lang="en-US" altLang="ko-KR" sz="1500" b="1" i="0" dirty="0">
                  <a:solidFill>
                    <a:srgbClr val="1A1F24"/>
                  </a:solidFill>
                  <a:effectLst/>
                  <a:latin typeface="페이퍼로지 5 Medium" pitchFamily="2" charset="-127"/>
                  <a:ea typeface="페이퍼로지 5 Medium" pitchFamily="2" charset="-127"/>
                </a:rPr>
                <a:t>, </a:t>
              </a:r>
              <a:r>
                <a:rPr lang="ko-KR" altLang="en-US" sz="1500" b="1" i="0" dirty="0">
                  <a:solidFill>
                    <a:srgbClr val="1A1F24"/>
                  </a:solidFill>
                  <a:effectLst/>
                  <a:latin typeface="페이퍼로지 5 Medium" pitchFamily="2" charset="-127"/>
                  <a:ea typeface="페이퍼로지 5 Medium" pitchFamily="2" charset="-127"/>
                </a:rPr>
                <a:t>설치 및 </a:t>
              </a:r>
              <a:r>
                <a:rPr lang="ko-KR" altLang="en-US" sz="1500" b="1" i="0" dirty="0" err="1">
                  <a:solidFill>
                    <a:srgbClr val="1A1F24"/>
                  </a:solidFill>
                  <a:effectLst/>
                  <a:latin typeface="페이퍼로지 5 Medium" pitchFamily="2" charset="-127"/>
                  <a:ea typeface="페이퍼로지 5 Medium" pitchFamily="2" charset="-127"/>
                </a:rPr>
                <a:t>철거비</a:t>
              </a:r>
              <a:r>
                <a:rPr lang="ko-KR" altLang="en-US" sz="1500" b="1" i="0" dirty="0">
                  <a:solidFill>
                    <a:srgbClr val="1A1F24"/>
                  </a:solidFill>
                  <a:effectLst/>
                  <a:latin typeface="페이퍼로지 5 Medium" pitchFamily="2" charset="-127"/>
                  <a:ea typeface="페이퍼로지 5 Medium" pitchFamily="2" charset="-127"/>
                </a:rPr>
                <a:t> 무료</a:t>
              </a:r>
              <a:endParaRPr lang="en-US" altLang="ko-KR" sz="1500" b="1" i="0" dirty="0">
                <a:solidFill>
                  <a:srgbClr val="1A1F24"/>
                </a:solidFill>
                <a:effectLst/>
                <a:latin typeface="페이퍼로지 5 Medium" pitchFamily="2" charset="-127"/>
                <a:ea typeface="페이퍼로지 5 Medium" pitchFamily="2" charset="-127"/>
              </a:endParaRPr>
            </a:p>
            <a:p>
              <a:pPr algn="l"/>
              <a:r>
                <a:rPr lang="ko-KR" altLang="en-US" sz="1200" b="0" i="0" dirty="0">
                  <a:solidFill>
                    <a:srgbClr val="1A1F24"/>
                  </a:solidFill>
                  <a:effectLst/>
                  <a:latin typeface="페이퍼로지 5 Medium" pitchFamily="2" charset="-127"/>
                  <a:ea typeface="페이퍼로지 5 Medium" pitchFamily="2" charset="-127"/>
                </a:rPr>
                <a:t>임대기간동안 </a:t>
              </a:r>
              <a:r>
                <a:rPr lang="en-US" altLang="ko-KR" sz="1200" b="0" i="0" dirty="0">
                  <a:solidFill>
                    <a:srgbClr val="1A1F24"/>
                  </a:solidFill>
                  <a:effectLst/>
                  <a:latin typeface="페이퍼로지 5 Medium" pitchFamily="2" charset="-127"/>
                  <a:ea typeface="페이퍼로지 5 Medium" pitchFamily="2" charset="-127"/>
                </a:rPr>
                <a:t>A/S</a:t>
              </a:r>
              <a:r>
                <a:rPr lang="ko-KR" altLang="en-US" sz="1200" b="0" i="0" dirty="0">
                  <a:solidFill>
                    <a:srgbClr val="1A1F24"/>
                  </a:solidFill>
                  <a:effectLst/>
                  <a:latin typeface="페이퍼로지 5 Medium" pitchFamily="2" charset="-127"/>
                  <a:ea typeface="페이퍼로지 5 Medium" pitchFamily="2" charset="-127"/>
                </a:rPr>
                <a:t>무료 설치 및 </a:t>
              </a:r>
              <a:r>
                <a:rPr lang="ko-KR" altLang="en-US" sz="1200" b="0" i="0" dirty="0" err="1">
                  <a:solidFill>
                    <a:srgbClr val="1A1F24"/>
                  </a:solidFill>
                  <a:effectLst/>
                  <a:latin typeface="페이퍼로지 5 Medium" pitchFamily="2" charset="-127"/>
                  <a:ea typeface="페이퍼로지 5 Medium" pitchFamily="2" charset="-127"/>
                </a:rPr>
                <a:t>철거비</a:t>
              </a:r>
              <a:r>
                <a:rPr lang="ko-KR" altLang="en-US" sz="1200" b="0" i="0" dirty="0">
                  <a:solidFill>
                    <a:srgbClr val="1A1F24"/>
                  </a:solidFill>
                  <a:effectLst/>
                  <a:latin typeface="페이퍼로지 5 Medium" pitchFamily="2" charset="-127"/>
                  <a:ea typeface="페이퍼로지 5 Medium" pitchFamily="2" charset="-127"/>
                </a:rPr>
                <a:t> </a:t>
              </a:r>
              <a:r>
                <a:rPr lang="en-US" altLang="ko-KR" sz="1200" b="0" i="0" dirty="0">
                  <a:solidFill>
                    <a:srgbClr val="1A1F24"/>
                  </a:solidFill>
                  <a:effectLst/>
                  <a:latin typeface="페이퍼로지 5 Medium" pitchFamily="2" charset="-127"/>
                  <a:ea typeface="페이퍼로지 5 Medium" pitchFamily="2" charset="-127"/>
                </a:rPr>
                <a:t>80</a:t>
              </a:r>
              <a:r>
                <a:rPr lang="ko-KR" altLang="en-US" sz="1200" b="0" i="0" dirty="0">
                  <a:solidFill>
                    <a:srgbClr val="1A1F24"/>
                  </a:solidFill>
                  <a:effectLst/>
                  <a:latin typeface="페이퍼로지 5 Medium" pitchFamily="2" charset="-127"/>
                  <a:ea typeface="페이퍼로지 5 Medium" pitchFamily="2" charset="-127"/>
                </a:rPr>
                <a:t>만원 상당</a:t>
              </a:r>
              <a:endParaRPr lang="ko-KR" altLang="en-US" dirty="0">
                <a:latin typeface="페이퍼로지 5 Medium" pitchFamily="2" charset="-127"/>
                <a:ea typeface="페이퍼로지 5 Medium" pitchFamily="2" charset="-127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D1E6D7E-AD44-A99D-43D0-3791F6A9AF9F}"/>
                </a:ext>
              </a:extLst>
            </p:cNvPr>
            <p:cNvSpPr txBox="1"/>
            <p:nvPr/>
          </p:nvSpPr>
          <p:spPr>
            <a:xfrm>
              <a:off x="5320121" y="3040061"/>
              <a:ext cx="3581400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ko-KR" altLang="en-US" sz="1500" b="1" i="0" dirty="0">
                  <a:solidFill>
                    <a:srgbClr val="1A1F24"/>
                  </a:solidFill>
                  <a:effectLst/>
                  <a:latin typeface="페이퍼로지 5 Medium" pitchFamily="2" charset="-127"/>
                  <a:ea typeface="페이퍼로지 5 Medium" pitchFamily="2" charset="-127"/>
                </a:rPr>
                <a:t>인테리어를 해치지 않는 깔끔한 디자인</a:t>
              </a:r>
              <a:endParaRPr lang="en-US" altLang="ko-KR" sz="1500" b="1" i="0" dirty="0">
                <a:solidFill>
                  <a:srgbClr val="1A1F24"/>
                </a:solidFill>
                <a:effectLst/>
                <a:latin typeface="페이퍼로지 5 Medium" pitchFamily="2" charset="-127"/>
                <a:ea typeface="페이퍼로지 5 Medium" pitchFamily="2" charset="-127"/>
              </a:endParaRPr>
            </a:p>
            <a:p>
              <a:pPr algn="l"/>
              <a:r>
                <a:rPr lang="ko-KR" altLang="en-US" sz="1200" b="0" i="0" dirty="0">
                  <a:solidFill>
                    <a:srgbClr val="1A1F24"/>
                  </a:solidFill>
                  <a:effectLst/>
                  <a:latin typeface="페이퍼로지 5 Medium" pitchFamily="2" charset="-127"/>
                  <a:ea typeface="페이퍼로지 5 Medium" pitchFamily="2" charset="-127"/>
                </a:rPr>
                <a:t>천장에 </a:t>
              </a:r>
              <a:r>
                <a:rPr lang="ko-KR" altLang="en-US" sz="1200" b="0" i="0" dirty="0" err="1">
                  <a:solidFill>
                    <a:srgbClr val="1A1F24"/>
                  </a:solidFill>
                  <a:effectLst/>
                  <a:latin typeface="페이퍼로지 5 Medium" pitchFamily="2" charset="-127"/>
                  <a:ea typeface="페이퍼로지 5 Medium" pitchFamily="2" charset="-127"/>
                </a:rPr>
                <a:t>마커시공</a:t>
              </a:r>
              <a:r>
                <a:rPr lang="ko-KR" altLang="en-US" sz="1200" b="0" i="0" dirty="0">
                  <a:solidFill>
                    <a:srgbClr val="1A1F24"/>
                  </a:solidFill>
                  <a:effectLst/>
                  <a:latin typeface="페이퍼로지 5 Medium" pitchFamily="2" charset="-127"/>
                  <a:ea typeface="페이퍼로지 5 Medium" pitchFamily="2" charset="-127"/>
                </a:rPr>
                <a:t> 불필요 </a:t>
              </a:r>
              <a:r>
                <a:rPr lang="en-US" altLang="ko-KR" sz="1200" b="0" i="0" dirty="0">
                  <a:solidFill>
                    <a:srgbClr val="1A1F24"/>
                  </a:solidFill>
                  <a:effectLst/>
                  <a:latin typeface="페이퍼로지 5 Medium" pitchFamily="2" charset="-127"/>
                  <a:ea typeface="페이퍼로지 5 Medium" pitchFamily="2" charset="-127"/>
                </a:rPr>
                <a:t>100% </a:t>
              </a:r>
              <a:r>
                <a:rPr lang="ko-KR" altLang="en-US" sz="1200" b="0" i="0" dirty="0">
                  <a:solidFill>
                    <a:srgbClr val="1A1F24"/>
                  </a:solidFill>
                  <a:effectLst/>
                  <a:latin typeface="페이퍼로지 5 Medium" pitchFamily="2" charset="-127"/>
                  <a:ea typeface="페이퍼로지 5 Medium" pitchFamily="2" charset="-127"/>
                </a:rPr>
                <a:t>완전 자율주행 로봇</a:t>
              </a:r>
              <a:endParaRPr lang="ko-KR" altLang="en-US" dirty="0">
                <a:latin typeface="페이퍼로지 5 Medium" pitchFamily="2" charset="-127"/>
                <a:ea typeface="페이퍼로지 5 Medium" pitchFamily="2" charset="-127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CF9960B-CD10-1025-4A2D-DFF6189EFEAA}"/>
                </a:ext>
              </a:extLst>
            </p:cNvPr>
            <p:cNvSpPr txBox="1"/>
            <p:nvPr/>
          </p:nvSpPr>
          <p:spPr>
            <a:xfrm>
              <a:off x="5335361" y="3830095"/>
              <a:ext cx="3581400" cy="5345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ko-KR" altLang="en-US" sz="1500" b="1" dirty="0" err="1">
                  <a:solidFill>
                    <a:srgbClr val="1A1F24"/>
                  </a:solidFill>
                  <a:latin typeface="페이퍼로지 5 Medium" pitchFamily="2" charset="-127"/>
                  <a:ea typeface="페이퍼로지 5 Medium" pitchFamily="2" charset="-127"/>
                </a:rPr>
                <a:t>믿을수</a:t>
              </a:r>
              <a:r>
                <a:rPr lang="ko-KR" altLang="en-US" sz="1500" b="1" dirty="0">
                  <a:solidFill>
                    <a:srgbClr val="1A1F24"/>
                  </a:solidFill>
                  <a:latin typeface="페이퍼로지 5 Medium" pitchFamily="2" charset="-127"/>
                  <a:ea typeface="페이퍼로지 5 Medium" pitchFamily="2" charset="-127"/>
                </a:rPr>
                <a:t> 있는 국내생산</a:t>
              </a:r>
              <a:endParaRPr lang="ko-KR" altLang="en-US" sz="1500" b="1" i="0" dirty="0">
                <a:solidFill>
                  <a:srgbClr val="1A1F24"/>
                </a:solidFill>
                <a:effectLst/>
                <a:latin typeface="페이퍼로지 5 Medium" pitchFamily="2" charset="-127"/>
                <a:ea typeface="페이퍼로지 5 Medium" pitchFamily="2" charset="-127"/>
              </a:endParaRPr>
            </a:p>
            <a:p>
              <a:pPr algn="l">
                <a:lnSpc>
                  <a:spcPct val="130000"/>
                </a:lnSpc>
              </a:pPr>
              <a:r>
                <a:rPr lang="ko-KR" altLang="en-US" sz="1200" b="0" i="0" dirty="0">
                  <a:solidFill>
                    <a:srgbClr val="1A1F24"/>
                  </a:solidFill>
                  <a:effectLst/>
                  <a:latin typeface="페이퍼로지 5 Medium" pitchFamily="2" charset="-127"/>
                  <a:ea typeface="페이퍼로지 5 Medium" pitchFamily="2" charset="-127"/>
                </a:rPr>
                <a:t>중국산이 아닌 국산로봇 파손 시 원활한 부품 수급가능</a:t>
              </a:r>
              <a:endParaRPr lang="ko-KR" altLang="en-US" dirty="0">
                <a:latin typeface="페이퍼로지 5 Medium" pitchFamily="2" charset="-127"/>
                <a:ea typeface="페이퍼로지 5 Medium" pitchFamily="2" charset="-127"/>
              </a:endParaRPr>
            </a:p>
          </p:txBody>
        </p:sp>
      </p:grpSp>
      <p:pic>
        <p:nvPicPr>
          <p:cNvPr id="15" name="그림 14" descr="그래픽, 폰트, 램프이(가) 표시된 사진&#10;&#10;자동 생성된 설명">
            <a:extLst>
              <a:ext uri="{FF2B5EF4-FFF2-40B4-BE49-F238E27FC236}">
                <a16:creationId xmlns:a16="http://schemas.microsoft.com/office/drawing/2014/main" id="{D7F6B8E8-0FFA-2EFF-E918-E09A300C3D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320925"/>
            <a:ext cx="540000" cy="540000"/>
          </a:xfrm>
          <a:prstGeom prst="rect">
            <a:avLst/>
          </a:prstGeom>
        </p:spPr>
      </p:pic>
      <p:pic>
        <p:nvPicPr>
          <p:cNvPr id="17" name="그림 16" descr="폰트, 상징, 그래픽, 디자인이(가) 표시된 사진&#10;&#10;자동 생성된 설명">
            <a:extLst>
              <a:ext uri="{FF2B5EF4-FFF2-40B4-BE49-F238E27FC236}">
                <a16:creationId xmlns:a16="http://schemas.microsoft.com/office/drawing/2014/main" id="{99C9D966-5583-8CE9-DC12-60F823F4AE3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4537" y="3565525"/>
            <a:ext cx="540000" cy="540000"/>
          </a:xfrm>
          <a:prstGeom prst="rect">
            <a:avLst/>
          </a:prstGeom>
        </p:spPr>
      </p:pic>
      <p:pic>
        <p:nvPicPr>
          <p:cNvPr id="19" name="그림 18" descr="그래픽, 상징, 클립아트, 폰트이(가) 표시된 사진&#10;&#10;자동 생성된 설명">
            <a:extLst>
              <a:ext uri="{FF2B5EF4-FFF2-40B4-BE49-F238E27FC236}">
                <a16:creationId xmlns:a16="http://schemas.microsoft.com/office/drawing/2014/main" id="{EF2DBA7F-F8EB-FF4B-7051-F0BD09EE74C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2796925"/>
            <a:ext cx="540000" cy="540000"/>
          </a:xfrm>
          <a:prstGeom prst="rect">
            <a:avLst/>
          </a:prstGeom>
        </p:spPr>
      </p:pic>
      <p:pic>
        <p:nvPicPr>
          <p:cNvPr id="21" name="그림 20" descr="상징, 직사각형, 라인, 폰트이(가) 표시된 사진&#10;&#10;자동 생성된 설명">
            <a:extLst>
              <a:ext uri="{FF2B5EF4-FFF2-40B4-BE49-F238E27FC236}">
                <a16:creationId xmlns:a16="http://schemas.microsoft.com/office/drawing/2014/main" id="{AA4D81F3-33BA-210B-8244-6F37F5CB699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4537" y="2111125"/>
            <a:ext cx="540000" cy="540000"/>
          </a:xfrm>
          <a:prstGeom prst="rect">
            <a:avLst/>
          </a:prstGeom>
        </p:spPr>
      </p:pic>
      <p:pic>
        <p:nvPicPr>
          <p:cNvPr id="23" name="그림 22" descr="상징, 폰트, 원, 디자인이(가) 표시된 사진&#10;&#10;자동 생성된 설명">
            <a:extLst>
              <a:ext uri="{FF2B5EF4-FFF2-40B4-BE49-F238E27FC236}">
                <a16:creationId xmlns:a16="http://schemas.microsoft.com/office/drawing/2014/main" id="{0F7011FF-38AD-5104-077B-F363A29E28D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1349125"/>
            <a:ext cx="540000" cy="54000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074B51F8-61F7-282C-6865-473DE134BF22}"/>
              </a:ext>
            </a:extLst>
          </p:cNvPr>
          <p:cNvSpPr txBox="1"/>
          <p:nvPr/>
        </p:nvSpPr>
        <p:spPr>
          <a:xfrm>
            <a:off x="3000773" y="365125"/>
            <a:ext cx="477162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b="1" i="0" dirty="0">
                <a:solidFill>
                  <a:srgbClr val="1A1F24"/>
                </a:solidFill>
                <a:effectLst/>
                <a:latin typeface="페이퍼로지 7 Bold" pitchFamily="2" charset="-127"/>
                <a:ea typeface="페이퍼로지 7 Bold" pitchFamily="2" charset="-127"/>
              </a:rPr>
              <a:t>우리 매장의 새로운 일손을</a:t>
            </a:r>
            <a:br>
              <a:rPr lang="ko-KR" altLang="en-US" b="1" i="0" dirty="0">
                <a:solidFill>
                  <a:srgbClr val="1A1F24"/>
                </a:solidFill>
                <a:effectLst/>
                <a:latin typeface="페이퍼로지 7 Bold" pitchFamily="2" charset="-127"/>
                <a:ea typeface="페이퍼로지 7 Bold" pitchFamily="2" charset="-127"/>
              </a:rPr>
            </a:br>
            <a:r>
              <a:rPr lang="ko-KR" altLang="en-US" b="1" i="0" dirty="0">
                <a:solidFill>
                  <a:srgbClr val="1A1F24"/>
                </a:solidFill>
                <a:effectLst/>
                <a:latin typeface="페이퍼로지 7 Bold" pitchFamily="2" charset="-127"/>
                <a:ea typeface="페이퍼로지 7 Bold" pitchFamily="2" charset="-127"/>
              </a:rPr>
              <a:t>오직 </a:t>
            </a:r>
            <a:r>
              <a:rPr lang="en-US" altLang="ko-KR" b="1" i="0" dirty="0">
                <a:solidFill>
                  <a:srgbClr val="1A1F24"/>
                </a:solidFill>
                <a:effectLst/>
                <a:latin typeface="페이퍼로지 7 Bold" pitchFamily="2" charset="-127"/>
                <a:ea typeface="페이퍼로지 7 Bold" pitchFamily="2" charset="-127"/>
              </a:rPr>
              <a:t>KT</a:t>
            </a:r>
            <a:r>
              <a:rPr lang="ko-KR" altLang="en-US" b="1" i="0" dirty="0">
                <a:solidFill>
                  <a:srgbClr val="1A1F24"/>
                </a:solidFill>
                <a:effectLst/>
                <a:latin typeface="페이퍼로지 7 Bold" pitchFamily="2" charset="-127"/>
                <a:ea typeface="페이퍼로지 7 Bold" pitchFamily="2" charset="-127"/>
              </a:rPr>
              <a:t>에서만 누릴 수 있는 혜택과 함께 하세요</a:t>
            </a:r>
            <a:endParaRPr lang="ko-KR" altLang="en-US" b="0" i="0" dirty="0">
              <a:solidFill>
                <a:srgbClr val="1A1F24"/>
              </a:solidFill>
              <a:effectLst/>
              <a:latin typeface="페이퍼로지 7 Bold" pitchFamily="2" charset="-127"/>
              <a:ea typeface="페이퍼로지 7 Bold" pitchFamily="2" charset="-127"/>
            </a:endParaRPr>
          </a:p>
          <a:p>
            <a:endParaRPr lang="ko-KR" altLang="en-US" dirty="0">
              <a:latin typeface="페이퍼로지 7 Bold" pitchFamily="2" charset="-127"/>
              <a:ea typeface="페이퍼로지 7 Bold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433566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71C218EC-0E57-3983-13F0-656EE19563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ject 11">
            <a:extLst>
              <a:ext uri="{FF2B5EF4-FFF2-40B4-BE49-F238E27FC236}">
                <a16:creationId xmlns:a16="http://schemas.microsoft.com/office/drawing/2014/main" id="{9FE6154D-1D2E-162C-E1AA-410EAA0258C9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25000" y="-1181100"/>
            <a:ext cx="392023" cy="318871"/>
          </a:xfrm>
          <a:prstGeom prst="rect">
            <a:avLst/>
          </a:prstGeom>
        </p:spPr>
      </p:pic>
      <p:pic>
        <p:nvPicPr>
          <p:cNvPr id="8" name="그림 7" descr="텍스트, 비디오, 미디어, 디스플레이 장치이(가) 표시된 사진&#10;&#10;자동 생성된 설명">
            <a:extLst>
              <a:ext uri="{FF2B5EF4-FFF2-40B4-BE49-F238E27FC236}">
                <a16:creationId xmlns:a16="http://schemas.microsoft.com/office/drawing/2014/main" id="{4DE4CA0F-8B62-CBEB-C48A-533907171A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3077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9DBB72F4-838A-AD60-A491-DBA75143B7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ject 11">
            <a:extLst>
              <a:ext uri="{FF2B5EF4-FFF2-40B4-BE49-F238E27FC236}">
                <a16:creationId xmlns:a16="http://schemas.microsoft.com/office/drawing/2014/main" id="{6B4A3A13-0669-14D1-63A7-7FD235D7C5F0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25000" y="-1181100"/>
            <a:ext cx="392023" cy="318871"/>
          </a:xfrm>
          <a:prstGeom prst="rect">
            <a:avLst/>
          </a:prstGeom>
        </p:spPr>
      </p:pic>
      <p:sp>
        <p:nvSpPr>
          <p:cNvPr id="4" name="object 5">
            <a:extLst>
              <a:ext uri="{FF2B5EF4-FFF2-40B4-BE49-F238E27FC236}">
                <a16:creationId xmlns:a16="http://schemas.microsoft.com/office/drawing/2014/main" id="{9D177D48-C4FD-04EF-DD67-59E401679F6A}"/>
              </a:ext>
            </a:extLst>
          </p:cNvPr>
          <p:cNvSpPr/>
          <p:nvPr/>
        </p:nvSpPr>
        <p:spPr>
          <a:xfrm>
            <a:off x="4445000" y="1466850"/>
            <a:ext cx="2990850" cy="0"/>
          </a:xfrm>
          <a:custGeom>
            <a:avLst/>
            <a:gdLst/>
            <a:ahLst/>
            <a:cxnLst/>
            <a:rect l="l" t="t" r="r" b="b"/>
            <a:pathLst>
              <a:path w="2990850">
                <a:moveTo>
                  <a:pt x="0" y="0"/>
                </a:moveTo>
                <a:lnTo>
                  <a:pt x="2990850" y="0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schemeClr val="tx1"/>
              </a:solidFill>
            </a:endParaRPr>
          </a:p>
        </p:txBody>
      </p:sp>
      <p:sp>
        <p:nvSpPr>
          <p:cNvPr id="6" name="제목 5">
            <a:extLst>
              <a:ext uri="{FF2B5EF4-FFF2-40B4-BE49-F238E27FC236}">
                <a16:creationId xmlns:a16="http://schemas.microsoft.com/office/drawing/2014/main" id="{33C5B4FD-C6F6-8462-9B18-FA4ACFC02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58850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7EEAC04-1E84-9784-1D3E-048B916C3B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ject 11">
            <a:extLst>
              <a:ext uri="{FF2B5EF4-FFF2-40B4-BE49-F238E27FC236}">
                <a16:creationId xmlns:a16="http://schemas.microsoft.com/office/drawing/2014/main" id="{CDADFD19-8D36-1B7D-FA8E-DF7E694F97CD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25000" y="-1181100"/>
            <a:ext cx="392023" cy="318871"/>
          </a:xfrm>
          <a:prstGeom prst="rect">
            <a:avLst/>
          </a:prstGeom>
        </p:spPr>
      </p:pic>
      <p:sp>
        <p:nvSpPr>
          <p:cNvPr id="7" name="object 2">
            <a:extLst>
              <a:ext uri="{FF2B5EF4-FFF2-40B4-BE49-F238E27FC236}">
                <a16:creationId xmlns:a16="http://schemas.microsoft.com/office/drawing/2014/main" id="{B1957F74-0031-7FE7-1BFF-230F6C23ADCE}"/>
              </a:ext>
            </a:extLst>
          </p:cNvPr>
          <p:cNvSpPr txBox="1"/>
          <p:nvPr/>
        </p:nvSpPr>
        <p:spPr>
          <a:xfrm>
            <a:off x="139395" y="136652"/>
            <a:ext cx="628015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latin typeface="이사만루체 Bold"/>
                <a:cs typeface="이사만루체 Bold"/>
              </a:rPr>
              <a:t>[청주지사]</a:t>
            </a:r>
            <a:r>
              <a:rPr sz="1500" b="1" spc="-105" dirty="0">
                <a:latin typeface="이사만루체 Bold"/>
                <a:cs typeface="이사만루체 Bold"/>
              </a:rPr>
              <a:t> </a:t>
            </a:r>
            <a:r>
              <a:rPr sz="1500" b="1" dirty="0">
                <a:latin typeface="이사만루체 Bold"/>
                <a:cs typeface="이사만루체 Bold"/>
              </a:rPr>
              <a:t>하이오더</a:t>
            </a:r>
            <a:r>
              <a:rPr sz="1500" b="1" spc="-80" dirty="0">
                <a:latin typeface="이사만루체 Bold"/>
                <a:cs typeface="이사만루체 Bold"/>
              </a:rPr>
              <a:t> </a:t>
            </a:r>
            <a:r>
              <a:rPr sz="1500" b="1" spc="-10" dirty="0">
                <a:latin typeface="이사만루체 Bold"/>
                <a:cs typeface="이사만루체 Bold"/>
              </a:rPr>
              <a:t>프랜차이즈</a:t>
            </a:r>
            <a:r>
              <a:rPr sz="1500" b="1" spc="-85" dirty="0">
                <a:latin typeface="이사만루체 Bold"/>
                <a:cs typeface="이사만루체 Bold"/>
              </a:rPr>
              <a:t> </a:t>
            </a:r>
            <a:r>
              <a:rPr sz="1500" b="1" dirty="0">
                <a:latin typeface="이사만루체 Bold"/>
                <a:cs typeface="이사만루체 Bold"/>
              </a:rPr>
              <a:t>개통</a:t>
            </a:r>
            <a:r>
              <a:rPr sz="1500" b="1" spc="-80" dirty="0">
                <a:latin typeface="이사만루체 Bold"/>
                <a:cs typeface="이사만루체 Bold"/>
              </a:rPr>
              <a:t> </a:t>
            </a:r>
            <a:r>
              <a:rPr sz="1500" b="1" spc="-10" dirty="0">
                <a:latin typeface="이사만루체 Bold"/>
                <a:cs typeface="이사만루체 Bold"/>
              </a:rPr>
              <a:t>사례_한양고깃집(청주지사</a:t>
            </a:r>
            <a:r>
              <a:rPr sz="1500" b="1" spc="-80" dirty="0">
                <a:latin typeface="이사만루체 Bold"/>
                <a:cs typeface="이사만루체 Bold"/>
              </a:rPr>
              <a:t> </a:t>
            </a:r>
            <a:r>
              <a:rPr sz="1500" b="1" spc="-215" dirty="0">
                <a:latin typeface="이사만루체 Bold"/>
                <a:cs typeface="이사만루체 Bold"/>
              </a:rPr>
              <a:t>X</a:t>
            </a:r>
            <a:r>
              <a:rPr sz="1500" b="1" spc="-45" dirty="0">
                <a:latin typeface="이사만루체 Bold"/>
                <a:cs typeface="이사만루체 Bold"/>
              </a:rPr>
              <a:t> </a:t>
            </a:r>
            <a:r>
              <a:rPr sz="1500" b="1" spc="-10" dirty="0">
                <a:latin typeface="이사만루체 Bold"/>
                <a:cs typeface="이사만루체 Bold"/>
              </a:rPr>
              <a:t>굿타임뷰)</a:t>
            </a:r>
            <a:endParaRPr sz="1500">
              <a:latin typeface="이사만루체 Bold"/>
              <a:cs typeface="이사만루체 Bold"/>
            </a:endParaRPr>
          </a:p>
        </p:txBody>
      </p:sp>
      <p:grpSp>
        <p:nvGrpSpPr>
          <p:cNvPr id="8" name="object 3">
            <a:extLst>
              <a:ext uri="{FF2B5EF4-FFF2-40B4-BE49-F238E27FC236}">
                <a16:creationId xmlns:a16="http://schemas.microsoft.com/office/drawing/2014/main" id="{D99414DC-9148-0F1B-8D88-8E2D8F941D7B}"/>
              </a:ext>
            </a:extLst>
          </p:cNvPr>
          <p:cNvGrpSpPr/>
          <p:nvPr/>
        </p:nvGrpSpPr>
        <p:grpSpPr>
          <a:xfrm>
            <a:off x="123444" y="744804"/>
            <a:ext cx="11980545" cy="598805"/>
            <a:chOff x="123444" y="744804"/>
            <a:chExt cx="11980545" cy="598805"/>
          </a:xfrm>
        </p:grpSpPr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571F6094-307F-283D-32DE-60DE55045EA3}"/>
                </a:ext>
              </a:extLst>
            </p:cNvPr>
            <p:cNvSpPr/>
            <p:nvPr/>
          </p:nvSpPr>
          <p:spPr>
            <a:xfrm>
              <a:off x="131203" y="744804"/>
              <a:ext cx="11929745" cy="545465"/>
            </a:xfrm>
            <a:custGeom>
              <a:avLst/>
              <a:gdLst/>
              <a:ahLst/>
              <a:cxnLst/>
              <a:rect l="l" t="t" r="r" b="b"/>
              <a:pathLst>
                <a:path w="11929745" h="545465">
                  <a:moveTo>
                    <a:pt x="11929618" y="0"/>
                  </a:moveTo>
                  <a:lnTo>
                    <a:pt x="0" y="0"/>
                  </a:lnTo>
                  <a:lnTo>
                    <a:pt x="0" y="545007"/>
                  </a:lnTo>
                  <a:lnTo>
                    <a:pt x="11929618" y="545007"/>
                  </a:lnTo>
                  <a:lnTo>
                    <a:pt x="11929618" y="0"/>
                  </a:lnTo>
                  <a:close/>
                </a:path>
              </a:pathLst>
            </a:custGeom>
            <a:solidFill>
              <a:srgbClr val="4215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5">
              <a:extLst>
                <a:ext uri="{FF2B5EF4-FFF2-40B4-BE49-F238E27FC236}">
                  <a16:creationId xmlns:a16="http://schemas.microsoft.com/office/drawing/2014/main" id="{4D5CD753-F5A7-C668-D872-22F436C06678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3444" y="806196"/>
              <a:ext cx="787146" cy="537210"/>
            </a:xfrm>
            <a:prstGeom prst="rect">
              <a:avLst/>
            </a:prstGeom>
          </p:spPr>
        </p:pic>
        <p:pic>
          <p:nvPicPr>
            <p:cNvPr id="12" name="object 6">
              <a:extLst>
                <a:ext uri="{FF2B5EF4-FFF2-40B4-BE49-F238E27FC236}">
                  <a16:creationId xmlns:a16="http://schemas.microsoft.com/office/drawing/2014/main" id="{9D5D3680-3C1B-988E-107E-5C3B78030CC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4624" y="859789"/>
              <a:ext cx="699516" cy="324612"/>
            </a:xfrm>
            <a:prstGeom prst="rect">
              <a:avLst/>
            </a:prstGeom>
          </p:spPr>
        </p:pic>
        <p:pic>
          <p:nvPicPr>
            <p:cNvPr id="13" name="object 7">
              <a:extLst>
                <a:ext uri="{FF2B5EF4-FFF2-40B4-BE49-F238E27FC236}">
                  <a16:creationId xmlns:a16="http://schemas.microsoft.com/office/drawing/2014/main" id="{1DDC1B38-42A2-8DDF-F2F5-5D31DBCBF44B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58367" y="806196"/>
              <a:ext cx="1020318" cy="537210"/>
            </a:xfrm>
            <a:prstGeom prst="rect">
              <a:avLst/>
            </a:prstGeom>
          </p:spPr>
        </p:pic>
        <p:pic>
          <p:nvPicPr>
            <p:cNvPr id="14" name="object 8">
              <a:extLst>
                <a:ext uri="{FF2B5EF4-FFF2-40B4-BE49-F238E27FC236}">
                  <a16:creationId xmlns:a16="http://schemas.microsoft.com/office/drawing/2014/main" id="{C716B705-8E46-22D6-E586-23DCE7AA24C5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09548" y="859789"/>
              <a:ext cx="933094" cy="324612"/>
            </a:xfrm>
            <a:prstGeom prst="rect">
              <a:avLst/>
            </a:prstGeom>
          </p:spPr>
        </p:pic>
        <p:pic>
          <p:nvPicPr>
            <p:cNvPr id="15" name="object 9">
              <a:extLst>
                <a:ext uri="{FF2B5EF4-FFF2-40B4-BE49-F238E27FC236}">
                  <a16:creationId xmlns:a16="http://schemas.microsoft.com/office/drawing/2014/main" id="{C46D2985-52FB-E8F9-2B0A-5C536FDD9155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26463" y="806196"/>
              <a:ext cx="787145" cy="537210"/>
            </a:xfrm>
            <a:prstGeom prst="rect">
              <a:avLst/>
            </a:prstGeom>
          </p:spPr>
        </p:pic>
        <p:pic>
          <p:nvPicPr>
            <p:cNvPr id="16" name="object 10">
              <a:extLst>
                <a:ext uri="{FF2B5EF4-FFF2-40B4-BE49-F238E27FC236}">
                  <a16:creationId xmlns:a16="http://schemas.microsoft.com/office/drawing/2014/main" id="{823DEB17-35A2-6881-8FA2-B334211A8989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77974" y="859789"/>
              <a:ext cx="699515" cy="324612"/>
            </a:xfrm>
            <a:prstGeom prst="rect">
              <a:avLst/>
            </a:prstGeom>
          </p:spPr>
        </p:pic>
        <p:pic>
          <p:nvPicPr>
            <p:cNvPr id="17" name="object 11">
              <a:extLst>
                <a:ext uri="{FF2B5EF4-FFF2-40B4-BE49-F238E27FC236}">
                  <a16:creationId xmlns:a16="http://schemas.microsoft.com/office/drawing/2014/main" id="{152719E3-0DE7-8C51-B7BD-8BC84F5BF8DA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961388" y="806196"/>
              <a:ext cx="787145" cy="537210"/>
            </a:xfrm>
            <a:prstGeom prst="rect">
              <a:avLst/>
            </a:prstGeom>
          </p:spPr>
        </p:pic>
        <p:pic>
          <p:nvPicPr>
            <p:cNvPr id="18" name="object 12">
              <a:extLst>
                <a:ext uri="{FF2B5EF4-FFF2-40B4-BE49-F238E27FC236}">
                  <a16:creationId xmlns:a16="http://schemas.microsoft.com/office/drawing/2014/main" id="{522F34C9-53FC-490D-8B8A-D1617A1DDC91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112898" y="859789"/>
              <a:ext cx="699515" cy="324612"/>
            </a:xfrm>
            <a:prstGeom prst="rect">
              <a:avLst/>
            </a:prstGeom>
          </p:spPr>
        </p:pic>
        <p:pic>
          <p:nvPicPr>
            <p:cNvPr id="19" name="object 13">
              <a:extLst>
                <a:ext uri="{FF2B5EF4-FFF2-40B4-BE49-F238E27FC236}">
                  <a16:creationId xmlns:a16="http://schemas.microsoft.com/office/drawing/2014/main" id="{E6EB971A-2F44-5CB6-46A0-76B02F99F981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496311" y="806196"/>
              <a:ext cx="447281" cy="537210"/>
            </a:xfrm>
            <a:prstGeom prst="rect">
              <a:avLst/>
            </a:prstGeom>
          </p:spPr>
        </p:pic>
        <p:pic>
          <p:nvPicPr>
            <p:cNvPr id="20" name="object 14">
              <a:extLst>
                <a:ext uri="{FF2B5EF4-FFF2-40B4-BE49-F238E27FC236}">
                  <a16:creationId xmlns:a16="http://schemas.microsoft.com/office/drawing/2014/main" id="{CC56C5AF-6267-EAB1-E97A-2EC483689782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647823" y="859789"/>
              <a:ext cx="189737" cy="324612"/>
            </a:xfrm>
            <a:prstGeom prst="rect">
              <a:avLst/>
            </a:prstGeom>
          </p:spPr>
        </p:pic>
        <p:pic>
          <p:nvPicPr>
            <p:cNvPr id="21" name="object 15">
              <a:extLst>
                <a:ext uri="{FF2B5EF4-FFF2-40B4-BE49-F238E27FC236}">
                  <a16:creationId xmlns:a16="http://schemas.microsoft.com/office/drawing/2014/main" id="{A62E10F9-26FF-B576-1DA6-A4532813EC46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622804" y="806196"/>
              <a:ext cx="1486662" cy="537210"/>
            </a:xfrm>
            <a:prstGeom prst="rect">
              <a:avLst/>
            </a:prstGeom>
          </p:spPr>
        </p:pic>
        <p:pic>
          <p:nvPicPr>
            <p:cNvPr id="22" name="object 16">
              <a:extLst>
                <a:ext uri="{FF2B5EF4-FFF2-40B4-BE49-F238E27FC236}">
                  <a16:creationId xmlns:a16="http://schemas.microsoft.com/office/drawing/2014/main" id="{828212C7-CCA1-178F-E7EE-8ECA3AC49E65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774314" y="859789"/>
              <a:ext cx="1399413" cy="324612"/>
            </a:xfrm>
            <a:prstGeom prst="rect">
              <a:avLst/>
            </a:prstGeom>
          </p:spPr>
        </p:pic>
        <p:pic>
          <p:nvPicPr>
            <p:cNvPr id="23" name="object 17">
              <a:extLst>
                <a:ext uri="{FF2B5EF4-FFF2-40B4-BE49-F238E27FC236}">
                  <a16:creationId xmlns:a16="http://schemas.microsoft.com/office/drawing/2014/main" id="{2A85F52C-8DE0-BF53-BC2D-81D4E7232D57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857244" y="806196"/>
              <a:ext cx="1253489" cy="537210"/>
            </a:xfrm>
            <a:prstGeom prst="rect">
              <a:avLst/>
            </a:prstGeom>
          </p:spPr>
        </p:pic>
        <p:pic>
          <p:nvPicPr>
            <p:cNvPr id="24" name="object 18">
              <a:extLst>
                <a:ext uri="{FF2B5EF4-FFF2-40B4-BE49-F238E27FC236}">
                  <a16:creationId xmlns:a16="http://schemas.microsoft.com/office/drawing/2014/main" id="{F9EC7710-1124-3D1A-39B0-89848057864D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009009" y="859789"/>
              <a:ext cx="1165860" cy="324612"/>
            </a:xfrm>
            <a:prstGeom prst="rect">
              <a:avLst/>
            </a:prstGeom>
          </p:spPr>
        </p:pic>
        <p:pic>
          <p:nvPicPr>
            <p:cNvPr id="25" name="object 19">
              <a:extLst>
                <a:ext uri="{FF2B5EF4-FFF2-40B4-BE49-F238E27FC236}">
                  <a16:creationId xmlns:a16="http://schemas.microsoft.com/office/drawing/2014/main" id="{4502D73D-BA21-3E50-D3E6-42FEF8283B7F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858511" y="806196"/>
              <a:ext cx="447281" cy="537210"/>
            </a:xfrm>
            <a:prstGeom prst="rect">
              <a:avLst/>
            </a:prstGeom>
          </p:spPr>
        </p:pic>
        <p:pic>
          <p:nvPicPr>
            <p:cNvPr id="26" name="object 20">
              <a:extLst>
                <a:ext uri="{FF2B5EF4-FFF2-40B4-BE49-F238E27FC236}">
                  <a16:creationId xmlns:a16="http://schemas.microsoft.com/office/drawing/2014/main" id="{CE876C3E-700E-0D20-1C58-7E5CDE6EE3B9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010277" y="859789"/>
              <a:ext cx="189737" cy="324612"/>
            </a:xfrm>
            <a:prstGeom prst="rect">
              <a:avLst/>
            </a:prstGeom>
          </p:spPr>
        </p:pic>
        <p:pic>
          <p:nvPicPr>
            <p:cNvPr id="27" name="object 21">
              <a:extLst>
                <a:ext uri="{FF2B5EF4-FFF2-40B4-BE49-F238E27FC236}">
                  <a16:creationId xmlns:a16="http://schemas.microsoft.com/office/drawing/2014/main" id="{EB2C8383-9ED0-9BD2-88B9-032B2C8DB1A1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985003" y="806196"/>
              <a:ext cx="553974" cy="537210"/>
            </a:xfrm>
            <a:prstGeom prst="rect">
              <a:avLst/>
            </a:prstGeom>
          </p:spPr>
        </p:pic>
        <p:pic>
          <p:nvPicPr>
            <p:cNvPr id="28" name="object 22">
              <a:extLst>
                <a:ext uri="{FF2B5EF4-FFF2-40B4-BE49-F238E27FC236}">
                  <a16:creationId xmlns:a16="http://schemas.microsoft.com/office/drawing/2014/main" id="{26A2A112-B109-6D68-9019-EE468BF168C3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136769" y="859789"/>
              <a:ext cx="466344" cy="324612"/>
            </a:xfrm>
            <a:prstGeom prst="rect">
              <a:avLst/>
            </a:prstGeom>
          </p:spPr>
        </p:pic>
        <p:pic>
          <p:nvPicPr>
            <p:cNvPr id="29" name="object 23">
              <a:extLst>
                <a:ext uri="{FF2B5EF4-FFF2-40B4-BE49-F238E27FC236}">
                  <a16:creationId xmlns:a16="http://schemas.microsoft.com/office/drawing/2014/main" id="{DF40329D-6503-01C6-629C-8A5885DD441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86755" y="806196"/>
              <a:ext cx="787146" cy="537210"/>
            </a:xfrm>
            <a:prstGeom prst="rect">
              <a:avLst/>
            </a:prstGeom>
          </p:spPr>
        </p:pic>
        <p:pic>
          <p:nvPicPr>
            <p:cNvPr id="30" name="object 24">
              <a:extLst>
                <a:ext uri="{FF2B5EF4-FFF2-40B4-BE49-F238E27FC236}">
                  <a16:creationId xmlns:a16="http://schemas.microsoft.com/office/drawing/2014/main" id="{6D47E407-D458-8C2F-9660-F3B7142869EF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38521" y="859789"/>
              <a:ext cx="699515" cy="324612"/>
            </a:xfrm>
            <a:prstGeom prst="rect">
              <a:avLst/>
            </a:prstGeom>
          </p:spPr>
        </p:pic>
        <p:pic>
          <p:nvPicPr>
            <p:cNvPr id="31" name="object 25">
              <a:extLst>
                <a:ext uri="{FF2B5EF4-FFF2-40B4-BE49-F238E27FC236}">
                  <a16:creationId xmlns:a16="http://schemas.microsoft.com/office/drawing/2014/main" id="{6B854F12-FD88-F845-525D-DC591DDFB2C6}"/>
                </a:ext>
              </a:extLst>
            </p:cNvPr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821679" y="806196"/>
              <a:ext cx="787146" cy="537210"/>
            </a:xfrm>
            <a:prstGeom prst="rect">
              <a:avLst/>
            </a:prstGeom>
          </p:spPr>
        </p:pic>
        <p:pic>
          <p:nvPicPr>
            <p:cNvPr id="32" name="object 26">
              <a:extLst>
                <a:ext uri="{FF2B5EF4-FFF2-40B4-BE49-F238E27FC236}">
                  <a16:creationId xmlns:a16="http://schemas.microsoft.com/office/drawing/2014/main" id="{F9F9E5F6-57D1-BBCC-70C6-5FAC361C3ACE}"/>
                </a:ext>
              </a:extLst>
            </p:cNvPr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973826" y="859789"/>
              <a:ext cx="699516" cy="324612"/>
            </a:xfrm>
            <a:prstGeom prst="rect">
              <a:avLst/>
            </a:prstGeom>
          </p:spPr>
        </p:pic>
        <p:pic>
          <p:nvPicPr>
            <p:cNvPr id="33" name="object 27">
              <a:extLst>
                <a:ext uri="{FF2B5EF4-FFF2-40B4-BE49-F238E27FC236}">
                  <a16:creationId xmlns:a16="http://schemas.microsoft.com/office/drawing/2014/main" id="{C5A8035E-0D6B-FFE2-380B-C988694A74A6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356603" y="806196"/>
              <a:ext cx="787146" cy="537210"/>
            </a:xfrm>
            <a:prstGeom prst="rect">
              <a:avLst/>
            </a:prstGeom>
          </p:spPr>
        </p:pic>
        <p:pic>
          <p:nvPicPr>
            <p:cNvPr id="34" name="object 28">
              <a:extLst>
                <a:ext uri="{FF2B5EF4-FFF2-40B4-BE49-F238E27FC236}">
                  <a16:creationId xmlns:a16="http://schemas.microsoft.com/office/drawing/2014/main" id="{2E4895B7-51AF-119D-0334-04397D5647FE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508749" y="859789"/>
              <a:ext cx="699516" cy="324612"/>
            </a:xfrm>
            <a:prstGeom prst="rect">
              <a:avLst/>
            </a:prstGeom>
          </p:spPr>
        </p:pic>
        <p:pic>
          <p:nvPicPr>
            <p:cNvPr id="35" name="object 29">
              <a:extLst>
                <a:ext uri="{FF2B5EF4-FFF2-40B4-BE49-F238E27FC236}">
                  <a16:creationId xmlns:a16="http://schemas.microsoft.com/office/drawing/2014/main" id="{6FCB2B6E-5BF9-E786-4F69-2689B973DD3C}"/>
                </a:ext>
              </a:extLst>
            </p:cNvPr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891527" y="806196"/>
              <a:ext cx="787146" cy="537210"/>
            </a:xfrm>
            <a:prstGeom prst="rect">
              <a:avLst/>
            </a:prstGeom>
          </p:spPr>
        </p:pic>
        <p:pic>
          <p:nvPicPr>
            <p:cNvPr id="36" name="object 30">
              <a:extLst>
                <a:ext uri="{FF2B5EF4-FFF2-40B4-BE49-F238E27FC236}">
                  <a16:creationId xmlns:a16="http://schemas.microsoft.com/office/drawing/2014/main" id="{0AB75C9F-6F8D-4349-C952-8AF68B83111A}"/>
                </a:ext>
              </a:extLst>
            </p:cNvPr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7043674" y="859789"/>
              <a:ext cx="699516" cy="324612"/>
            </a:xfrm>
            <a:prstGeom prst="rect">
              <a:avLst/>
            </a:prstGeom>
          </p:spPr>
        </p:pic>
        <p:pic>
          <p:nvPicPr>
            <p:cNvPr id="37" name="object 31">
              <a:extLst>
                <a:ext uri="{FF2B5EF4-FFF2-40B4-BE49-F238E27FC236}">
                  <a16:creationId xmlns:a16="http://schemas.microsoft.com/office/drawing/2014/main" id="{EE6230EA-3316-5754-0777-47BA4C66DFEC}"/>
                </a:ext>
              </a:extLst>
            </p:cNvPr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7426451" y="806196"/>
              <a:ext cx="445770" cy="537210"/>
            </a:xfrm>
            <a:prstGeom prst="rect">
              <a:avLst/>
            </a:prstGeom>
          </p:spPr>
        </p:pic>
        <p:pic>
          <p:nvPicPr>
            <p:cNvPr id="38" name="object 32">
              <a:extLst>
                <a:ext uri="{FF2B5EF4-FFF2-40B4-BE49-F238E27FC236}">
                  <a16:creationId xmlns:a16="http://schemas.microsoft.com/office/drawing/2014/main" id="{F88E8883-B8CC-ED30-591A-87B9470EB641}"/>
                </a:ext>
              </a:extLst>
            </p:cNvPr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7578598" y="859789"/>
              <a:ext cx="187451" cy="324612"/>
            </a:xfrm>
            <a:prstGeom prst="rect">
              <a:avLst/>
            </a:prstGeom>
          </p:spPr>
        </p:pic>
        <p:pic>
          <p:nvPicPr>
            <p:cNvPr id="39" name="object 33">
              <a:extLst>
                <a:ext uri="{FF2B5EF4-FFF2-40B4-BE49-F238E27FC236}">
                  <a16:creationId xmlns:a16="http://schemas.microsoft.com/office/drawing/2014/main" id="{585AAD6C-36AC-F211-A0E7-B60ED4811A6E}"/>
                </a:ext>
              </a:extLst>
            </p:cNvPr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551420" y="806196"/>
              <a:ext cx="787146" cy="537210"/>
            </a:xfrm>
            <a:prstGeom prst="rect">
              <a:avLst/>
            </a:prstGeom>
          </p:spPr>
        </p:pic>
        <p:pic>
          <p:nvPicPr>
            <p:cNvPr id="40" name="object 34">
              <a:extLst>
                <a:ext uri="{FF2B5EF4-FFF2-40B4-BE49-F238E27FC236}">
                  <a16:creationId xmlns:a16="http://schemas.microsoft.com/office/drawing/2014/main" id="{98AD7D3D-5065-492E-D6DA-90CD6909B8FE}"/>
                </a:ext>
              </a:extLst>
            </p:cNvPr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7703565" y="859789"/>
              <a:ext cx="699516" cy="324612"/>
            </a:xfrm>
            <a:prstGeom prst="rect">
              <a:avLst/>
            </a:prstGeom>
          </p:spPr>
        </p:pic>
        <p:pic>
          <p:nvPicPr>
            <p:cNvPr id="41" name="object 35">
              <a:extLst>
                <a:ext uri="{FF2B5EF4-FFF2-40B4-BE49-F238E27FC236}">
                  <a16:creationId xmlns:a16="http://schemas.microsoft.com/office/drawing/2014/main" id="{DA33AFFE-3079-264F-6B9E-E36CCB99F3A1}"/>
                </a:ext>
              </a:extLst>
            </p:cNvPr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8017763" y="806196"/>
              <a:ext cx="715518" cy="537210"/>
            </a:xfrm>
            <a:prstGeom prst="rect">
              <a:avLst/>
            </a:prstGeom>
          </p:spPr>
        </p:pic>
        <p:pic>
          <p:nvPicPr>
            <p:cNvPr id="42" name="object 36">
              <a:extLst>
                <a:ext uri="{FF2B5EF4-FFF2-40B4-BE49-F238E27FC236}">
                  <a16:creationId xmlns:a16="http://schemas.microsoft.com/office/drawing/2014/main" id="{BA7BE825-EE75-3E35-8B77-1999543CFC2C}"/>
                </a:ext>
              </a:extLst>
            </p:cNvPr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8169910" y="859789"/>
              <a:ext cx="526694" cy="324612"/>
            </a:xfrm>
            <a:prstGeom prst="rect">
              <a:avLst/>
            </a:prstGeom>
          </p:spPr>
        </p:pic>
        <p:pic>
          <p:nvPicPr>
            <p:cNvPr id="43" name="object 37">
              <a:extLst>
                <a:ext uri="{FF2B5EF4-FFF2-40B4-BE49-F238E27FC236}">
                  <a16:creationId xmlns:a16="http://schemas.microsoft.com/office/drawing/2014/main" id="{ADC56ECB-7570-0612-2375-965DD3107F03}"/>
                </a:ext>
              </a:extLst>
            </p:cNvPr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8412479" y="806196"/>
              <a:ext cx="1253490" cy="537210"/>
            </a:xfrm>
            <a:prstGeom prst="rect">
              <a:avLst/>
            </a:prstGeom>
          </p:spPr>
        </p:pic>
        <p:pic>
          <p:nvPicPr>
            <p:cNvPr id="44" name="object 38">
              <a:extLst>
                <a:ext uri="{FF2B5EF4-FFF2-40B4-BE49-F238E27FC236}">
                  <a16:creationId xmlns:a16="http://schemas.microsoft.com/office/drawing/2014/main" id="{777314B5-D2F8-B881-229E-2719E4441677}"/>
                </a:ext>
              </a:extLst>
            </p:cNvPr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8564879" y="859789"/>
              <a:ext cx="1165859" cy="324612"/>
            </a:xfrm>
            <a:prstGeom prst="rect">
              <a:avLst/>
            </a:prstGeom>
          </p:spPr>
        </p:pic>
        <p:pic>
          <p:nvPicPr>
            <p:cNvPr id="45" name="object 39">
              <a:extLst>
                <a:ext uri="{FF2B5EF4-FFF2-40B4-BE49-F238E27FC236}">
                  <a16:creationId xmlns:a16="http://schemas.microsoft.com/office/drawing/2014/main" id="{87F92918-FEE4-50E3-FE7D-49565C023E61}"/>
                </a:ext>
              </a:extLst>
            </p:cNvPr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9413748" y="806196"/>
              <a:ext cx="553974" cy="537210"/>
            </a:xfrm>
            <a:prstGeom prst="rect">
              <a:avLst/>
            </a:prstGeom>
          </p:spPr>
        </p:pic>
        <p:pic>
          <p:nvPicPr>
            <p:cNvPr id="46" name="object 40">
              <a:extLst>
                <a:ext uri="{FF2B5EF4-FFF2-40B4-BE49-F238E27FC236}">
                  <a16:creationId xmlns:a16="http://schemas.microsoft.com/office/drawing/2014/main" id="{7DDBFF3A-E55E-8ECA-F0C2-69D56B0493B9}"/>
                </a:ext>
              </a:extLst>
            </p:cNvPr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9566148" y="859789"/>
              <a:ext cx="466344" cy="324612"/>
            </a:xfrm>
            <a:prstGeom prst="rect">
              <a:avLst/>
            </a:prstGeom>
          </p:spPr>
        </p:pic>
        <p:pic>
          <p:nvPicPr>
            <p:cNvPr id="47" name="object 41">
              <a:extLst>
                <a:ext uri="{FF2B5EF4-FFF2-40B4-BE49-F238E27FC236}">
                  <a16:creationId xmlns:a16="http://schemas.microsoft.com/office/drawing/2014/main" id="{5E82E443-373D-5920-D85F-E86FEDF71195}"/>
                </a:ext>
              </a:extLst>
            </p:cNvPr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9715500" y="806196"/>
              <a:ext cx="1253490" cy="537210"/>
            </a:xfrm>
            <a:prstGeom prst="rect">
              <a:avLst/>
            </a:prstGeom>
          </p:spPr>
        </p:pic>
        <p:pic>
          <p:nvPicPr>
            <p:cNvPr id="48" name="object 42">
              <a:extLst>
                <a:ext uri="{FF2B5EF4-FFF2-40B4-BE49-F238E27FC236}">
                  <a16:creationId xmlns:a16="http://schemas.microsoft.com/office/drawing/2014/main" id="{1094D63A-CD25-55B7-E49F-3FB6DC3EFCEF}"/>
                </a:ext>
              </a:extLst>
            </p:cNvPr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9867900" y="859789"/>
              <a:ext cx="1165859" cy="324612"/>
            </a:xfrm>
            <a:prstGeom prst="rect">
              <a:avLst/>
            </a:prstGeom>
          </p:spPr>
        </p:pic>
        <p:pic>
          <p:nvPicPr>
            <p:cNvPr id="49" name="object 43">
              <a:extLst>
                <a:ext uri="{FF2B5EF4-FFF2-40B4-BE49-F238E27FC236}">
                  <a16:creationId xmlns:a16="http://schemas.microsoft.com/office/drawing/2014/main" id="{62D97D2A-E084-2DA9-5557-DE0088501CEC}"/>
                </a:ext>
              </a:extLst>
            </p:cNvPr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0716767" y="806196"/>
              <a:ext cx="787146" cy="537210"/>
            </a:xfrm>
            <a:prstGeom prst="rect">
              <a:avLst/>
            </a:prstGeom>
          </p:spPr>
        </p:pic>
        <p:pic>
          <p:nvPicPr>
            <p:cNvPr id="50" name="object 44">
              <a:extLst>
                <a:ext uri="{FF2B5EF4-FFF2-40B4-BE49-F238E27FC236}">
                  <a16:creationId xmlns:a16="http://schemas.microsoft.com/office/drawing/2014/main" id="{976E7EB4-2CF8-2C23-FCE1-58E2D582161A}"/>
                </a:ext>
              </a:extLst>
            </p:cNvPr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0869167" y="859789"/>
              <a:ext cx="699973" cy="324612"/>
            </a:xfrm>
            <a:prstGeom prst="rect">
              <a:avLst/>
            </a:prstGeom>
          </p:spPr>
        </p:pic>
        <p:pic>
          <p:nvPicPr>
            <p:cNvPr id="51" name="object 45">
              <a:extLst>
                <a:ext uri="{FF2B5EF4-FFF2-40B4-BE49-F238E27FC236}">
                  <a16:creationId xmlns:a16="http://schemas.microsoft.com/office/drawing/2014/main" id="{908460BC-1191-3EF6-69E5-CE8001E39B70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251691" y="806196"/>
              <a:ext cx="787146" cy="537210"/>
            </a:xfrm>
            <a:prstGeom prst="rect">
              <a:avLst/>
            </a:prstGeom>
          </p:spPr>
        </p:pic>
        <p:pic>
          <p:nvPicPr>
            <p:cNvPr id="52" name="object 46">
              <a:extLst>
                <a:ext uri="{FF2B5EF4-FFF2-40B4-BE49-F238E27FC236}">
                  <a16:creationId xmlns:a16="http://schemas.microsoft.com/office/drawing/2014/main" id="{0DB7F4A6-71D8-7F7F-1CE9-6F347EA6FE6E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404346" y="859789"/>
              <a:ext cx="699516" cy="324612"/>
            </a:xfrm>
            <a:prstGeom prst="rect">
              <a:avLst/>
            </a:prstGeom>
          </p:spPr>
        </p:pic>
      </p:grpSp>
      <p:grpSp>
        <p:nvGrpSpPr>
          <p:cNvPr id="53" name="object 47">
            <a:extLst>
              <a:ext uri="{FF2B5EF4-FFF2-40B4-BE49-F238E27FC236}">
                <a16:creationId xmlns:a16="http://schemas.microsoft.com/office/drawing/2014/main" id="{755A6B79-2F25-A4A4-6D8F-6E14223BCB18}"/>
              </a:ext>
            </a:extLst>
          </p:cNvPr>
          <p:cNvGrpSpPr/>
          <p:nvPr/>
        </p:nvGrpSpPr>
        <p:grpSpPr>
          <a:xfrm>
            <a:off x="131203" y="3525405"/>
            <a:ext cx="11929745" cy="2175510"/>
            <a:chOff x="131203" y="3525405"/>
            <a:chExt cx="11929745" cy="2175510"/>
          </a:xfrm>
        </p:grpSpPr>
        <p:sp>
          <p:nvSpPr>
            <p:cNvPr id="54" name="object 48">
              <a:extLst>
                <a:ext uri="{FF2B5EF4-FFF2-40B4-BE49-F238E27FC236}">
                  <a16:creationId xmlns:a16="http://schemas.microsoft.com/office/drawing/2014/main" id="{C5111E5F-D9FA-49B4-B014-A3470610D1A3}"/>
                </a:ext>
              </a:extLst>
            </p:cNvPr>
            <p:cNvSpPr/>
            <p:nvPr/>
          </p:nvSpPr>
          <p:spPr>
            <a:xfrm>
              <a:off x="131203" y="3525405"/>
              <a:ext cx="11929745" cy="2175510"/>
            </a:xfrm>
            <a:custGeom>
              <a:avLst/>
              <a:gdLst/>
              <a:ahLst/>
              <a:cxnLst/>
              <a:rect l="l" t="t" r="r" b="b"/>
              <a:pathLst>
                <a:path w="11929745" h="2175510">
                  <a:moveTo>
                    <a:pt x="11929618" y="0"/>
                  </a:moveTo>
                  <a:lnTo>
                    <a:pt x="0" y="0"/>
                  </a:lnTo>
                  <a:lnTo>
                    <a:pt x="0" y="2175129"/>
                  </a:lnTo>
                  <a:lnTo>
                    <a:pt x="11929618" y="2175129"/>
                  </a:lnTo>
                  <a:lnTo>
                    <a:pt x="11929618" y="0"/>
                  </a:lnTo>
                  <a:close/>
                </a:path>
              </a:pathLst>
            </a:custGeom>
            <a:solidFill>
              <a:srgbClr val="4215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49">
              <a:extLst>
                <a:ext uri="{FF2B5EF4-FFF2-40B4-BE49-F238E27FC236}">
                  <a16:creationId xmlns:a16="http://schemas.microsoft.com/office/drawing/2014/main" id="{6B3C8357-248A-60B6-9F7A-C0662960BCDC}"/>
                </a:ext>
              </a:extLst>
            </p:cNvPr>
            <p:cNvSpPr/>
            <p:nvPr/>
          </p:nvSpPr>
          <p:spPr>
            <a:xfrm>
              <a:off x="312521" y="3692271"/>
              <a:ext cx="1969770" cy="369570"/>
            </a:xfrm>
            <a:custGeom>
              <a:avLst/>
              <a:gdLst/>
              <a:ahLst/>
              <a:cxnLst/>
              <a:rect l="l" t="t" r="r" b="b"/>
              <a:pathLst>
                <a:path w="1969770" h="369570">
                  <a:moveTo>
                    <a:pt x="1908073" y="0"/>
                  </a:moveTo>
                  <a:lnTo>
                    <a:pt x="61556" y="0"/>
                  </a:lnTo>
                  <a:lnTo>
                    <a:pt x="37595" y="4837"/>
                  </a:lnTo>
                  <a:lnTo>
                    <a:pt x="18029" y="18033"/>
                  </a:lnTo>
                  <a:lnTo>
                    <a:pt x="4837" y="37611"/>
                  </a:lnTo>
                  <a:lnTo>
                    <a:pt x="0" y="61594"/>
                  </a:lnTo>
                  <a:lnTo>
                    <a:pt x="0" y="307847"/>
                  </a:lnTo>
                  <a:lnTo>
                    <a:pt x="4837" y="331831"/>
                  </a:lnTo>
                  <a:lnTo>
                    <a:pt x="18029" y="351408"/>
                  </a:lnTo>
                  <a:lnTo>
                    <a:pt x="37595" y="364605"/>
                  </a:lnTo>
                  <a:lnTo>
                    <a:pt x="61556" y="369442"/>
                  </a:lnTo>
                  <a:lnTo>
                    <a:pt x="1908073" y="369442"/>
                  </a:lnTo>
                  <a:lnTo>
                    <a:pt x="1931983" y="364605"/>
                  </a:lnTo>
                  <a:lnTo>
                    <a:pt x="1951523" y="351408"/>
                  </a:lnTo>
                  <a:lnTo>
                    <a:pt x="1964705" y="331831"/>
                  </a:lnTo>
                  <a:lnTo>
                    <a:pt x="1969541" y="307847"/>
                  </a:lnTo>
                  <a:lnTo>
                    <a:pt x="1969541" y="61594"/>
                  </a:lnTo>
                  <a:lnTo>
                    <a:pt x="1964705" y="37611"/>
                  </a:lnTo>
                  <a:lnTo>
                    <a:pt x="1951523" y="18033"/>
                  </a:lnTo>
                  <a:lnTo>
                    <a:pt x="1931983" y="4837"/>
                  </a:lnTo>
                  <a:lnTo>
                    <a:pt x="1908073" y="0"/>
                  </a:lnTo>
                  <a:close/>
                </a:path>
              </a:pathLst>
            </a:custGeom>
            <a:solidFill>
              <a:srgbClr val="A64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6" name="object 50">
            <a:extLst>
              <a:ext uri="{FF2B5EF4-FFF2-40B4-BE49-F238E27FC236}">
                <a16:creationId xmlns:a16="http://schemas.microsoft.com/office/drawing/2014/main" id="{D7AA7B7A-3D19-1A8D-4C63-477069FF1CE7}"/>
              </a:ext>
            </a:extLst>
          </p:cNvPr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6109208" y="1565528"/>
            <a:ext cx="1728215" cy="1758569"/>
          </a:xfrm>
          <a:prstGeom prst="rect">
            <a:avLst/>
          </a:prstGeom>
        </p:spPr>
      </p:pic>
      <p:pic>
        <p:nvPicPr>
          <p:cNvPr id="57" name="object 51">
            <a:extLst>
              <a:ext uri="{FF2B5EF4-FFF2-40B4-BE49-F238E27FC236}">
                <a16:creationId xmlns:a16="http://schemas.microsoft.com/office/drawing/2014/main" id="{8C3C35D0-A29A-6934-0B0C-60B2EB92A872}"/>
              </a:ext>
            </a:extLst>
          </p:cNvPr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4229227" y="1579625"/>
            <a:ext cx="1728215" cy="1760347"/>
          </a:xfrm>
          <a:prstGeom prst="rect">
            <a:avLst/>
          </a:prstGeom>
        </p:spPr>
      </p:pic>
      <p:pic>
        <p:nvPicPr>
          <p:cNvPr id="58" name="object 52">
            <a:extLst>
              <a:ext uri="{FF2B5EF4-FFF2-40B4-BE49-F238E27FC236}">
                <a16:creationId xmlns:a16="http://schemas.microsoft.com/office/drawing/2014/main" id="{31E0046B-8DF8-0931-9861-E596AA8D6CB3}"/>
              </a:ext>
            </a:extLst>
          </p:cNvPr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9936480" y="1564639"/>
            <a:ext cx="1760347" cy="1760347"/>
          </a:xfrm>
          <a:prstGeom prst="rect">
            <a:avLst/>
          </a:prstGeom>
        </p:spPr>
      </p:pic>
      <p:pic>
        <p:nvPicPr>
          <p:cNvPr id="59" name="object 53">
            <a:extLst>
              <a:ext uri="{FF2B5EF4-FFF2-40B4-BE49-F238E27FC236}">
                <a16:creationId xmlns:a16="http://schemas.microsoft.com/office/drawing/2014/main" id="{ECF29C7B-4A5F-92F8-E4F4-5A7DF33BBF86}"/>
              </a:ext>
            </a:extLst>
          </p:cNvPr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8004936" y="1573657"/>
            <a:ext cx="1775586" cy="1760347"/>
          </a:xfrm>
          <a:prstGeom prst="rect">
            <a:avLst/>
          </a:prstGeom>
        </p:spPr>
      </p:pic>
      <p:pic>
        <p:nvPicPr>
          <p:cNvPr id="60" name="object 54">
            <a:extLst>
              <a:ext uri="{FF2B5EF4-FFF2-40B4-BE49-F238E27FC236}">
                <a16:creationId xmlns:a16="http://schemas.microsoft.com/office/drawing/2014/main" id="{B2468EAC-CE6F-FAC4-F5D9-2F58A3E98722}"/>
              </a:ext>
            </a:extLst>
          </p:cNvPr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419900" y="1510157"/>
            <a:ext cx="1732661" cy="1760347"/>
          </a:xfrm>
          <a:prstGeom prst="rect">
            <a:avLst/>
          </a:prstGeom>
        </p:spPr>
      </p:pic>
      <p:pic>
        <p:nvPicPr>
          <p:cNvPr id="61" name="object 55">
            <a:extLst>
              <a:ext uri="{FF2B5EF4-FFF2-40B4-BE49-F238E27FC236}">
                <a16:creationId xmlns:a16="http://schemas.microsoft.com/office/drawing/2014/main" id="{8DE9FC10-34E5-8303-7851-D48117B9A480}"/>
              </a:ext>
            </a:extLst>
          </p:cNvPr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2299461" y="1564639"/>
            <a:ext cx="1782826" cy="1760347"/>
          </a:xfrm>
          <a:prstGeom prst="rect">
            <a:avLst/>
          </a:prstGeom>
        </p:spPr>
      </p:pic>
      <p:sp>
        <p:nvSpPr>
          <p:cNvPr id="62" name="object 56">
            <a:extLst>
              <a:ext uri="{FF2B5EF4-FFF2-40B4-BE49-F238E27FC236}">
                <a16:creationId xmlns:a16="http://schemas.microsoft.com/office/drawing/2014/main" id="{C872EC81-B7B3-AA0D-C325-364ED379A0C3}"/>
              </a:ext>
            </a:extLst>
          </p:cNvPr>
          <p:cNvSpPr txBox="1"/>
          <p:nvPr/>
        </p:nvSpPr>
        <p:spPr>
          <a:xfrm>
            <a:off x="397256" y="3738498"/>
            <a:ext cx="1793239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FFFFFF"/>
                </a:solidFill>
                <a:latin typeface="이사만루체 Bold"/>
                <a:cs typeface="이사만루체 Bold"/>
              </a:rPr>
              <a:t>메뉴</a:t>
            </a:r>
            <a:r>
              <a:rPr sz="1500" b="1" spc="-80" dirty="0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sz="1500" b="1" dirty="0">
                <a:solidFill>
                  <a:srgbClr val="FFFFFF"/>
                </a:solidFill>
                <a:latin typeface="이사만루체 Bold"/>
                <a:cs typeface="이사만루체 Bold"/>
              </a:rPr>
              <a:t>이미지</a:t>
            </a:r>
            <a:r>
              <a:rPr sz="1500" b="1" spc="-85" dirty="0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sz="1500" b="1" dirty="0">
                <a:solidFill>
                  <a:srgbClr val="FFFFFF"/>
                </a:solidFill>
                <a:latin typeface="이사만루체 Bold"/>
                <a:cs typeface="이사만루체 Bold"/>
              </a:rPr>
              <a:t>제작</a:t>
            </a:r>
            <a:r>
              <a:rPr sz="1500" b="1" spc="-75" dirty="0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sz="1500" b="1" spc="-25" dirty="0">
                <a:solidFill>
                  <a:srgbClr val="FFFFFF"/>
                </a:solidFill>
                <a:latin typeface="이사만루체 Bold"/>
                <a:cs typeface="이사만루체 Bold"/>
              </a:rPr>
              <a:t>지원</a:t>
            </a:r>
            <a:endParaRPr sz="1500">
              <a:latin typeface="이사만루체 Bold"/>
              <a:cs typeface="이사만루체 Bold"/>
            </a:endParaRPr>
          </a:p>
        </p:txBody>
      </p:sp>
      <p:sp>
        <p:nvSpPr>
          <p:cNvPr id="63" name="object 57">
            <a:extLst>
              <a:ext uri="{FF2B5EF4-FFF2-40B4-BE49-F238E27FC236}">
                <a16:creationId xmlns:a16="http://schemas.microsoft.com/office/drawing/2014/main" id="{D9903425-99AB-6616-2051-A65192DBEA0E}"/>
              </a:ext>
            </a:extLst>
          </p:cNvPr>
          <p:cNvSpPr txBox="1"/>
          <p:nvPr/>
        </p:nvSpPr>
        <p:spPr>
          <a:xfrm>
            <a:off x="2440304" y="3749116"/>
            <a:ext cx="8588375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FFFFFF"/>
                </a:solidFill>
                <a:latin typeface="이사만루체 Bold"/>
                <a:cs typeface="이사만루체 Bold"/>
              </a:rPr>
              <a:t>메뉴</a:t>
            </a:r>
            <a:r>
              <a:rPr sz="1500" b="1" spc="-105" dirty="0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sz="1500" b="1" spc="-10" dirty="0">
                <a:solidFill>
                  <a:srgbClr val="FFFFFF"/>
                </a:solidFill>
                <a:latin typeface="이사만루체 Bold"/>
                <a:cs typeface="이사만루체 Bold"/>
              </a:rPr>
              <a:t>이미지</a:t>
            </a:r>
            <a:r>
              <a:rPr sz="1500" b="1" spc="-80" dirty="0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sz="1500" b="1" dirty="0">
                <a:solidFill>
                  <a:srgbClr val="FFFFFF"/>
                </a:solidFill>
                <a:latin typeface="이사만루체 Bold"/>
                <a:cs typeface="이사만루체 Bold"/>
              </a:rPr>
              <a:t>자료가</a:t>
            </a:r>
            <a:r>
              <a:rPr sz="1500" b="1" spc="-65" dirty="0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sz="1500" b="1" dirty="0">
                <a:solidFill>
                  <a:srgbClr val="FFFFFF"/>
                </a:solidFill>
                <a:latin typeface="이사만루체 Bold"/>
                <a:cs typeface="이사만루체 Bold"/>
              </a:rPr>
              <a:t>없는</a:t>
            </a:r>
            <a:r>
              <a:rPr sz="1500" b="1" spc="-75" dirty="0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sz="1500" b="1" spc="-10" dirty="0">
                <a:solidFill>
                  <a:srgbClr val="FFFFFF"/>
                </a:solidFill>
                <a:latin typeface="이사만루체 Bold"/>
                <a:cs typeface="이사만루체 Bold"/>
              </a:rPr>
              <a:t>상황이라</a:t>
            </a:r>
            <a:r>
              <a:rPr sz="1500" b="1" spc="-65" dirty="0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sz="1500" b="1" spc="-125" dirty="0">
                <a:solidFill>
                  <a:srgbClr val="FFFFFF"/>
                </a:solidFill>
                <a:latin typeface="이사만루체 Bold"/>
                <a:cs typeface="이사만루체 Bold"/>
              </a:rPr>
              <a:t>AI</a:t>
            </a:r>
            <a:r>
              <a:rPr sz="1500" b="1" spc="-45" dirty="0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sz="1500" b="1" spc="-10" dirty="0">
                <a:solidFill>
                  <a:srgbClr val="FFFFFF"/>
                </a:solidFill>
                <a:latin typeface="이사만루체 Bold"/>
                <a:cs typeface="이사만루체 Bold"/>
              </a:rPr>
              <a:t>인공지능</a:t>
            </a:r>
            <a:r>
              <a:rPr sz="1500" b="1" spc="-80" dirty="0">
                <a:solidFill>
                  <a:srgbClr val="FFFFFF"/>
                </a:solidFill>
                <a:latin typeface="이사만루체 Bold"/>
                <a:cs typeface="이사만루체 Bold"/>
              </a:rPr>
              <a:t> 서비스(ChatGPT)를</a:t>
            </a:r>
            <a:r>
              <a:rPr sz="1500" b="1" spc="-65" dirty="0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sz="1500" b="1" dirty="0">
                <a:solidFill>
                  <a:srgbClr val="FFFFFF"/>
                </a:solidFill>
                <a:latin typeface="이사만루체 Bold"/>
                <a:cs typeface="이사만루체 Bold"/>
              </a:rPr>
              <a:t>활용한</a:t>
            </a:r>
            <a:r>
              <a:rPr sz="1500" b="1" spc="-60" dirty="0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sz="1500" b="1" spc="-45" dirty="0">
                <a:solidFill>
                  <a:srgbClr val="FFFFFF"/>
                </a:solidFill>
                <a:latin typeface="이사만루체 Bold"/>
                <a:cs typeface="이사만루체 Bold"/>
              </a:rPr>
              <a:t>‘한양고깃집’</a:t>
            </a:r>
            <a:r>
              <a:rPr sz="1500" b="1" spc="-65" dirty="0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sz="1500" b="1" dirty="0">
                <a:solidFill>
                  <a:srgbClr val="FFFFFF"/>
                </a:solidFill>
                <a:latin typeface="이사만루체 Bold"/>
                <a:cs typeface="이사만루체 Bold"/>
              </a:rPr>
              <a:t>자체</a:t>
            </a:r>
            <a:r>
              <a:rPr sz="1500" b="1" spc="-65" dirty="0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sz="1500" b="1" spc="-10" dirty="0">
                <a:solidFill>
                  <a:srgbClr val="FFFFFF"/>
                </a:solidFill>
                <a:latin typeface="이사만루체 Bold"/>
                <a:cs typeface="이사만루체 Bold"/>
              </a:rPr>
              <a:t>이미지</a:t>
            </a:r>
            <a:r>
              <a:rPr sz="1500" b="1" spc="-80" dirty="0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sz="1500" b="1" spc="-25" dirty="0">
                <a:solidFill>
                  <a:srgbClr val="FFFFFF"/>
                </a:solidFill>
                <a:latin typeface="이사만루체 Bold"/>
                <a:cs typeface="이사만루체 Bold"/>
              </a:rPr>
              <a:t>제작</a:t>
            </a:r>
            <a:endParaRPr sz="1500">
              <a:latin typeface="이사만루체 Bold"/>
              <a:cs typeface="이사만루체 Bold"/>
            </a:endParaRPr>
          </a:p>
        </p:txBody>
      </p:sp>
      <p:sp>
        <p:nvSpPr>
          <p:cNvPr id="64" name="object 58">
            <a:extLst>
              <a:ext uri="{FF2B5EF4-FFF2-40B4-BE49-F238E27FC236}">
                <a16:creationId xmlns:a16="http://schemas.microsoft.com/office/drawing/2014/main" id="{9246A5DA-DEA6-97C7-91B5-21389A63D21D}"/>
              </a:ext>
            </a:extLst>
          </p:cNvPr>
          <p:cNvSpPr/>
          <p:nvPr/>
        </p:nvSpPr>
        <p:spPr>
          <a:xfrm>
            <a:off x="302869" y="4180332"/>
            <a:ext cx="1969770" cy="369570"/>
          </a:xfrm>
          <a:custGeom>
            <a:avLst/>
            <a:gdLst/>
            <a:ahLst/>
            <a:cxnLst/>
            <a:rect l="l" t="t" r="r" b="b"/>
            <a:pathLst>
              <a:path w="1969770" h="369570">
                <a:moveTo>
                  <a:pt x="1908073" y="0"/>
                </a:moveTo>
                <a:lnTo>
                  <a:pt x="61556" y="0"/>
                </a:lnTo>
                <a:lnTo>
                  <a:pt x="37595" y="4837"/>
                </a:lnTo>
                <a:lnTo>
                  <a:pt x="18029" y="18034"/>
                </a:lnTo>
                <a:lnTo>
                  <a:pt x="4837" y="37611"/>
                </a:lnTo>
                <a:lnTo>
                  <a:pt x="0" y="61595"/>
                </a:lnTo>
                <a:lnTo>
                  <a:pt x="0" y="307848"/>
                </a:lnTo>
                <a:lnTo>
                  <a:pt x="4837" y="331831"/>
                </a:lnTo>
                <a:lnTo>
                  <a:pt x="18029" y="351409"/>
                </a:lnTo>
                <a:lnTo>
                  <a:pt x="37595" y="364605"/>
                </a:lnTo>
                <a:lnTo>
                  <a:pt x="61556" y="369443"/>
                </a:lnTo>
                <a:lnTo>
                  <a:pt x="1908073" y="369443"/>
                </a:lnTo>
                <a:lnTo>
                  <a:pt x="1931983" y="364605"/>
                </a:lnTo>
                <a:lnTo>
                  <a:pt x="1951523" y="351409"/>
                </a:lnTo>
                <a:lnTo>
                  <a:pt x="1964705" y="331831"/>
                </a:lnTo>
                <a:lnTo>
                  <a:pt x="1969541" y="307848"/>
                </a:lnTo>
                <a:lnTo>
                  <a:pt x="1969541" y="61595"/>
                </a:lnTo>
                <a:lnTo>
                  <a:pt x="1964705" y="37611"/>
                </a:lnTo>
                <a:lnTo>
                  <a:pt x="1951523" y="18034"/>
                </a:lnTo>
                <a:lnTo>
                  <a:pt x="1931983" y="4837"/>
                </a:lnTo>
                <a:lnTo>
                  <a:pt x="1908073" y="0"/>
                </a:lnTo>
                <a:close/>
              </a:path>
            </a:pathLst>
          </a:custGeom>
          <a:solidFill>
            <a:srgbClr val="A642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59">
            <a:extLst>
              <a:ext uri="{FF2B5EF4-FFF2-40B4-BE49-F238E27FC236}">
                <a16:creationId xmlns:a16="http://schemas.microsoft.com/office/drawing/2014/main" id="{8B0530A6-76C3-4CA8-EF46-FB2413946879}"/>
              </a:ext>
            </a:extLst>
          </p:cNvPr>
          <p:cNvSpPr txBox="1"/>
          <p:nvPr/>
        </p:nvSpPr>
        <p:spPr>
          <a:xfrm>
            <a:off x="387502" y="4226432"/>
            <a:ext cx="174752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10" dirty="0">
                <a:solidFill>
                  <a:srgbClr val="FFFFFF"/>
                </a:solidFill>
                <a:latin typeface="이사만루체 Bold"/>
                <a:cs typeface="이사만루체 Bold"/>
              </a:rPr>
              <a:t>테이블연장</a:t>
            </a:r>
            <a:r>
              <a:rPr sz="1500" b="1" spc="-75" dirty="0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sz="1500" b="1" dirty="0">
                <a:solidFill>
                  <a:srgbClr val="FFFFFF"/>
                </a:solidFill>
                <a:latin typeface="이사만루체 Bold"/>
                <a:cs typeface="이사만루체 Bold"/>
              </a:rPr>
              <a:t>시공</a:t>
            </a:r>
            <a:r>
              <a:rPr sz="1500" b="1" spc="-60" dirty="0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sz="1500" b="1" spc="-25" dirty="0">
                <a:solidFill>
                  <a:srgbClr val="FFFFFF"/>
                </a:solidFill>
                <a:latin typeface="이사만루체 Bold"/>
                <a:cs typeface="이사만루체 Bold"/>
              </a:rPr>
              <a:t>작업</a:t>
            </a:r>
            <a:endParaRPr sz="1500">
              <a:latin typeface="이사만루체 Bold"/>
              <a:cs typeface="이사만루체 Bold"/>
            </a:endParaRPr>
          </a:p>
        </p:txBody>
      </p:sp>
      <p:sp>
        <p:nvSpPr>
          <p:cNvPr id="66" name="object 60">
            <a:extLst>
              <a:ext uri="{FF2B5EF4-FFF2-40B4-BE49-F238E27FC236}">
                <a16:creationId xmlns:a16="http://schemas.microsoft.com/office/drawing/2014/main" id="{A83BAE36-5EB1-AC59-9578-BA0EBBA0451C}"/>
              </a:ext>
            </a:extLst>
          </p:cNvPr>
          <p:cNvSpPr txBox="1"/>
          <p:nvPr/>
        </p:nvSpPr>
        <p:spPr>
          <a:xfrm>
            <a:off x="2430526" y="4237735"/>
            <a:ext cx="891730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FFFFFF"/>
                </a:solidFill>
                <a:latin typeface="이사만루체 Bold"/>
                <a:cs typeface="이사만루체 Bold"/>
              </a:rPr>
              <a:t>테이블</a:t>
            </a:r>
            <a:r>
              <a:rPr sz="1500" b="1" spc="-105" dirty="0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sz="1500" b="1" dirty="0">
                <a:solidFill>
                  <a:srgbClr val="FFFFFF"/>
                </a:solidFill>
                <a:latin typeface="이사만루체 Bold"/>
                <a:cs typeface="이사만루체 Bold"/>
              </a:rPr>
              <a:t>내</a:t>
            </a:r>
            <a:r>
              <a:rPr sz="1500" b="1" spc="-85" dirty="0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sz="1500" b="1" spc="-65" dirty="0">
                <a:solidFill>
                  <a:srgbClr val="FFFFFF"/>
                </a:solidFill>
                <a:latin typeface="이사만루체 Bold"/>
                <a:cs typeface="이사만루체 Bold"/>
              </a:rPr>
              <a:t>2개의</a:t>
            </a:r>
            <a:r>
              <a:rPr sz="1500" b="1" spc="-40" dirty="0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sz="1500" b="1" dirty="0">
                <a:solidFill>
                  <a:srgbClr val="FFFFFF"/>
                </a:solidFill>
                <a:latin typeface="이사만루체 Bold"/>
                <a:cs typeface="이사만루체 Bold"/>
              </a:rPr>
              <a:t>화구로</a:t>
            </a:r>
            <a:r>
              <a:rPr sz="1500" b="1" spc="-85" dirty="0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sz="1500" b="1" dirty="0">
                <a:solidFill>
                  <a:srgbClr val="FFFFFF"/>
                </a:solidFill>
                <a:latin typeface="이사만루체 Bold"/>
                <a:cs typeface="이사만루체 Bold"/>
              </a:rPr>
              <a:t>인한</a:t>
            </a:r>
            <a:r>
              <a:rPr sz="1500" b="1" spc="-80" dirty="0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sz="1500" b="1" dirty="0">
                <a:solidFill>
                  <a:srgbClr val="FFFFFF"/>
                </a:solidFill>
                <a:latin typeface="이사만루체 Bold"/>
                <a:cs typeface="이사만루체 Bold"/>
              </a:rPr>
              <a:t>적정기준</a:t>
            </a:r>
            <a:r>
              <a:rPr sz="1500" b="1" spc="-85" dirty="0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sz="1500" b="1" dirty="0">
                <a:solidFill>
                  <a:srgbClr val="FFFFFF"/>
                </a:solidFill>
                <a:latin typeface="이사만루체 Bold"/>
                <a:cs typeface="이사만루체 Bold"/>
              </a:rPr>
              <a:t>이상의</a:t>
            </a:r>
            <a:r>
              <a:rPr sz="1500" b="1" spc="-90" dirty="0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sz="1500" b="1" dirty="0">
                <a:solidFill>
                  <a:srgbClr val="FFFFFF"/>
                </a:solidFill>
                <a:latin typeface="이사만루체 Bold"/>
                <a:cs typeface="이사만루체 Bold"/>
              </a:rPr>
              <a:t>열감</a:t>
            </a:r>
            <a:r>
              <a:rPr sz="1500" b="1" spc="-75" dirty="0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sz="1500" b="1" dirty="0">
                <a:solidFill>
                  <a:srgbClr val="FFFFFF"/>
                </a:solidFill>
                <a:latin typeface="이사만루체 Bold"/>
                <a:cs typeface="이사만루체 Bold"/>
              </a:rPr>
              <a:t>발생되어</a:t>
            </a:r>
            <a:r>
              <a:rPr sz="1500" b="1" spc="-85" dirty="0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sz="1500" b="1" dirty="0">
                <a:solidFill>
                  <a:srgbClr val="FFFFFF"/>
                </a:solidFill>
                <a:latin typeface="이사만루체 Bold"/>
                <a:cs typeface="이사만루체 Bold"/>
              </a:rPr>
              <a:t>테이블</a:t>
            </a:r>
            <a:r>
              <a:rPr sz="1500" b="1" spc="-80" dirty="0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sz="1500" b="1" dirty="0">
                <a:solidFill>
                  <a:srgbClr val="FFFFFF"/>
                </a:solidFill>
                <a:latin typeface="이사만루체 Bold"/>
                <a:cs typeface="이사만루체 Bold"/>
              </a:rPr>
              <a:t>연장</a:t>
            </a:r>
            <a:r>
              <a:rPr sz="1500" b="1" spc="-85" dirty="0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sz="1500" b="1" dirty="0">
                <a:solidFill>
                  <a:srgbClr val="FFFFFF"/>
                </a:solidFill>
                <a:latin typeface="이사만루체 Bold"/>
                <a:cs typeface="이사만루체 Bold"/>
              </a:rPr>
              <a:t>시공작업</a:t>
            </a:r>
            <a:r>
              <a:rPr sz="1500" b="1" spc="-75" dirty="0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sz="1500" b="1" spc="-10" dirty="0">
                <a:solidFill>
                  <a:srgbClr val="FFFFFF"/>
                </a:solidFill>
                <a:latin typeface="이사만루체 Bold"/>
                <a:cs typeface="이사만루체 Bold"/>
              </a:rPr>
              <a:t>지원(굿타임뷰</a:t>
            </a:r>
            <a:r>
              <a:rPr sz="1500" b="1" spc="-95" dirty="0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sz="1500" b="1" dirty="0">
                <a:solidFill>
                  <a:srgbClr val="FFFFFF"/>
                </a:solidFill>
                <a:latin typeface="이사만루체 Bold"/>
                <a:cs typeface="이사만루체 Bold"/>
              </a:rPr>
              <a:t>이석보</a:t>
            </a:r>
            <a:r>
              <a:rPr sz="1500" b="1" spc="-70" dirty="0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sz="1500" b="1" spc="-25" dirty="0">
                <a:solidFill>
                  <a:srgbClr val="FFFFFF"/>
                </a:solidFill>
                <a:latin typeface="이사만루체 Bold"/>
                <a:cs typeface="이사만루체 Bold"/>
              </a:rPr>
              <a:t>이사)</a:t>
            </a:r>
            <a:endParaRPr sz="1500">
              <a:latin typeface="이사만루체 Bold"/>
              <a:cs typeface="이사만루체 Bold"/>
            </a:endParaRPr>
          </a:p>
        </p:txBody>
      </p:sp>
      <p:sp>
        <p:nvSpPr>
          <p:cNvPr id="67" name="object 61">
            <a:extLst>
              <a:ext uri="{FF2B5EF4-FFF2-40B4-BE49-F238E27FC236}">
                <a16:creationId xmlns:a16="http://schemas.microsoft.com/office/drawing/2014/main" id="{7C876D1B-8E6D-67B9-B181-6E0D60BCFFDF}"/>
              </a:ext>
            </a:extLst>
          </p:cNvPr>
          <p:cNvSpPr/>
          <p:nvPr/>
        </p:nvSpPr>
        <p:spPr>
          <a:xfrm>
            <a:off x="293230" y="4668392"/>
            <a:ext cx="1969770" cy="369570"/>
          </a:xfrm>
          <a:custGeom>
            <a:avLst/>
            <a:gdLst/>
            <a:ahLst/>
            <a:cxnLst/>
            <a:rect l="l" t="t" r="r" b="b"/>
            <a:pathLst>
              <a:path w="1969770" h="369570">
                <a:moveTo>
                  <a:pt x="1908060" y="0"/>
                </a:moveTo>
                <a:lnTo>
                  <a:pt x="61556" y="0"/>
                </a:lnTo>
                <a:lnTo>
                  <a:pt x="37595" y="4837"/>
                </a:lnTo>
                <a:lnTo>
                  <a:pt x="18029" y="18033"/>
                </a:lnTo>
                <a:lnTo>
                  <a:pt x="4837" y="37611"/>
                </a:lnTo>
                <a:lnTo>
                  <a:pt x="0" y="61594"/>
                </a:lnTo>
                <a:lnTo>
                  <a:pt x="0" y="307847"/>
                </a:lnTo>
                <a:lnTo>
                  <a:pt x="4837" y="331831"/>
                </a:lnTo>
                <a:lnTo>
                  <a:pt x="18029" y="351408"/>
                </a:lnTo>
                <a:lnTo>
                  <a:pt x="37595" y="364605"/>
                </a:lnTo>
                <a:lnTo>
                  <a:pt x="61556" y="369442"/>
                </a:lnTo>
                <a:lnTo>
                  <a:pt x="1908060" y="369442"/>
                </a:lnTo>
                <a:lnTo>
                  <a:pt x="1931970" y="364605"/>
                </a:lnTo>
                <a:lnTo>
                  <a:pt x="1951510" y="351408"/>
                </a:lnTo>
                <a:lnTo>
                  <a:pt x="1964692" y="331831"/>
                </a:lnTo>
                <a:lnTo>
                  <a:pt x="1969528" y="307847"/>
                </a:lnTo>
                <a:lnTo>
                  <a:pt x="1969528" y="61594"/>
                </a:lnTo>
                <a:lnTo>
                  <a:pt x="1964692" y="37611"/>
                </a:lnTo>
                <a:lnTo>
                  <a:pt x="1951510" y="18033"/>
                </a:lnTo>
                <a:lnTo>
                  <a:pt x="1931970" y="4837"/>
                </a:lnTo>
                <a:lnTo>
                  <a:pt x="1908060" y="0"/>
                </a:lnTo>
                <a:close/>
              </a:path>
            </a:pathLst>
          </a:custGeom>
          <a:solidFill>
            <a:srgbClr val="A642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2">
            <a:extLst>
              <a:ext uri="{FF2B5EF4-FFF2-40B4-BE49-F238E27FC236}">
                <a16:creationId xmlns:a16="http://schemas.microsoft.com/office/drawing/2014/main" id="{52E2180F-ABA5-E260-E758-AE94B1C7A159}"/>
              </a:ext>
            </a:extLst>
          </p:cNvPr>
          <p:cNvSpPr txBox="1"/>
          <p:nvPr/>
        </p:nvSpPr>
        <p:spPr>
          <a:xfrm>
            <a:off x="377748" y="4714747"/>
            <a:ext cx="179387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FFFFFF"/>
                </a:solidFill>
                <a:latin typeface="이사만루체 Bold"/>
                <a:cs typeface="이사만루체 Bold"/>
              </a:rPr>
              <a:t>신메뉴</a:t>
            </a:r>
            <a:r>
              <a:rPr sz="1500" b="1" spc="-90" dirty="0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sz="1500" b="1" dirty="0">
                <a:solidFill>
                  <a:srgbClr val="FFFFFF"/>
                </a:solidFill>
                <a:latin typeface="이사만루체 Bold"/>
                <a:cs typeface="이사만루체 Bold"/>
              </a:rPr>
              <a:t>출싯</a:t>
            </a:r>
            <a:r>
              <a:rPr sz="1500" b="1" spc="-75" dirty="0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sz="1500" b="1" dirty="0">
                <a:solidFill>
                  <a:srgbClr val="FFFFFF"/>
                </a:solidFill>
                <a:latin typeface="이사만루체 Bold"/>
                <a:cs typeface="이사만루체 Bold"/>
              </a:rPr>
              <a:t>지원</a:t>
            </a:r>
            <a:r>
              <a:rPr sz="1500" b="1" spc="-75" dirty="0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sz="1500" b="1" spc="-25" dirty="0">
                <a:solidFill>
                  <a:srgbClr val="FFFFFF"/>
                </a:solidFill>
                <a:latin typeface="이사만루체 Bold"/>
                <a:cs typeface="이사만루체 Bold"/>
              </a:rPr>
              <a:t>작업</a:t>
            </a:r>
            <a:endParaRPr sz="1500">
              <a:latin typeface="이사만루체 Bold"/>
              <a:cs typeface="이사만루체 Bold"/>
            </a:endParaRPr>
          </a:p>
        </p:txBody>
      </p:sp>
      <p:sp>
        <p:nvSpPr>
          <p:cNvPr id="69" name="object 63">
            <a:extLst>
              <a:ext uri="{FF2B5EF4-FFF2-40B4-BE49-F238E27FC236}">
                <a16:creationId xmlns:a16="http://schemas.microsoft.com/office/drawing/2014/main" id="{44CC7059-5BE1-5339-AD76-1B309315A3B5}"/>
              </a:ext>
            </a:extLst>
          </p:cNvPr>
          <p:cNvSpPr txBox="1"/>
          <p:nvPr/>
        </p:nvSpPr>
        <p:spPr>
          <a:xfrm>
            <a:off x="2421127" y="4726051"/>
            <a:ext cx="851344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10" dirty="0">
                <a:solidFill>
                  <a:srgbClr val="FFFFFF"/>
                </a:solidFill>
                <a:latin typeface="이사만루체 Bold"/>
                <a:cs typeface="이사만루체 Bold"/>
              </a:rPr>
              <a:t>한양고깃집</a:t>
            </a:r>
            <a:r>
              <a:rPr sz="1500" b="1" spc="-90" dirty="0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sz="1500" b="1" spc="-10" dirty="0">
                <a:solidFill>
                  <a:srgbClr val="FFFFFF"/>
                </a:solidFill>
                <a:latin typeface="이사만루체 Bold"/>
                <a:cs typeface="이사만루체 Bold"/>
              </a:rPr>
              <a:t>신메뉴(부대찌개)</a:t>
            </a:r>
            <a:r>
              <a:rPr sz="1500" b="1" spc="-95" dirty="0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sz="1500" b="1" dirty="0">
                <a:solidFill>
                  <a:srgbClr val="FFFFFF"/>
                </a:solidFill>
                <a:latin typeface="이사만루체 Bold"/>
                <a:cs typeface="이사만루체 Bold"/>
              </a:rPr>
              <a:t>출시에</a:t>
            </a:r>
            <a:r>
              <a:rPr sz="1500" b="1" spc="-75" dirty="0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sz="1500" b="1" dirty="0">
                <a:solidFill>
                  <a:srgbClr val="FFFFFF"/>
                </a:solidFill>
                <a:latin typeface="이사만루체 Bold"/>
                <a:cs typeface="이사만루체 Bold"/>
              </a:rPr>
              <a:t>따른</a:t>
            </a:r>
            <a:r>
              <a:rPr sz="1500" b="1" spc="-75" dirty="0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sz="1500" b="1" dirty="0">
                <a:solidFill>
                  <a:srgbClr val="FFFFFF"/>
                </a:solidFill>
                <a:latin typeface="이사만루체 Bold"/>
                <a:cs typeface="이사만루체 Bold"/>
              </a:rPr>
              <a:t>메뉴촬영</a:t>
            </a:r>
            <a:r>
              <a:rPr sz="1500" b="1" spc="-85" dirty="0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sz="1500" b="1" dirty="0">
                <a:solidFill>
                  <a:srgbClr val="FFFFFF"/>
                </a:solidFill>
                <a:latin typeface="이사만루체 Bold"/>
                <a:cs typeface="이사만루체 Bold"/>
              </a:rPr>
              <a:t>지원</a:t>
            </a:r>
            <a:r>
              <a:rPr sz="1500" b="1" spc="-75" dirty="0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sz="1500" b="1" dirty="0">
                <a:solidFill>
                  <a:srgbClr val="FFFFFF"/>
                </a:solidFill>
                <a:latin typeface="이사만루체 Bold"/>
                <a:cs typeface="이사만루체 Bold"/>
              </a:rPr>
              <a:t>및</a:t>
            </a:r>
            <a:r>
              <a:rPr sz="1500" b="1" spc="-80" dirty="0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sz="1500" b="1" dirty="0">
                <a:solidFill>
                  <a:srgbClr val="FFFFFF"/>
                </a:solidFill>
                <a:latin typeface="이사만루체 Bold"/>
                <a:cs typeface="이사만루체 Bold"/>
              </a:rPr>
              <a:t>홍보자료</a:t>
            </a:r>
            <a:r>
              <a:rPr sz="1500" b="1" spc="-80" dirty="0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sz="1500" b="1" dirty="0">
                <a:solidFill>
                  <a:srgbClr val="FFFFFF"/>
                </a:solidFill>
                <a:latin typeface="이사만루체 Bold"/>
                <a:cs typeface="이사만루체 Bold"/>
              </a:rPr>
              <a:t>제작을</a:t>
            </a:r>
            <a:r>
              <a:rPr sz="1500" b="1" spc="-85" dirty="0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sz="1500" b="1" dirty="0">
                <a:solidFill>
                  <a:srgbClr val="FFFFFF"/>
                </a:solidFill>
                <a:latin typeface="이사만루체 Bold"/>
                <a:cs typeface="이사만루체 Bold"/>
              </a:rPr>
              <a:t>통한</a:t>
            </a:r>
            <a:r>
              <a:rPr sz="1500" b="1" spc="-75" dirty="0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sz="1500" b="1" dirty="0">
                <a:solidFill>
                  <a:srgbClr val="FFFFFF"/>
                </a:solidFill>
                <a:latin typeface="이사만루체 Bold"/>
                <a:cs typeface="이사만루체 Bold"/>
              </a:rPr>
              <a:t>하이오더</a:t>
            </a:r>
            <a:r>
              <a:rPr sz="1500" b="1" spc="-85" dirty="0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sz="1500" b="1" spc="-10" dirty="0">
                <a:solidFill>
                  <a:srgbClr val="FFFFFF"/>
                </a:solidFill>
                <a:latin typeface="이사만루체 Bold"/>
                <a:cs typeface="이사만루체 Bold"/>
              </a:rPr>
              <a:t>업데이트</a:t>
            </a:r>
            <a:r>
              <a:rPr sz="1500" b="1" spc="-90" dirty="0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sz="1500" b="1" spc="-25" dirty="0">
                <a:solidFill>
                  <a:srgbClr val="FFFFFF"/>
                </a:solidFill>
                <a:latin typeface="이사만루체 Bold"/>
                <a:cs typeface="이사만루체 Bold"/>
              </a:rPr>
              <a:t>지원</a:t>
            </a:r>
            <a:endParaRPr sz="1500">
              <a:latin typeface="이사만루체 Bold"/>
              <a:cs typeface="이사만루체 Bold"/>
            </a:endParaRPr>
          </a:p>
        </p:txBody>
      </p:sp>
      <p:sp>
        <p:nvSpPr>
          <p:cNvPr id="70" name="object 64">
            <a:extLst>
              <a:ext uri="{FF2B5EF4-FFF2-40B4-BE49-F238E27FC236}">
                <a16:creationId xmlns:a16="http://schemas.microsoft.com/office/drawing/2014/main" id="{4DC926E9-7208-A007-AF8E-9138C380352D}"/>
              </a:ext>
            </a:extLst>
          </p:cNvPr>
          <p:cNvSpPr/>
          <p:nvPr/>
        </p:nvSpPr>
        <p:spPr>
          <a:xfrm>
            <a:off x="283578" y="5156580"/>
            <a:ext cx="1969770" cy="369570"/>
          </a:xfrm>
          <a:custGeom>
            <a:avLst/>
            <a:gdLst/>
            <a:ahLst/>
            <a:cxnLst/>
            <a:rect l="l" t="t" r="r" b="b"/>
            <a:pathLst>
              <a:path w="1969770" h="369570">
                <a:moveTo>
                  <a:pt x="1908060" y="0"/>
                </a:moveTo>
                <a:lnTo>
                  <a:pt x="61556" y="0"/>
                </a:lnTo>
                <a:lnTo>
                  <a:pt x="37595" y="4835"/>
                </a:lnTo>
                <a:lnTo>
                  <a:pt x="18029" y="18018"/>
                </a:lnTo>
                <a:lnTo>
                  <a:pt x="4837" y="37558"/>
                </a:lnTo>
                <a:lnTo>
                  <a:pt x="0" y="61468"/>
                </a:lnTo>
                <a:lnTo>
                  <a:pt x="0" y="307721"/>
                </a:lnTo>
                <a:lnTo>
                  <a:pt x="4837" y="331704"/>
                </a:lnTo>
                <a:lnTo>
                  <a:pt x="18029" y="351282"/>
                </a:lnTo>
                <a:lnTo>
                  <a:pt x="37595" y="364478"/>
                </a:lnTo>
                <a:lnTo>
                  <a:pt x="61556" y="369316"/>
                </a:lnTo>
                <a:lnTo>
                  <a:pt x="1908060" y="369316"/>
                </a:lnTo>
                <a:lnTo>
                  <a:pt x="1932043" y="364478"/>
                </a:lnTo>
                <a:lnTo>
                  <a:pt x="1951621" y="351282"/>
                </a:lnTo>
                <a:lnTo>
                  <a:pt x="1964817" y="331704"/>
                </a:lnTo>
                <a:lnTo>
                  <a:pt x="1969655" y="307721"/>
                </a:lnTo>
                <a:lnTo>
                  <a:pt x="1969655" y="61468"/>
                </a:lnTo>
                <a:lnTo>
                  <a:pt x="1964817" y="37558"/>
                </a:lnTo>
                <a:lnTo>
                  <a:pt x="1951621" y="18018"/>
                </a:lnTo>
                <a:lnTo>
                  <a:pt x="1932043" y="4835"/>
                </a:lnTo>
                <a:lnTo>
                  <a:pt x="1908060" y="0"/>
                </a:lnTo>
                <a:close/>
              </a:path>
            </a:pathLst>
          </a:custGeom>
          <a:solidFill>
            <a:srgbClr val="A642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65">
            <a:extLst>
              <a:ext uri="{FF2B5EF4-FFF2-40B4-BE49-F238E27FC236}">
                <a16:creationId xmlns:a16="http://schemas.microsoft.com/office/drawing/2014/main" id="{5DCC3FD3-D587-F828-6F7C-2F7A89FD9514}"/>
              </a:ext>
            </a:extLst>
          </p:cNvPr>
          <p:cNvSpPr txBox="1"/>
          <p:nvPr/>
        </p:nvSpPr>
        <p:spPr>
          <a:xfrm>
            <a:off x="345135" y="5209743"/>
            <a:ext cx="184531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80" dirty="0">
                <a:solidFill>
                  <a:srgbClr val="FFFFFF"/>
                </a:solidFill>
                <a:latin typeface="이사만루체 Bold"/>
                <a:cs typeface="이사만루체 Bold"/>
              </a:rPr>
              <a:t>SNS홍보영상</a:t>
            </a:r>
            <a:r>
              <a:rPr sz="1400" b="1" spc="-70" dirty="0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sz="1400" b="1" dirty="0">
                <a:solidFill>
                  <a:srgbClr val="FFFFFF"/>
                </a:solidFill>
                <a:latin typeface="이사만루체 Bold"/>
                <a:cs typeface="이사만루체 Bold"/>
              </a:rPr>
              <a:t>촬영</a:t>
            </a:r>
            <a:r>
              <a:rPr sz="1400" b="1" spc="-55" dirty="0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sz="1400" b="1" spc="-35" dirty="0">
                <a:solidFill>
                  <a:srgbClr val="FFFFFF"/>
                </a:solidFill>
                <a:latin typeface="이사만루체 Bold"/>
                <a:cs typeface="이사만루체 Bold"/>
              </a:rPr>
              <a:t>지원</a:t>
            </a:r>
            <a:endParaRPr sz="1400">
              <a:latin typeface="이사만루체 Bold"/>
              <a:cs typeface="이사만루체 Bold"/>
            </a:endParaRPr>
          </a:p>
        </p:txBody>
      </p:sp>
      <p:sp>
        <p:nvSpPr>
          <p:cNvPr id="72" name="object 66">
            <a:extLst>
              <a:ext uri="{FF2B5EF4-FFF2-40B4-BE49-F238E27FC236}">
                <a16:creationId xmlns:a16="http://schemas.microsoft.com/office/drawing/2014/main" id="{46326653-7CEA-0B41-927A-26F76506E8BF}"/>
              </a:ext>
            </a:extLst>
          </p:cNvPr>
          <p:cNvSpPr txBox="1"/>
          <p:nvPr/>
        </p:nvSpPr>
        <p:spPr>
          <a:xfrm>
            <a:off x="2411348" y="5213984"/>
            <a:ext cx="850392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55" dirty="0">
                <a:solidFill>
                  <a:srgbClr val="FFFFFF"/>
                </a:solidFill>
                <a:latin typeface="이사만루체 Bold"/>
                <a:cs typeface="이사만루체 Bold"/>
              </a:rPr>
              <a:t>‘지니TV우리동네‘</a:t>
            </a:r>
            <a:r>
              <a:rPr sz="1500" b="1" spc="-60" dirty="0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sz="1500" b="1" dirty="0">
                <a:solidFill>
                  <a:srgbClr val="FFFFFF"/>
                </a:solidFill>
                <a:latin typeface="이사만루체 Bold"/>
                <a:cs typeface="이사만루체 Bold"/>
              </a:rPr>
              <a:t>서비스</a:t>
            </a:r>
            <a:r>
              <a:rPr sz="1500" b="1" spc="-95" dirty="0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sz="1500" b="1" dirty="0">
                <a:solidFill>
                  <a:srgbClr val="FFFFFF"/>
                </a:solidFill>
                <a:latin typeface="이사만루체 Bold"/>
                <a:cs typeface="이사만루체 Bold"/>
              </a:rPr>
              <a:t>지원을</a:t>
            </a:r>
            <a:r>
              <a:rPr sz="1500" b="1" spc="-80" dirty="0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sz="1500" b="1" dirty="0">
                <a:solidFill>
                  <a:srgbClr val="FFFFFF"/>
                </a:solidFill>
                <a:latin typeface="이사만루체 Bold"/>
                <a:cs typeface="이사만루체 Bold"/>
              </a:rPr>
              <a:t>위한</a:t>
            </a:r>
            <a:r>
              <a:rPr sz="1500" b="1" spc="-70" dirty="0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sz="1500" b="1" dirty="0">
                <a:solidFill>
                  <a:srgbClr val="FFFFFF"/>
                </a:solidFill>
                <a:latin typeface="이사만루체 Bold"/>
                <a:cs typeface="이사만루체 Bold"/>
              </a:rPr>
              <a:t>매장홍보</a:t>
            </a:r>
            <a:r>
              <a:rPr sz="1500" b="1" spc="-80" dirty="0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sz="1500" b="1" dirty="0">
                <a:solidFill>
                  <a:srgbClr val="FFFFFF"/>
                </a:solidFill>
                <a:latin typeface="이사만루체 Bold"/>
                <a:cs typeface="이사만루체 Bold"/>
              </a:rPr>
              <a:t>영상</a:t>
            </a:r>
            <a:r>
              <a:rPr sz="1500" b="1" spc="-70" dirty="0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sz="1500" b="1" dirty="0">
                <a:solidFill>
                  <a:srgbClr val="FFFFFF"/>
                </a:solidFill>
                <a:latin typeface="이사만루체 Bold"/>
                <a:cs typeface="이사만루체 Bold"/>
              </a:rPr>
              <a:t>및</a:t>
            </a:r>
            <a:r>
              <a:rPr sz="1500" b="1" spc="-70" dirty="0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sz="1500" b="1" dirty="0">
                <a:solidFill>
                  <a:srgbClr val="FFFFFF"/>
                </a:solidFill>
                <a:latin typeface="이사만루체 Bold"/>
                <a:cs typeface="이사만루체 Bold"/>
              </a:rPr>
              <a:t>신</a:t>
            </a:r>
            <a:r>
              <a:rPr sz="1500" b="1" spc="-70" dirty="0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sz="1500" b="1" dirty="0">
                <a:solidFill>
                  <a:srgbClr val="FFFFFF"/>
                </a:solidFill>
                <a:latin typeface="이사만루체 Bold"/>
                <a:cs typeface="이사만루체 Bold"/>
              </a:rPr>
              <a:t>메뉴</a:t>
            </a:r>
            <a:r>
              <a:rPr sz="1500" b="1" spc="-70" dirty="0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sz="1500" b="1" dirty="0">
                <a:solidFill>
                  <a:srgbClr val="FFFFFF"/>
                </a:solidFill>
                <a:latin typeface="이사만루체 Bold"/>
                <a:cs typeface="이사만루체 Bold"/>
              </a:rPr>
              <a:t>매출</a:t>
            </a:r>
            <a:r>
              <a:rPr sz="1500" b="1" spc="-80" dirty="0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sz="1500" b="1" dirty="0">
                <a:solidFill>
                  <a:srgbClr val="FFFFFF"/>
                </a:solidFill>
                <a:latin typeface="이사만루체 Bold"/>
                <a:cs typeface="이사만루체 Bold"/>
              </a:rPr>
              <a:t>확대</a:t>
            </a:r>
            <a:r>
              <a:rPr sz="1500" b="1" spc="-75" dirty="0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sz="1500" b="1" dirty="0">
                <a:solidFill>
                  <a:srgbClr val="FFFFFF"/>
                </a:solidFill>
                <a:latin typeface="이사만루체 Bold"/>
                <a:cs typeface="이사만루체 Bold"/>
              </a:rPr>
              <a:t>관련</a:t>
            </a:r>
            <a:r>
              <a:rPr sz="1500" b="1" spc="-70" dirty="0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sz="1500" b="1" spc="-10" dirty="0">
                <a:solidFill>
                  <a:srgbClr val="FFFFFF"/>
                </a:solidFill>
                <a:latin typeface="이사만루체 Bold"/>
                <a:cs typeface="이사만루체 Bold"/>
              </a:rPr>
              <a:t>지속적인</a:t>
            </a:r>
            <a:r>
              <a:rPr sz="1500" b="1" spc="-85" dirty="0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sz="1500" b="1" dirty="0">
                <a:solidFill>
                  <a:srgbClr val="FFFFFF"/>
                </a:solidFill>
                <a:latin typeface="이사만루체 Bold"/>
                <a:cs typeface="이사만루체 Bold"/>
              </a:rPr>
              <a:t>업무협의</a:t>
            </a:r>
            <a:r>
              <a:rPr sz="1500" b="1" spc="-80" dirty="0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sz="1500" b="1" dirty="0">
                <a:solidFill>
                  <a:srgbClr val="FFFFFF"/>
                </a:solidFill>
                <a:latin typeface="이사만루체 Bold"/>
                <a:cs typeface="이사만루체 Bold"/>
              </a:rPr>
              <a:t>진행</a:t>
            </a:r>
            <a:r>
              <a:rPr sz="1500" b="1" spc="-70" dirty="0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sz="1500" b="1" spc="-50" dirty="0">
                <a:solidFill>
                  <a:srgbClr val="FFFFFF"/>
                </a:solidFill>
                <a:latin typeface="이사만루체 Bold"/>
                <a:cs typeface="이사만루체 Bold"/>
              </a:rPr>
              <a:t>등</a:t>
            </a:r>
            <a:endParaRPr sz="1500">
              <a:latin typeface="이사만루체 Bold"/>
              <a:cs typeface="이사만루체 Bold"/>
            </a:endParaRPr>
          </a:p>
        </p:txBody>
      </p:sp>
      <p:sp>
        <p:nvSpPr>
          <p:cNvPr id="73" name="object 67">
            <a:extLst>
              <a:ext uri="{FF2B5EF4-FFF2-40B4-BE49-F238E27FC236}">
                <a16:creationId xmlns:a16="http://schemas.microsoft.com/office/drawing/2014/main" id="{2B056127-5923-13E4-B635-8E190140A0A1}"/>
              </a:ext>
            </a:extLst>
          </p:cNvPr>
          <p:cNvSpPr txBox="1"/>
          <p:nvPr/>
        </p:nvSpPr>
        <p:spPr>
          <a:xfrm>
            <a:off x="459130" y="5948578"/>
            <a:ext cx="11181080" cy="650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100" spc="405" dirty="0">
                <a:solidFill>
                  <a:srgbClr val="C00000"/>
                </a:solidFill>
                <a:latin typeface="휴먼아미체"/>
                <a:cs typeface="휴먼아미체"/>
              </a:rPr>
              <a:t>AICT</a:t>
            </a:r>
            <a:r>
              <a:rPr sz="4100" spc="-445" dirty="0">
                <a:solidFill>
                  <a:srgbClr val="C00000"/>
                </a:solidFill>
                <a:latin typeface="휴먼아미체"/>
                <a:cs typeface="휴먼아미체"/>
              </a:rPr>
              <a:t> </a:t>
            </a:r>
            <a:r>
              <a:rPr sz="4100" spc="-295" dirty="0">
                <a:solidFill>
                  <a:srgbClr val="C00000"/>
                </a:solidFill>
                <a:latin typeface="휴먼아미체"/>
                <a:cs typeface="휴먼아미체"/>
              </a:rPr>
              <a:t>영업에서</a:t>
            </a:r>
            <a:r>
              <a:rPr sz="4100" spc="-450" dirty="0">
                <a:solidFill>
                  <a:srgbClr val="C00000"/>
                </a:solidFill>
                <a:latin typeface="휴먼아미체"/>
                <a:cs typeface="휴먼아미체"/>
              </a:rPr>
              <a:t> </a:t>
            </a:r>
            <a:r>
              <a:rPr sz="4100" spc="130" dirty="0">
                <a:solidFill>
                  <a:srgbClr val="C00000"/>
                </a:solidFill>
                <a:latin typeface="휴먼아미체"/>
                <a:cs typeface="휴먼아미체"/>
              </a:rPr>
              <a:t>안되는</a:t>
            </a:r>
            <a:r>
              <a:rPr sz="4100" spc="-425" dirty="0">
                <a:solidFill>
                  <a:srgbClr val="C00000"/>
                </a:solidFill>
                <a:latin typeface="휴먼아미체"/>
                <a:cs typeface="휴먼아미체"/>
              </a:rPr>
              <a:t> </a:t>
            </a:r>
            <a:r>
              <a:rPr sz="4100" spc="585" dirty="0">
                <a:solidFill>
                  <a:srgbClr val="C00000"/>
                </a:solidFill>
                <a:latin typeface="휴먼아미체"/>
                <a:cs typeface="휴먼아미체"/>
              </a:rPr>
              <a:t>것은</a:t>
            </a:r>
            <a:r>
              <a:rPr sz="4100" spc="-445" dirty="0">
                <a:solidFill>
                  <a:srgbClr val="C00000"/>
                </a:solidFill>
                <a:latin typeface="휴먼아미체"/>
                <a:cs typeface="휴먼아미체"/>
              </a:rPr>
              <a:t> </a:t>
            </a:r>
            <a:r>
              <a:rPr sz="4100" spc="100" dirty="0">
                <a:solidFill>
                  <a:srgbClr val="C00000"/>
                </a:solidFill>
                <a:latin typeface="휴먼아미체"/>
                <a:cs typeface="휴먼아미체"/>
              </a:rPr>
              <a:t>없습니다.</a:t>
            </a:r>
            <a:r>
              <a:rPr sz="4100" spc="-450" dirty="0">
                <a:solidFill>
                  <a:srgbClr val="C00000"/>
                </a:solidFill>
                <a:latin typeface="휴먼아미체"/>
                <a:cs typeface="휴먼아미체"/>
              </a:rPr>
              <a:t> </a:t>
            </a:r>
            <a:r>
              <a:rPr sz="4100" spc="-35" dirty="0">
                <a:solidFill>
                  <a:srgbClr val="C00000"/>
                </a:solidFill>
                <a:latin typeface="휴먼아미체"/>
                <a:cs typeface="휴먼아미체"/>
              </a:rPr>
              <a:t>단지</a:t>
            </a:r>
            <a:r>
              <a:rPr sz="4100" spc="-434" dirty="0">
                <a:solidFill>
                  <a:srgbClr val="C00000"/>
                </a:solidFill>
                <a:latin typeface="휴먼아미체"/>
                <a:cs typeface="휴먼아미체"/>
              </a:rPr>
              <a:t> </a:t>
            </a:r>
            <a:r>
              <a:rPr sz="4100" dirty="0">
                <a:solidFill>
                  <a:srgbClr val="C00000"/>
                </a:solidFill>
                <a:latin typeface="휴먼아미체"/>
                <a:cs typeface="휴먼아미체"/>
              </a:rPr>
              <a:t>시간과</a:t>
            </a:r>
            <a:r>
              <a:rPr sz="4100" spc="-450" dirty="0">
                <a:solidFill>
                  <a:srgbClr val="C00000"/>
                </a:solidFill>
                <a:latin typeface="휴먼아미체"/>
                <a:cs typeface="휴먼아미체"/>
              </a:rPr>
              <a:t> </a:t>
            </a:r>
            <a:r>
              <a:rPr sz="4100" spc="-185" dirty="0">
                <a:solidFill>
                  <a:srgbClr val="C00000"/>
                </a:solidFill>
                <a:latin typeface="휴먼아미체"/>
                <a:cs typeface="휴먼아미체"/>
              </a:rPr>
              <a:t>정성이</a:t>
            </a:r>
            <a:r>
              <a:rPr sz="4100" spc="-425" dirty="0">
                <a:solidFill>
                  <a:srgbClr val="C00000"/>
                </a:solidFill>
                <a:latin typeface="휴먼아미체"/>
                <a:cs typeface="휴먼아미체"/>
              </a:rPr>
              <a:t> </a:t>
            </a:r>
            <a:r>
              <a:rPr sz="4100" spc="185" dirty="0">
                <a:solidFill>
                  <a:srgbClr val="C00000"/>
                </a:solidFill>
                <a:latin typeface="휴먼아미체"/>
                <a:cs typeface="휴먼아미체"/>
              </a:rPr>
              <a:t>들어</a:t>
            </a:r>
            <a:r>
              <a:rPr sz="4100" spc="-450" dirty="0">
                <a:solidFill>
                  <a:srgbClr val="C00000"/>
                </a:solidFill>
                <a:latin typeface="휴먼아미체"/>
                <a:cs typeface="휴먼아미체"/>
              </a:rPr>
              <a:t> </a:t>
            </a:r>
            <a:r>
              <a:rPr sz="4100" dirty="0">
                <a:solidFill>
                  <a:srgbClr val="C00000"/>
                </a:solidFill>
                <a:latin typeface="휴먼아미체"/>
                <a:cs typeface="휴먼아미체"/>
              </a:rPr>
              <a:t>갈</a:t>
            </a:r>
            <a:r>
              <a:rPr sz="4100" spc="-430" dirty="0">
                <a:solidFill>
                  <a:srgbClr val="C00000"/>
                </a:solidFill>
                <a:latin typeface="휴먼아미체"/>
                <a:cs typeface="휴먼아미체"/>
              </a:rPr>
              <a:t> </a:t>
            </a:r>
            <a:r>
              <a:rPr sz="4100" spc="810" dirty="0">
                <a:solidFill>
                  <a:srgbClr val="C00000"/>
                </a:solidFill>
                <a:latin typeface="휴먼아미체"/>
                <a:cs typeface="휴먼아미체"/>
              </a:rPr>
              <a:t>뿐</a:t>
            </a:r>
            <a:r>
              <a:rPr sz="4100" spc="-445" dirty="0">
                <a:solidFill>
                  <a:srgbClr val="C00000"/>
                </a:solidFill>
                <a:latin typeface="휴먼아미체"/>
                <a:cs typeface="휴먼아미체"/>
              </a:rPr>
              <a:t> </a:t>
            </a:r>
            <a:r>
              <a:rPr sz="4100" spc="-280" dirty="0">
                <a:solidFill>
                  <a:srgbClr val="C00000"/>
                </a:solidFill>
                <a:latin typeface="휴먼아미체"/>
                <a:cs typeface="휴먼아미체"/>
              </a:rPr>
              <a:t>입니다!</a:t>
            </a:r>
            <a:endParaRPr sz="4100">
              <a:latin typeface="휴먼아미체"/>
              <a:cs typeface="휴먼아미체"/>
            </a:endParaRPr>
          </a:p>
        </p:txBody>
      </p:sp>
    </p:spTree>
    <p:extLst>
      <p:ext uri="{BB962C8B-B14F-4D97-AF65-F5344CB8AC3E}">
        <p14:creationId xmlns:p14="http://schemas.microsoft.com/office/powerpoint/2010/main" val="17538404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3AE26084-AB2D-76E0-1123-F3673D2CA7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ject 11">
            <a:extLst>
              <a:ext uri="{FF2B5EF4-FFF2-40B4-BE49-F238E27FC236}">
                <a16:creationId xmlns:a16="http://schemas.microsoft.com/office/drawing/2014/main" id="{A3ECD755-1E64-02A3-26A6-1915B0500DD1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25000" y="-1181100"/>
            <a:ext cx="392023" cy="318871"/>
          </a:xfrm>
          <a:prstGeom prst="rect">
            <a:avLst/>
          </a:prstGeom>
        </p:spPr>
      </p:pic>
      <p:sp>
        <p:nvSpPr>
          <p:cNvPr id="7" name="object 2">
            <a:extLst>
              <a:ext uri="{FF2B5EF4-FFF2-40B4-BE49-F238E27FC236}">
                <a16:creationId xmlns:a16="http://schemas.microsoft.com/office/drawing/2014/main" id="{2EE61DF5-0E52-73B8-7672-C4D71B44E380}"/>
              </a:ext>
            </a:extLst>
          </p:cNvPr>
          <p:cNvSpPr txBox="1"/>
          <p:nvPr/>
        </p:nvSpPr>
        <p:spPr>
          <a:xfrm>
            <a:off x="361899" y="184149"/>
            <a:ext cx="3390900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b="0" spc="180" dirty="0">
                <a:solidFill>
                  <a:schemeClr val="tx1"/>
                </a:solidFill>
                <a:latin typeface="이사만루체 Medium"/>
                <a:cs typeface="이사만루체 Medium"/>
              </a:rPr>
              <a:t>프랜차이즈</a:t>
            </a:r>
            <a:r>
              <a:rPr sz="2500" b="0" spc="160" dirty="0">
                <a:solidFill>
                  <a:schemeClr val="tx1"/>
                </a:solidFill>
                <a:latin typeface="이사만루체 Medium"/>
                <a:cs typeface="이사만루체 Medium"/>
              </a:rPr>
              <a:t> </a:t>
            </a:r>
            <a:r>
              <a:rPr sz="2500" b="0" spc="180" dirty="0">
                <a:solidFill>
                  <a:schemeClr val="tx1"/>
                </a:solidFill>
                <a:latin typeface="이사만루체 Medium"/>
                <a:cs typeface="이사만루체 Medium"/>
              </a:rPr>
              <a:t>확장에</a:t>
            </a:r>
            <a:r>
              <a:rPr sz="2500" b="0" spc="155" dirty="0">
                <a:solidFill>
                  <a:schemeClr val="tx1"/>
                </a:solidFill>
                <a:latin typeface="이사만루체 Medium"/>
                <a:cs typeface="이사만루체 Medium"/>
              </a:rPr>
              <a:t> 따른</a:t>
            </a:r>
            <a:endParaRPr sz="2500" dirty="0">
              <a:solidFill>
                <a:schemeClr val="tx1"/>
              </a:solidFill>
              <a:latin typeface="이사만루체 Medium"/>
              <a:cs typeface="이사만루체 Medium"/>
            </a:endParaRPr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1C4151A8-7558-6CC6-CC68-E51F121EDAC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1899" y="528955"/>
            <a:ext cx="6720000" cy="82907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5300" spc="375" dirty="0">
                <a:solidFill>
                  <a:schemeClr val="tx1"/>
                </a:solidFill>
              </a:rPr>
              <a:t>KT공급지원</a:t>
            </a:r>
            <a:r>
              <a:rPr sz="5300" spc="250" dirty="0">
                <a:solidFill>
                  <a:schemeClr val="tx1"/>
                </a:solidFill>
              </a:rPr>
              <a:t> </a:t>
            </a:r>
            <a:r>
              <a:rPr sz="5300" spc="365" dirty="0">
                <a:solidFill>
                  <a:schemeClr val="tx1"/>
                </a:solidFill>
              </a:rPr>
              <a:t>상품</a:t>
            </a:r>
            <a:endParaRPr sz="5300" dirty="0">
              <a:solidFill>
                <a:schemeClr val="tx1"/>
              </a:solidFill>
            </a:endParaRPr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29F79261-7E1F-F150-D137-9E7B0AB3FBF7}"/>
              </a:ext>
            </a:extLst>
          </p:cNvPr>
          <p:cNvSpPr/>
          <p:nvPr/>
        </p:nvSpPr>
        <p:spPr>
          <a:xfrm>
            <a:off x="648931" y="2030348"/>
            <a:ext cx="3461385" cy="3461385"/>
          </a:xfrm>
          <a:custGeom>
            <a:avLst/>
            <a:gdLst/>
            <a:ahLst/>
            <a:cxnLst/>
            <a:rect l="l" t="t" r="r" b="b"/>
            <a:pathLst>
              <a:path w="3461385" h="3461385">
                <a:moveTo>
                  <a:pt x="1730413" y="0"/>
                </a:moveTo>
                <a:lnTo>
                  <a:pt x="1681978" y="664"/>
                </a:lnTo>
                <a:lnTo>
                  <a:pt x="1633872" y="2647"/>
                </a:lnTo>
                <a:lnTo>
                  <a:pt x="1586113" y="5931"/>
                </a:lnTo>
                <a:lnTo>
                  <a:pt x="1538718" y="10499"/>
                </a:lnTo>
                <a:lnTo>
                  <a:pt x="1491704" y="16332"/>
                </a:lnTo>
                <a:lnTo>
                  <a:pt x="1445089" y="23414"/>
                </a:lnTo>
                <a:lnTo>
                  <a:pt x="1398890" y="31728"/>
                </a:lnTo>
                <a:lnTo>
                  <a:pt x="1353124" y="41256"/>
                </a:lnTo>
                <a:lnTo>
                  <a:pt x="1307808" y="51980"/>
                </a:lnTo>
                <a:lnTo>
                  <a:pt x="1262961" y="63884"/>
                </a:lnTo>
                <a:lnTo>
                  <a:pt x="1218599" y="76949"/>
                </a:lnTo>
                <a:lnTo>
                  <a:pt x="1174740" y="91160"/>
                </a:lnTo>
                <a:lnTo>
                  <a:pt x="1131400" y="106497"/>
                </a:lnTo>
                <a:lnTo>
                  <a:pt x="1088598" y="122945"/>
                </a:lnTo>
                <a:lnTo>
                  <a:pt x="1046351" y="140485"/>
                </a:lnTo>
                <a:lnTo>
                  <a:pt x="1004676" y="159101"/>
                </a:lnTo>
                <a:lnTo>
                  <a:pt x="963591" y="178774"/>
                </a:lnTo>
                <a:lnTo>
                  <a:pt x="923112" y="199488"/>
                </a:lnTo>
                <a:lnTo>
                  <a:pt x="883257" y="221225"/>
                </a:lnTo>
                <a:lnTo>
                  <a:pt x="844044" y="243968"/>
                </a:lnTo>
                <a:lnTo>
                  <a:pt x="805489" y="267699"/>
                </a:lnTo>
                <a:lnTo>
                  <a:pt x="767611" y="292401"/>
                </a:lnTo>
                <a:lnTo>
                  <a:pt x="730426" y="318058"/>
                </a:lnTo>
                <a:lnTo>
                  <a:pt x="693952" y="344650"/>
                </a:lnTo>
                <a:lnTo>
                  <a:pt x="658207" y="372162"/>
                </a:lnTo>
                <a:lnTo>
                  <a:pt x="623207" y="400575"/>
                </a:lnTo>
                <a:lnTo>
                  <a:pt x="588969" y="429873"/>
                </a:lnTo>
                <a:lnTo>
                  <a:pt x="555512" y="460038"/>
                </a:lnTo>
                <a:lnTo>
                  <a:pt x="522853" y="491052"/>
                </a:lnTo>
                <a:lnTo>
                  <a:pt x="491009" y="522899"/>
                </a:lnTo>
                <a:lnTo>
                  <a:pt x="459997" y="555560"/>
                </a:lnTo>
                <a:lnTo>
                  <a:pt x="429834" y="589020"/>
                </a:lnTo>
                <a:lnTo>
                  <a:pt x="400539" y="623259"/>
                </a:lnTo>
                <a:lnTo>
                  <a:pt x="372127" y="658261"/>
                </a:lnTo>
                <a:lnTo>
                  <a:pt x="344618" y="694009"/>
                </a:lnTo>
                <a:lnTo>
                  <a:pt x="318028" y="730485"/>
                </a:lnTo>
                <a:lnTo>
                  <a:pt x="292373" y="767672"/>
                </a:lnTo>
                <a:lnTo>
                  <a:pt x="267673" y="805552"/>
                </a:lnTo>
                <a:lnTo>
                  <a:pt x="243944" y="844109"/>
                </a:lnTo>
                <a:lnTo>
                  <a:pt x="221203" y="883324"/>
                </a:lnTo>
                <a:lnTo>
                  <a:pt x="199468" y="923181"/>
                </a:lnTo>
                <a:lnTo>
                  <a:pt x="178756" y="963662"/>
                </a:lnTo>
                <a:lnTo>
                  <a:pt x="159085" y="1004749"/>
                </a:lnTo>
                <a:lnTo>
                  <a:pt x="140471" y="1046426"/>
                </a:lnTo>
                <a:lnTo>
                  <a:pt x="122932" y="1088675"/>
                </a:lnTo>
                <a:lnTo>
                  <a:pt x="106486" y="1131478"/>
                </a:lnTo>
                <a:lnTo>
                  <a:pt x="91150" y="1174819"/>
                </a:lnTo>
                <a:lnTo>
                  <a:pt x="76941" y="1218680"/>
                </a:lnTo>
                <a:lnTo>
                  <a:pt x="63877" y="1263043"/>
                </a:lnTo>
                <a:lnTo>
                  <a:pt x="51974" y="1307892"/>
                </a:lnTo>
                <a:lnTo>
                  <a:pt x="41251" y="1353208"/>
                </a:lnTo>
                <a:lnTo>
                  <a:pt x="31724" y="1398975"/>
                </a:lnTo>
                <a:lnTo>
                  <a:pt x="23412" y="1445175"/>
                </a:lnTo>
                <a:lnTo>
                  <a:pt x="16330" y="1491791"/>
                </a:lnTo>
                <a:lnTo>
                  <a:pt x="10497" y="1538806"/>
                </a:lnTo>
                <a:lnTo>
                  <a:pt x="5931" y="1586201"/>
                </a:lnTo>
                <a:lnTo>
                  <a:pt x="2647" y="1633961"/>
                </a:lnTo>
                <a:lnTo>
                  <a:pt x="664" y="1682067"/>
                </a:lnTo>
                <a:lnTo>
                  <a:pt x="0" y="1730502"/>
                </a:lnTo>
                <a:lnTo>
                  <a:pt x="664" y="1778936"/>
                </a:lnTo>
                <a:lnTo>
                  <a:pt x="2647" y="1827042"/>
                </a:lnTo>
                <a:lnTo>
                  <a:pt x="5931" y="1874802"/>
                </a:lnTo>
                <a:lnTo>
                  <a:pt x="10497" y="1922197"/>
                </a:lnTo>
                <a:lnTo>
                  <a:pt x="16330" y="1969212"/>
                </a:lnTo>
                <a:lnTo>
                  <a:pt x="23412" y="2015828"/>
                </a:lnTo>
                <a:lnTo>
                  <a:pt x="31724" y="2062028"/>
                </a:lnTo>
                <a:lnTo>
                  <a:pt x="41251" y="2107795"/>
                </a:lnTo>
                <a:lnTo>
                  <a:pt x="51974" y="2153111"/>
                </a:lnTo>
                <a:lnTo>
                  <a:pt x="63877" y="2197960"/>
                </a:lnTo>
                <a:lnTo>
                  <a:pt x="76941" y="2242323"/>
                </a:lnTo>
                <a:lnTo>
                  <a:pt x="91150" y="2286184"/>
                </a:lnTo>
                <a:lnTo>
                  <a:pt x="106486" y="2329525"/>
                </a:lnTo>
                <a:lnTo>
                  <a:pt x="122932" y="2372328"/>
                </a:lnTo>
                <a:lnTo>
                  <a:pt x="140471" y="2414577"/>
                </a:lnTo>
                <a:lnTo>
                  <a:pt x="159085" y="2456254"/>
                </a:lnTo>
                <a:lnTo>
                  <a:pt x="178756" y="2497341"/>
                </a:lnTo>
                <a:lnTo>
                  <a:pt x="199468" y="2537822"/>
                </a:lnTo>
                <a:lnTo>
                  <a:pt x="221203" y="2577679"/>
                </a:lnTo>
                <a:lnTo>
                  <a:pt x="243944" y="2616894"/>
                </a:lnTo>
                <a:lnTo>
                  <a:pt x="267673" y="2655451"/>
                </a:lnTo>
                <a:lnTo>
                  <a:pt x="292373" y="2693331"/>
                </a:lnTo>
                <a:lnTo>
                  <a:pt x="318028" y="2730518"/>
                </a:lnTo>
                <a:lnTo>
                  <a:pt x="344618" y="2766994"/>
                </a:lnTo>
                <a:lnTo>
                  <a:pt x="372127" y="2802742"/>
                </a:lnTo>
                <a:lnTo>
                  <a:pt x="400539" y="2837744"/>
                </a:lnTo>
                <a:lnTo>
                  <a:pt x="429834" y="2871983"/>
                </a:lnTo>
                <a:lnTo>
                  <a:pt x="459997" y="2905443"/>
                </a:lnTo>
                <a:lnTo>
                  <a:pt x="491009" y="2938104"/>
                </a:lnTo>
                <a:lnTo>
                  <a:pt x="522853" y="2969951"/>
                </a:lnTo>
                <a:lnTo>
                  <a:pt x="555512" y="3000965"/>
                </a:lnTo>
                <a:lnTo>
                  <a:pt x="588969" y="3031130"/>
                </a:lnTo>
                <a:lnTo>
                  <a:pt x="623207" y="3060428"/>
                </a:lnTo>
                <a:lnTo>
                  <a:pt x="658207" y="3088841"/>
                </a:lnTo>
                <a:lnTo>
                  <a:pt x="693952" y="3116353"/>
                </a:lnTo>
                <a:lnTo>
                  <a:pt x="730426" y="3142945"/>
                </a:lnTo>
                <a:lnTo>
                  <a:pt x="767611" y="3168602"/>
                </a:lnTo>
                <a:lnTo>
                  <a:pt x="805489" y="3193304"/>
                </a:lnTo>
                <a:lnTo>
                  <a:pt x="844044" y="3217035"/>
                </a:lnTo>
                <a:lnTo>
                  <a:pt x="883257" y="3239778"/>
                </a:lnTo>
                <a:lnTo>
                  <a:pt x="923112" y="3261515"/>
                </a:lnTo>
                <a:lnTo>
                  <a:pt x="963591" y="3282229"/>
                </a:lnTo>
                <a:lnTo>
                  <a:pt x="1004676" y="3301902"/>
                </a:lnTo>
                <a:lnTo>
                  <a:pt x="1046351" y="3320518"/>
                </a:lnTo>
                <a:lnTo>
                  <a:pt x="1088598" y="3338058"/>
                </a:lnTo>
                <a:lnTo>
                  <a:pt x="1131400" y="3354506"/>
                </a:lnTo>
                <a:lnTo>
                  <a:pt x="1174740" y="3369843"/>
                </a:lnTo>
                <a:lnTo>
                  <a:pt x="1218599" y="3384054"/>
                </a:lnTo>
                <a:lnTo>
                  <a:pt x="1262961" y="3397119"/>
                </a:lnTo>
                <a:lnTo>
                  <a:pt x="1307808" y="3409023"/>
                </a:lnTo>
                <a:lnTo>
                  <a:pt x="1353124" y="3419747"/>
                </a:lnTo>
                <a:lnTo>
                  <a:pt x="1398890" y="3429275"/>
                </a:lnTo>
                <a:lnTo>
                  <a:pt x="1445089" y="3437589"/>
                </a:lnTo>
                <a:lnTo>
                  <a:pt x="1491704" y="3444671"/>
                </a:lnTo>
                <a:lnTo>
                  <a:pt x="1538718" y="3450504"/>
                </a:lnTo>
                <a:lnTo>
                  <a:pt x="1586113" y="3455072"/>
                </a:lnTo>
                <a:lnTo>
                  <a:pt x="1633872" y="3458356"/>
                </a:lnTo>
                <a:lnTo>
                  <a:pt x="1681978" y="3460339"/>
                </a:lnTo>
                <a:lnTo>
                  <a:pt x="1730413" y="3461004"/>
                </a:lnTo>
                <a:lnTo>
                  <a:pt x="1778854" y="3460339"/>
                </a:lnTo>
                <a:lnTo>
                  <a:pt x="1826965" y="3458356"/>
                </a:lnTo>
                <a:lnTo>
                  <a:pt x="1874730" y="3455072"/>
                </a:lnTo>
                <a:lnTo>
                  <a:pt x="1922131" y="3450504"/>
                </a:lnTo>
                <a:lnTo>
                  <a:pt x="1969150" y="3444671"/>
                </a:lnTo>
                <a:lnTo>
                  <a:pt x="2015770" y="3437589"/>
                </a:lnTo>
                <a:lnTo>
                  <a:pt x="2061974" y="3429275"/>
                </a:lnTo>
                <a:lnTo>
                  <a:pt x="2107745" y="3419747"/>
                </a:lnTo>
                <a:lnTo>
                  <a:pt x="2153064" y="3409023"/>
                </a:lnTo>
                <a:lnTo>
                  <a:pt x="2197916" y="3397119"/>
                </a:lnTo>
                <a:lnTo>
                  <a:pt x="2242281" y="3384054"/>
                </a:lnTo>
                <a:lnTo>
                  <a:pt x="2286144" y="3369843"/>
                </a:lnTo>
                <a:lnTo>
                  <a:pt x="2329487" y="3354506"/>
                </a:lnTo>
                <a:lnTo>
                  <a:pt x="2372292" y="3338058"/>
                </a:lnTo>
                <a:lnTo>
                  <a:pt x="2414542" y="3320518"/>
                </a:lnTo>
                <a:lnTo>
                  <a:pt x="2456220" y="3301902"/>
                </a:lnTo>
                <a:lnTo>
                  <a:pt x="2497308" y="3282229"/>
                </a:lnTo>
                <a:lnTo>
                  <a:pt x="2537789" y="3261515"/>
                </a:lnTo>
                <a:lnTo>
                  <a:pt x="2577646" y="3239778"/>
                </a:lnTo>
                <a:lnTo>
                  <a:pt x="2616862" y="3217035"/>
                </a:lnTo>
                <a:lnTo>
                  <a:pt x="2655418" y="3193304"/>
                </a:lnTo>
                <a:lnTo>
                  <a:pt x="2693298" y="3168602"/>
                </a:lnTo>
                <a:lnTo>
                  <a:pt x="2730484" y="3142945"/>
                </a:lnTo>
                <a:lnTo>
                  <a:pt x="2766959" y="3116353"/>
                </a:lnTo>
                <a:lnTo>
                  <a:pt x="2802706" y="3088841"/>
                </a:lnTo>
                <a:lnTo>
                  <a:pt x="2837708" y="3060428"/>
                </a:lnTo>
                <a:lnTo>
                  <a:pt x="2871946" y="3031130"/>
                </a:lnTo>
                <a:lnTo>
                  <a:pt x="2905404" y="3000965"/>
                </a:lnTo>
                <a:lnTo>
                  <a:pt x="2938064" y="2969951"/>
                </a:lnTo>
                <a:lnTo>
                  <a:pt x="2969909" y="2938104"/>
                </a:lnTo>
                <a:lnTo>
                  <a:pt x="3000922" y="2905443"/>
                </a:lnTo>
                <a:lnTo>
                  <a:pt x="3031085" y="2871983"/>
                </a:lnTo>
                <a:lnTo>
                  <a:pt x="3060380" y="2837744"/>
                </a:lnTo>
                <a:lnTo>
                  <a:pt x="3088792" y="2802742"/>
                </a:lnTo>
                <a:lnTo>
                  <a:pt x="3116301" y="2766994"/>
                </a:lnTo>
                <a:lnTo>
                  <a:pt x="3142892" y="2730518"/>
                </a:lnTo>
                <a:lnTo>
                  <a:pt x="3168546" y="2693331"/>
                </a:lnTo>
                <a:lnTo>
                  <a:pt x="3193246" y="2655451"/>
                </a:lnTo>
                <a:lnTo>
                  <a:pt x="3216975" y="2616894"/>
                </a:lnTo>
                <a:lnTo>
                  <a:pt x="3239716" y="2577679"/>
                </a:lnTo>
                <a:lnTo>
                  <a:pt x="3261451" y="2537822"/>
                </a:lnTo>
                <a:lnTo>
                  <a:pt x="3282163" y="2497341"/>
                </a:lnTo>
                <a:lnTo>
                  <a:pt x="3301834" y="2456254"/>
                </a:lnTo>
                <a:lnTo>
                  <a:pt x="3320447" y="2414577"/>
                </a:lnTo>
                <a:lnTo>
                  <a:pt x="3337985" y="2372328"/>
                </a:lnTo>
                <a:lnTo>
                  <a:pt x="3354431" y="2329525"/>
                </a:lnTo>
                <a:lnTo>
                  <a:pt x="3369767" y="2286184"/>
                </a:lnTo>
                <a:lnTo>
                  <a:pt x="3383976" y="2242323"/>
                </a:lnTo>
                <a:lnTo>
                  <a:pt x="3397040" y="2197960"/>
                </a:lnTo>
                <a:lnTo>
                  <a:pt x="3408942" y="2153111"/>
                </a:lnTo>
                <a:lnTo>
                  <a:pt x="3419665" y="2107795"/>
                </a:lnTo>
                <a:lnTo>
                  <a:pt x="3429191" y="2062028"/>
                </a:lnTo>
                <a:lnTo>
                  <a:pt x="3437503" y="2015828"/>
                </a:lnTo>
                <a:lnTo>
                  <a:pt x="3444585" y="1969212"/>
                </a:lnTo>
                <a:lnTo>
                  <a:pt x="3450417" y="1922197"/>
                </a:lnTo>
                <a:lnTo>
                  <a:pt x="3454984" y="1874802"/>
                </a:lnTo>
                <a:lnTo>
                  <a:pt x="3458267" y="1827042"/>
                </a:lnTo>
                <a:lnTo>
                  <a:pt x="3460250" y="1778936"/>
                </a:lnTo>
                <a:lnTo>
                  <a:pt x="3460915" y="1730502"/>
                </a:lnTo>
                <a:lnTo>
                  <a:pt x="3460250" y="1682067"/>
                </a:lnTo>
                <a:lnTo>
                  <a:pt x="3458267" y="1633961"/>
                </a:lnTo>
                <a:lnTo>
                  <a:pt x="3454984" y="1586201"/>
                </a:lnTo>
                <a:lnTo>
                  <a:pt x="3450417" y="1538806"/>
                </a:lnTo>
                <a:lnTo>
                  <a:pt x="3444585" y="1491791"/>
                </a:lnTo>
                <a:lnTo>
                  <a:pt x="3437503" y="1445175"/>
                </a:lnTo>
                <a:lnTo>
                  <a:pt x="3429191" y="1398975"/>
                </a:lnTo>
                <a:lnTo>
                  <a:pt x="3419665" y="1353208"/>
                </a:lnTo>
                <a:lnTo>
                  <a:pt x="3408942" y="1307892"/>
                </a:lnTo>
                <a:lnTo>
                  <a:pt x="3397040" y="1263043"/>
                </a:lnTo>
                <a:lnTo>
                  <a:pt x="3383976" y="1218680"/>
                </a:lnTo>
                <a:lnTo>
                  <a:pt x="3369767" y="1174819"/>
                </a:lnTo>
                <a:lnTo>
                  <a:pt x="3354431" y="1131478"/>
                </a:lnTo>
                <a:lnTo>
                  <a:pt x="3337985" y="1088675"/>
                </a:lnTo>
                <a:lnTo>
                  <a:pt x="3320447" y="1046426"/>
                </a:lnTo>
                <a:lnTo>
                  <a:pt x="3301834" y="1004749"/>
                </a:lnTo>
                <a:lnTo>
                  <a:pt x="3282163" y="963662"/>
                </a:lnTo>
                <a:lnTo>
                  <a:pt x="3261451" y="923181"/>
                </a:lnTo>
                <a:lnTo>
                  <a:pt x="3239716" y="883324"/>
                </a:lnTo>
                <a:lnTo>
                  <a:pt x="3216975" y="844109"/>
                </a:lnTo>
                <a:lnTo>
                  <a:pt x="3193246" y="805552"/>
                </a:lnTo>
                <a:lnTo>
                  <a:pt x="3168546" y="767672"/>
                </a:lnTo>
                <a:lnTo>
                  <a:pt x="3142892" y="730485"/>
                </a:lnTo>
                <a:lnTo>
                  <a:pt x="3116301" y="694009"/>
                </a:lnTo>
                <a:lnTo>
                  <a:pt x="3088792" y="658261"/>
                </a:lnTo>
                <a:lnTo>
                  <a:pt x="3060380" y="623259"/>
                </a:lnTo>
                <a:lnTo>
                  <a:pt x="3031085" y="589020"/>
                </a:lnTo>
                <a:lnTo>
                  <a:pt x="3000922" y="555560"/>
                </a:lnTo>
                <a:lnTo>
                  <a:pt x="2969909" y="522899"/>
                </a:lnTo>
                <a:lnTo>
                  <a:pt x="2938064" y="491052"/>
                </a:lnTo>
                <a:lnTo>
                  <a:pt x="2905404" y="460038"/>
                </a:lnTo>
                <a:lnTo>
                  <a:pt x="2871946" y="429873"/>
                </a:lnTo>
                <a:lnTo>
                  <a:pt x="2837708" y="400575"/>
                </a:lnTo>
                <a:lnTo>
                  <a:pt x="2802706" y="372162"/>
                </a:lnTo>
                <a:lnTo>
                  <a:pt x="2766959" y="344650"/>
                </a:lnTo>
                <a:lnTo>
                  <a:pt x="2730484" y="318058"/>
                </a:lnTo>
                <a:lnTo>
                  <a:pt x="2693298" y="292401"/>
                </a:lnTo>
                <a:lnTo>
                  <a:pt x="2655418" y="267699"/>
                </a:lnTo>
                <a:lnTo>
                  <a:pt x="2616862" y="243968"/>
                </a:lnTo>
                <a:lnTo>
                  <a:pt x="2577646" y="221225"/>
                </a:lnTo>
                <a:lnTo>
                  <a:pt x="2537789" y="199488"/>
                </a:lnTo>
                <a:lnTo>
                  <a:pt x="2497308" y="178774"/>
                </a:lnTo>
                <a:lnTo>
                  <a:pt x="2456220" y="159101"/>
                </a:lnTo>
                <a:lnTo>
                  <a:pt x="2414542" y="140485"/>
                </a:lnTo>
                <a:lnTo>
                  <a:pt x="2372292" y="122945"/>
                </a:lnTo>
                <a:lnTo>
                  <a:pt x="2329487" y="106497"/>
                </a:lnTo>
                <a:lnTo>
                  <a:pt x="2286144" y="91160"/>
                </a:lnTo>
                <a:lnTo>
                  <a:pt x="2242281" y="76949"/>
                </a:lnTo>
                <a:lnTo>
                  <a:pt x="2197916" y="63884"/>
                </a:lnTo>
                <a:lnTo>
                  <a:pt x="2153064" y="51980"/>
                </a:lnTo>
                <a:lnTo>
                  <a:pt x="2107745" y="41256"/>
                </a:lnTo>
                <a:lnTo>
                  <a:pt x="2061974" y="31728"/>
                </a:lnTo>
                <a:lnTo>
                  <a:pt x="2015770" y="23414"/>
                </a:lnTo>
                <a:lnTo>
                  <a:pt x="1969150" y="16332"/>
                </a:lnTo>
                <a:lnTo>
                  <a:pt x="1922131" y="10499"/>
                </a:lnTo>
                <a:lnTo>
                  <a:pt x="1874730" y="5931"/>
                </a:lnTo>
                <a:lnTo>
                  <a:pt x="1826965" y="2647"/>
                </a:lnTo>
                <a:lnTo>
                  <a:pt x="1778854" y="664"/>
                </a:lnTo>
                <a:lnTo>
                  <a:pt x="1730413" y="0"/>
                </a:lnTo>
                <a:close/>
              </a:path>
            </a:pathLst>
          </a:custGeom>
          <a:solidFill>
            <a:srgbClr val="FAE2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5">
            <a:extLst>
              <a:ext uri="{FF2B5EF4-FFF2-40B4-BE49-F238E27FC236}">
                <a16:creationId xmlns:a16="http://schemas.microsoft.com/office/drawing/2014/main" id="{150008B5-611B-B936-EAD6-D2D46F4CF096}"/>
              </a:ext>
            </a:extLst>
          </p:cNvPr>
          <p:cNvSpPr txBox="1"/>
          <p:nvPr/>
        </p:nvSpPr>
        <p:spPr>
          <a:xfrm>
            <a:off x="1160475" y="3396488"/>
            <a:ext cx="2567940" cy="7880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5000" b="0" spc="345" dirty="0">
                <a:solidFill>
                  <a:srgbClr val="3C210A"/>
                </a:solidFill>
                <a:latin typeface="이사만루체 Medium"/>
                <a:cs typeface="이사만루체 Medium"/>
              </a:rPr>
              <a:t>통신상품</a:t>
            </a:r>
            <a:endParaRPr sz="5000">
              <a:latin typeface="이사만루체 Medium"/>
              <a:cs typeface="이사만루체 Medium"/>
            </a:endParaRPr>
          </a:p>
        </p:txBody>
      </p:sp>
      <p:sp>
        <p:nvSpPr>
          <p:cNvPr id="12" name="object 6">
            <a:extLst>
              <a:ext uri="{FF2B5EF4-FFF2-40B4-BE49-F238E27FC236}">
                <a16:creationId xmlns:a16="http://schemas.microsoft.com/office/drawing/2014/main" id="{508A7960-9FC7-4434-8BC3-873FFFE213ED}"/>
              </a:ext>
            </a:extLst>
          </p:cNvPr>
          <p:cNvSpPr/>
          <p:nvPr/>
        </p:nvSpPr>
        <p:spPr>
          <a:xfrm>
            <a:off x="4365497" y="2030348"/>
            <a:ext cx="3461385" cy="3461385"/>
          </a:xfrm>
          <a:custGeom>
            <a:avLst/>
            <a:gdLst/>
            <a:ahLst/>
            <a:cxnLst/>
            <a:rect l="l" t="t" r="r" b="b"/>
            <a:pathLst>
              <a:path w="3461384" h="3461385">
                <a:moveTo>
                  <a:pt x="1730502" y="0"/>
                </a:moveTo>
                <a:lnTo>
                  <a:pt x="1682067" y="664"/>
                </a:lnTo>
                <a:lnTo>
                  <a:pt x="1633961" y="2647"/>
                </a:lnTo>
                <a:lnTo>
                  <a:pt x="1586201" y="5931"/>
                </a:lnTo>
                <a:lnTo>
                  <a:pt x="1538806" y="10499"/>
                </a:lnTo>
                <a:lnTo>
                  <a:pt x="1491791" y="16332"/>
                </a:lnTo>
                <a:lnTo>
                  <a:pt x="1445175" y="23414"/>
                </a:lnTo>
                <a:lnTo>
                  <a:pt x="1398975" y="31728"/>
                </a:lnTo>
                <a:lnTo>
                  <a:pt x="1353208" y="41256"/>
                </a:lnTo>
                <a:lnTo>
                  <a:pt x="1307892" y="51980"/>
                </a:lnTo>
                <a:lnTo>
                  <a:pt x="1263043" y="63884"/>
                </a:lnTo>
                <a:lnTo>
                  <a:pt x="1218680" y="76949"/>
                </a:lnTo>
                <a:lnTo>
                  <a:pt x="1174819" y="91160"/>
                </a:lnTo>
                <a:lnTo>
                  <a:pt x="1131478" y="106497"/>
                </a:lnTo>
                <a:lnTo>
                  <a:pt x="1088675" y="122945"/>
                </a:lnTo>
                <a:lnTo>
                  <a:pt x="1046426" y="140485"/>
                </a:lnTo>
                <a:lnTo>
                  <a:pt x="1004749" y="159101"/>
                </a:lnTo>
                <a:lnTo>
                  <a:pt x="963662" y="178774"/>
                </a:lnTo>
                <a:lnTo>
                  <a:pt x="923181" y="199488"/>
                </a:lnTo>
                <a:lnTo>
                  <a:pt x="883324" y="221225"/>
                </a:lnTo>
                <a:lnTo>
                  <a:pt x="844109" y="243968"/>
                </a:lnTo>
                <a:lnTo>
                  <a:pt x="805552" y="267699"/>
                </a:lnTo>
                <a:lnTo>
                  <a:pt x="767672" y="292401"/>
                </a:lnTo>
                <a:lnTo>
                  <a:pt x="730485" y="318058"/>
                </a:lnTo>
                <a:lnTo>
                  <a:pt x="694009" y="344650"/>
                </a:lnTo>
                <a:lnTo>
                  <a:pt x="658261" y="372162"/>
                </a:lnTo>
                <a:lnTo>
                  <a:pt x="623259" y="400575"/>
                </a:lnTo>
                <a:lnTo>
                  <a:pt x="589020" y="429873"/>
                </a:lnTo>
                <a:lnTo>
                  <a:pt x="555560" y="460038"/>
                </a:lnTo>
                <a:lnTo>
                  <a:pt x="522899" y="491052"/>
                </a:lnTo>
                <a:lnTo>
                  <a:pt x="491052" y="522899"/>
                </a:lnTo>
                <a:lnTo>
                  <a:pt x="460038" y="555560"/>
                </a:lnTo>
                <a:lnTo>
                  <a:pt x="429873" y="589020"/>
                </a:lnTo>
                <a:lnTo>
                  <a:pt x="400575" y="623259"/>
                </a:lnTo>
                <a:lnTo>
                  <a:pt x="372162" y="658261"/>
                </a:lnTo>
                <a:lnTo>
                  <a:pt x="344650" y="694009"/>
                </a:lnTo>
                <a:lnTo>
                  <a:pt x="318058" y="730485"/>
                </a:lnTo>
                <a:lnTo>
                  <a:pt x="292401" y="767672"/>
                </a:lnTo>
                <a:lnTo>
                  <a:pt x="267699" y="805552"/>
                </a:lnTo>
                <a:lnTo>
                  <a:pt x="243968" y="844109"/>
                </a:lnTo>
                <a:lnTo>
                  <a:pt x="221225" y="883324"/>
                </a:lnTo>
                <a:lnTo>
                  <a:pt x="199488" y="923181"/>
                </a:lnTo>
                <a:lnTo>
                  <a:pt x="178774" y="963662"/>
                </a:lnTo>
                <a:lnTo>
                  <a:pt x="159101" y="1004749"/>
                </a:lnTo>
                <a:lnTo>
                  <a:pt x="140485" y="1046426"/>
                </a:lnTo>
                <a:lnTo>
                  <a:pt x="122945" y="1088675"/>
                </a:lnTo>
                <a:lnTo>
                  <a:pt x="106497" y="1131478"/>
                </a:lnTo>
                <a:lnTo>
                  <a:pt x="91160" y="1174819"/>
                </a:lnTo>
                <a:lnTo>
                  <a:pt x="76949" y="1218680"/>
                </a:lnTo>
                <a:lnTo>
                  <a:pt x="63884" y="1263043"/>
                </a:lnTo>
                <a:lnTo>
                  <a:pt x="51980" y="1307892"/>
                </a:lnTo>
                <a:lnTo>
                  <a:pt x="41256" y="1353208"/>
                </a:lnTo>
                <a:lnTo>
                  <a:pt x="31728" y="1398975"/>
                </a:lnTo>
                <a:lnTo>
                  <a:pt x="23414" y="1445175"/>
                </a:lnTo>
                <a:lnTo>
                  <a:pt x="16332" y="1491791"/>
                </a:lnTo>
                <a:lnTo>
                  <a:pt x="10499" y="1538806"/>
                </a:lnTo>
                <a:lnTo>
                  <a:pt x="5931" y="1586201"/>
                </a:lnTo>
                <a:lnTo>
                  <a:pt x="2647" y="1633961"/>
                </a:lnTo>
                <a:lnTo>
                  <a:pt x="664" y="1682067"/>
                </a:lnTo>
                <a:lnTo>
                  <a:pt x="0" y="1730502"/>
                </a:lnTo>
                <a:lnTo>
                  <a:pt x="664" y="1778936"/>
                </a:lnTo>
                <a:lnTo>
                  <a:pt x="2647" y="1827042"/>
                </a:lnTo>
                <a:lnTo>
                  <a:pt x="5931" y="1874802"/>
                </a:lnTo>
                <a:lnTo>
                  <a:pt x="10499" y="1922197"/>
                </a:lnTo>
                <a:lnTo>
                  <a:pt x="16332" y="1969212"/>
                </a:lnTo>
                <a:lnTo>
                  <a:pt x="23414" y="2015828"/>
                </a:lnTo>
                <a:lnTo>
                  <a:pt x="31728" y="2062028"/>
                </a:lnTo>
                <a:lnTo>
                  <a:pt x="41256" y="2107795"/>
                </a:lnTo>
                <a:lnTo>
                  <a:pt x="51980" y="2153111"/>
                </a:lnTo>
                <a:lnTo>
                  <a:pt x="63884" y="2197960"/>
                </a:lnTo>
                <a:lnTo>
                  <a:pt x="76949" y="2242323"/>
                </a:lnTo>
                <a:lnTo>
                  <a:pt x="91160" y="2286184"/>
                </a:lnTo>
                <a:lnTo>
                  <a:pt x="106497" y="2329525"/>
                </a:lnTo>
                <a:lnTo>
                  <a:pt x="122945" y="2372328"/>
                </a:lnTo>
                <a:lnTo>
                  <a:pt x="140485" y="2414577"/>
                </a:lnTo>
                <a:lnTo>
                  <a:pt x="159101" y="2456254"/>
                </a:lnTo>
                <a:lnTo>
                  <a:pt x="178774" y="2497341"/>
                </a:lnTo>
                <a:lnTo>
                  <a:pt x="199488" y="2537822"/>
                </a:lnTo>
                <a:lnTo>
                  <a:pt x="221225" y="2577679"/>
                </a:lnTo>
                <a:lnTo>
                  <a:pt x="243968" y="2616894"/>
                </a:lnTo>
                <a:lnTo>
                  <a:pt x="267699" y="2655451"/>
                </a:lnTo>
                <a:lnTo>
                  <a:pt x="292401" y="2693331"/>
                </a:lnTo>
                <a:lnTo>
                  <a:pt x="318058" y="2730518"/>
                </a:lnTo>
                <a:lnTo>
                  <a:pt x="344650" y="2766994"/>
                </a:lnTo>
                <a:lnTo>
                  <a:pt x="372162" y="2802742"/>
                </a:lnTo>
                <a:lnTo>
                  <a:pt x="400575" y="2837744"/>
                </a:lnTo>
                <a:lnTo>
                  <a:pt x="429873" y="2871983"/>
                </a:lnTo>
                <a:lnTo>
                  <a:pt x="460038" y="2905443"/>
                </a:lnTo>
                <a:lnTo>
                  <a:pt x="491052" y="2938104"/>
                </a:lnTo>
                <a:lnTo>
                  <a:pt x="522899" y="2969951"/>
                </a:lnTo>
                <a:lnTo>
                  <a:pt x="555560" y="3000965"/>
                </a:lnTo>
                <a:lnTo>
                  <a:pt x="589020" y="3031130"/>
                </a:lnTo>
                <a:lnTo>
                  <a:pt x="623259" y="3060428"/>
                </a:lnTo>
                <a:lnTo>
                  <a:pt x="658261" y="3088841"/>
                </a:lnTo>
                <a:lnTo>
                  <a:pt x="694009" y="3116353"/>
                </a:lnTo>
                <a:lnTo>
                  <a:pt x="730485" y="3142945"/>
                </a:lnTo>
                <a:lnTo>
                  <a:pt x="767672" y="3168602"/>
                </a:lnTo>
                <a:lnTo>
                  <a:pt x="805552" y="3193304"/>
                </a:lnTo>
                <a:lnTo>
                  <a:pt x="844109" y="3217035"/>
                </a:lnTo>
                <a:lnTo>
                  <a:pt x="883324" y="3239778"/>
                </a:lnTo>
                <a:lnTo>
                  <a:pt x="923181" y="3261515"/>
                </a:lnTo>
                <a:lnTo>
                  <a:pt x="963662" y="3282229"/>
                </a:lnTo>
                <a:lnTo>
                  <a:pt x="1004749" y="3301902"/>
                </a:lnTo>
                <a:lnTo>
                  <a:pt x="1046426" y="3320518"/>
                </a:lnTo>
                <a:lnTo>
                  <a:pt x="1088675" y="3338058"/>
                </a:lnTo>
                <a:lnTo>
                  <a:pt x="1131478" y="3354506"/>
                </a:lnTo>
                <a:lnTo>
                  <a:pt x="1174819" y="3369843"/>
                </a:lnTo>
                <a:lnTo>
                  <a:pt x="1218680" y="3384054"/>
                </a:lnTo>
                <a:lnTo>
                  <a:pt x="1263043" y="3397119"/>
                </a:lnTo>
                <a:lnTo>
                  <a:pt x="1307892" y="3409023"/>
                </a:lnTo>
                <a:lnTo>
                  <a:pt x="1353208" y="3419747"/>
                </a:lnTo>
                <a:lnTo>
                  <a:pt x="1398975" y="3429275"/>
                </a:lnTo>
                <a:lnTo>
                  <a:pt x="1445175" y="3437589"/>
                </a:lnTo>
                <a:lnTo>
                  <a:pt x="1491791" y="3444671"/>
                </a:lnTo>
                <a:lnTo>
                  <a:pt x="1538806" y="3450504"/>
                </a:lnTo>
                <a:lnTo>
                  <a:pt x="1586201" y="3455072"/>
                </a:lnTo>
                <a:lnTo>
                  <a:pt x="1633961" y="3458356"/>
                </a:lnTo>
                <a:lnTo>
                  <a:pt x="1682067" y="3460339"/>
                </a:lnTo>
                <a:lnTo>
                  <a:pt x="1730502" y="3461004"/>
                </a:lnTo>
                <a:lnTo>
                  <a:pt x="1778936" y="3460339"/>
                </a:lnTo>
                <a:lnTo>
                  <a:pt x="1827042" y="3458356"/>
                </a:lnTo>
                <a:lnTo>
                  <a:pt x="1874802" y="3455072"/>
                </a:lnTo>
                <a:lnTo>
                  <a:pt x="1922197" y="3450504"/>
                </a:lnTo>
                <a:lnTo>
                  <a:pt x="1969212" y="3444671"/>
                </a:lnTo>
                <a:lnTo>
                  <a:pt x="2015828" y="3437589"/>
                </a:lnTo>
                <a:lnTo>
                  <a:pt x="2062028" y="3429275"/>
                </a:lnTo>
                <a:lnTo>
                  <a:pt x="2107795" y="3419747"/>
                </a:lnTo>
                <a:lnTo>
                  <a:pt x="2153111" y="3409023"/>
                </a:lnTo>
                <a:lnTo>
                  <a:pt x="2197960" y="3397119"/>
                </a:lnTo>
                <a:lnTo>
                  <a:pt x="2242323" y="3384054"/>
                </a:lnTo>
                <a:lnTo>
                  <a:pt x="2286184" y="3369843"/>
                </a:lnTo>
                <a:lnTo>
                  <a:pt x="2329525" y="3354506"/>
                </a:lnTo>
                <a:lnTo>
                  <a:pt x="2372328" y="3338058"/>
                </a:lnTo>
                <a:lnTo>
                  <a:pt x="2414577" y="3320518"/>
                </a:lnTo>
                <a:lnTo>
                  <a:pt x="2456254" y="3301902"/>
                </a:lnTo>
                <a:lnTo>
                  <a:pt x="2497341" y="3282229"/>
                </a:lnTo>
                <a:lnTo>
                  <a:pt x="2537822" y="3261515"/>
                </a:lnTo>
                <a:lnTo>
                  <a:pt x="2577679" y="3239778"/>
                </a:lnTo>
                <a:lnTo>
                  <a:pt x="2616894" y="3217035"/>
                </a:lnTo>
                <a:lnTo>
                  <a:pt x="2655451" y="3193304"/>
                </a:lnTo>
                <a:lnTo>
                  <a:pt x="2693331" y="3168602"/>
                </a:lnTo>
                <a:lnTo>
                  <a:pt x="2730518" y="3142945"/>
                </a:lnTo>
                <a:lnTo>
                  <a:pt x="2766994" y="3116353"/>
                </a:lnTo>
                <a:lnTo>
                  <a:pt x="2802742" y="3088841"/>
                </a:lnTo>
                <a:lnTo>
                  <a:pt x="2837744" y="3060428"/>
                </a:lnTo>
                <a:lnTo>
                  <a:pt x="2871983" y="3031130"/>
                </a:lnTo>
                <a:lnTo>
                  <a:pt x="2905443" y="3000965"/>
                </a:lnTo>
                <a:lnTo>
                  <a:pt x="2938104" y="2969951"/>
                </a:lnTo>
                <a:lnTo>
                  <a:pt x="2969951" y="2938104"/>
                </a:lnTo>
                <a:lnTo>
                  <a:pt x="3000965" y="2905443"/>
                </a:lnTo>
                <a:lnTo>
                  <a:pt x="3031130" y="2871983"/>
                </a:lnTo>
                <a:lnTo>
                  <a:pt x="3060428" y="2837744"/>
                </a:lnTo>
                <a:lnTo>
                  <a:pt x="3088841" y="2802742"/>
                </a:lnTo>
                <a:lnTo>
                  <a:pt x="3116353" y="2766994"/>
                </a:lnTo>
                <a:lnTo>
                  <a:pt x="3142945" y="2730518"/>
                </a:lnTo>
                <a:lnTo>
                  <a:pt x="3168602" y="2693331"/>
                </a:lnTo>
                <a:lnTo>
                  <a:pt x="3193304" y="2655451"/>
                </a:lnTo>
                <a:lnTo>
                  <a:pt x="3217035" y="2616894"/>
                </a:lnTo>
                <a:lnTo>
                  <a:pt x="3239778" y="2577679"/>
                </a:lnTo>
                <a:lnTo>
                  <a:pt x="3261515" y="2537822"/>
                </a:lnTo>
                <a:lnTo>
                  <a:pt x="3282229" y="2497341"/>
                </a:lnTo>
                <a:lnTo>
                  <a:pt x="3301902" y="2456254"/>
                </a:lnTo>
                <a:lnTo>
                  <a:pt x="3320518" y="2414577"/>
                </a:lnTo>
                <a:lnTo>
                  <a:pt x="3338058" y="2372328"/>
                </a:lnTo>
                <a:lnTo>
                  <a:pt x="3354506" y="2329525"/>
                </a:lnTo>
                <a:lnTo>
                  <a:pt x="3369843" y="2286184"/>
                </a:lnTo>
                <a:lnTo>
                  <a:pt x="3384054" y="2242323"/>
                </a:lnTo>
                <a:lnTo>
                  <a:pt x="3397119" y="2197960"/>
                </a:lnTo>
                <a:lnTo>
                  <a:pt x="3409023" y="2153111"/>
                </a:lnTo>
                <a:lnTo>
                  <a:pt x="3419747" y="2107795"/>
                </a:lnTo>
                <a:lnTo>
                  <a:pt x="3429275" y="2062028"/>
                </a:lnTo>
                <a:lnTo>
                  <a:pt x="3437589" y="2015828"/>
                </a:lnTo>
                <a:lnTo>
                  <a:pt x="3444671" y="1969212"/>
                </a:lnTo>
                <a:lnTo>
                  <a:pt x="3450504" y="1922197"/>
                </a:lnTo>
                <a:lnTo>
                  <a:pt x="3455072" y="1874802"/>
                </a:lnTo>
                <a:lnTo>
                  <a:pt x="3458356" y="1827042"/>
                </a:lnTo>
                <a:lnTo>
                  <a:pt x="3460339" y="1778936"/>
                </a:lnTo>
                <a:lnTo>
                  <a:pt x="3461004" y="1730502"/>
                </a:lnTo>
                <a:lnTo>
                  <a:pt x="3460339" y="1682067"/>
                </a:lnTo>
                <a:lnTo>
                  <a:pt x="3458356" y="1633961"/>
                </a:lnTo>
                <a:lnTo>
                  <a:pt x="3455072" y="1586201"/>
                </a:lnTo>
                <a:lnTo>
                  <a:pt x="3450504" y="1538806"/>
                </a:lnTo>
                <a:lnTo>
                  <a:pt x="3444671" y="1491791"/>
                </a:lnTo>
                <a:lnTo>
                  <a:pt x="3437589" y="1445175"/>
                </a:lnTo>
                <a:lnTo>
                  <a:pt x="3429275" y="1398975"/>
                </a:lnTo>
                <a:lnTo>
                  <a:pt x="3419747" y="1353208"/>
                </a:lnTo>
                <a:lnTo>
                  <a:pt x="3409023" y="1307892"/>
                </a:lnTo>
                <a:lnTo>
                  <a:pt x="3397119" y="1263043"/>
                </a:lnTo>
                <a:lnTo>
                  <a:pt x="3384054" y="1218680"/>
                </a:lnTo>
                <a:lnTo>
                  <a:pt x="3369843" y="1174819"/>
                </a:lnTo>
                <a:lnTo>
                  <a:pt x="3354506" y="1131478"/>
                </a:lnTo>
                <a:lnTo>
                  <a:pt x="3338058" y="1088675"/>
                </a:lnTo>
                <a:lnTo>
                  <a:pt x="3320518" y="1046426"/>
                </a:lnTo>
                <a:lnTo>
                  <a:pt x="3301902" y="1004749"/>
                </a:lnTo>
                <a:lnTo>
                  <a:pt x="3282229" y="963662"/>
                </a:lnTo>
                <a:lnTo>
                  <a:pt x="3261515" y="923181"/>
                </a:lnTo>
                <a:lnTo>
                  <a:pt x="3239778" y="883324"/>
                </a:lnTo>
                <a:lnTo>
                  <a:pt x="3217035" y="844109"/>
                </a:lnTo>
                <a:lnTo>
                  <a:pt x="3193304" y="805552"/>
                </a:lnTo>
                <a:lnTo>
                  <a:pt x="3168602" y="767672"/>
                </a:lnTo>
                <a:lnTo>
                  <a:pt x="3142945" y="730485"/>
                </a:lnTo>
                <a:lnTo>
                  <a:pt x="3116353" y="694009"/>
                </a:lnTo>
                <a:lnTo>
                  <a:pt x="3088841" y="658261"/>
                </a:lnTo>
                <a:lnTo>
                  <a:pt x="3060428" y="623259"/>
                </a:lnTo>
                <a:lnTo>
                  <a:pt x="3031130" y="589020"/>
                </a:lnTo>
                <a:lnTo>
                  <a:pt x="3000965" y="555560"/>
                </a:lnTo>
                <a:lnTo>
                  <a:pt x="2969951" y="522899"/>
                </a:lnTo>
                <a:lnTo>
                  <a:pt x="2938104" y="491052"/>
                </a:lnTo>
                <a:lnTo>
                  <a:pt x="2905443" y="460038"/>
                </a:lnTo>
                <a:lnTo>
                  <a:pt x="2871983" y="429873"/>
                </a:lnTo>
                <a:lnTo>
                  <a:pt x="2837744" y="400575"/>
                </a:lnTo>
                <a:lnTo>
                  <a:pt x="2802742" y="372162"/>
                </a:lnTo>
                <a:lnTo>
                  <a:pt x="2766994" y="344650"/>
                </a:lnTo>
                <a:lnTo>
                  <a:pt x="2730518" y="318058"/>
                </a:lnTo>
                <a:lnTo>
                  <a:pt x="2693331" y="292401"/>
                </a:lnTo>
                <a:lnTo>
                  <a:pt x="2655451" y="267699"/>
                </a:lnTo>
                <a:lnTo>
                  <a:pt x="2616894" y="243968"/>
                </a:lnTo>
                <a:lnTo>
                  <a:pt x="2577679" y="221225"/>
                </a:lnTo>
                <a:lnTo>
                  <a:pt x="2537822" y="199488"/>
                </a:lnTo>
                <a:lnTo>
                  <a:pt x="2497341" y="178774"/>
                </a:lnTo>
                <a:lnTo>
                  <a:pt x="2456254" y="159101"/>
                </a:lnTo>
                <a:lnTo>
                  <a:pt x="2414577" y="140485"/>
                </a:lnTo>
                <a:lnTo>
                  <a:pt x="2372328" y="122945"/>
                </a:lnTo>
                <a:lnTo>
                  <a:pt x="2329525" y="106497"/>
                </a:lnTo>
                <a:lnTo>
                  <a:pt x="2286184" y="91160"/>
                </a:lnTo>
                <a:lnTo>
                  <a:pt x="2242323" y="76949"/>
                </a:lnTo>
                <a:lnTo>
                  <a:pt x="2197960" y="63884"/>
                </a:lnTo>
                <a:lnTo>
                  <a:pt x="2153111" y="51980"/>
                </a:lnTo>
                <a:lnTo>
                  <a:pt x="2107795" y="41256"/>
                </a:lnTo>
                <a:lnTo>
                  <a:pt x="2062028" y="31728"/>
                </a:lnTo>
                <a:lnTo>
                  <a:pt x="2015828" y="23414"/>
                </a:lnTo>
                <a:lnTo>
                  <a:pt x="1969212" y="16332"/>
                </a:lnTo>
                <a:lnTo>
                  <a:pt x="1922197" y="10499"/>
                </a:lnTo>
                <a:lnTo>
                  <a:pt x="1874802" y="5931"/>
                </a:lnTo>
                <a:lnTo>
                  <a:pt x="1827042" y="2647"/>
                </a:lnTo>
                <a:lnTo>
                  <a:pt x="1778936" y="664"/>
                </a:lnTo>
                <a:lnTo>
                  <a:pt x="1730502" y="0"/>
                </a:lnTo>
                <a:close/>
              </a:path>
            </a:pathLst>
          </a:custGeom>
          <a:solidFill>
            <a:srgbClr val="FAE2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7">
            <a:extLst>
              <a:ext uri="{FF2B5EF4-FFF2-40B4-BE49-F238E27FC236}">
                <a16:creationId xmlns:a16="http://schemas.microsoft.com/office/drawing/2014/main" id="{9BD1FA9B-358A-3862-00BE-877C3C53DB34}"/>
              </a:ext>
            </a:extLst>
          </p:cNvPr>
          <p:cNvSpPr txBox="1"/>
          <p:nvPr/>
        </p:nvSpPr>
        <p:spPr>
          <a:xfrm>
            <a:off x="5120385" y="3377006"/>
            <a:ext cx="1961514" cy="788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5000" b="0" spc="160" dirty="0">
                <a:solidFill>
                  <a:srgbClr val="3C210A"/>
                </a:solidFill>
                <a:latin typeface="이사만루체 Medium"/>
                <a:cs typeface="이사만루체 Medium"/>
              </a:rPr>
              <a:t>AI상품</a:t>
            </a:r>
            <a:endParaRPr sz="5000">
              <a:latin typeface="이사만루체 Medium"/>
              <a:cs typeface="이사만루체 Medium"/>
            </a:endParaRPr>
          </a:p>
        </p:txBody>
      </p:sp>
      <p:sp>
        <p:nvSpPr>
          <p:cNvPr id="14" name="object 8">
            <a:extLst>
              <a:ext uri="{FF2B5EF4-FFF2-40B4-BE49-F238E27FC236}">
                <a16:creationId xmlns:a16="http://schemas.microsoft.com/office/drawing/2014/main" id="{774018D6-691E-195A-153C-15AEC2CB9C5F}"/>
              </a:ext>
            </a:extLst>
          </p:cNvPr>
          <p:cNvSpPr/>
          <p:nvPr/>
        </p:nvSpPr>
        <p:spPr>
          <a:xfrm>
            <a:off x="8082153" y="1917319"/>
            <a:ext cx="3461385" cy="3461385"/>
          </a:xfrm>
          <a:custGeom>
            <a:avLst/>
            <a:gdLst/>
            <a:ahLst/>
            <a:cxnLst/>
            <a:rect l="l" t="t" r="r" b="b"/>
            <a:pathLst>
              <a:path w="3461384" h="3461385">
                <a:moveTo>
                  <a:pt x="1730502" y="0"/>
                </a:moveTo>
                <a:lnTo>
                  <a:pt x="1682060" y="664"/>
                </a:lnTo>
                <a:lnTo>
                  <a:pt x="1633949" y="2647"/>
                </a:lnTo>
                <a:lnTo>
                  <a:pt x="1586184" y="5930"/>
                </a:lnTo>
                <a:lnTo>
                  <a:pt x="1538783" y="10497"/>
                </a:lnTo>
                <a:lnTo>
                  <a:pt x="1491764" y="16330"/>
                </a:lnTo>
                <a:lnTo>
                  <a:pt x="1445144" y="23411"/>
                </a:lnTo>
                <a:lnTo>
                  <a:pt x="1398940" y="31723"/>
                </a:lnTo>
                <a:lnTo>
                  <a:pt x="1353169" y="41249"/>
                </a:lnTo>
                <a:lnTo>
                  <a:pt x="1307850" y="51972"/>
                </a:lnTo>
                <a:lnTo>
                  <a:pt x="1262998" y="63875"/>
                </a:lnTo>
                <a:lnTo>
                  <a:pt x="1218633" y="76939"/>
                </a:lnTo>
                <a:lnTo>
                  <a:pt x="1174770" y="91147"/>
                </a:lnTo>
                <a:lnTo>
                  <a:pt x="1131427" y="106483"/>
                </a:lnTo>
                <a:lnTo>
                  <a:pt x="1088622" y="122929"/>
                </a:lnTo>
                <a:lnTo>
                  <a:pt x="1046372" y="140467"/>
                </a:lnTo>
                <a:lnTo>
                  <a:pt x="1004694" y="159080"/>
                </a:lnTo>
                <a:lnTo>
                  <a:pt x="963606" y="178751"/>
                </a:lnTo>
                <a:lnTo>
                  <a:pt x="923125" y="199463"/>
                </a:lnTo>
                <a:lnTo>
                  <a:pt x="883268" y="221198"/>
                </a:lnTo>
                <a:lnTo>
                  <a:pt x="844053" y="243939"/>
                </a:lnTo>
                <a:lnTo>
                  <a:pt x="805496" y="267668"/>
                </a:lnTo>
                <a:lnTo>
                  <a:pt x="767616" y="292368"/>
                </a:lnTo>
                <a:lnTo>
                  <a:pt x="730430" y="318022"/>
                </a:lnTo>
                <a:lnTo>
                  <a:pt x="693955" y="344613"/>
                </a:lnTo>
                <a:lnTo>
                  <a:pt x="658208" y="372122"/>
                </a:lnTo>
                <a:lnTo>
                  <a:pt x="623206" y="400534"/>
                </a:lnTo>
                <a:lnTo>
                  <a:pt x="588968" y="429830"/>
                </a:lnTo>
                <a:lnTo>
                  <a:pt x="555510" y="459993"/>
                </a:lnTo>
                <a:lnTo>
                  <a:pt x="522850" y="491005"/>
                </a:lnTo>
                <a:lnTo>
                  <a:pt x="491005" y="522850"/>
                </a:lnTo>
                <a:lnTo>
                  <a:pt x="459993" y="555510"/>
                </a:lnTo>
                <a:lnTo>
                  <a:pt x="429830" y="588968"/>
                </a:lnTo>
                <a:lnTo>
                  <a:pt x="400534" y="623206"/>
                </a:lnTo>
                <a:lnTo>
                  <a:pt x="372122" y="658208"/>
                </a:lnTo>
                <a:lnTo>
                  <a:pt x="344613" y="693955"/>
                </a:lnTo>
                <a:lnTo>
                  <a:pt x="318022" y="730430"/>
                </a:lnTo>
                <a:lnTo>
                  <a:pt x="292368" y="767616"/>
                </a:lnTo>
                <a:lnTo>
                  <a:pt x="267668" y="805496"/>
                </a:lnTo>
                <a:lnTo>
                  <a:pt x="243939" y="844053"/>
                </a:lnTo>
                <a:lnTo>
                  <a:pt x="221198" y="883268"/>
                </a:lnTo>
                <a:lnTo>
                  <a:pt x="199463" y="923125"/>
                </a:lnTo>
                <a:lnTo>
                  <a:pt x="178751" y="963606"/>
                </a:lnTo>
                <a:lnTo>
                  <a:pt x="159080" y="1004694"/>
                </a:lnTo>
                <a:lnTo>
                  <a:pt x="140467" y="1046372"/>
                </a:lnTo>
                <a:lnTo>
                  <a:pt x="122929" y="1088622"/>
                </a:lnTo>
                <a:lnTo>
                  <a:pt x="106483" y="1131427"/>
                </a:lnTo>
                <a:lnTo>
                  <a:pt x="91147" y="1174770"/>
                </a:lnTo>
                <a:lnTo>
                  <a:pt x="76939" y="1218633"/>
                </a:lnTo>
                <a:lnTo>
                  <a:pt x="63875" y="1262998"/>
                </a:lnTo>
                <a:lnTo>
                  <a:pt x="51972" y="1307850"/>
                </a:lnTo>
                <a:lnTo>
                  <a:pt x="41249" y="1353169"/>
                </a:lnTo>
                <a:lnTo>
                  <a:pt x="31723" y="1398940"/>
                </a:lnTo>
                <a:lnTo>
                  <a:pt x="23411" y="1445144"/>
                </a:lnTo>
                <a:lnTo>
                  <a:pt x="16330" y="1491764"/>
                </a:lnTo>
                <a:lnTo>
                  <a:pt x="10497" y="1538783"/>
                </a:lnTo>
                <a:lnTo>
                  <a:pt x="5930" y="1586184"/>
                </a:lnTo>
                <a:lnTo>
                  <a:pt x="2647" y="1633949"/>
                </a:lnTo>
                <a:lnTo>
                  <a:pt x="664" y="1682060"/>
                </a:lnTo>
                <a:lnTo>
                  <a:pt x="0" y="1730501"/>
                </a:lnTo>
                <a:lnTo>
                  <a:pt x="664" y="1778936"/>
                </a:lnTo>
                <a:lnTo>
                  <a:pt x="2647" y="1827042"/>
                </a:lnTo>
                <a:lnTo>
                  <a:pt x="5930" y="1874801"/>
                </a:lnTo>
                <a:lnTo>
                  <a:pt x="10497" y="1922196"/>
                </a:lnTo>
                <a:lnTo>
                  <a:pt x="16330" y="1969209"/>
                </a:lnTo>
                <a:lnTo>
                  <a:pt x="23411" y="2015824"/>
                </a:lnTo>
                <a:lnTo>
                  <a:pt x="31723" y="2062023"/>
                </a:lnTo>
                <a:lnTo>
                  <a:pt x="41249" y="2107789"/>
                </a:lnTo>
                <a:lnTo>
                  <a:pt x="51972" y="2153103"/>
                </a:lnTo>
                <a:lnTo>
                  <a:pt x="63875" y="2197950"/>
                </a:lnTo>
                <a:lnTo>
                  <a:pt x="76939" y="2242312"/>
                </a:lnTo>
                <a:lnTo>
                  <a:pt x="91147" y="2286170"/>
                </a:lnTo>
                <a:lnTo>
                  <a:pt x="106483" y="2329509"/>
                </a:lnTo>
                <a:lnTo>
                  <a:pt x="122929" y="2372310"/>
                </a:lnTo>
                <a:lnTo>
                  <a:pt x="140467" y="2414557"/>
                </a:lnTo>
                <a:lnTo>
                  <a:pt x="159080" y="2456231"/>
                </a:lnTo>
                <a:lnTo>
                  <a:pt x="178751" y="2497316"/>
                </a:lnTo>
                <a:lnTo>
                  <a:pt x="199463" y="2537794"/>
                </a:lnTo>
                <a:lnTo>
                  <a:pt x="221198" y="2577648"/>
                </a:lnTo>
                <a:lnTo>
                  <a:pt x="243939" y="2616860"/>
                </a:lnTo>
                <a:lnTo>
                  <a:pt x="267668" y="2655414"/>
                </a:lnTo>
                <a:lnTo>
                  <a:pt x="292368" y="2693291"/>
                </a:lnTo>
                <a:lnTo>
                  <a:pt x="318022" y="2730475"/>
                </a:lnTo>
                <a:lnTo>
                  <a:pt x="344613" y="2766948"/>
                </a:lnTo>
                <a:lnTo>
                  <a:pt x="372122" y="2802693"/>
                </a:lnTo>
                <a:lnTo>
                  <a:pt x="400534" y="2837692"/>
                </a:lnTo>
                <a:lnTo>
                  <a:pt x="429830" y="2871928"/>
                </a:lnTo>
                <a:lnTo>
                  <a:pt x="459993" y="2905384"/>
                </a:lnTo>
                <a:lnTo>
                  <a:pt x="491005" y="2938042"/>
                </a:lnTo>
                <a:lnTo>
                  <a:pt x="522850" y="2969886"/>
                </a:lnTo>
                <a:lnTo>
                  <a:pt x="555510" y="3000897"/>
                </a:lnTo>
                <a:lnTo>
                  <a:pt x="588968" y="3031059"/>
                </a:lnTo>
                <a:lnTo>
                  <a:pt x="623206" y="3060353"/>
                </a:lnTo>
                <a:lnTo>
                  <a:pt x="658208" y="3088763"/>
                </a:lnTo>
                <a:lnTo>
                  <a:pt x="693955" y="3116272"/>
                </a:lnTo>
                <a:lnTo>
                  <a:pt x="730430" y="3142861"/>
                </a:lnTo>
                <a:lnTo>
                  <a:pt x="767616" y="3168514"/>
                </a:lnTo>
                <a:lnTo>
                  <a:pt x="805496" y="3193214"/>
                </a:lnTo>
                <a:lnTo>
                  <a:pt x="844053" y="3216942"/>
                </a:lnTo>
                <a:lnTo>
                  <a:pt x="883268" y="3239682"/>
                </a:lnTo>
                <a:lnTo>
                  <a:pt x="923125" y="3261417"/>
                </a:lnTo>
                <a:lnTo>
                  <a:pt x="963606" y="3282128"/>
                </a:lnTo>
                <a:lnTo>
                  <a:pt x="1004694" y="3301798"/>
                </a:lnTo>
                <a:lnTo>
                  <a:pt x="1046372" y="3320411"/>
                </a:lnTo>
                <a:lnTo>
                  <a:pt x="1088622" y="3337949"/>
                </a:lnTo>
                <a:lnTo>
                  <a:pt x="1131427" y="3354394"/>
                </a:lnTo>
                <a:lnTo>
                  <a:pt x="1174770" y="3369730"/>
                </a:lnTo>
                <a:lnTo>
                  <a:pt x="1218633" y="3383938"/>
                </a:lnTo>
                <a:lnTo>
                  <a:pt x="1262998" y="3397002"/>
                </a:lnTo>
                <a:lnTo>
                  <a:pt x="1307850" y="3408904"/>
                </a:lnTo>
                <a:lnTo>
                  <a:pt x="1353169" y="3419627"/>
                </a:lnTo>
                <a:lnTo>
                  <a:pt x="1398940" y="3429153"/>
                </a:lnTo>
                <a:lnTo>
                  <a:pt x="1445144" y="3437465"/>
                </a:lnTo>
                <a:lnTo>
                  <a:pt x="1491764" y="3444547"/>
                </a:lnTo>
                <a:lnTo>
                  <a:pt x="1538783" y="3450379"/>
                </a:lnTo>
                <a:lnTo>
                  <a:pt x="1586184" y="3454946"/>
                </a:lnTo>
                <a:lnTo>
                  <a:pt x="1633949" y="3458229"/>
                </a:lnTo>
                <a:lnTo>
                  <a:pt x="1682060" y="3460212"/>
                </a:lnTo>
                <a:lnTo>
                  <a:pt x="1730502" y="3460877"/>
                </a:lnTo>
                <a:lnTo>
                  <a:pt x="1778936" y="3460212"/>
                </a:lnTo>
                <a:lnTo>
                  <a:pt x="1827042" y="3458229"/>
                </a:lnTo>
                <a:lnTo>
                  <a:pt x="1874801" y="3454946"/>
                </a:lnTo>
                <a:lnTo>
                  <a:pt x="1922196" y="3450379"/>
                </a:lnTo>
                <a:lnTo>
                  <a:pt x="1969209" y="3444547"/>
                </a:lnTo>
                <a:lnTo>
                  <a:pt x="2015824" y="3437465"/>
                </a:lnTo>
                <a:lnTo>
                  <a:pt x="2062023" y="3429153"/>
                </a:lnTo>
                <a:lnTo>
                  <a:pt x="2107789" y="3419627"/>
                </a:lnTo>
                <a:lnTo>
                  <a:pt x="2153103" y="3408904"/>
                </a:lnTo>
                <a:lnTo>
                  <a:pt x="2197950" y="3397002"/>
                </a:lnTo>
                <a:lnTo>
                  <a:pt x="2242312" y="3383938"/>
                </a:lnTo>
                <a:lnTo>
                  <a:pt x="2286170" y="3369730"/>
                </a:lnTo>
                <a:lnTo>
                  <a:pt x="2329509" y="3354394"/>
                </a:lnTo>
                <a:lnTo>
                  <a:pt x="2372310" y="3337949"/>
                </a:lnTo>
                <a:lnTo>
                  <a:pt x="2414557" y="3320411"/>
                </a:lnTo>
                <a:lnTo>
                  <a:pt x="2456231" y="3301798"/>
                </a:lnTo>
                <a:lnTo>
                  <a:pt x="2497316" y="3282128"/>
                </a:lnTo>
                <a:lnTo>
                  <a:pt x="2537794" y="3261417"/>
                </a:lnTo>
                <a:lnTo>
                  <a:pt x="2577648" y="3239682"/>
                </a:lnTo>
                <a:lnTo>
                  <a:pt x="2616860" y="3216942"/>
                </a:lnTo>
                <a:lnTo>
                  <a:pt x="2655414" y="3193214"/>
                </a:lnTo>
                <a:lnTo>
                  <a:pt x="2693291" y="3168514"/>
                </a:lnTo>
                <a:lnTo>
                  <a:pt x="2730475" y="3142861"/>
                </a:lnTo>
                <a:lnTo>
                  <a:pt x="2766948" y="3116272"/>
                </a:lnTo>
                <a:lnTo>
                  <a:pt x="2802693" y="3088763"/>
                </a:lnTo>
                <a:lnTo>
                  <a:pt x="2837692" y="3060353"/>
                </a:lnTo>
                <a:lnTo>
                  <a:pt x="2871928" y="3031059"/>
                </a:lnTo>
                <a:lnTo>
                  <a:pt x="2905384" y="3000897"/>
                </a:lnTo>
                <a:lnTo>
                  <a:pt x="2938042" y="2969886"/>
                </a:lnTo>
                <a:lnTo>
                  <a:pt x="2969886" y="2938042"/>
                </a:lnTo>
                <a:lnTo>
                  <a:pt x="3000897" y="2905384"/>
                </a:lnTo>
                <a:lnTo>
                  <a:pt x="3031059" y="2871928"/>
                </a:lnTo>
                <a:lnTo>
                  <a:pt x="3060353" y="2837692"/>
                </a:lnTo>
                <a:lnTo>
                  <a:pt x="3088763" y="2802693"/>
                </a:lnTo>
                <a:lnTo>
                  <a:pt x="3116272" y="2766948"/>
                </a:lnTo>
                <a:lnTo>
                  <a:pt x="3142861" y="2730475"/>
                </a:lnTo>
                <a:lnTo>
                  <a:pt x="3168514" y="2693291"/>
                </a:lnTo>
                <a:lnTo>
                  <a:pt x="3193214" y="2655414"/>
                </a:lnTo>
                <a:lnTo>
                  <a:pt x="3216942" y="2616860"/>
                </a:lnTo>
                <a:lnTo>
                  <a:pt x="3239682" y="2577648"/>
                </a:lnTo>
                <a:lnTo>
                  <a:pt x="3261417" y="2537794"/>
                </a:lnTo>
                <a:lnTo>
                  <a:pt x="3282128" y="2497316"/>
                </a:lnTo>
                <a:lnTo>
                  <a:pt x="3301798" y="2456231"/>
                </a:lnTo>
                <a:lnTo>
                  <a:pt x="3320411" y="2414557"/>
                </a:lnTo>
                <a:lnTo>
                  <a:pt x="3337949" y="2372310"/>
                </a:lnTo>
                <a:lnTo>
                  <a:pt x="3354394" y="2329509"/>
                </a:lnTo>
                <a:lnTo>
                  <a:pt x="3369730" y="2286170"/>
                </a:lnTo>
                <a:lnTo>
                  <a:pt x="3383938" y="2242312"/>
                </a:lnTo>
                <a:lnTo>
                  <a:pt x="3397002" y="2197950"/>
                </a:lnTo>
                <a:lnTo>
                  <a:pt x="3408904" y="2153103"/>
                </a:lnTo>
                <a:lnTo>
                  <a:pt x="3419627" y="2107789"/>
                </a:lnTo>
                <a:lnTo>
                  <a:pt x="3429153" y="2062023"/>
                </a:lnTo>
                <a:lnTo>
                  <a:pt x="3437465" y="2015824"/>
                </a:lnTo>
                <a:lnTo>
                  <a:pt x="3444547" y="1969209"/>
                </a:lnTo>
                <a:lnTo>
                  <a:pt x="3450379" y="1922196"/>
                </a:lnTo>
                <a:lnTo>
                  <a:pt x="3454946" y="1874801"/>
                </a:lnTo>
                <a:lnTo>
                  <a:pt x="3458229" y="1827042"/>
                </a:lnTo>
                <a:lnTo>
                  <a:pt x="3460212" y="1778936"/>
                </a:lnTo>
                <a:lnTo>
                  <a:pt x="3460877" y="1730501"/>
                </a:lnTo>
                <a:lnTo>
                  <a:pt x="3460212" y="1682060"/>
                </a:lnTo>
                <a:lnTo>
                  <a:pt x="3458229" y="1633949"/>
                </a:lnTo>
                <a:lnTo>
                  <a:pt x="3454946" y="1586184"/>
                </a:lnTo>
                <a:lnTo>
                  <a:pt x="3450379" y="1538783"/>
                </a:lnTo>
                <a:lnTo>
                  <a:pt x="3444547" y="1491764"/>
                </a:lnTo>
                <a:lnTo>
                  <a:pt x="3437465" y="1445144"/>
                </a:lnTo>
                <a:lnTo>
                  <a:pt x="3429153" y="1398940"/>
                </a:lnTo>
                <a:lnTo>
                  <a:pt x="3419627" y="1353169"/>
                </a:lnTo>
                <a:lnTo>
                  <a:pt x="3408904" y="1307850"/>
                </a:lnTo>
                <a:lnTo>
                  <a:pt x="3397002" y="1262998"/>
                </a:lnTo>
                <a:lnTo>
                  <a:pt x="3383938" y="1218633"/>
                </a:lnTo>
                <a:lnTo>
                  <a:pt x="3369730" y="1174770"/>
                </a:lnTo>
                <a:lnTo>
                  <a:pt x="3354394" y="1131427"/>
                </a:lnTo>
                <a:lnTo>
                  <a:pt x="3337949" y="1088622"/>
                </a:lnTo>
                <a:lnTo>
                  <a:pt x="3320411" y="1046372"/>
                </a:lnTo>
                <a:lnTo>
                  <a:pt x="3301798" y="1004694"/>
                </a:lnTo>
                <a:lnTo>
                  <a:pt x="3282128" y="963606"/>
                </a:lnTo>
                <a:lnTo>
                  <a:pt x="3261417" y="923125"/>
                </a:lnTo>
                <a:lnTo>
                  <a:pt x="3239682" y="883268"/>
                </a:lnTo>
                <a:lnTo>
                  <a:pt x="3216942" y="844053"/>
                </a:lnTo>
                <a:lnTo>
                  <a:pt x="3193214" y="805496"/>
                </a:lnTo>
                <a:lnTo>
                  <a:pt x="3168514" y="767616"/>
                </a:lnTo>
                <a:lnTo>
                  <a:pt x="3142861" y="730430"/>
                </a:lnTo>
                <a:lnTo>
                  <a:pt x="3116272" y="693955"/>
                </a:lnTo>
                <a:lnTo>
                  <a:pt x="3088763" y="658208"/>
                </a:lnTo>
                <a:lnTo>
                  <a:pt x="3060353" y="623206"/>
                </a:lnTo>
                <a:lnTo>
                  <a:pt x="3031059" y="588968"/>
                </a:lnTo>
                <a:lnTo>
                  <a:pt x="3000897" y="555510"/>
                </a:lnTo>
                <a:lnTo>
                  <a:pt x="2969886" y="522850"/>
                </a:lnTo>
                <a:lnTo>
                  <a:pt x="2938042" y="491005"/>
                </a:lnTo>
                <a:lnTo>
                  <a:pt x="2905384" y="459993"/>
                </a:lnTo>
                <a:lnTo>
                  <a:pt x="2871928" y="429830"/>
                </a:lnTo>
                <a:lnTo>
                  <a:pt x="2837692" y="400534"/>
                </a:lnTo>
                <a:lnTo>
                  <a:pt x="2802693" y="372122"/>
                </a:lnTo>
                <a:lnTo>
                  <a:pt x="2766948" y="344613"/>
                </a:lnTo>
                <a:lnTo>
                  <a:pt x="2730475" y="318022"/>
                </a:lnTo>
                <a:lnTo>
                  <a:pt x="2693291" y="292368"/>
                </a:lnTo>
                <a:lnTo>
                  <a:pt x="2655414" y="267668"/>
                </a:lnTo>
                <a:lnTo>
                  <a:pt x="2616860" y="243939"/>
                </a:lnTo>
                <a:lnTo>
                  <a:pt x="2577648" y="221198"/>
                </a:lnTo>
                <a:lnTo>
                  <a:pt x="2537794" y="199463"/>
                </a:lnTo>
                <a:lnTo>
                  <a:pt x="2497316" y="178751"/>
                </a:lnTo>
                <a:lnTo>
                  <a:pt x="2456231" y="159080"/>
                </a:lnTo>
                <a:lnTo>
                  <a:pt x="2414557" y="140467"/>
                </a:lnTo>
                <a:lnTo>
                  <a:pt x="2372310" y="122929"/>
                </a:lnTo>
                <a:lnTo>
                  <a:pt x="2329509" y="106483"/>
                </a:lnTo>
                <a:lnTo>
                  <a:pt x="2286170" y="91147"/>
                </a:lnTo>
                <a:lnTo>
                  <a:pt x="2242312" y="76939"/>
                </a:lnTo>
                <a:lnTo>
                  <a:pt x="2197950" y="63875"/>
                </a:lnTo>
                <a:lnTo>
                  <a:pt x="2153103" y="51972"/>
                </a:lnTo>
                <a:lnTo>
                  <a:pt x="2107789" y="41249"/>
                </a:lnTo>
                <a:lnTo>
                  <a:pt x="2062023" y="31723"/>
                </a:lnTo>
                <a:lnTo>
                  <a:pt x="2015824" y="23411"/>
                </a:lnTo>
                <a:lnTo>
                  <a:pt x="1969209" y="16330"/>
                </a:lnTo>
                <a:lnTo>
                  <a:pt x="1922196" y="10497"/>
                </a:lnTo>
                <a:lnTo>
                  <a:pt x="1874801" y="5930"/>
                </a:lnTo>
                <a:lnTo>
                  <a:pt x="1827042" y="2647"/>
                </a:lnTo>
                <a:lnTo>
                  <a:pt x="1778936" y="664"/>
                </a:lnTo>
                <a:lnTo>
                  <a:pt x="1730502" y="0"/>
                </a:lnTo>
                <a:close/>
              </a:path>
            </a:pathLst>
          </a:custGeom>
          <a:solidFill>
            <a:srgbClr val="FAE2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9">
            <a:extLst>
              <a:ext uri="{FF2B5EF4-FFF2-40B4-BE49-F238E27FC236}">
                <a16:creationId xmlns:a16="http://schemas.microsoft.com/office/drawing/2014/main" id="{8F4D8B0D-2AC8-35CF-F479-C215305D7950}"/>
              </a:ext>
            </a:extLst>
          </p:cNvPr>
          <p:cNvSpPr txBox="1"/>
          <p:nvPr/>
        </p:nvSpPr>
        <p:spPr>
          <a:xfrm>
            <a:off x="8531097" y="3283458"/>
            <a:ext cx="2567940" cy="7880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5000" b="0" spc="345" dirty="0">
                <a:solidFill>
                  <a:srgbClr val="3C210A"/>
                </a:solidFill>
                <a:latin typeface="이사만루체 Medium"/>
                <a:cs typeface="이사만루체 Medium"/>
              </a:rPr>
              <a:t>창업상품</a:t>
            </a:r>
            <a:endParaRPr sz="5000">
              <a:latin typeface="이사만루체 Medium"/>
              <a:cs typeface="이사만루체 Medium"/>
            </a:endParaRPr>
          </a:p>
        </p:txBody>
      </p:sp>
      <p:sp>
        <p:nvSpPr>
          <p:cNvPr id="16" name="object 10">
            <a:extLst>
              <a:ext uri="{FF2B5EF4-FFF2-40B4-BE49-F238E27FC236}">
                <a16:creationId xmlns:a16="http://schemas.microsoft.com/office/drawing/2014/main" id="{FD5CE228-0AD1-D93C-EF5A-2A22F6A02316}"/>
              </a:ext>
            </a:extLst>
          </p:cNvPr>
          <p:cNvSpPr/>
          <p:nvPr/>
        </p:nvSpPr>
        <p:spPr>
          <a:xfrm>
            <a:off x="894740" y="5850191"/>
            <a:ext cx="2930525" cy="1008380"/>
          </a:xfrm>
          <a:custGeom>
            <a:avLst/>
            <a:gdLst/>
            <a:ahLst/>
            <a:cxnLst/>
            <a:rect l="l" t="t" r="r" b="b"/>
            <a:pathLst>
              <a:path w="2930525" h="1008379">
                <a:moveTo>
                  <a:pt x="2762097" y="0"/>
                </a:moveTo>
                <a:lnTo>
                  <a:pt x="167970" y="0"/>
                </a:lnTo>
                <a:lnTo>
                  <a:pt x="123314" y="6000"/>
                </a:lnTo>
                <a:lnTo>
                  <a:pt x="83189" y="22934"/>
                </a:lnTo>
                <a:lnTo>
                  <a:pt x="49195" y="49199"/>
                </a:lnTo>
                <a:lnTo>
                  <a:pt x="22931" y="83195"/>
                </a:lnTo>
                <a:lnTo>
                  <a:pt x="5999" y="123319"/>
                </a:lnTo>
                <a:lnTo>
                  <a:pt x="0" y="167970"/>
                </a:lnTo>
                <a:lnTo>
                  <a:pt x="0" y="1007808"/>
                </a:lnTo>
                <a:lnTo>
                  <a:pt x="2929991" y="1007808"/>
                </a:lnTo>
                <a:lnTo>
                  <a:pt x="2929991" y="167970"/>
                </a:lnTo>
                <a:lnTo>
                  <a:pt x="2923993" y="123319"/>
                </a:lnTo>
                <a:lnTo>
                  <a:pt x="2907065" y="83195"/>
                </a:lnTo>
                <a:lnTo>
                  <a:pt x="2880810" y="49199"/>
                </a:lnTo>
                <a:lnTo>
                  <a:pt x="2846830" y="22934"/>
                </a:lnTo>
                <a:lnTo>
                  <a:pt x="2806725" y="6000"/>
                </a:lnTo>
                <a:lnTo>
                  <a:pt x="2762097" y="0"/>
                </a:lnTo>
                <a:close/>
              </a:path>
            </a:pathLst>
          </a:custGeom>
          <a:solidFill>
            <a:srgbClr val="F3D6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1">
            <a:extLst>
              <a:ext uri="{FF2B5EF4-FFF2-40B4-BE49-F238E27FC236}">
                <a16:creationId xmlns:a16="http://schemas.microsoft.com/office/drawing/2014/main" id="{5CD7C3A0-B997-2251-9F9F-C8D081302BC5}"/>
              </a:ext>
            </a:extLst>
          </p:cNvPr>
          <p:cNvSpPr txBox="1"/>
          <p:nvPr/>
        </p:nvSpPr>
        <p:spPr>
          <a:xfrm>
            <a:off x="1275969" y="6254597"/>
            <a:ext cx="22720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0" spc="145" dirty="0">
                <a:solidFill>
                  <a:srgbClr val="3C210A"/>
                </a:solidFill>
                <a:latin typeface="이사만루체 Medium"/>
                <a:cs typeface="이사만루체 Medium"/>
              </a:rPr>
              <a:t>인터넷</a:t>
            </a:r>
            <a:r>
              <a:rPr sz="1800" b="0" spc="95" dirty="0">
                <a:solidFill>
                  <a:srgbClr val="3C210A"/>
                </a:solidFill>
                <a:latin typeface="이사만루체 Medium"/>
                <a:cs typeface="이사만루체 Medium"/>
              </a:rPr>
              <a:t> </a:t>
            </a:r>
            <a:r>
              <a:rPr sz="1800" b="0" spc="75" dirty="0">
                <a:solidFill>
                  <a:srgbClr val="3C210A"/>
                </a:solidFill>
                <a:latin typeface="이사만루체 Medium"/>
                <a:cs typeface="이사만루체 Medium"/>
              </a:rPr>
              <a:t>|</a:t>
            </a:r>
            <a:r>
              <a:rPr sz="1800" b="0" spc="80" dirty="0">
                <a:solidFill>
                  <a:srgbClr val="3C210A"/>
                </a:solidFill>
                <a:latin typeface="이사만루체 Medium"/>
                <a:cs typeface="이사만루체 Medium"/>
              </a:rPr>
              <a:t> </a:t>
            </a:r>
            <a:r>
              <a:rPr sz="1800" b="0" spc="145" dirty="0">
                <a:solidFill>
                  <a:srgbClr val="3C210A"/>
                </a:solidFill>
                <a:latin typeface="이사만루체 Medium"/>
                <a:cs typeface="이사만루체 Medium"/>
              </a:rPr>
              <a:t>전화</a:t>
            </a:r>
            <a:r>
              <a:rPr sz="1800" b="0" spc="95" dirty="0">
                <a:solidFill>
                  <a:srgbClr val="3C210A"/>
                </a:solidFill>
                <a:latin typeface="이사만루체 Medium"/>
                <a:cs typeface="이사만루체 Medium"/>
              </a:rPr>
              <a:t> </a:t>
            </a:r>
            <a:r>
              <a:rPr sz="1800" b="0" spc="75" dirty="0">
                <a:solidFill>
                  <a:srgbClr val="3C210A"/>
                </a:solidFill>
                <a:latin typeface="이사만루체 Medium"/>
                <a:cs typeface="이사만루체 Medium"/>
              </a:rPr>
              <a:t>|</a:t>
            </a:r>
            <a:r>
              <a:rPr sz="1800" b="0" spc="95" dirty="0">
                <a:solidFill>
                  <a:srgbClr val="3C210A"/>
                </a:solidFill>
                <a:latin typeface="이사만루체 Medium"/>
                <a:cs typeface="이사만루체 Medium"/>
              </a:rPr>
              <a:t> </a:t>
            </a:r>
            <a:r>
              <a:rPr sz="1800" b="0" spc="-20" dirty="0">
                <a:solidFill>
                  <a:srgbClr val="3C210A"/>
                </a:solidFill>
                <a:latin typeface="이사만루체 Medium"/>
                <a:cs typeface="이사만루체 Medium"/>
              </a:rPr>
              <a:t>CCTV</a:t>
            </a:r>
            <a:endParaRPr sz="1800">
              <a:latin typeface="이사만루체 Medium"/>
              <a:cs typeface="이사만루체 Medium"/>
            </a:endParaRPr>
          </a:p>
        </p:txBody>
      </p:sp>
      <p:sp>
        <p:nvSpPr>
          <p:cNvPr id="18" name="object 12">
            <a:extLst>
              <a:ext uri="{FF2B5EF4-FFF2-40B4-BE49-F238E27FC236}">
                <a16:creationId xmlns:a16="http://schemas.microsoft.com/office/drawing/2014/main" id="{5C1FDA4B-049B-2B5D-4C65-BF5DBAD3C480}"/>
              </a:ext>
            </a:extLst>
          </p:cNvPr>
          <p:cNvSpPr/>
          <p:nvPr/>
        </p:nvSpPr>
        <p:spPr>
          <a:xfrm>
            <a:off x="4732146" y="5850191"/>
            <a:ext cx="2930525" cy="1008380"/>
          </a:xfrm>
          <a:custGeom>
            <a:avLst/>
            <a:gdLst/>
            <a:ahLst/>
            <a:cxnLst/>
            <a:rect l="l" t="t" r="r" b="b"/>
            <a:pathLst>
              <a:path w="2930525" h="1008379">
                <a:moveTo>
                  <a:pt x="2762123" y="0"/>
                </a:moveTo>
                <a:lnTo>
                  <a:pt x="168020" y="0"/>
                </a:lnTo>
                <a:lnTo>
                  <a:pt x="123339" y="6000"/>
                </a:lnTo>
                <a:lnTo>
                  <a:pt x="83199" y="22934"/>
                </a:lnTo>
                <a:lnTo>
                  <a:pt x="49196" y="49199"/>
                </a:lnTo>
                <a:lnTo>
                  <a:pt x="22930" y="83195"/>
                </a:lnTo>
                <a:lnTo>
                  <a:pt x="5998" y="123319"/>
                </a:lnTo>
                <a:lnTo>
                  <a:pt x="0" y="167970"/>
                </a:lnTo>
                <a:lnTo>
                  <a:pt x="0" y="1007808"/>
                </a:lnTo>
                <a:lnTo>
                  <a:pt x="2930017" y="1007808"/>
                </a:lnTo>
                <a:lnTo>
                  <a:pt x="2930017" y="167970"/>
                </a:lnTo>
                <a:lnTo>
                  <a:pt x="2924018" y="123319"/>
                </a:lnTo>
                <a:lnTo>
                  <a:pt x="2907091" y="83195"/>
                </a:lnTo>
                <a:lnTo>
                  <a:pt x="2880836" y="49199"/>
                </a:lnTo>
                <a:lnTo>
                  <a:pt x="2846855" y="22934"/>
                </a:lnTo>
                <a:lnTo>
                  <a:pt x="2806750" y="6000"/>
                </a:lnTo>
                <a:lnTo>
                  <a:pt x="2762123" y="0"/>
                </a:lnTo>
                <a:close/>
              </a:path>
            </a:pathLst>
          </a:custGeom>
          <a:solidFill>
            <a:srgbClr val="F3D6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3">
            <a:extLst>
              <a:ext uri="{FF2B5EF4-FFF2-40B4-BE49-F238E27FC236}">
                <a16:creationId xmlns:a16="http://schemas.microsoft.com/office/drawing/2014/main" id="{7819D4A1-06F1-4F17-4F87-7CC1242A2E3A}"/>
              </a:ext>
            </a:extLst>
          </p:cNvPr>
          <p:cNvSpPr txBox="1"/>
          <p:nvPr/>
        </p:nvSpPr>
        <p:spPr>
          <a:xfrm>
            <a:off x="5210936" y="6264351"/>
            <a:ext cx="20574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0" spc="145" dirty="0">
                <a:solidFill>
                  <a:srgbClr val="3C210A"/>
                </a:solidFill>
                <a:latin typeface="이사만루체 Medium"/>
                <a:cs typeface="이사만루체 Medium"/>
              </a:rPr>
              <a:t>하이오더</a:t>
            </a:r>
            <a:r>
              <a:rPr sz="1800" b="0" spc="95" dirty="0">
                <a:solidFill>
                  <a:srgbClr val="3C210A"/>
                </a:solidFill>
                <a:latin typeface="이사만루체 Medium"/>
                <a:cs typeface="이사만루체 Medium"/>
              </a:rPr>
              <a:t> </a:t>
            </a:r>
            <a:r>
              <a:rPr sz="1800" b="0" spc="75" dirty="0">
                <a:solidFill>
                  <a:srgbClr val="3C210A"/>
                </a:solidFill>
                <a:latin typeface="이사만루체 Medium"/>
                <a:cs typeface="이사만루체 Medium"/>
              </a:rPr>
              <a:t>|</a:t>
            </a:r>
            <a:r>
              <a:rPr sz="1800" b="0" spc="85" dirty="0">
                <a:solidFill>
                  <a:srgbClr val="3C210A"/>
                </a:solidFill>
                <a:latin typeface="이사만루체 Medium"/>
                <a:cs typeface="이사만루체 Medium"/>
              </a:rPr>
              <a:t> </a:t>
            </a:r>
            <a:r>
              <a:rPr sz="1800" b="0" spc="125" dirty="0">
                <a:solidFill>
                  <a:srgbClr val="3C210A"/>
                </a:solidFill>
                <a:latin typeface="이사만루체 Medium"/>
                <a:cs typeface="이사만루체 Medium"/>
              </a:rPr>
              <a:t>서빙로봇</a:t>
            </a:r>
            <a:endParaRPr sz="1800">
              <a:latin typeface="이사만루체 Medium"/>
              <a:cs typeface="이사만루체 Medium"/>
            </a:endParaRPr>
          </a:p>
        </p:txBody>
      </p:sp>
      <p:sp>
        <p:nvSpPr>
          <p:cNvPr id="20" name="object 14">
            <a:extLst>
              <a:ext uri="{FF2B5EF4-FFF2-40B4-BE49-F238E27FC236}">
                <a16:creationId xmlns:a16="http://schemas.microsoft.com/office/drawing/2014/main" id="{F009E3FE-59BE-B603-616E-93355D482D7E}"/>
              </a:ext>
            </a:extLst>
          </p:cNvPr>
          <p:cNvSpPr/>
          <p:nvPr/>
        </p:nvSpPr>
        <p:spPr>
          <a:xfrm>
            <a:off x="8514715" y="5850191"/>
            <a:ext cx="2930525" cy="1008380"/>
          </a:xfrm>
          <a:custGeom>
            <a:avLst/>
            <a:gdLst/>
            <a:ahLst/>
            <a:cxnLst/>
            <a:rect l="l" t="t" r="r" b="b"/>
            <a:pathLst>
              <a:path w="2930525" h="1008379">
                <a:moveTo>
                  <a:pt x="2762123" y="0"/>
                </a:moveTo>
                <a:lnTo>
                  <a:pt x="168020" y="0"/>
                </a:lnTo>
                <a:lnTo>
                  <a:pt x="123339" y="6000"/>
                </a:lnTo>
                <a:lnTo>
                  <a:pt x="83199" y="22934"/>
                </a:lnTo>
                <a:lnTo>
                  <a:pt x="49196" y="49199"/>
                </a:lnTo>
                <a:lnTo>
                  <a:pt x="22930" y="83195"/>
                </a:lnTo>
                <a:lnTo>
                  <a:pt x="5998" y="123319"/>
                </a:lnTo>
                <a:lnTo>
                  <a:pt x="0" y="167970"/>
                </a:lnTo>
                <a:lnTo>
                  <a:pt x="0" y="1007808"/>
                </a:lnTo>
                <a:lnTo>
                  <a:pt x="2930016" y="1007808"/>
                </a:lnTo>
                <a:lnTo>
                  <a:pt x="2930016" y="167970"/>
                </a:lnTo>
                <a:lnTo>
                  <a:pt x="2924018" y="123319"/>
                </a:lnTo>
                <a:lnTo>
                  <a:pt x="2907091" y="83195"/>
                </a:lnTo>
                <a:lnTo>
                  <a:pt x="2880836" y="49199"/>
                </a:lnTo>
                <a:lnTo>
                  <a:pt x="2846855" y="22934"/>
                </a:lnTo>
                <a:lnTo>
                  <a:pt x="2806750" y="6000"/>
                </a:lnTo>
                <a:lnTo>
                  <a:pt x="2762123" y="0"/>
                </a:lnTo>
                <a:close/>
              </a:path>
            </a:pathLst>
          </a:custGeom>
          <a:solidFill>
            <a:srgbClr val="F3D6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5">
            <a:extLst>
              <a:ext uri="{FF2B5EF4-FFF2-40B4-BE49-F238E27FC236}">
                <a16:creationId xmlns:a16="http://schemas.microsoft.com/office/drawing/2014/main" id="{952746BE-FDC3-7C8A-EBEA-C826F02A6321}"/>
              </a:ext>
            </a:extLst>
          </p:cNvPr>
          <p:cNvSpPr txBox="1"/>
          <p:nvPr/>
        </p:nvSpPr>
        <p:spPr>
          <a:xfrm>
            <a:off x="9061195" y="6254597"/>
            <a:ext cx="192341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0" spc="145" dirty="0">
                <a:solidFill>
                  <a:srgbClr val="3C210A"/>
                </a:solidFill>
                <a:latin typeface="이사만루체 Medium"/>
                <a:cs typeface="이사만루체 Medium"/>
              </a:rPr>
              <a:t>프랜차이즈</a:t>
            </a:r>
            <a:r>
              <a:rPr sz="1800" b="0" spc="105" dirty="0">
                <a:solidFill>
                  <a:srgbClr val="3C210A"/>
                </a:solidFill>
                <a:latin typeface="이사만루체 Medium"/>
                <a:cs typeface="이사만루체 Medium"/>
              </a:rPr>
              <a:t> </a:t>
            </a:r>
            <a:r>
              <a:rPr sz="1800" b="0" spc="120" dirty="0">
                <a:solidFill>
                  <a:srgbClr val="3C210A"/>
                </a:solidFill>
                <a:latin typeface="이사만루체 Medium"/>
                <a:cs typeface="이사만루체 Medium"/>
              </a:rPr>
              <a:t>파워팩</a:t>
            </a:r>
            <a:endParaRPr sz="1800">
              <a:latin typeface="이사만루체 Medium"/>
              <a:cs typeface="이사만루체 Medium"/>
            </a:endParaRPr>
          </a:p>
        </p:txBody>
      </p:sp>
      <p:sp>
        <p:nvSpPr>
          <p:cNvPr id="22" name="object 16">
            <a:extLst>
              <a:ext uri="{FF2B5EF4-FFF2-40B4-BE49-F238E27FC236}">
                <a16:creationId xmlns:a16="http://schemas.microsoft.com/office/drawing/2014/main" id="{D67A5263-8A4D-5EB2-12A7-EAFAFA5C513A}"/>
              </a:ext>
            </a:extLst>
          </p:cNvPr>
          <p:cNvSpPr/>
          <p:nvPr/>
        </p:nvSpPr>
        <p:spPr>
          <a:xfrm>
            <a:off x="8058150" y="1911350"/>
            <a:ext cx="3473450" cy="3473450"/>
          </a:xfrm>
          <a:custGeom>
            <a:avLst/>
            <a:gdLst/>
            <a:ahLst/>
            <a:cxnLst/>
            <a:rect l="l" t="t" r="r" b="b"/>
            <a:pathLst>
              <a:path w="3473450" h="3473450">
                <a:moveTo>
                  <a:pt x="0" y="1736725"/>
                </a:moveTo>
                <a:lnTo>
                  <a:pt x="667" y="1688116"/>
                </a:lnTo>
                <a:lnTo>
                  <a:pt x="2657" y="1639837"/>
                </a:lnTo>
                <a:lnTo>
                  <a:pt x="5952" y="1591907"/>
                </a:lnTo>
                <a:lnTo>
                  <a:pt x="10535" y="1544341"/>
                </a:lnTo>
                <a:lnTo>
                  <a:pt x="16388" y="1497157"/>
                </a:lnTo>
                <a:lnTo>
                  <a:pt x="23495" y="1450374"/>
                </a:lnTo>
                <a:lnTo>
                  <a:pt x="31838" y="1404008"/>
                </a:lnTo>
                <a:lnTo>
                  <a:pt x="41398" y="1358077"/>
                </a:lnTo>
                <a:lnTo>
                  <a:pt x="52160" y="1312597"/>
                </a:lnTo>
                <a:lnTo>
                  <a:pt x="64105" y="1267588"/>
                </a:lnTo>
                <a:lnTo>
                  <a:pt x="77216" y="1223065"/>
                </a:lnTo>
                <a:lnTo>
                  <a:pt x="91476" y="1179047"/>
                </a:lnTo>
                <a:lnTo>
                  <a:pt x="106867" y="1135550"/>
                </a:lnTo>
                <a:lnTo>
                  <a:pt x="123372" y="1092593"/>
                </a:lnTo>
                <a:lnTo>
                  <a:pt x="140973" y="1050192"/>
                </a:lnTo>
                <a:lnTo>
                  <a:pt x="159654" y="1008366"/>
                </a:lnTo>
                <a:lnTo>
                  <a:pt x="179396" y="967130"/>
                </a:lnTo>
                <a:lnTo>
                  <a:pt x="200182" y="926504"/>
                </a:lnTo>
                <a:lnTo>
                  <a:pt x="221995" y="886504"/>
                </a:lnTo>
                <a:lnTo>
                  <a:pt x="244818" y="847148"/>
                </a:lnTo>
                <a:lnTo>
                  <a:pt x="268632" y="808453"/>
                </a:lnTo>
                <a:lnTo>
                  <a:pt x="293422" y="770436"/>
                </a:lnTo>
                <a:lnTo>
                  <a:pt x="319168" y="733115"/>
                </a:lnTo>
                <a:lnTo>
                  <a:pt x="345854" y="696508"/>
                </a:lnTo>
                <a:lnTo>
                  <a:pt x="373463" y="660632"/>
                </a:lnTo>
                <a:lnTo>
                  <a:pt x="401977" y="625503"/>
                </a:lnTo>
                <a:lnTo>
                  <a:pt x="431378" y="591141"/>
                </a:lnTo>
                <a:lnTo>
                  <a:pt x="461650" y="557561"/>
                </a:lnTo>
                <a:lnTo>
                  <a:pt x="492774" y="524782"/>
                </a:lnTo>
                <a:lnTo>
                  <a:pt x="524734" y="492821"/>
                </a:lnTo>
                <a:lnTo>
                  <a:pt x="557511" y="461695"/>
                </a:lnTo>
                <a:lnTo>
                  <a:pt x="591089" y="431421"/>
                </a:lnTo>
                <a:lnTo>
                  <a:pt x="625451" y="402018"/>
                </a:lnTo>
                <a:lnTo>
                  <a:pt x="660578" y="373502"/>
                </a:lnTo>
                <a:lnTo>
                  <a:pt x="696454" y="345892"/>
                </a:lnTo>
                <a:lnTo>
                  <a:pt x="733060" y="319203"/>
                </a:lnTo>
                <a:lnTo>
                  <a:pt x="770380" y="293455"/>
                </a:lnTo>
                <a:lnTo>
                  <a:pt x="808396" y="268663"/>
                </a:lnTo>
                <a:lnTo>
                  <a:pt x="847091" y="244847"/>
                </a:lnTo>
                <a:lnTo>
                  <a:pt x="886448" y="222022"/>
                </a:lnTo>
                <a:lnTo>
                  <a:pt x="926448" y="200207"/>
                </a:lnTo>
                <a:lnTo>
                  <a:pt x="967075" y="179418"/>
                </a:lnTo>
                <a:lnTo>
                  <a:pt x="1008311" y="159674"/>
                </a:lnTo>
                <a:lnTo>
                  <a:pt x="1050138" y="140991"/>
                </a:lnTo>
                <a:lnTo>
                  <a:pt x="1092540" y="123388"/>
                </a:lnTo>
                <a:lnTo>
                  <a:pt x="1135499" y="106881"/>
                </a:lnTo>
                <a:lnTo>
                  <a:pt x="1178998" y="91488"/>
                </a:lnTo>
                <a:lnTo>
                  <a:pt x="1223018" y="77227"/>
                </a:lnTo>
                <a:lnTo>
                  <a:pt x="1267543" y="64114"/>
                </a:lnTo>
                <a:lnTo>
                  <a:pt x="1312556" y="52167"/>
                </a:lnTo>
                <a:lnTo>
                  <a:pt x="1358038" y="41404"/>
                </a:lnTo>
                <a:lnTo>
                  <a:pt x="1403973" y="31842"/>
                </a:lnTo>
                <a:lnTo>
                  <a:pt x="1450343" y="23499"/>
                </a:lnTo>
                <a:lnTo>
                  <a:pt x="1497130" y="16391"/>
                </a:lnTo>
                <a:lnTo>
                  <a:pt x="1544318" y="10536"/>
                </a:lnTo>
                <a:lnTo>
                  <a:pt x="1591889" y="5953"/>
                </a:lnTo>
                <a:lnTo>
                  <a:pt x="1639825" y="2657"/>
                </a:lnTo>
                <a:lnTo>
                  <a:pt x="1688110" y="667"/>
                </a:lnTo>
                <a:lnTo>
                  <a:pt x="1736725" y="0"/>
                </a:lnTo>
                <a:lnTo>
                  <a:pt x="1785333" y="667"/>
                </a:lnTo>
                <a:lnTo>
                  <a:pt x="1833612" y="2657"/>
                </a:lnTo>
                <a:lnTo>
                  <a:pt x="1881542" y="5953"/>
                </a:lnTo>
                <a:lnTo>
                  <a:pt x="1929108" y="10536"/>
                </a:lnTo>
                <a:lnTo>
                  <a:pt x="1976292" y="16391"/>
                </a:lnTo>
                <a:lnTo>
                  <a:pt x="2023075" y="23499"/>
                </a:lnTo>
                <a:lnTo>
                  <a:pt x="2069441" y="31842"/>
                </a:lnTo>
                <a:lnTo>
                  <a:pt x="2115372" y="41404"/>
                </a:lnTo>
                <a:lnTo>
                  <a:pt x="2160852" y="52167"/>
                </a:lnTo>
                <a:lnTo>
                  <a:pt x="2205861" y="64114"/>
                </a:lnTo>
                <a:lnTo>
                  <a:pt x="2250384" y="77227"/>
                </a:lnTo>
                <a:lnTo>
                  <a:pt x="2294402" y="91488"/>
                </a:lnTo>
                <a:lnTo>
                  <a:pt x="2337899" y="106881"/>
                </a:lnTo>
                <a:lnTo>
                  <a:pt x="2380856" y="123388"/>
                </a:lnTo>
                <a:lnTo>
                  <a:pt x="2423257" y="140991"/>
                </a:lnTo>
                <a:lnTo>
                  <a:pt x="2465083" y="159674"/>
                </a:lnTo>
                <a:lnTo>
                  <a:pt x="2506319" y="179418"/>
                </a:lnTo>
                <a:lnTo>
                  <a:pt x="2546945" y="200207"/>
                </a:lnTo>
                <a:lnTo>
                  <a:pt x="2586945" y="222022"/>
                </a:lnTo>
                <a:lnTo>
                  <a:pt x="2626301" y="244847"/>
                </a:lnTo>
                <a:lnTo>
                  <a:pt x="2664996" y="268663"/>
                </a:lnTo>
                <a:lnTo>
                  <a:pt x="2703013" y="293455"/>
                </a:lnTo>
                <a:lnTo>
                  <a:pt x="2740334" y="319203"/>
                </a:lnTo>
                <a:lnTo>
                  <a:pt x="2776941" y="345892"/>
                </a:lnTo>
                <a:lnTo>
                  <a:pt x="2812817" y="373502"/>
                </a:lnTo>
                <a:lnTo>
                  <a:pt x="2847946" y="402018"/>
                </a:lnTo>
                <a:lnTo>
                  <a:pt x="2882308" y="431421"/>
                </a:lnTo>
                <a:lnTo>
                  <a:pt x="2915888" y="461695"/>
                </a:lnTo>
                <a:lnTo>
                  <a:pt x="2948667" y="492821"/>
                </a:lnTo>
                <a:lnTo>
                  <a:pt x="2980628" y="524782"/>
                </a:lnTo>
                <a:lnTo>
                  <a:pt x="3011754" y="557561"/>
                </a:lnTo>
                <a:lnTo>
                  <a:pt x="3042028" y="591141"/>
                </a:lnTo>
                <a:lnTo>
                  <a:pt x="3071431" y="625503"/>
                </a:lnTo>
                <a:lnTo>
                  <a:pt x="3099947" y="660632"/>
                </a:lnTo>
                <a:lnTo>
                  <a:pt x="3127557" y="696508"/>
                </a:lnTo>
                <a:lnTo>
                  <a:pt x="3154246" y="733115"/>
                </a:lnTo>
                <a:lnTo>
                  <a:pt x="3179994" y="770436"/>
                </a:lnTo>
                <a:lnTo>
                  <a:pt x="3204786" y="808453"/>
                </a:lnTo>
                <a:lnTo>
                  <a:pt x="3228602" y="847148"/>
                </a:lnTo>
                <a:lnTo>
                  <a:pt x="3251427" y="886504"/>
                </a:lnTo>
                <a:lnTo>
                  <a:pt x="3273242" y="926504"/>
                </a:lnTo>
                <a:lnTo>
                  <a:pt x="3294031" y="967130"/>
                </a:lnTo>
                <a:lnTo>
                  <a:pt x="3313775" y="1008366"/>
                </a:lnTo>
                <a:lnTo>
                  <a:pt x="3332458" y="1050192"/>
                </a:lnTo>
                <a:lnTo>
                  <a:pt x="3350061" y="1092593"/>
                </a:lnTo>
                <a:lnTo>
                  <a:pt x="3366568" y="1135550"/>
                </a:lnTo>
                <a:lnTo>
                  <a:pt x="3381961" y="1179047"/>
                </a:lnTo>
                <a:lnTo>
                  <a:pt x="3396222" y="1223065"/>
                </a:lnTo>
                <a:lnTo>
                  <a:pt x="3409335" y="1267588"/>
                </a:lnTo>
                <a:lnTo>
                  <a:pt x="3421282" y="1312597"/>
                </a:lnTo>
                <a:lnTo>
                  <a:pt x="3432045" y="1358077"/>
                </a:lnTo>
                <a:lnTo>
                  <a:pt x="3441607" y="1404008"/>
                </a:lnTo>
                <a:lnTo>
                  <a:pt x="3449950" y="1450374"/>
                </a:lnTo>
                <a:lnTo>
                  <a:pt x="3457058" y="1497157"/>
                </a:lnTo>
                <a:lnTo>
                  <a:pt x="3462913" y="1544341"/>
                </a:lnTo>
                <a:lnTo>
                  <a:pt x="3467496" y="1591907"/>
                </a:lnTo>
                <a:lnTo>
                  <a:pt x="3470792" y="1639837"/>
                </a:lnTo>
                <a:lnTo>
                  <a:pt x="3472782" y="1688116"/>
                </a:lnTo>
                <a:lnTo>
                  <a:pt x="3473450" y="1736725"/>
                </a:lnTo>
                <a:lnTo>
                  <a:pt x="3472782" y="1785333"/>
                </a:lnTo>
                <a:lnTo>
                  <a:pt x="3470792" y="1833612"/>
                </a:lnTo>
                <a:lnTo>
                  <a:pt x="3467496" y="1881542"/>
                </a:lnTo>
                <a:lnTo>
                  <a:pt x="3462913" y="1929108"/>
                </a:lnTo>
                <a:lnTo>
                  <a:pt x="3457058" y="1976292"/>
                </a:lnTo>
                <a:lnTo>
                  <a:pt x="3449950" y="2023075"/>
                </a:lnTo>
                <a:lnTo>
                  <a:pt x="3441607" y="2069441"/>
                </a:lnTo>
                <a:lnTo>
                  <a:pt x="3432045" y="2115372"/>
                </a:lnTo>
                <a:lnTo>
                  <a:pt x="3421282" y="2160852"/>
                </a:lnTo>
                <a:lnTo>
                  <a:pt x="3409335" y="2205861"/>
                </a:lnTo>
                <a:lnTo>
                  <a:pt x="3396222" y="2250384"/>
                </a:lnTo>
                <a:lnTo>
                  <a:pt x="3381961" y="2294402"/>
                </a:lnTo>
                <a:lnTo>
                  <a:pt x="3366568" y="2337899"/>
                </a:lnTo>
                <a:lnTo>
                  <a:pt x="3350061" y="2380856"/>
                </a:lnTo>
                <a:lnTo>
                  <a:pt x="3332458" y="2423257"/>
                </a:lnTo>
                <a:lnTo>
                  <a:pt x="3313775" y="2465083"/>
                </a:lnTo>
                <a:lnTo>
                  <a:pt x="3294031" y="2506319"/>
                </a:lnTo>
                <a:lnTo>
                  <a:pt x="3273242" y="2546945"/>
                </a:lnTo>
                <a:lnTo>
                  <a:pt x="3251427" y="2586945"/>
                </a:lnTo>
                <a:lnTo>
                  <a:pt x="3228602" y="2626301"/>
                </a:lnTo>
                <a:lnTo>
                  <a:pt x="3204786" y="2664996"/>
                </a:lnTo>
                <a:lnTo>
                  <a:pt x="3179994" y="2703013"/>
                </a:lnTo>
                <a:lnTo>
                  <a:pt x="3154246" y="2740334"/>
                </a:lnTo>
                <a:lnTo>
                  <a:pt x="3127557" y="2776941"/>
                </a:lnTo>
                <a:lnTo>
                  <a:pt x="3099947" y="2812817"/>
                </a:lnTo>
                <a:lnTo>
                  <a:pt x="3071431" y="2847946"/>
                </a:lnTo>
                <a:lnTo>
                  <a:pt x="3042028" y="2882308"/>
                </a:lnTo>
                <a:lnTo>
                  <a:pt x="3011754" y="2915888"/>
                </a:lnTo>
                <a:lnTo>
                  <a:pt x="2980628" y="2948667"/>
                </a:lnTo>
                <a:lnTo>
                  <a:pt x="2948667" y="2980628"/>
                </a:lnTo>
                <a:lnTo>
                  <a:pt x="2915888" y="3011754"/>
                </a:lnTo>
                <a:lnTo>
                  <a:pt x="2882308" y="3042028"/>
                </a:lnTo>
                <a:lnTo>
                  <a:pt x="2847946" y="3071431"/>
                </a:lnTo>
                <a:lnTo>
                  <a:pt x="2812817" y="3099947"/>
                </a:lnTo>
                <a:lnTo>
                  <a:pt x="2776941" y="3127557"/>
                </a:lnTo>
                <a:lnTo>
                  <a:pt x="2740334" y="3154246"/>
                </a:lnTo>
                <a:lnTo>
                  <a:pt x="2703013" y="3179994"/>
                </a:lnTo>
                <a:lnTo>
                  <a:pt x="2664996" y="3204786"/>
                </a:lnTo>
                <a:lnTo>
                  <a:pt x="2626301" y="3228602"/>
                </a:lnTo>
                <a:lnTo>
                  <a:pt x="2586945" y="3251427"/>
                </a:lnTo>
                <a:lnTo>
                  <a:pt x="2546945" y="3273242"/>
                </a:lnTo>
                <a:lnTo>
                  <a:pt x="2506319" y="3294031"/>
                </a:lnTo>
                <a:lnTo>
                  <a:pt x="2465083" y="3313775"/>
                </a:lnTo>
                <a:lnTo>
                  <a:pt x="2423257" y="3332458"/>
                </a:lnTo>
                <a:lnTo>
                  <a:pt x="2380856" y="3350061"/>
                </a:lnTo>
                <a:lnTo>
                  <a:pt x="2337899" y="3366568"/>
                </a:lnTo>
                <a:lnTo>
                  <a:pt x="2294402" y="3381961"/>
                </a:lnTo>
                <a:lnTo>
                  <a:pt x="2250384" y="3396222"/>
                </a:lnTo>
                <a:lnTo>
                  <a:pt x="2205861" y="3409335"/>
                </a:lnTo>
                <a:lnTo>
                  <a:pt x="2160852" y="3421282"/>
                </a:lnTo>
                <a:lnTo>
                  <a:pt x="2115372" y="3432045"/>
                </a:lnTo>
                <a:lnTo>
                  <a:pt x="2069441" y="3441607"/>
                </a:lnTo>
                <a:lnTo>
                  <a:pt x="2023075" y="3449950"/>
                </a:lnTo>
                <a:lnTo>
                  <a:pt x="1976292" y="3457058"/>
                </a:lnTo>
                <a:lnTo>
                  <a:pt x="1929108" y="3462913"/>
                </a:lnTo>
                <a:lnTo>
                  <a:pt x="1881542" y="3467496"/>
                </a:lnTo>
                <a:lnTo>
                  <a:pt x="1833612" y="3470792"/>
                </a:lnTo>
                <a:lnTo>
                  <a:pt x="1785333" y="3472782"/>
                </a:lnTo>
                <a:lnTo>
                  <a:pt x="1736725" y="3473450"/>
                </a:lnTo>
                <a:lnTo>
                  <a:pt x="1688110" y="3472782"/>
                </a:lnTo>
                <a:lnTo>
                  <a:pt x="1639825" y="3470792"/>
                </a:lnTo>
                <a:lnTo>
                  <a:pt x="1591889" y="3467496"/>
                </a:lnTo>
                <a:lnTo>
                  <a:pt x="1544318" y="3462913"/>
                </a:lnTo>
                <a:lnTo>
                  <a:pt x="1497130" y="3457058"/>
                </a:lnTo>
                <a:lnTo>
                  <a:pt x="1450343" y="3449950"/>
                </a:lnTo>
                <a:lnTo>
                  <a:pt x="1403973" y="3441607"/>
                </a:lnTo>
                <a:lnTo>
                  <a:pt x="1358038" y="3432045"/>
                </a:lnTo>
                <a:lnTo>
                  <a:pt x="1312556" y="3421282"/>
                </a:lnTo>
                <a:lnTo>
                  <a:pt x="1267543" y="3409335"/>
                </a:lnTo>
                <a:lnTo>
                  <a:pt x="1223018" y="3396222"/>
                </a:lnTo>
                <a:lnTo>
                  <a:pt x="1178998" y="3381961"/>
                </a:lnTo>
                <a:lnTo>
                  <a:pt x="1135499" y="3366568"/>
                </a:lnTo>
                <a:lnTo>
                  <a:pt x="1092540" y="3350061"/>
                </a:lnTo>
                <a:lnTo>
                  <a:pt x="1050138" y="3332458"/>
                </a:lnTo>
                <a:lnTo>
                  <a:pt x="1008311" y="3313775"/>
                </a:lnTo>
                <a:lnTo>
                  <a:pt x="967075" y="3294031"/>
                </a:lnTo>
                <a:lnTo>
                  <a:pt x="926448" y="3273242"/>
                </a:lnTo>
                <a:lnTo>
                  <a:pt x="886448" y="3251427"/>
                </a:lnTo>
                <a:lnTo>
                  <a:pt x="847091" y="3228602"/>
                </a:lnTo>
                <a:lnTo>
                  <a:pt x="808396" y="3204786"/>
                </a:lnTo>
                <a:lnTo>
                  <a:pt x="770380" y="3179994"/>
                </a:lnTo>
                <a:lnTo>
                  <a:pt x="733060" y="3154246"/>
                </a:lnTo>
                <a:lnTo>
                  <a:pt x="696454" y="3127557"/>
                </a:lnTo>
                <a:lnTo>
                  <a:pt x="660578" y="3099947"/>
                </a:lnTo>
                <a:lnTo>
                  <a:pt x="625451" y="3071431"/>
                </a:lnTo>
                <a:lnTo>
                  <a:pt x="591089" y="3042028"/>
                </a:lnTo>
                <a:lnTo>
                  <a:pt x="557511" y="3011754"/>
                </a:lnTo>
                <a:lnTo>
                  <a:pt x="524734" y="2980628"/>
                </a:lnTo>
                <a:lnTo>
                  <a:pt x="492774" y="2948667"/>
                </a:lnTo>
                <a:lnTo>
                  <a:pt x="461650" y="2915888"/>
                </a:lnTo>
                <a:lnTo>
                  <a:pt x="431378" y="2882308"/>
                </a:lnTo>
                <a:lnTo>
                  <a:pt x="401977" y="2847946"/>
                </a:lnTo>
                <a:lnTo>
                  <a:pt x="373463" y="2812817"/>
                </a:lnTo>
                <a:lnTo>
                  <a:pt x="345854" y="2776941"/>
                </a:lnTo>
                <a:lnTo>
                  <a:pt x="319168" y="2740334"/>
                </a:lnTo>
                <a:lnTo>
                  <a:pt x="293422" y="2703013"/>
                </a:lnTo>
                <a:lnTo>
                  <a:pt x="268632" y="2664996"/>
                </a:lnTo>
                <a:lnTo>
                  <a:pt x="244818" y="2626301"/>
                </a:lnTo>
                <a:lnTo>
                  <a:pt x="221995" y="2586945"/>
                </a:lnTo>
                <a:lnTo>
                  <a:pt x="200182" y="2546945"/>
                </a:lnTo>
                <a:lnTo>
                  <a:pt x="179396" y="2506319"/>
                </a:lnTo>
                <a:lnTo>
                  <a:pt x="159654" y="2465083"/>
                </a:lnTo>
                <a:lnTo>
                  <a:pt x="140973" y="2423257"/>
                </a:lnTo>
                <a:lnTo>
                  <a:pt x="123372" y="2380856"/>
                </a:lnTo>
                <a:lnTo>
                  <a:pt x="106867" y="2337899"/>
                </a:lnTo>
                <a:lnTo>
                  <a:pt x="91476" y="2294402"/>
                </a:lnTo>
                <a:lnTo>
                  <a:pt x="77216" y="2250384"/>
                </a:lnTo>
                <a:lnTo>
                  <a:pt x="64105" y="2205861"/>
                </a:lnTo>
                <a:lnTo>
                  <a:pt x="52160" y="2160852"/>
                </a:lnTo>
                <a:lnTo>
                  <a:pt x="41398" y="2115372"/>
                </a:lnTo>
                <a:lnTo>
                  <a:pt x="31838" y="2069441"/>
                </a:lnTo>
                <a:lnTo>
                  <a:pt x="23495" y="2023075"/>
                </a:lnTo>
                <a:lnTo>
                  <a:pt x="16388" y="1976292"/>
                </a:lnTo>
                <a:lnTo>
                  <a:pt x="10535" y="1929108"/>
                </a:lnTo>
                <a:lnTo>
                  <a:pt x="5952" y="1881542"/>
                </a:lnTo>
                <a:lnTo>
                  <a:pt x="2657" y="1833612"/>
                </a:lnTo>
                <a:lnTo>
                  <a:pt x="667" y="1785333"/>
                </a:lnTo>
                <a:lnTo>
                  <a:pt x="0" y="1736725"/>
                </a:lnTo>
                <a:close/>
              </a:path>
            </a:pathLst>
          </a:custGeom>
          <a:ln w="285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060479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81B3D0A-08F5-591D-2978-5C63CC0DC8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8BB4C0C1-5C23-6492-5A61-10232B91CE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802" y="421969"/>
            <a:ext cx="4201160" cy="338554"/>
          </a:xfrm>
        </p:spPr>
        <p:txBody>
          <a:bodyPr/>
          <a:lstStyle/>
          <a:p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2CCBBE4B-B0B5-D29E-15D4-A02DC5B2A310}"/>
              </a:ext>
            </a:extLst>
          </p:cNvPr>
          <p:cNvSpPr txBox="1"/>
          <p:nvPr/>
        </p:nvSpPr>
        <p:spPr>
          <a:xfrm>
            <a:off x="356717" y="201294"/>
            <a:ext cx="3390900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b="0" spc="180" dirty="0">
                <a:solidFill>
                  <a:schemeClr val="tx1"/>
                </a:solidFill>
                <a:latin typeface="이사만루체 Medium"/>
                <a:cs typeface="이사만루체 Medium"/>
              </a:rPr>
              <a:t>프랜차이즈</a:t>
            </a:r>
            <a:r>
              <a:rPr sz="2500" b="0" spc="160" dirty="0">
                <a:solidFill>
                  <a:schemeClr val="tx1"/>
                </a:solidFill>
                <a:latin typeface="이사만루체 Medium"/>
                <a:cs typeface="이사만루체 Medium"/>
              </a:rPr>
              <a:t> </a:t>
            </a:r>
            <a:r>
              <a:rPr sz="2500" b="0" spc="180" dirty="0">
                <a:solidFill>
                  <a:schemeClr val="tx1"/>
                </a:solidFill>
                <a:latin typeface="이사만루체 Medium"/>
                <a:cs typeface="이사만루체 Medium"/>
              </a:rPr>
              <a:t>확장에</a:t>
            </a:r>
            <a:r>
              <a:rPr sz="2500" b="0" spc="155" dirty="0">
                <a:solidFill>
                  <a:schemeClr val="tx1"/>
                </a:solidFill>
                <a:latin typeface="이사만루체 Medium"/>
                <a:cs typeface="이사만루체 Medium"/>
              </a:rPr>
              <a:t> 따른</a:t>
            </a:r>
            <a:endParaRPr sz="2500">
              <a:solidFill>
                <a:schemeClr val="tx1"/>
              </a:solidFill>
              <a:latin typeface="이사만루체 Medium"/>
              <a:cs typeface="이사만루체 Medium"/>
            </a:endParaRPr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09F2EBF1-26BE-8BDC-EBA1-006EBD6D6ECA}"/>
              </a:ext>
            </a:extLst>
          </p:cNvPr>
          <p:cNvSpPr txBox="1">
            <a:spLocks/>
          </p:cNvSpPr>
          <p:nvPr/>
        </p:nvSpPr>
        <p:spPr>
          <a:xfrm>
            <a:off x="356716" y="545414"/>
            <a:ext cx="6653683" cy="82907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2200" b="1" i="0">
                <a:solidFill>
                  <a:srgbClr val="4B4B4E"/>
                </a:solidFill>
                <a:latin typeface="맑은 고딕"/>
                <a:ea typeface="+mj-ea"/>
                <a:cs typeface="맑은 고딕"/>
              </a:defRPr>
            </a:lvl1pPr>
          </a:lstStyle>
          <a:p>
            <a:pPr marL="12700">
              <a:spcBef>
                <a:spcPts val="105"/>
              </a:spcBef>
            </a:pPr>
            <a:r>
              <a:rPr lang="en-US" altLang="ko-KR" sz="5300" spc="375" dirty="0">
                <a:solidFill>
                  <a:schemeClr val="tx1"/>
                </a:solidFill>
              </a:rPr>
              <a:t>KT</a:t>
            </a:r>
            <a:r>
              <a:rPr lang="ko-KR" altLang="en-US" sz="5300" spc="375" dirty="0">
                <a:solidFill>
                  <a:schemeClr val="tx1"/>
                </a:solidFill>
              </a:rPr>
              <a:t>상품지원</a:t>
            </a:r>
            <a:r>
              <a:rPr lang="ko-KR" altLang="en-US" sz="5300" spc="254" dirty="0">
                <a:solidFill>
                  <a:schemeClr val="tx1"/>
                </a:solidFill>
              </a:rPr>
              <a:t> </a:t>
            </a:r>
            <a:r>
              <a:rPr lang="ko-KR" altLang="en-US" sz="5300" spc="360" dirty="0">
                <a:solidFill>
                  <a:schemeClr val="tx1"/>
                </a:solidFill>
              </a:rPr>
              <a:t>계획</a:t>
            </a:r>
            <a:endParaRPr lang="ko-KR" altLang="en-US" sz="5300" dirty="0">
              <a:solidFill>
                <a:schemeClr val="tx1"/>
              </a:solidFill>
            </a:endParaRP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3B50B7C1-3DC0-8BC2-E47A-EC8A77647362}"/>
              </a:ext>
            </a:extLst>
          </p:cNvPr>
          <p:cNvSpPr/>
          <p:nvPr/>
        </p:nvSpPr>
        <p:spPr>
          <a:xfrm>
            <a:off x="648931" y="2030348"/>
            <a:ext cx="3461385" cy="3461385"/>
          </a:xfrm>
          <a:custGeom>
            <a:avLst/>
            <a:gdLst/>
            <a:ahLst/>
            <a:cxnLst/>
            <a:rect l="l" t="t" r="r" b="b"/>
            <a:pathLst>
              <a:path w="3461385" h="3461385">
                <a:moveTo>
                  <a:pt x="1730413" y="0"/>
                </a:moveTo>
                <a:lnTo>
                  <a:pt x="1681978" y="664"/>
                </a:lnTo>
                <a:lnTo>
                  <a:pt x="1633872" y="2647"/>
                </a:lnTo>
                <a:lnTo>
                  <a:pt x="1586113" y="5931"/>
                </a:lnTo>
                <a:lnTo>
                  <a:pt x="1538718" y="10499"/>
                </a:lnTo>
                <a:lnTo>
                  <a:pt x="1491704" y="16332"/>
                </a:lnTo>
                <a:lnTo>
                  <a:pt x="1445089" y="23414"/>
                </a:lnTo>
                <a:lnTo>
                  <a:pt x="1398890" y="31728"/>
                </a:lnTo>
                <a:lnTo>
                  <a:pt x="1353124" y="41256"/>
                </a:lnTo>
                <a:lnTo>
                  <a:pt x="1307808" y="51980"/>
                </a:lnTo>
                <a:lnTo>
                  <a:pt x="1262961" y="63884"/>
                </a:lnTo>
                <a:lnTo>
                  <a:pt x="1218599" y="76949"/>
                </a:lnTo>
                <a:lnTo>
                  <a:pt x="1174740" y="91160"/>
                </a:lnTo>
                <a:lnTo>
                  <a:pt x="1131400" y="106497"/>
                </a:lnTo>
                <a:lnTo>
                  <a:pt x="1088598" y="122945"/>
                </a:lnTo>
                <a:lnTo>
                  <a:pt x="1046351" y="140485"/>
                </a:lnTo>
                <a:lnTo>
                  <a:pt x="1004676" y="159101"/>
                </a:lnTo>
                <a:lnTo>
                  <a:pt x="963591" y="178774"/>
                </a:lnTo>
                <a:lnTo>
                  <a:pt x="923112" y="199488"/>
                </a:lnTo>
                <a:lnTo>
                  <a:pt x="883257" y="221225"/>
                </a:lnTo>
                <a:lnTo>
                  <a:pt x="844044" y="243968"/>
                </a:lnTo>
                <a:lnTo>
                  <a:pt x="805489" y="267699"/>
                </a:lnTo>
                <a:lnTo>
                  <a:pt x="767611" y="292401"/>
                </a:lnTo>
                <a:lnTo>
                  <a:pt x="730426" y="318058"/>
                </a:lnTo>
                <a:lnTo>
                  <a:pt x="693952" y="344650"/>
                </a:lnTo>
                <a:lnTo>
                  <a:pt x="658207" y="372162"/>
                </a:lnTo>
                <a:lnTo>
                  <a:pt x="623207" y="400575"/>
                </a:lnTo>
                <a:lnTo>
                  <a:pt x="588969" y="429873"/>
                </a:lnTo>
                <a:lnTo>
                  <a:pt x="555512" y="460038"/>
                </a:lnTo>
                <a:lnTo>
                  <a:pt x="522853" y="491052"/>
                </a:lnTo>
                <a:lnTo>
                  <a:pt x="491009" y="522899"/>
                </a:lnTo>
                <a:lnTo>
                  <a:pt x="459997" y="555560"/>
                </a:lnTo>
                <a:lnTo>
                  <a:pt x="429834" y="589020"/>
                </a:lnTo>
                <a:lnTo>
                  <a:pt x="400539" y="623259"/>
                </a:lnTo>
                <a:lnTo>
                  <a:pt x="372127" y="658261"/>
                </a:lnTo>
                <a:lnTo>
                  <a:pt x="344618" y="694009"/>
                </a:lnTo>
                <a:lnTo>
                  <a:pt x="318028" y="730485"/>
                </a:lnTo>
                <a:lnTo>
                  <a:pt x="292373" y="767672"/>
                </a:lnTo>
                <a:lnTo>
                  <a:pt x="267673" y="805552"/>
                </a:lnTo>
                <a:lnTo>
                  <a:pt x="243944" y="844109"/>
                </a:lnTo>
                <a:lnTo>
                  <a:pt x="221203" y="883324"/>
                </a:lnTo>
                <a:lnTo>
                  <a:pt x="199468" y="923181"/>
                </a:lnTo>
                <a:lnTo>
                  <a:pt x="178756" y="963662"/>
                </a:lnTo>
                <a:lnTo>
                  <a:pt x="159085" y="1004749"/>
                </a:lnTo>
                <a:lnTo>
                  <a:pt x="140471" y="1046426"/>
                </a:lnTo>
                <a:lnTo>
                  <a:pt x="122932" y="1088675"/>
                </a:lnTo>
                <a:lnTo>
                  <a:pt x="106486" y="1131478"/>
                </a:lnTo>
                <a:lnTo>
                  <a:pt x="91150" y="1174819"/>
                </a:lnTo>
                <a:lnTo>
                  <a:pt x="76941" y="1218680"/>
                </a:lnTo>
                <a:lnTo>
                  <a:pt x="63877" y="1263043"/>
                </a:lnTo>
                <a:lnTo>
                  <a:pt x="51974" y="1307892"/>
                </a:lnTo>
                <a:lnTo>
                  <a:pt x="41251" y="1353208"/>
                </a:lnTo>
                <a:lnTo>
                  <a:pt x="31724" y="1398975"/>
                </a:lnTo>
                <a:lnTo>
                  <a:pt x="23412" y="1445175"/>
                </a:lnTo>
                <a:lnTo>
                  <a:pt x="16330" y="1491791"/>
                </a:lnTo>
                <a:lnTo>
                  <a:pt x="10497" y="1538806"/>
                </a:lnTo>
                <a:lnTo>
                  <a:pt x="5931" y="1586201"/>
                </a:lnTo>
                <a:lnTo>
                  <a:pt x="2647" y="1633961"/>
                </a:lnTo>
                <a:lnTo>
                  <a:pt x="664" y="1682067"/>
                </a:lnTo>
                <a:lnTo>
                  <a:pt x="0" y="1730502"/>
                </a:lnTo>
                <a:lnTo>
                  <a:pt x="664" y="1778936"/>
                </a:lnTo>
                <a:lnTo>
                  <a:pt x="2647" y="1827042"/>
                </a:lnTo>
                <a:lnTo>
                  <a:pt x="5931" y="1874802"/>
                </a:lnTo>
                <a:lnTo>
                  <a:pt x="10497" y="1922197"/>
                </a:lnTo>
                <a:lnTo>
                  <a:pt x="16330" y="1969212"/>
                </a:lnTo>
                <a:lnTo>
                  <a:pt x="23412" y="2015828"/>
                </a:lnTo>
                <a:lnTo>
                  <a:pt x="31724" y="2062028"/>
                </a:lnTo>
                <a:lnTo>
                  <a:pt x="41251" y="2107795"/>
                </a:lnTo>
                <a:lnTo>
                  <a:pt x="51974" y="2153111"/>
                </a:lnTo>
                <a:lnTo>
                  <a:pt x="63877" y="2197960"/>
                </a:lnTo>
                <a:lnTo>
                  <a:pt x="76941" y="2242323"/>
                </a:lnTo>
                <a:lnTo>
                  <a:pt x="91150" y="2286184"/>
                </a:lnTo>
                <a:lnTo>
                  <a:pt x="106486" y="2329525"/>
                </a:lnTo>
                <a:lnTo>
                  <a:pt x="122932" y="2372328"/>
                </a:lnTo>
                <a:lnTo>
                  <a:pt x="140471" y="2414577"/>
                </a:lnTo>
                <a:lnTo>
                  <a:pt x="159085" y="2456254"/>
                </a:lnTo>
                <a:lnTo>
                  <a:pt x="178756" y="2497341"/>
                </a:lnTo>
                <a:lnTo>
                  <a:pt x="199468" y="2537822"/>
                </a:lnTo>
                <a:lnTo>
                  <a:pt x="221203" y="2577679"/>
                </a:lnTo>
                <a:lnTo>
                  <a:pt x="243944" y="2616894"/>
                </a:lnTo>
                <a:lnTo>
                  <a:pt x="267673" y="2655451"/>
                </a:lnTo>
                <a:lnTo>
                  <a:pt x="292373" y="2693331"/>
                </a:lnTo>
                <a:lnTo>
                  <a:pt x="318028" y="2730518"/>
                </a:lnTo>
                <a:lnTo>
                  <a:pt x="344618" y="2766994"/>
                </a:lnTo>
                <a:lnTo>
                  <a:pt x="372127" y="2802742"/>
                </a:lnTo>
                <a:lnTo>
                  <a:pt x="400539" y="2837744"/>
                </a:lnTo>
                <a:lnTo>
                  <a:pt x="429834" y="2871983"/>
                </a:lnTo>
                <a:lnTo>
                  <a:pt x="459997" y="2905443"/>
                </a:lnTo>
                <a:lnTo>
                  <a:pt x="491009" y="2938104"/>
                </a:lnTo>
                <a:lnTo>
                  <a:pt x="522853" y="2969951"/>
                </a:lnTo>
                <a:lnTo>
                  <a:pt x="555512" y="3000965"/>
                </a:lnTo>
                <a:lnTo>
                  <a:pt x="588969" y="3031130"/>
                </a:lnTo>
                <a:lnTo>
                  <a:pt x="623207" y="3060428"/>
                </a:lnTo>
                <a:lnTo>
                  <a:pt x="658207" y="3088841"/>
                </a:lnTo>
                <a:lnTo>
                  <a:pt x="693952" y="3116353"/>
                </a:lnTo>
                <a:lnTo>
                  <a:pt x="730426" y="3142945"/>
                </a:lnTo>
                <a:lnTo>
                  <a:pt x="767611" y="3168602"/>
                </a:lnTo>
                <a:lnTo>
                  <a:pt x="805489" y="3193304"/>
                </a:lnTo>
                <a:lnTo>
                  <a:pt x="844044" y="3217035"/>
                </a:lnTo>
                <a:lnTo>
                  <a:pt x="883257" y="3239778"/>
                </a:lnTo>
                <a:lnTo>
                  <a:pt x="923112" y="3261515"/>
                </a:lnTo>
                <a:lnTo>
                  <a:pt x="963591" y="3282229"/>
                </a:lnTo>
                <a:lnTo>
                  <a:pt x="1004676" y="3301902"/>
                </a:lnTo>
                <a:lnTo>
                  <a:pt x="1046351" y="3320518"/>
                </a:lnTo>
                <a:lnTo>
                  <a:pt x="1088598" y="3338058"/>
                </a:lnTo>
                <a:lnTo>
                  <a:pt x="1131400" y="3354506"/>
                </a:lnTo>
                <a:lnTo>
                  <a:pt x="1174740" y="3369843"/>
                </a:lnTo>
                <a:lnTo>
                  <a:pt x="1218599" y="3384054"/>
                </a:lnTo>
                <a:lnTo>
                  <a:pt x="1262961" y="3397119"/>
                </a:lnTo>
                <a:lnTo>
                  <a:pt x="1307808" y="3409023"/>
                </a:lnTo>
                <a:lnTo>
                  <a:pt x="1353124" y="3419747"/>
                </a:lnTo>
                <a:lnTo>
                  <a:pt x="1398890" y="3429275"/>
                </a:lnTo>
                <a:lnTo>
                  <a:pt x="1445089" y="3437589"/>
                </a:lnTo>
                <a:lnTo>
                  <a:pt x="1491704" y="3444671"/>
                </a:lnTo>
                <a:lnTo>
                  <a:pt x="1538718" y="3450504"/>
                </a:lnTo>
                <a:lnTo>
                  <a:pt x="1586113" y="3455072"/>
                </a:lnTo>
                <a:lnTo>
                  <a:pt x="1633872" y="3458356"/>
                </a:lnTo>
                <a:lnTo>
                  <a:pt x="1681978" y="3460339"/>
                </a:lnTo>
                <a:lnTo>
                  <a:pt x="1730413" y="3461004"/>
                </a:lnTo>
                <a:lnTo>
                  <a:pt x="1778854" y="3460339"/>
                </a:lnTo>
                <a:lnTo>
                  <a:pt x="1826965" y="3458356"/>
                </a:lnTo>
                <a:lnTo>
                  <a:pt x="1874730" y="3455072"/>
                </a:lnTo>
                <a:lnTo>
                  <a:pt x="1922131" y="3450504"/>
                </a:lnTo>
                <a:lnTo>
                  <a:pt x="1969150" y="3444671"/>
                </a:lnTo>
                <a:lnTo>
                  <a:pt x="2015770" y="3437589"/>
                </a:lnTo>
                <a:lnTo>
                  <a:pt x="2061974" y="3429275"/>
                </a:lnTo>
                <a:lnTo>
                  <a:pt x="2107745" y="3419747"/>
                </a:lnTo>
                <a:lnTo>
                  <a:pt x="2153064" y="3409023"/>
                </a:lnTo>
                <a:lnTo>
                  <a:pt x="2197916" y="3397119"/>
                </a:lnTo>
                <a:lnTo>
                  <a:pt x="2242281" y="3384054"/>
                </a:lnTo>
                <a:lnTo>
                  <a:pt x="2286144" y="3369843"/>
                </a:lnTo>
                <a:lnTo>
                  <a:pt x="2329487" y="3354506"/>
                </a:lnTo>
                <a:lnTo>
                  <a:pt x="2372292" y="3338058"/>
                </a:lnTo>
                <a:lnTo>
                  <a:pt x="2414542" y="3320518"/>
                </a:lnTo>
                <a:lnTo>
                  <a:pt x="2456220" y="3301902"/>
                </a:lnTo>
                <a:lnTo>
                  <a:pt x="2497308" y="3282229"/>
                </a:lnTo>
                <a:lnTo>
                  <a:pt x="2537789" y="3261515"/>
                </a:lnTo>
                <a:lnTo>
                  <a:pt x="2577646" y="3239778"/>
                </a:lnTo>
                <a:lnTo>
                  <a:pt x="2616862" y="3217035"/>
                </a:lnTo>
                <a:lnTo>
                  <a:pt x="2655418" y="3193304"/>
                </a:lnTo>
                <a:lnTo>
                  <a:pt x="2693298" y="3168602"/>
                </a:lnTo>
                <a:lnTo>
                  <a:pt x="2730484" y="3142945"/>
                </a:lnTo>
                <a:lnTo>
                  <a:pt x="2766959" y="3116353"/>
                </a:lnTo>
                <a:lnTo>
                  <a:pt x="2802706" y="3088841"/>
                </a:lnTo>
                <a:lnTo>
                  <a:pt x="2837708" y="3060428"/>
                </a:lnTo>
                <a:lnTo>
                  <a:pt x="2871946" y="3031130"/>
                </a:lnTo>
                <a:lnTo>
                  <a:pt x="2905404" y="3000965"/>
                </a:lnTo>
                <a:lnTo>
                  <a:pt x="2938064" y="2969951"/>
                </a:lnTo>
                <a:lnTo>
                  <a:pt x="2969909" y="2938104"/>
                </a:lnTo>
                <a:lnTo>
                  <a:pt x="3000922" y="2905443"/>
                </a:lnTo>
                <a:lnTo>
                  <a:pt x="3031085" y="2871983"/>
                </a:lnTo>
                <a:lnTo>
                  <a:pt x="3060380" y="2837744"/>
                </a:lnTo>
                <a:lnTo>
                  <a:pt x="3088792" y="2802742"/>
                </a:lnTo>
                <a:lnTo>
                  <a:pt x="3116301" y="2766994"/>
                </a:lnTo>
                <a:lnTo>
                  <a:pt x="3142892" y="2730518"/>
                </a:lnTo>
                <a:lnTo>
                  <a:pt x="3168546" y="2693331"/>
                </a:lnTo>
                <a:lnTo>
                  <a:pt x="3193246" y="2655451"/>
                </a:lnTo>
                <a:lnTo>
                  <a:pt x="3216975" y="2616894"/>
                </a:lnTo>
                <a:lnTo>
                  <a:pt x="3239716" y="2577679"/>
                </a:lnTo>
                <a:lnTo>
                  <a:pt x="3261451" y="2537822"/>
                </a:lnTo>
                <a:lnTo>
                  <a:pt x="3282163" y="2497341"/>
                </a:lnTo>
                <a:lnTo>
                  <a:pt x="3301834" y="2456254"/>
                </a:lnTo>
                <a:lnTo>
                  <a:pt x="3320447" y="2414577"/>
                </a:lnTo>
                <a:lnTo>
                  <a:pt x="3337985" y="2372328"/>
                </a:lnTo>
                <a:lnTo>
                  <a:pt x="3354431" y="2329525"/>
                </a:lnTo>
                <a:lnTo>
                  <a:pt x="3369767" y="2286184"/>
                </a:lnTo>
                <a:lnTo>
                  <a:pt x="3383976" y="2242323"/>
                </a:lnTo>
                <a:lnTo>
                  <a:pt x="3397040" y="2197960"/>
                </a:lnTo>
                <a:lnTo>
                  <a:pt x="3408942" y="2153111"/>
                </a:lnTo>
                <a:lnTo>
                  <a:pt x="3419665" y="2107795"/>
                </a:lnTo>
                <a:lnTo>
                  <a:pt x="3429191" y="2062028"/>
                </a:lnTo>
                <a:lnTo>
                  <a:pt x="3437503" y="2015828"/>
                </a:lnTo>
                <a:lnTo>
                  <a:pt x="3444585" y="1969212"/>
                </a:lnTo>
                <a:lnTo>
                  <a:pt x="3450417" y="1922197"/>
                </a:lnTo>
                <a:lnTo>
                  <a:pt x="3454984" y="1874802"/>
                </a:lnTo>
                <a:lnTo>
                  <a:pt x="3458267" y="1827042"/>
                </a:lnTo>
                <a:lnTo>
                  <a:pt x="3460250" y="1778936"/>
                </a:lnTo>
                <a:lnTo>
                  <a:pt x="3460915" y="1730502"/>
                </a:lnTo>
                <a:lnTo>
                  <a:pt x="3460250" y="1682067"/>
                </a:lnTo>
                <a:lnTo>
                  <a:pt x="3458267" y="1633961"/>
                </a:lnTo>
                <a:lnTo>
                  <a:pt x="3454984" y="1586201"/>
                </a:lnTo>
                <a:lnTo>
                  <a:pt x="3450417" y="1538806"/>
                </a:lnTo>
                <a:lnTo>
                  <a:pt x="3444585" y="1491791"/>
                </a:lnTo>
                <a:lnTo>
                  <a:pt x="3437503" y="1445175"/>
                </a:lnTo>
                <a:lnTo>
                  <a:pt x="3429191" y="1398975"/>
                </a:lnTo>
                <a:lnTo>
                  <a:pt x="3419665" y="1353208"/>
                </a:lnTo>
                <a:lnTo>
                  <a:pt x="3408942" y="1307892"/>
                </a:lnTo>
                <a:lnTo>
                  <a:pt x="3397040" y="1263043"/>
                </a:lnTo>
                <a:lnTo>
                  <a:pt x="3383976" y="1218680"/>
                </a:lnTo>
                <a:lnTo>
                  <a:pt x="3369767" y="1174819"/>
                </a:lnTo>
                <a:lnTo>
                  <a:pt x="3354431" y="1131478"/>
                </a:lnTo>
                <a:lnTo>
                  <a:pt x="3337985" y="1088675"/>
                </a:lnTo>
                <a:lnTo>
                  <a:pt x="3320447" y="1046426"/>
                </a:lnTo>
                <a:lnTo>
                  <a:pt x="3301834" y="1004749"/>
                </a:lnTo>
                <a:lnTo>
                  <a:pt x="3282163" y="963662"/>
                </a:lnTo>
                <a:lnTo>
                  <a:pt x="3261451" y="923181"/>
                </a:lnTo>
                <a:lnTo>
                  <a:pt x="3239716" y="883324"/>
                </a:lnTo>
                <a:lnTo>
                  <a:pt x="3216975" y="844109"/>
                </a:lnTo>
                <a:lnTo>
                  <a:pt x="3193246" y="805552"/>
                </a:lnTo>
                <a:lnTo>
                  <a:pt x="3168546" y="767672"/>
                </a:lnTo>
                <a:lnTo>
                  <a:pt x="3142892" y="730485"/>
                </a:lnTo>
                <a:lnTo>
                  <a:pt x="3116301" y="694009"/>
                </a:lnTo>
                <a:lnTo>
                  <a:pt x="3088792" y="658261"/>
                </a:lnTo>
                <a:lnTo>
                  <a:pt x="3060380" y="623259"/>
                </a:lnTo>
                <a:lnTo>
                  <a:pt x="3031085" y="589020"/>
                </a:lnTo>
                <a:lnTo>
                  <a:pt x="3000922" y="555560"/>
                </a:lnTo>
                <a:lnTo>
                  <a:pt x="2969909" y="522899"/>
                </a:lnTo>
                <a:lnTo>
                  <a:pt x="2938064" y="491052"/>
                </a:lnTo>
                <a:lnTo>
                  <a:pt x="2905404" y="460038"/>
                </a:lnTo>
                <a:lnTo>
                  <a:pt x="2871946" y="429873"/>
                </a:lnTo>
                <a:lnTo>
                  <a:pt x="2837708" y="400575"/>
                </a:lnTo>
                <a:lnTo>
                  <a:pt x="2802706" y="372162"/>
                </a:lnTo>
                <a:lnTo>
                  <a:pt x="2766959" y="344650"/>
                </a:lnTo>
                <a:lnTo>
                  <a:pt x="2730484" y="318058"/>
                </a:lnTo>
                <a:lnTo>
                  <a:pt x="2693298" y="292401"/>
                </a:lnTo>
                <a:lnTo>
                  <a:pt x="2655418" y="267699"/>
                </a:lnTo>
                <a:lnTo>
                  <a:pt x="2616862" y="243968"/>
                </a:lnTo>
                <a:lnTo>
                  <a:pt x="2577646" y="221225"/>
                </a:lnTo>
                <a:lnTo>
                  <a:pt x="2537789" y="199488"/>
                </a:lnTo>
                <a:lnTo>
                  <a:pt x="2497308" y="178774"/>
                </a:lnTo>
                <a:lnTo>
                  <a:pt x="2456220" y="159101"/>
                </a:lnTo>
                <a:lnTo>
                  <a:pt x="2414542" y="140485"/>
                </a:lnTo>
                <a:lnTo>
                  <a:pt x="2372292" y="122945"/>
                </a:lnTo>
                <a:lnTo>
                  <a:pt x="2329487" y="106497"/>
                </a:lnTo>
                <a:lnTo>
                  <a:pt x="2286144" y="91160"/>
                </a:lnTo>
                <a:lnTo>
                  <a:pt x="2242281" y="76949"/>
                </a:lnTo>
                <a:lnTo>
                  <a:pt x="2197916" y="63884"/>
                </a:lnTo>
                <a:lnTo>
                  <a:pt x="2153064" y="51980"/>
                </a:lnTo>
                <a:lnTo>
                  <a:pt x="2107745" y="41256"/>
                </a:lnTo>
                <a:lnTo>
                  <a:pt x="2061974" y="31728"/>
                </a:lnTo>
                <a:lnTo>
                  <a:pt x="2015770" y="23414"/>
                </a:lnTo>
                <a:lnTo>
                  <a:pt x="1969150" y="16332"/>
                </a:lnTo>
                <a:lnTo>
                  <a:pt x="1922131" y="10499"/>
                </a:lnTo>
                <a:lnTo>
                  <a:pt x="1874730" y="5931"/>
                </a:lnTo>
                <a:lnTo>
                  <a:pt x="1826965" y="2647"/>
                </a:lnTo>
                <a:lnTo>
                  <a:pt x="1778854" y="664"/>
                </a:lnTo>
                <a:lnTo>
                  <a:pt x="1730413" y="0"/>
                </a:lnTo>
                <a:close/>
              </a:path>
            </a:pathLst>
          </a:custGeom>
          <a:solidFill>
            <a:srgbClr val="F3D6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5">
            <a:extLst>
              <a:ext uri="{FF2B5EF4-FFF2-40B4-BE49-F238E27FC236}">
                <a16:creationId xmlns:a16="http://schemas.microsoft.com/office/drawing/2014/main" id="{120CD84A-DBC4-9D5E-9815-949262448811}"/>
              </a:ext>
            </a:extLst>
          </p:cNvPr>
          <p:cNvSpPr txBox="1"/>
          <p:nvPr/>
        </p:nvSpPr>
        <p:spPr>
          <a:xfrm>
            <a:off x="1078788" y="3265170"/>
            <a:ext cx="256286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4000" b="0" spc="280" dirty="0">
                <a:solidFill>
                  <a:srgbClr val="3C210A"/>
                </a:solidFill>
                <a:latin typeface="이사만루체 Medium"/>
                <a:cs typeface="이사만루체 Medium"/>
              </a:rPr>
              <a:t>프랜차이즈</a:t>
            </a:r>
            <a:endParaRPr sz="4000">
              <a:latin typeface="이사만루체 Medium"/>
              <a:cs typeface="이사만루체 Medium"/>
            </a:endParaRPr>
          </a:p>
          <a:p>
            <a:pPr algn="ctr">
              <a:lnSpc>
                <a:spcPct val="100000"/>
              </a:lnSpc>
            </a:pPr>
            <a:r>
              <a:rPr sz="4000" b="0" spc="225" dirty="0">
                <a:solidFill>
                  <a:srgbClr val="3C210A"/>
                </a:solidFill>
                <a:latin typeface="이사만루체 Medium"/>
                <a:cs typeface="이사만루체 Medium"/>
              </a:rPr>
              <a:t>TV</a:t>
            </a:r>
            <a:endParaRPr sz="4000">
              <a:latin typeface="이사만루체 Medium"/>
              <a:cs typeface="이사만루체 Medium"/>
            </a:endParaRPr>
          </a:p>
        </p:txBody>
      </p:sp>
      <p:sp>
        <p:nvSpPr>
          <p:cNvPr id="24" name="object 6">
            <a:extLst>
              <a:ext uri="{FF2B5EF4-FFF2-40B4-BE49-F238E27FC236}">
                <a16:creationId xmlns:a16="http://schemas.microsoft.com/office/drawing/2014/main" id="{BCF8D98C-1B1A-9D8A-6EAC-79B1821F02C7}"/>
              </a:ext>
            </a:extLst>
          </p:cNvPr>
          <p:cNvSpPr/>
          <p:nvPr/>
        </p:nvSpPr>
        <p:spPr>
          <a:xfrm>
            <a:off x="4365497" y="2030348"/>
            <a:ext cx="3461385" cy="3461385"/>
          </a:xfrm>
          <a:custGeom>
            <a:avLst/>
            <a:gdLst/>
            <a:ahLst/>
            <a:cxnLst/>
            <a:rect l="l" t="t" r="r" b="b"/>
            <a:pathLst>
              <a:path w="3461384" h="3461385">
                <a:moveTo>
                  <a:pt x="1730502" y="0"/>
                </a:moveTo>
                <a:lnTo>
                  <a:pt x="1682067" y="664"/>
                </a:lnTo>
                <a:lnTo>
                  <a:pt x="1633961" y="2647"/>
                </a:lnTo>
                <a:lnTo>
                  <a:pt x="1586201" y="5931"/>
                </a:lnTo>
                <a:lnTo>
                  <a:pt x="1538806" y="10499"/>
                </a:lnTo>
                <a:lnTo>
                  <a:pt x="1491791" y="16332"/>
                </a:lnTo>
                <a:lnTo>
                  <a:pt x="1445175" y="23414"/>
                </a:lnTo>
                <a:lnTo>
                  <a:pt x="1398975" y="31728"/>
                </a:lnTo>
                <a:lnTo>
                  <a:pt x="1353208" y="41256"/>
                </a:lnTo>
                <a:lnTo>
                  <a:pt x="1307892" y="51980"/>
                </a:lnTo>
                <a:lnTo>
                  <a:pt x="1263043" y="63884"/>
                </a:lnTo>
                <a:lnTo>
                  <a:pt x="1218680" y="76949"/>
                </a:lnTo>
                <a:lnTo>
                  <a:pt x="1174819" y="91160"/>
                </a:lnTo>
                <a:lnTo>
                  <a:pt x="1131478" y="106497"/>
                </a:lnTo>
                <a:lnTo>
                  <a:pt x="1088675" y="122945"/>
                </a:lnTo>
                <a:lnTo>
                  <a:pt x="1046426" y="140485"/>
                </a:lnTo>
                <a:lnTo>
                  <a:pt x="1004749" y="159101"/>
                </a:lnTo>
                <a:lnTo>
                  <a:pt x="963662" y="178774"/>
                </a:lnTo>
                <a:lnTo>
                  <a:pt x="923181" y="199488"/>
                </a:lnTo>
                <a:lnTo>
                  <a:pt x="883324" y="221225"/>
                </a:lnTo>
                <a:lnTo>
                  <a:pt x="844109" y="243968"/>
                </a:lnTo>
                <a:lnTo>
                  <a:pt x="805552" y="267699"/>
                </a:lnTo>
                <a:lnTo>
                  <a:pt x="767672" y="292401"/>
                </a:lnTo>
                <a:lnTo>
                  <a:pt x="730485" y="318058"/>
                </a:lnTo>
                <a:lnTo>
                  <a:pt x="694009" y="344650"/>
                </a:lnTo>
                <a:lnTo>
                  <a:pt x="658261" y="372162"/>
                </a:lnTo>
                <a:lnTo>
                  <a:pt x="623259" y="400575"/>
                </a:lnTo>
                <a:lnTo>
                  <a:pt x="589020" y="429873"/>
                </a:lnTo>
                <a:lnTo>
                  <a:pt x="555560" y="460038"/>
                </a:lnTo>
                <a:lnTo>
                  <a:pt x="522899" y="491052"/>
                </a:lnTo>
                <a:lnTo>
                  <a:pt x="491052" y="522899"/>
                </a:lnTo>
                <a:lnTo>
                  <a:pt x="460038" y="555560"/>
                </a:lnTo>
                <a:lnTo>
                  <a:pt x="429873" y="589020"/>
                </a:lnTo>
                <a:lnTo>
                  <a:pt x="400575" y="623259"/>
                </a:lnTo>
                <a:lnTo>
                  <a:pt x="372162" y="658261"/>
                </a:lnTo>
                <a:lnTo>
                  <a:pt x="344650" y="694009"/>
                </a:lnTo>
                <a:lnTo>
                  <a:pt x="318058" y="730485"/>
                </a:lnTo>
                <a:lnTo>
                  <a:pt x="292401" y="767672"/>
                </a:lnTo>
                <a:lnTo>
                  <a:pt x="267699" y="805552"/>
                </a:lnTo>
                <a:lnTo>
                  <a:pt x="243968" y="844109"/>
                </a:lnTo>
                <a:lnTo>
                  <a:pt x="221225" y="883324"/>
                </a:lnTo>
                <a:lnTo>
                  <a:pt x="199488" y="923181"/>
                </a:lnTo>
                <a:lnTo>
                  <a:pt x="178774" y="963662"/>
                </a:lnTo>
                <a:lnTo>
                  <a:pt x="159101" y="1004749"/>
                </a:lnTo>
                <a:lnTo>
                  <a:pt x="140485" y="1046426"/>
                </a:lnTo>
                <a:lnTo>
                  <a:pt x="122945" y="1088675"/>
                </a:lnTo>
                <a:lnTo>
                  <a:pt x="106497" y="1131478"/>
                </a:lnTo>
                <a:lnTo>
                  <a:pt x="91160" y="1174819"/>
                </a:lnTo>
                <a:lnTo>
                  <a:pt x="76949" y="1218680"/>
                </a:lnTo>
                <a:lnTo>
                  <a:pt x="63884" y="1263043"/>
                </a:lnTo>
                <a:lnTo>
                  <a:pt x="51980" y="1307892"/>
                </a:lnTo>
                <a:lnTo>
                  <a:pt x="41256" y="1353208"/>
                </a:lnTo>
                <a:lnTo>
                  <a:pt x="31728" y="1398975"/>
                </a:lnTo>
                <a:lnTo>
                  <a:pt x="23414" y="1445175"/>
                </a:lnTo>
                <a:lnTo>
                  <a:pt x="16332" y="1491791"/>
                </a:lnTo>
                <a:lnTo>
                  <a:pt x="10499" y="1538806"/>
                </a:lnTo>
                <a:lnTo>
                  <a:pt x="5931" y="1586201"/>
                </a:lnTo>
                <a:lnTo>
                  <a:pt x="2647" y="1633961"/>
                </a:lnTo>
                <a:lnTo>
                  <a:pt x="664" y="1682067"/>
                </a:lnTo>
                <a:lnTo>
                  <a:pt x="0" y="1730502"/>
                </a:lnTo>
                <a:lnTo>
                  <a:pt x="664" y="1778936"/>
                </a:lnTo>
                <a:lnTo>
                  <a:pt x="2647" y="1827042"/>
                </a:lnTo>
                <a:lnTo>
                  <a:pt x="5931" y="1874802"/>
                </a:lnTo>
                <a:lnTo>
                  <a:pt x="10499" y="1922197"/>
                </a:lnTo>
                <a:lnTo>
                  <a:pt x="16332" y="1969212"/>
                </a:lnTo>
                <a:lnTo>
                  <a:pt x="23414" y="2015828"/>
                </a:lnTo>
                <a:lnTo>
                  <a:pt x="31728" y="2062028"/>
                </a:lnTo>
                <a:lnTo>
                  <a:pt x="41256" y="2107795"/>
                </a:lnTo>
                <a:lnTo>
                  <a:pt x="51980" y="2153111"/>
                </a:lnTo>
                <a:lnTo>
                  <a:pt x="63884" y="2197960"/>
                </a:lnTo>
                <a:lnTo>
                  <a:pt x="76949" y="2242323"/>
                </a:lnTo>
                <a:lnTo>
                  <a:pt x="91160" y="2286184"/>
                </a:lnTo>
                <a:lnTo>
                  <a:pt x="106497" y="2329525"/>
                </a:lnTo>
                <a:lnTo>
                  <a:pt x="122945" y="2372328"/>
                </a:lnTo>
                <a:lnTo>
                  <a:pt x="140485" y="2414577"/>
                </a:lnTo>
                <a:lnTo>
                  <a:pt x="159101" y="2456254"/>
                </a:lnTo>
                <a:lnTo>
                  <a:pt x="178774" y="2497341"/>
                </a:lnTo>
                <a:lnTo>
                  <a:pt x="199488" y="2537822"/>
                </a:lnTo>
                <a:lnTo>
                  <a:pt x="221225" y="2577679"/>
                </a:lnTo>
                <a:lnTo>
                  <a:pt x="243968" y="2616894"/>
                </a:lnTo>
                <a:lnTo>
                  <a:pt x="267699" y="2655451"/>
                </a:lnTo>
                <a:lnTo>
                  <a:pt x="292401" y="2693331"/>
                </a:lnTo>
                <a:lnTo>
                  <a:pt x="318058" y="2730518"/>
                </a:lnTo>
                <a:lnTo>
                  <a:pt x="344650" y="2766994"/>
                </a:lnTo>
                <a:lnTo>
                  <a:pt x="372162" y="2802742"/>
                </a:lnTo>
                <a:lnTo>
                  <a:pt x="400575" y="2837744"/>
                </a:lnTo>
                <a:lnTo>
                  <a:pt x="429873" y="2871983"/>
                </a:lnTo>
                <a:lnTo>
                  <a:pt x="460038" y="2905443"/>
                </a:lnTo>
                <a:lnTo>
                  <a:pt x="491052" y="2938104"/>
                </a:lnTo>
                <a:lnTo>
                  <a:pt x="522899" y="2969951"/>
                </a:lnTo>
                <a:lnTo>
                  <a:pt x="555560" y="3000965"/>
                </a:lnTo>
                <a:lnTo>
                  <a:pt x="589020" y="3031130"/>
                </a:lnTo>
                <a:lnTo>
                  <a:pt x="623259" y="3060428"/>
                </a:lnTo>
                <a:lnTo>
                  <a:pt x="658261" y="3088841"/>
                </a:lnTo>
                <a:lnTo>
                  <a:pt x="694009" y="3116353"/>
                </a:lnTo>
                <a:lnTo>
                  <a:pt x="730485" y="3142945"/>
                </a:lnTo>
                <a:lnTo>
                  <a:pt x="767672" y="3168602"/>
                </a:lnTo>
                <a:lnTo>
                  <a:pt x="805552" y="3193304"/>
                </a:lnTo>
                <a:lnTo>
                  <a:pt x="844109" y="3217035"/>
                </a:lnTo>
                <a:lnTo>
                  <a:pt x="883324" y="3239778"/>
                </a:lnTo>
                <a:lnTo>
                  <a:pt x="923181" y="3261515"/>
                </a:lnTo>
                <a:lnTo>
                  <a:pt x="963662" y="3282229"/>
                </a:lnTo>
                <a:lnTo>
                  <a:pt x="1004749" y="3301902"/>
                </a:lnTo>
                <a:lnTo>
                  <a:pt x="1046426" y="3320518"/>
                </a:lnTo>
                <a:lnTo>
                  <a:pt x="1088675" y="3338058"/>
                </a:lnTo>
                <a:lnTo>
                  <a:pt x="1131478" y="3354506"/>
                </a:lnTo>
                <a:lnTo>
                  <a:pt x="1174819" y="3369843"/>
                </a:lnTo>
                <a:lnTo>
                  <a:pt x="1218680" y="3384054"/>
                </a:lnTo>
                <a:lnTo>
                  <a:pt x="1263043" y="3397119"/>
                </a:lnTo>
                <a:lnTo>
                  <a:pt x="1307892" y="3409023"/>
                </a:lnTo>
                <a:lnTo>
                  <a:pt x="1353208" y="3419747"/>
                </a:lnTo>
                <a:lnTo>
                  <a:pt x="1398975" y="3429275"/>
                </a:lnTo>
                <a:lnTo>
                  <a:pt x="1445175" y="3437589"/>
                </a:lnTo>
                <a:lnTo>
                  <a:pt x="1491791" y="3444671"/>
                </a:lnTo>
                <a:lnTo>
                  <a:pt x="1538806" y="3450504"/>
                </a:lnTo>
                <a:lnTo>
                  <a:pt x="1586201" y="3455072"/>
                </a:lnTo>
                <a:lnTo>
                  <a:pt x="1633961" y="3458356"/>
                </a:lnTo>
                <a:lnTo>
                  <a:pt x="1682067" y="3460339"/>
                </a:lnTo>
                <a:lnTo>
                  <a:pt x="1730502" y="3461004"/>
                </a:lnTo>
                <a:lnTo>
                  <a:pt x="1778936" y="3460339"/>
                </a:lnTo>
                <a:lnTo>
                  <a:pt x="1827042" y="3458356"/>
                </a:lnTo>
                <a:lnTo>
                  <a:pt x="1874802" y="3455072"/>
                </a:lnTo>
                <a:lnTo>
                  <a:pt x="1922197" y="3450504"/>
                </a:lnTo>
                <a:lnTo>
                  <a:pt x="1969212" y="3444671"/>
                </a:lnTo>
                <a:lnTo>
                  <a:pt x="2015828" y="3437589"/>
                </a:lnTo>
                <a:lnTo>
                  <a:pt x="2062028" y="3429275"/>
                </a:lnTo>
                <a:lnTo>
                  <a:pt x="2107795" y="3419747"/>
                </a:lnTo>
                <a:lnTo>
                  <a:pt x="2153111" y="3409023"/>
                </a:lnTo>
                <a:lnTo>
                  <a:pt x="2197960" y="3397119"/>
                </a:lnTo>
                <a:lnTo>
                  <a:pt x="2242323" y="3384054"/>
                </a:lnTo>
                <a:lnTo>
                  <a:pt x="2286184" y="3369843"/>
                </a:lnTo>
                <a:lnTo>
                  <a:pt x="2329525" y="3354506"/>
                </a:lnTo>
                <a:lnTo>
                  <a:pt x="2372328" y="3338058"/>
                </a:lnTo>
                <a:lnTo>
                  <a:pt x="2414577" y="3320518"/>
                </a:lnTo>
                <a:lnTo>
                  <a:pt x="2456254" y="3301902"/>
                </a:lnTo>
                <a:lnTo>
                  <a:pt x="2497341" y="3282229"/>
                </a:lnTo>
                <a:lnTo>
                  <a:pt x="2537822" y="3261515"/>
                </a:lnTo>
                <a:lnTo>
                  <a:pt x="2577679" y="3239778"/>
                </a:lnTo>
                <a:lnTo>
                  <a:pt x="2616894" y="3217035"/>
                </a:lnTo>
                <a:lnTo>
                  <a:pt x="2655451" y="3193304"/>
                </a:lnTo>
                <a:lnTo>
                  <a:pt x="2693331" y="3168602"/>
                </a:lnTo>
                <a:lnTo>
                  <a:pt x="2730518" y="3142945"/>
                </a:lnTo>
                <a:lnTo>
                  <a:pt x="2766994" y="3116353"/>
                </a:lnTo>
                <a:lnTo>
                  <a:pt x="2802742" y="3088841"/>
                </a:lnTo>
                <a:lnTo>
                  <a:pt x="2837744" y="3060428"/>
                </a:lnTo>
                <a:lnTo>
                  <a:pt x="2871983" y="3031130"/>
                </a:lnTo>
                <a:lnTo>
                  <a:pt x="2905443" y="3000965"/>
                </a:lnTo>
                <a:lnTo>
                  <a:pt x="2938104" y="2969951"/>
                </a:lnTo>
                <a:lnTo>
                  <a:pt x="2969951" y="2938104"/>
                </a:lnTo>
                <a:lnTo>
                  <a:pt x="3000965" y="2905443"/>
                </a:lnTo>
                <a:lnTo>
                  <a:pt x="3031130" y="2871983"/>
                </a:lnTo>
                <a:lnTo>
                  <a:pt x="3060428" y="2837744"/>
                </a:lnTo>
                <a:lnTo>
                  <a:pt x="3088841" y="2802742"/>
                </a:lnTo>
                <a:lnTo>
                  <a:pt x="3116353" y="2766994"/>
                </a:lnTo>
                <a:lnTo>
                  <a:pt x="3142945" y="2730518"/>
                </a:lnTo>
                <a:lnTo>
                  <a:pt x="3168602" y="2693331"/>
                </a:lnTo>
                <a:lnTo>
                  <a:pt x="3193304" y="2655451"/>
                </a:lnTo>
                <a:lnTo>
                  <a:pt x="3217035" y="2616894"/>
                </a:lnTo>
                <a:lnTo>
                  <a:pt x="3239778" y="2577679"/>
                </a:lnTo>
                <a:lnTo>
                  <a:pt x="3261515" y="2537822"/>
                </a:lnTo>
                <a:lnTo>
                  <a:pt x="3282229" y="2497341"/>
                </a:lnTo>
                <a:lnTo>
                  <a:pt x="3301902" y="2456254"/>
                </a:lnTo>
                <a:lnTo>
                  <a:pt x="3320518" y="2414577"/>
                </a:lnTo>
                <a:lnTo>
                  <a:pt x="3338058" y="2372328"/>
                </a:lnTo>
                <a:lnTo>
                  <a:pt x="3354506" y="2329525"/>
                </a:lnTo>
                <a:lnTo>
                  <a:pt x="3369843" y="2286184"/>
                </a:lnTo>
                <a:lnTo>
                  <a:pt x="3384054" y="2242323"/>
                </a:lnTo>
                <a:lnTo>
                  <a:pt x="3397119" y="2197960"/>
                </a:lnTo>
                <a:lnTo>
                  <a:pt x="3409023" y="2153111"/>
                </a:lnTo>
                <a:lnTo>
                  <a:pt x="3419747" y="2107795"/>
                </a:lnTo>
                <a:lnTo>
                  <a:pt x="3429275" y="2062028"/>
                </a:lnTo>
                <a:lnTo>
                  <a:pt x="3437589" y="2015828"/>
                </a:lnTo>
                <a:lnTo>
                  <a:pt x="3444671" y="1969212"/>
                </a:lnTo>
                <a:lnTo>
                  <a:pt x="3450504" y="1922197"/>
                </a:lnTo>
                <a:lnTo>
                  <a:pt x="3455072" y="1874802"/>
                </a:lnTo>
                <a:lnTo>
                  <a:pt x="3458356" y="1827042"/>
                </a:lnTo>
                <a:lnTo>
                  <a:pt x="3460339" y="1778936"/>
                </a:lnTo>
                <a:lnTo>
                  <a:pt x="3461004" y="1730502"/>
                </a:lnTo>
                <a:lnTo>
                  <a:pt x="3460339" y="1682067"/>
                </a:lnTo>
                <a:lnTo>
                  <a:pt x="3458356" y="1633961"/>
                </a:lnTo>
                <a:lnTo>
                  <a:pt x="3455072" y="1586201"/>
                </a:lnTo>
                <a:lnTo>
                  <a:pt x="3450504" y="1538806"/>
                </a:lnTo>
                <a:lnTo>
                  <a:pt x="3444671" y="1491791"/>
                </a:lnTo>
                <a:lnTo>
                  <a:pt x="3437589" y="1445175"/>
                </a:lnTo>
                <a:lnTo>
                  <a:pt x="3429275" y="1398975"/>
                </a:lnTo>
                <a:lnTo>
                  <a:pt x="3419747" y="1353208"/>
                </a:lnTo>
                <a:lnTo>
                  <a:pt x="3409023" y="1307892"/>
                </a:lnTo>
                <a:lnTo>
                  <a:pt x="3397119" y="1263043"/>
                </a:lnTo>
                <a:lnTo>
                  <a:pt x="3384054" y="1218680"/>
                </a:lnTo>
                <a:lnTo>
                  <a:pt x="3369843" y="1174819"/>
                </a:lnTo>
                <a:lnTo>
                  <a:pt x="3354506" y="1131478"/>
                </a:lnTo>
                <a:lnTo>
                  <a:pt x="3338058" y="1088675"/>
                </a:lnTo>
                <a:lnTo>
                  <a:pt x="3320518" y="1046426"/>
                </a:lnTo>
                <a:lnTo>
                  <a:pt x="3301902" y="1004749"/>
                </a:lnTo>
                <a:lnTo>
                  <a:pt x="3282229" y="963662"/>
                </a:lnTo>
                <a:lnTo>
                  <a:pt x="3261515" y="923181"/>
                </a:lnTo>
                <a:lnTo>
                  <a:pt x="3239778" y="883324"/>
                </a:lnTo>
                <a:lnTo>
                  <a:pt x="3217035" y="844109"/>
                </a:lnTo>
                <a:lnTo>
                  <a:pt x="3193304" y="805552"/>
                </a:lnTo>
                <a:lnTo>
                  <a:pt x="3168602" y="767672"/>
                </a:lnTo>
                <a:lnTo>
                  <a:pt x="3142945" y="730485"/>
                </a:lnTo>
                <a:lnTo>
                  <a:pt x="3116353" y="694009"/>
                </a:lnTo>
                <a:lnTo>
                  <a:pt x="3088841" y="658261"/>
                </a:lnTo>
                <a:lnTo>
                  <a:pt x="3060428" y="623259"/>
                </a:lnTo>
                <a:lnTo>
                  <a:pt x="3031130" y="589020"/>
                </a:lnTo>
                <a:lnTo>
                  <a:pt x="3000965" y="555560"/>
                </a:lnTo>
                <a:lnTo>
                  <a:pt x="2969951" y="522899"/>
                </a:lnTo>
                <a:lnTo>
                  <a:pt x="2938104" y="491052"/>
                </a:lnTo>
                <a:lnTo>
                  <a:pt x="2905443" y="460038"/>
                </a:lnTo>
                <a:lnTo>
                  <a:pt x="2871983" y="429873"/>
                </a:lnTo>
                <a:lnTo>
                  <a:pt x="2837744" y="400575"/>
                </a:lnTo>
                <a:lnTo>
                  <a:pt x="2802742" y="372162"/>
                </a:lnTo>
                <a:lnTo>
                  <a:pt x="2766994" y="344650"/>
                </a:lnTo>
                <a:lnTo>
                  <a:pt x="2730518" y="318058"/>
                </a:lnTo>
                <a:lnTo>
                  <a:pt x="2693331" y="292401"/>
                </a:lnTo>
                <a:lnTo>
                  <a:pt x="2655451" y="267699"/>
                </a:lnTo>
                <a:lnTo>
                  <a:pt x="2616894" y="243968"/>
                </a:lnTo>
                <a:lnTo>
                  <a:pt x="2577679" y="221225"/>
                </a:lnTo>
                <a:lnTo>
                  <a:pt x="2537822" y="199488"/>
                </a:lnTo>
                <a:lnTo>
                  <a:pt x="2497341" y="178774"/>
                </a:lnTo>
                <a:lnTo>
                  <a:pt x="2456254" y="159101"/>
                </a:lnTo>
                <a:lnTo>
                  <a:pt x="2414577" y="140485"/>
                </a:lnTo>
                <a:lnTo>
                  <a:pt x="2372328" y="122945"/>
                </a:lnTo>
                <a:lnTo>
                  <a:pt x="2329525" y="106497"/>
                </a:lnTo>
                <a:lnTo>
                  <a:pt x="2286184" y="91160"/>
                </a:lnTo>
                <a:lnTo>
                  <a:pt x="2242323" y="76949"/>
                </a:lnTo>
                <a:lnTo>
                  <a:pt x="2197960" y="63884"/>
                </a:lnTo>
                <a:lnTo>
                  <a:pt x="2153111" y="51980"/>
                </a:lnTo>
                <a:lnTo>
                  <a:pt x="2107795" y="41256"/>
                </a:lnTo>
                <a:lnTo>
                  <a:pt x="2062028" y="31728"/>
                </a:lnTo>
                <a:lnTo>
                  <a:pt x="2015828" y="23414"/>
                </a:lnTo>
                <a:lnTo>
                  <a:pt x="1969212" y="16332"/>
                </a:lnTo>
                <a:lnTo>
                  <a:pt x="1922197" y="10499"/>
                </a:lnTo>
                <a:lnTo>
                  <a:pt x="1874802" y="5931"/>
                </a:lnTo>
                <a:lnTo>
                  <a:pt x="1827042" y="2647"/>
                </a:lnTo>
                <a:lnTo>
                  <a:pt x="1778936" y="664"/>
                </a:lnTo>
                <a:lnTo>
                  <a:pt x="1730502" y="0"/>
                </a:lnTo>
                <a:close/>
              </a:path>
            </a:pathLst>
          </a:custGeom>
          <a:solidFill>
            <a:srgbClr val="F3D6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7">
            <a:extLst>
              <a:ext uri="{FF2B5EF4-FFF2-40B4-BE49-F238E27FC236}">
                <a16:creationId xmlns:a16="http://schemas.microsoft.com/office/drawing/2014/main" id="{402811E2-96B5-7D73-FAB0-36113DD678E6}"/>
              </a:ext>
            </a:extLst>
          </p:cNvPr>
          <p:cNvSpPr txBox="1"/>
          <p:nvPr/>
        </p:nvSpPr>
        <p:spPr>
          <a:xfrm>
            <a:off x="5074665" y="3265170"/>
            <a:ext cx="205549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96265" marR="5080" indent="-584200">
              <a:lnSpc>
                <a:spcPct val="100000"/>
              </a:lnSpc>
              <a:spcBef>
                <a:spcPts val="95"/>
              </a:spcBef>
            </a:pPr>
            <a:r>
              <a:rPr sz="4000" b="0" spc="270" dirty="0">
                <a:solidFill>
                  <a:srgbClr val="3C210A"/>
                </a:solidFill>
                <a:latin typeface="이사만루체 Medium"/>
                <a:cs typeface="이사만루체 Medium"/>
              </a:rPr>
              <a:t>지니쇼츠 </a:t>
            </a:r>
            <a:r>
              <a:rPr sz="4000" b="0" spc="265" dirty="0">
                <a:solidFill>
                  <a:srgbClr val="3C210A"/>
                </a:solidFill>
                <a:latin typeface="이사만루체 Medium"/>
                <a:cs typeface="이사만루체 Medium"/>
              </a:rPr>
              <a:t>광고</a:t>
            </a:r>
            <a:endParaRPr sz="4000">
              <a:latin typeface="이사만루체 Medium"/>
              <a:cs typeface="이사만루체 Medium"/>
            </a:endParaRPr>
          </a:p>
        </p:txBody>
      </p:sp>
      <p:sp>
        <p:nvSpPr>
          <p:cNvPr id="26" name="object 8">
            <a:extLst>
              <a:ext uri="{FF2B5EF4-FFF2-40B4-BE49-F238E27FC236}">
                <a16:creationId xmlns:a16="http://schemas.microsoft.com/office/drawing/2014/main" id="{399350C0-9D59-D6C1-3597-F15EEBE7129B}"/>
              </a:ext>
            </a:extLst>
          </p:cNvPr>
          <p:cNvSpPr/>
          <p:nvPr/>
        </p:nvSpPr>
        <p:spPr>
          <a:xfrm>
            <a:off x="8082153" y="1917319"/>
            <a:ext cx="3461385" cy="3461385"/>
          </a:xfrm>
          <a:custGeom>
            <a:avLst/>
            <a:gdLst/>
            <a:ahLst/>
            <a:cxnLst/>
            <a:rect l="l" t="t" r="r" b="b"/>
            <a:pathLst>
              <a:path w="3461384" h="3461385">
                <a:moveTo>
                  <a:pt x="1730502" y="0"/>
                </a:moveTo>
                <a:lnTo>
                  <a:pt x="1682060" y="664"/>
                </a:lnTo>
                <a:lnTo>
                  <a:pt x="1633949" y="2647"/>
                </a:lnTo>
                <a:lnTo>
                  <a:pt x="1586184" y="5930"/>
                </a:lnTo>
                <a:lnTo>
                  <a:pt x="1538783" y="10497"/>
                </a:lnTo>
                <a:lnTo>
                  <a:pt x="1491764" y="16330"/>
                </a:lnTo>
                <a:lnTo>
                  <a:pt x="1445144" y="23411"/>
                </a:lnTo>
                <a:lnTo>
                  <a:pt x="1398940" y="31723"/>
                </a:lnTo>
                <a:lnTo>
                  <a:pt x="1353169" y="41249"/>
                </a:lnTo>
                <a:lnTo>
                  <a:pt x="1307850" y="51972"/>
                </a:lnTo>
                <a:lnTo>
                  <a:pt x="1262998" y="63875"/>
                </a:lnTo>
                <a:lnTo>
                  <a:pt x="1218633" y="76939"/>
                </a:lnTo>
                <a:lnTo>
                  <a:pt x="1174770" y="91147"/>
                </a:lnTo>
                <a:lnTo>
                  <a:pt x="1131427" y="106483"/>
                </a:lnTo>
                <a:lnTo>
                  <a:pt x="1088622" y="122929"/>
                </a:lnTo>
                <a:lnTo>
                  <a:pt x="1046372" y="140467"/>
                </a:lnTo>
                <a:lnTo>
                  <a:pt x="1004694" y="159080"/>
                </a:lnTo>
                <a:lnTo>
                  <a:pt x="963606" y="178751"/>
                </a:lnTo>
                <a:lnTo>
                  <a:pt x="923125" y="199463"/>
                </a:lnTo>
                <a:lnTo>
                  <a:pt x="883268" y="221198"/>
                </a:lnTo>
                <a:lnTo>
                  <a:pt x="844053" y="243939"/>
                </a:lnTo>
                <a:lnTo>
                  <a:pt x="805496" y="267668"/>
                </a:lnTo>
                <a:lnTo>
                  <a:pt x="767616" y="292368"/>
                </a:lnTo>
                <a:lnTo>
                  <a:pt x="730430" y="318022"/>
                </a:lnTo>
                <a:lnTo>
                  <a:pt x="693955" y="344613"/>
                </a:lnTo>
                <a:lnTo>
                  <a:pt x="658208" y="372122"/>
                </a:lnTo>
                <a:lnTo>
                  <a:pt x="623206" y="400534"/>
                </a:lnTo>
                <a:lnTo>
                  <a:pt x="588968" y="429830"/>
                </a:lnTo>
                <a:lnTo>
                  <a:pt x="555510" y="459993"/>
                </a:lnTo>
                <a:lnTo>
                  <a:pt x="522850" y="491005"/>
                </a:lnTo>
                <a:lnTo>
                  <a:pt x="491005" y="522850"/>
                </a:lnTo>
                <a:lnTo>
                  <a:pt x="459993" y="555510"/>
                </a:lnTo>
                <a:lnTo>
                  <a:pt x="429830" y="588968"/>
                </a:lnTo>
                <a:lnTo>
                  <a:pt x="400534" y="623206"/>
                </a:lnTo>
                <a:lnTo>
                  <a:pt x="372122" y="658208"/>
                </a:lnTo>
                <a:lnTo>
                  <a:pt x="344613" y="693955"/>
                </a:lnTo>
                <a:lnTo>
                  <a:pt x="318022" y="730430"/>
                </a:lnTo>
                <a:lnTo>
                  <a:pt x="292368" y="767616"/>
                </a:lnTo>
                <a:lnTo>
                  <a:pt x="267668" y="805496"/>
                </a:lnTo>
                <a:lnTo>
                  <a:pt x="243939" y="844053"/>
                </a:lnTo>
                <a:lnTo>
                  <a:pt x="221198" y="883268"/>
                </a:lnTo>
                <a:lnTo>
                  <a:pt x="199463" y="923125"/>
                </a:lnTo>
                <a:lnTo>
                  <a:pt x="178751" y="963606"/>
                </a:lnTo>
                <a:lnTo>
                  <a:pt x="159080" y="1004694"/>
                </a:lnTo>
                <a:lnTo>
                  <a:pt x="140467" y="1046372"/>
                </a:lnTo>
                <a:lnTo>
                  <a:pt x="122929" y="1088622"/>
                </a:lnTo>
                <a:lnTo>
                  <a:pt x="106483" y="1131427"/>
                </a:lnTo>
                <a:lnTo>
                  <a:pt x="91147" y="1174770"/>
                </a:lnTo>
                <a:lnTo>
                  <a:pt x="76939" y="1218633"/>
                </a:lnTo>
                <a:lnTo>
                  <a:pt x="63875" y="1262998"/>
                </a:lnTo>
                <a:lnTo>
                  <a:pt x="51972" y="1307850"/>
                </a:lnTo>
                <a:lnTo>
                  <a:pt x="41249" y="1353169"/>
                </a:lnTo>
                <a:lnTo>
                  <a:pt x="31723" y="1398940"/>
                </a:lnTo>
                <a:lnTo>
                  <a:pt x="23411" y="1445144"/>
                </a:lnTo>
                <a:lnTo>
                  <a:pt x="16330" y="1491764"/>
                </a:lnTo>
                <a:lnTo>
                  <a:pt x="10497" y="1538783"/>
                </a:lnTo>
                <a:lnTo>
                  <a:pt x="5930" y="1586184"/>
                </a:lnTo>
                <a:lnTo>
                  <a:pt x="2647" y="1633949"/>
                </a:lnTo>
                <a:lnTo>
                  <a:pt x="664" y="1682060"/>
                </a:lnTo>
                <a:lnTo>
                  <a:pt x="0" y="1730501"/>
                </a:lnTo>
                <a:lnTo>
                  <a:pt x="664" y="1778936"/>
                </a:lnTo>
                <a:lnTo>
                  <a:pt x="2647" y="1827042"/>
                </a:lnTo>
                <a:lnTo>
                  <a:pt x="5930" y="1874801"/>
                </a:lnTo>
                <a:lnTo>
                  <a:pt x="10497" y="1922196"/>
                </a:lnTo>
                <a:lnTo>
                  <a:pt x="16330" y="1969209"/>
                </a:lnTo>
                <a:lnTo>
                  <a:pt x="23411" y="2015824"/>
                </a:lnTo>
                <a:lnTo>
                  <a:pt x="31723" y="2062023"/>
                </a:lnTo>
                <a:lnTo>
                  <a:pt x="41249" y="2107789"/>
                </a:lnTo>
                <a:lnTo>
                  <a:pt x="51972" y="2153103"/>
                </a:lnTo>
                <a:lnTo>
                  <a:pt x="63875" y="2197950"/>
                </a:lnTo>
                <a:lnTo>
                  <a:pt x="76939" y="2242312"/>
                </a:lnTo>
                <a:lnTo>
                  <a:pt x="91147" y="2286170"/>
                </a:lnTo>
                <a:lnTo>
                  <a:pt x="106483" y="2329509"/>
                </a:lnTo>
                <a:lnTo>
                  <a:pt x="122929" y="2372310"/>
                </a:lnTo>
                <a:lnTo>
                  <a:pt x="140467" y="2414557"/>
                </a:lnTo>
                <a:lnTo>
                  <a:pt x="159080" y="2456231"/>
                </a:lnTo>
                <a:lnTo>
                  <a:pt x="178751" y="2497316"/>
                </a:lnTo>
                <a:lnTo>
                  <a:pt x="199463" y="2537794"/>
                </a:lnTo>
                <a:lnTo>
                  <a:pt x="221198" y="2577648"/>
                </a:lnTo>
                <a:lnTo>
                  <a:pt x="243939" y="2616860"/>
                </a:lnTo>
                <a:lnTo>
                  <a:pt x="267668" y="2655414"/>
                </a:lnTo>
                <a:lnTo>
                  <a:pt x="292368" y="2693291"/>
                </a:lnTo>
                <a:lnTo>
                  <a:pt x="318022" y="2730475"/>
                </a:lnTo>
                <a:lnTo>
                  <a:pt x="344613" y="2766948"/>
                </a:lnTo>
                <a:lnTo>
                  <a:pt x="372122" y="2802693"/>
                </a:lnTo>
                <a:lnTo>
                  <a:pt x="400534" y="2837692"/>
                </a:lnTo>
                <a:lnTo>
                  <a:pt x="429830" y="2871928"/>
                </a:lnTo>
                <a:lnTo>
                  <a:pt x="459993" y="2905384"/>
                </a:lnTo>
                <a:lnTo>
                  <a:pt x="491005" y="2938042"/>
                </a:lnTo>
                <a:lnTo>
                  <a:pt x="522850" y="2969886"/>
                </a:lnTo>
                <a:lnTo>
                  <a:pt x="555510" y="3000897"/>
                </a:lnTo>
                <a:lnTo>
                  <a:pt x="588968" y="3031059"/>
                </a:lnTo>
                <a:lnTo>
                  <a:pt x="623206" y="3060353"/>
                </a:lnTo>
                <a:lnTo>
                  <a:pt x="658208" y="3088763"/>
                </a:lnTo>
                <a:lnTo>
                  <a:pt x="693955" y="3116272"/>
                </a:lnTo>
                <a:lnTo>
                  <a:pt x="730430" y="3142861"/>
                </a:lnTo>
                <a:lnTo>
                  <a:pt x="767616" y="3168514"/>
                </a:lnTo>
                <a:lnTo>
                  <a:pt x="805496" y="3193214"/>
                </a:lnTo>
                <a:lnTo>
                  <a:pt x="844053" y="3216942"/>
                </a:lnTo>
                <a:lnTo>
                  <a:pt x="883268" y="3239682"/>
                </a:lnTo>
                <a:lnTo>
                  <a:pt x="923125" y="3261417"/>
                </a:lnTo>
                <a:lnTo>
                  <a:pt x="963606" y="3282128"/>
                </a:lnTo>
                <a:lnTo>
                  <a:pt x="1004694" y="3301798"/>
                </a:lnTo>
                <a:lnTo>
                  <a:pt x="1046372" y="3320411"/>
                </a:lnTo>
                <a:lnTo>
                  <a:pt x="1088622" y="3337949"/>
                </a:lnTo>
                <a:lnTo>
                  <a:pt x="1131427" y="3354394"/>
                </a:lnTo>
                <a:lnTo>
                  <a:pt x="1174770" y="3369730"/>
                </a:lnTo>
                <a:lnTo>
                  <a:pt x="1218633" y="3383938"/>
                </a:lnTo>
                <a:lnTo>
                  <a:pt x="1262998" y="3397002"/>
                </a:lnTo>
                <a:lnTo>
                  <a:pt x="1307850" y="3408904"/>
                </a:lnTo>
                <a:lnTo>
                  <a:pt x="1353169" y="3419627"/>
                </a:lnTo>
                <a:lnTo>
                  <a:pt x="1398940" y="3429153"/>
                </a:lnTo>
                <a:lnTo>
                  <a:pt x="1445144" y="3437465"/>
                </a:lnTo>
                <a:lnTo>
                  <a:pt x="1491764" y="3444547"/>
                </a:lnTo>
                <a:lnTo>
                  <a:pt x="1538783" y="3450379"/>
                </a:lnTo>
                <a:lnTo>
                  <a:pt x="1586184" y="3454946"/>
                </a:lnTo>
                <a:lnTo>
                  <a:pt x="1633949" y="3458229"/>
                </a:lnTo>
                <a:lnTo>
                  <a:pt x="1682060" y="3460212"/>
                </a:lnTo>
                <a:lnTo>
                  <a:pt x="1730502" y="3460877"/>
                </a:lnTo>
                <a:lnTo>
                  <a:pt x="1778936" y="3460212"/>
                </a:lnTo>
                <a:lnTo>
                  <a:pt x="1827042" y="3458229"/>
                </a:lnTo>
                <a:lnTo>
                  <a:pt x="1874801" y="3454946"/>
                </a:lnTo>
                <a:lnTo>
                  <a:pt x="1922196" y="3450379"/>
                </a:lnTo>
                <a:lnTo>
                  <a:pt x="1969209" y="3444547"/>
                </a:lnTo>
                <a:lnTo>
                  <a:pt x="2015824" y="3437465"/>
                </a:lnTo>
                <a:lnTo>
                  <a:pt x="2062023" y="3429153"/>
                </a:lnTo>
                <a:lnTo>
                  <a:pt x="2107789" y="3419627"/>
                </a:lnTo>
                <a:lnTo>
                  <a:pt x="2153103" y="3408904"/>
                </a:lnTo>
                <a:lnTo>
                  <a:pt x="2197950" y="3397002"/>
                </a:lnTo>
                <a:lnTo>
                  <a:pt x="2242312" y="3383938"/>
                </a:lnTo>
                <a:lnTo>
                  <a:pt x="2286170" y="3369730"/>
                </a:lnTo>
                <a:lnTo>
                  <a:pt x="2329509" y="3354394"/>
                </a:lnTo>
                <a:lnTo>
                  <a:pt x="2372310" y="3337949"/>
                </a:lnTo>
                <a:lnTo>
                  <a:pt x="2414557" y="3320411"/>
                </a:lnTo>
                <a:lnTo>
                  <a:pt x="2456231" y="3301798"/>
                </a:lnTo>
                <a:lnTo>
                  <a:pt x="2497316" y="3282128"/>
                </a:lnTo>
                <a:lnTo>
                  <a:pt x="2537794" y="3261417"/>
                </a:lnTo>
                <a:lnTo>
                  <a:pt x="2577648" y="3239682"/>
                </a:lnTo>
                <a:lnTo>
                  <a:pt x="2616860" y="3216942"/>
                </a:lnTo>
                <a:lnTo>
                  <a:pt x="2655414" y="3193214"/>
                </a:lnTo>
                <a:lnTo>
                  <a:pt x="2693291" y="3168514"/>
                </a:lnTo>
                <a:lnTo>
                  <a:pt x="2730475" y="3142861"/>
                </a:lnTo>
                <a:lnTo>
                  <a:pt x="2766948" y="3116272"/>
                </a:lnTo>
                <a:lnTo>
                  <a:pt x="2802693" y="3088763"/>
                </a:lnTo>
                <a:lnTo>
                  <a:pt x="2837692" y="3060353"/>
                </a:lnTo>
                <a:lnTo>
                  <a:pt x="2871928" y="3031059"/>
                </a:lnTo>
                <a:lnTo>
                  <a:pt x="2905384" y="3000897"/>
                </a:lnTo>
                <a:lnTo>
                  <a:pt x="2938042" y="2969886"/>
                </a:lnTo>
                <a:lnTo>
                  <a:pt x="2969886" y="2938042"/>
                </a:lnTo>
                <a:lnTo>
                  <a:pt x="3000897" y="2905384"/>
                </a:lnTo>
                <a:lnTo>
                  <a:pt x="3031059" y="2871928"/>
                </a:lnTo>
                <a:lnTo>
                  <a:pt x="3060353" y="2837692"/>
                </a:lnTo>
                <a:lnTo>
                  <a:pt x="3088763" y="2802693"/>
                </a:lnTo>
                <a:lnTo>
                  <a:pt x="3116272" y="2766948"/>
                </a:lnTo>
                <a:lnTo>
                  <a:pt x="3142861" y="2730475"/>
                </a:lnTo>
                <a:lnTo>
                  <a:pt x="3168514" y="2693291"/>
                </a:lnTo>
                <a:lnTo>
                  <a:pt x="3193214" y="2655414"/>
                </a:lnTo>
                <a:lnTo>
                  <a:pt x="3216942" y="2616860"/>
                </a:lnTo>
                <a:lnTo>
                  <a:pt x="3239682" y="2577648"/>
                </a:lnTo>
                <a:lnTo>
                  <a:pt x="3261417" y="2537794"/>
                </a:lnTo>
                <a:lnTo>
                  <a:pt x="3282128" y="2497316"/>
                </a:lnTo>
                <a:lnTo>
                  <a:pt x="3301798" y="2456231"/>
                </a:lnTo>
                <a:lnTo>
                  <a:pt x="3320411" y="2414557"/>
                </a:lnTo>
                <a:lnTo>
                  <a:pt x="3337949" y="2372310"/>
                </a:lnTo>
                <a:lnTo>
                  <a:pt x="3354394" y="2329509"/>
                </a:lnTo>
                <a:lnTo>
                  <a:pt x="3369730" y="2286170"/>
                </a:lnTo>
                <a:lnTo>
                  <a:pt x="3383938" y="2242312"/>
                </a:lnTo>
                <a:lnTo>
                  <a:pt x="3397002" y="2197950"/>
                </a:lnTo>
                <a:lnTo>
                  <a:pt x="3408904" y="2153103"/>
                </a:lnTo>
                <a:lnTo>
                  <a:pt x="3419627" y="2107789"/>
                </a:lnTo>
                <a:lnTo>
                  <a:pt x="3429153" y="2062023"/>
                </a:lnTo>
                <a:lnTo>
                  <a:pt x="3437465" y="2015824"/>
                </a:lnTo>
                <a:lnTo>
                  <a:pt x="3444547" y="1969209"/>
                </a:lnTo>
                <a:lnTo>
                  <a:pt x="3450379" y="1922196"/>
                </a:lnTo>
                <a:lnTo>
                  <a:pt x="3454946" y="1874801"/>
                </a:lnTo>
                <a:lnTo>
                  <a:pt x="3458229" y="1827042"/>
                </a:lnTo>
                <a:lnTo>
                  <a:pt x="3460212" y="1778936"/>
                </a:lnTo>
                <a:lnTo>
                  <a:pt x="3460877" y="1730501"/>
                </a:lnTo>
                <a:lnTo>
                  <a:pt x="3460212" y="1682060"/>
                </a:lnTo>
                <a:lnTo>
                  <a:pt x="3458229" y="1633949"/>
                </a:lnTo>
                <a:lnTo>
                  <a:pt x="3454946" y="1586184"/>
                </a:lnTo>
                <a:lnTo>
                  <a:pt x="3450379" y="1538783"/>
                </a:lnTo>
                <a:lnTo>
                  <a:pt x="3444547" y="1491764"/>
                </a:lnTo>
                <a:lnTo>
                  <a:pt x="3437465" y="1445144"/>
                </a:lnTo>
                <a:lnTo>
                  <a:pt x="3429153" y="1398940"/>
                </a:lnTo>
                <a:lnTo>
                  <a:pt x="3419627" y="1353169"/>
                </a:lnTo>
                <a:lnTo>
                  <a:pt x="3408904" y="1307850"/>
                </a:lnTo>
                <a:lnTo>
                  <a:pt x="3397002" y="1262998"/>
                </a:lnTo>
                <a:lnTo>
                  <a:pt x="3383938" y="1218633"/>
                </a:lnTo>
                <a:lnTo>
                  <a:pt x="3369730" y="1174770"/>
                </a:lnTo>
                <a:lnTo>
                  <a:pt x="3354394" y="1131427"/>
                </a:lnTo>
                <a:lnTo>
                  <a:pt x="3337949" y="1088622"/>
                </a:lnTo>
                <a:lnTo>
                  <a:pt x="3320411" y="1046372"/>
                </a:lnTo>
                <a:lnTo>
                  <a:pt x="3301798" y="1004694"/>
                </a:lnTo>
                <a:lnTo>
                  <a:pt x="3282128" y="963606"/>
                </a:lnTo>
                <a:lnTo>
                  <a:pt x="3261417" y="923125"/>
                </a:lnTo>
                <a:lnTo>
                  <a:pt x="3239682" y="883268"/>
                </a:lnTo>
                <a:lnTo>
                  <a:pt x="3216942" y="844053"/>
                </a:lnTo>
                <a:lnTo>
                  <a:pt x="3193214" y="805496"/>
                </a:lnTo>
                <a:lnTo>
                  <a:pt x="3168514" y="767616"/>
                </a:lnTo>
                <a:lnTo>
                  <a:pt x="3142861" y="730430"/>
                </a:lnTo>
                <a:lnTo>
                  <a:pt x="3116272" y="693955"/>
                </a:lnTo>
                <a:lnTo>
                  <a:pt x="3088763" y="658208"/>
                </a:lnTo>
                <a:lnTo>
                  <a:pt x="3060353" y="623206"/>
                </a:lnTo>
                <a:lnTo>
                  <a:pt x="3031059" y="588968"/>
                </a:lnTo>
                <a:lnTo>
                  <a:pt x="3000897" y="555510"/>
                </a:lnTo>
                <a:lnTo>
                  <a:pt x="2969886" y="522850"/>
                </a:lnTo>
                <a:lnTo>
                  <a:pt x="2938042" y="491005"/>
                </a:lnTo>
                <a:lnTo>
                  <a:pt x="2905384" y="459993"/>
                </a:lnTo>
                <a:lnTo>
                  <a:pt x="2871928" y="429830"/>
                </a:lnTo>
                <a:lnTo>
                  <a:pt x="2837692" y="400534"/>
                </a:lnTo>
                <a:lnTo>
                  <a:pt x="2802693" y="372122"/>
                </a:lnTo>
                <a:lnTo>
                  <a:pt x="2766948" y="344613"/>
                </a:lnTo>
                <a:lnTo>
                  <a:pt x="2730475" y="318022"/>
                </a:lnTo>
                <a:lnTo>
                  <a:pt x="2693291" y="292368"/>
                </a:lnTo>
                <a:lnTo>
                  <a:pt x="2655414" y="267668"/>
                </a:lnTo>
                <a:lnTo>
                  <a:pt x="2616860" y="243939"/>
                </a:lnTo>
                <a:lnTo>
                  <a:pt x="2577648" y="221198"/>
                </a:lnTo>
                <a:lnTo>
                  <a:pt x="2537794" y="199463"/>
                </a:lnTo>
                <a:lnTo>
                  <a:pt x="2497316" y="178751"/>
                </a:lnTo>
                <a:lnTo>
                  <a:pt x="2456231" y="159080"/>
                </a:lnTo>
                <a:lnTo>
                  <a:pt x="2414557" y="140467"/>
                </a:lnTo>
                <a:lnTo>
                  <a:pt x="2372310" y="122929"/>
                </a:lnTo>
                <a:lnTo>
                  <a:pt x="2329509" y="106483"/>
                </a:lnTo>
                <a:lnTo>
                  <a:pt x="2286170" y="91147"/>
                </a:lnTo>
                <a:lnTo>
                  <a:pt x="2242312" y="76939"/>
                </a:lnTo>
                <a:lnTo>
                  <a:pt x="2197950" y="63875"/>
                </a:lnTo>
                <a:lnTo>
                  <a:pt x="2153103" y="51972"/>
                </a:lnTo>
                <a:lnTo>
                  <a:pt x="2107789" y="41249"/>
                </a:lnTo>
                <a:lnTo>
                  <a:pt x="2062023" y="31723"/>
                </a:lnTo>
                <a:lnTo>
                  <a:pt x="2015824" y="23411"/>
                </a:lnTo>
                <a:lnTo>
                  <a:pt x="1969209" y="16330"/>
                </a:lnTo>
                <a:lnTo>
                  <a:pt x="1922196" y="10497"/>
                </a:lnTo>
                <a:lnTo>
                  <a:pt x="1874801" y="5930"/>
                </a:lnTo>
                <a:lnTo>
                  <a:pt x="1827042" y="2647"/>
                </a:lnTo>
                <a:lnTo>
                  <a:pt x="1778936" y="664"/>
                </a:lnTo>
                <a:lnTo>
                  <a:pt x="1730502" y="0"/>
                </a:lnTo>
                <a:close/>
              </a:path>
            </a:pathLst>
          </a:custGeom>
          <a:solidFill>
            <a:srgbClr val="F3D6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9">
            <a:extLst>
              <a:ext uri="{FF2B5EF4-FFF2-40B4-BE49-F238E27FC236}">
                <a16:creationId xmlns:a16="http://schemas.microsoft.com/office/drawing/2014/main" id="{C6606081-A520-E683-8E37-B3A95194FC99}"/>
              </a:ext>
            </a:extLst>
          </p:cNvPr>
          <p:cNvSpPr txBox="1"/>
          <p:nvPr/>
        </p:nvSpPr>
        <p:spPr>
          <a:xfrm>
            <a:off x="8794495" y="3265170"/>
            <a:ext cx="205549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4000" b="0" spc="270" dirty="0">
                <a:solidFill>
                  <a:srgbClr val="3C210A"/>
                </a:solidFill>
                <a:latin typeface="이사만루체 Medium"/>
                <a:cs typeface="이사만루체 Medium"/>
              </a:rPr>
              <a:t>우리동네</a:t>
            </a:r>
            <a:endParaRPr sz="4000">
              <a:latin typeface="이사만루체 Medium"/>
              <a:cs typeface="이사만루체 Medium"/>
            </a:endParaRPr>
          </a:p>
          <a:p>
            <a:pPr marL="1905" algn="ctr">
              <a:lnSpc>
                <a:spcPct val="100000"/>
              </a:lnSpc>
            </a:pPr>
            <a:r>
              <a:rPr sz="4000" b="0" spc="225" dirty="0">
                <a:solidFill>
                  <a:srgbClr val="3C210A"/>
                </a:solidFill>
                <a:latin typeface="이사만루체 Medium"/>
                <a:cs typeface="이사만루체 Medium"/>
              </a:rPr>
              <a:t>TV</a:t>
            </a:r>
            <a:endParaRPr sz="4000">
              <a:latin typeface="이사만루체 Medium"/>
              <a:cs typeface="이사만루체 Medium"/>
            </a:endParaRPr>
          </a:p>
        </p:txBody>
      </p:sp>
      <p:sp>
        <p:nvSpPr>
          <p:cNvPr id="28" name="object 10">
            <a:extLst>
              <a:ext uri="{FF2B5EF4-FFF2-40B4-BE49-F238E27FC236}">
                <a16:creationId xmlns:a16="http://schemas.microsoft.com/office/drawing/2014/main" id="{0FD4F918-425B-5C12-6FED-7EF71DC56A7A}"/>
              </a:ext>
            </a:extLst>
          </p:cNvPr>
          <p:cNvSpPr/>
          <p:nvPr/>
        </p:nvSpPr>
        <p:spPr>
          <a:xfrm>
            <a:off x="894740" y="5850191"/>
            <a:ext cx="2930525" cy="1008380"/>
          </a:xfrm>
          <a:custGeom>
            <a:avLst/>
            <a:gdLst/>
            <a:ahLst/>
            <a:cxnLst/>
            <a:rect l="l" t="t" r="r" b="b"/>
            <a:pathLst>
              <a:path w="2930525" h="1008379">
                <a:moveTo>
                  <a:pt x="2762097" y="0"/>
                </a:moveTo>
                <a:lnTo>
                  <a:pt x="167970" y="0"/>
                </a:lnTo>
                <a:lnTo>
                  <a:pt x="123314" y="6000"/>
                </a:lnTo>
                <a:lnTo>
                  <a:pt x="83189" y="22934"/>
                </a:lnTo>
                <a:lnTo>
                  <a:pt x="49195" y="49199"/>
                </a:lnTo>
                <a:lnTo>
                  <a:pt x="22931" y="83195"/>
                </a:lnTo>
                <a:lnTo>
                  <a:pt x="5999" y="123319"/>
                </a:lnTo>
                <a:lnTo>
                  <a:pt x="0" y="167970"/>
                </a:lnTo>
                <a:lnTo>
                  <a:pt x="0" y="1007808"/>
                </a:lnTo>
                <a:lnTo>
                  <a:pt x="2929991" y="1007808"/>
                </a:lnTo>
                <a:lnTo>
                  <a:pt x="2929991" y="167970"/>
                </a:lnTo>
                <a:lnTo>
                  <a:pt x="2923993" y="123319"/>
                </a:lnTo>
                <a:lnTo>
                  <a:pt x="2907065" y="83195"/>
                </a:lnTo>
                <a:lnTo>
                  <a:pt x="2880810" y="49199"/>
                </a:lnTo>
                <a:lnTo>
                  <a:pt x="2846830" y="22934"/>
                </a:lnTo>
                <a:lnTo>
                  <a:pt x="2806725" y="6000"/>
                </a:lnTo>
                <a:lnTo>
                  <a:pt x="2762097" y="0"/>
                </a:lnTo>
                <a:close/>
              </a:path>
            </a:pathLst>
          </a:custGeom>
          <a:solidFill>
            <a:srgbClr val="FBD2B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11">
            <a:extLst>
              <a:ext uri="{FF2B5EF4-FFF2-40B4-BE49-F238E27FC236}">
                <a16:creationId xmlns:a16="http://schemas.microsoft.com/office/drawing/2014/main" id="{74D1CD36-2D72-C9F6-90E2-052E919377BF}"/>
              </a:ext>
            </a:extLst>
          </p:cNvPr>
          <p:cNvSpPr txBox="1"/>
          <p:nvPr/>
        </p:nvSpPr>
        <p:spPr>
          <a:xfrm>
            <a:off x="1225092" y="6254597"/>
            <a:ext cx="22205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0" spc="145" dirty="0">
                <a:solidFill>
                  <a:srgbClr val="3C210A"/>
                </a:solidFill>
                <a:latin typeface="이사만루체 Medium"/>
                <a:cs typeface="이사만루체 Medium"/>
              </a:rPr>
              <a:t>창업문의</a:t>
            </a:r>
            <a:r>
              <a:rPr sz="1800" b="0" spc="100" dirty="0">
                <a:solidFill>
                  <a:srgbClr val="3C210A"/>
                </a:solidFill>
                <a:latin typeface="이사만루체 Medium"/>
                <a:cs typeface="이사만루체 Medium"/>
              </a:rPr>
              <a:t> </a:t>
            </a:r>
            <a:r>
              <a:rPr sz="1800" b="0" spc="145" dirty="0">
                <a:solidFill>
                  <a:srgbClr val="3C210A"/>
                </a:solidFill>
                <a:latin typeface="이사만루체 Medium"/>
                <a:cs typeface="이사만루체 Medium"/>
              </a:rPr>
              <a:t>활성화</a:t>
            </a:r>
            <a:r>
              <a:rPr sz="1800" b="0" spc="100" dirty="0">
                <a:solidFill>
                  <a:srgbClr val="3C210A"/>
                </a:solidFill>
                <a:latin typeface="이사만루체 Medium"/>
                <a:cs typeface="이사만루체 Medium"/>
              </a:rPr>
              <a:t> </a:t>
            </a:r>
            <a:r>
              <a:rPr sz="1800" b="0" spc="120" dirty="0">
                <a:solidFill>
                  <a:srgbClr val="3C210A"/>
                </a:solidFill>
                <a:latin typeface="이사만루체 Medium"/>
                <a:cs typeface="이사만루체 Medium"/>
              </a:rPr>
              <a:t>지원</a:t>
            </a:r>
            <a:endParaRPr sz="1800">
              <a:latin typeface="이사만루체 Medium"/>
              <a:cs typeface="이사만루체 Medium"/>
            </a:endParaRPr>
          </a:p>
        </p:txBody>
      </p:sp>
      <p:sp>
        <p:nvSpPr>
          <p:cNvPr id="30" name="object 12">
            <a:extLst>
              <a:ext uri="{FF2B5EF4-FFF2-40B4-BE49-F238E27FC236}">
                <a16:creationId xmlns:a16="http://schemas.microsoft.com/office/drawing/2014/main" id="{8E49012D-D376-D2B8-F310-158BBE9278A0}"/>
              </a:ext>
            </a:extLst>
          </p:cNvPr>
          <p:cNvSpPr/>
          <p:nvPr/>
        </p:nvSpPr>
        <p:spPr>
          <a:xfrm>
            <a:off x="4725034" y="5860021"/>
            <a:ext cx="2930525" cy="998219"/>
          </a:xfrm>
          <a:custGeom>
            <a:avLst/>
            <a:gdLst/>
            <a:ahLst/>
            <a:cxnLst/>
            <a:rect l="l" t="t" r="r" b="b"/>
            <a:pathLst>
              <a:path w="2930525" h="998220">
                <a:moveTo>
                  <a:pt x="2761995" y="0"/>
                </a:moveTo>
                <a:lnTo>
                  <a:pt x="167893" y="0"/>
                </a:lnTo>
                <a:lnTo>
                  <a:pt x="123266" y="6000"/>
                </a:lnTo>
                <a:lnTo>
                  <a:pt x="83161" y="22934"/>
                </a:lnTo>
                <a:lnTo>
                  <a:pt x="49180" y="49199"/>
                </a:lnTo>
                <a:lnTo>
                  <a:pt x="22925" y="83195"/>
                </a:lnTo>
                <a:lnTo>
                  <a:pt x="5998" y="123319"/>
                </a:lnTo>
                <a:lnTo>
                  <a:pt x="0" y="167970"/>
                </a:lnTo>
                <a:lnTo>
                  <a:pt x="0" y="997978"/>
                </a:lnTo>
                <a:lnTo>
                  <a:pt x="2930016" y="997978"/>
                </a:lnTo>
                <a:lnTo>
                  <a:pt x="2930016" y="167970"/>
                </a:lnTo>
                <a:lnTo>
                  <a:pt x="2924018" y="123319"/>
                </a:lnTo>
                <a:lnTo>
                  <a:pt x="2907086" y="83195"/>
                </a:lnTo>
                <a:lnTo>
                  <a:pt x="2880820" y="49199"/>
                </a:lnTo>
                <a:lnTo>
                  <a:pt x="2846817" y="22934"/>
                </a:lnTo>
                <a:lnTo>
                  <a:pt x="2806677" y="6000"/>
                </a:lnTo>
                <a:lnTo>
                  <a:pt x="2761995" y="0"/>
                </a:lnTo>
                <a:close/>
              </a:path>
            </a:pathLst>
          </a:custGeom>
          <a:solidFill>
            <a:srgbClr val="FBD2B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13">
            <a:extLst>
              <a:ext uri="{FF2B5EF4-FFF2-40B4-BE49-F238E27FC236}">
                <a16:creationId xmlns:a16="http://schemas.microsoft.com/office/drawing/2014/main" id="{0B88E1D4-C5B4-8CB6-A7BB-BA853E0FA7B7}"/>
              </a:ext>
            </a:extLst>
          </p:cNvPr>
          <p:cNvSpPr txBox="1"/>
          <p:nvPr/>
        </p:nvSpPr>
        <p:spPr>
          <a:xfrm>
            <a:off x="4945126" y="6274104"/>
            <a:ext cx="25165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0" spc="145" dirty="0">
                <a:solidFill>
                  <a:srgbClr val="3C210A"/>
                </a:solidFill>
                <a:latin typeface="이사만루체 Medium"/>
                <a:cs typeface="이사만루체 Medium"/>
              </a:rPr>
              <a:t>매장을</a:t>
            </a:r>
            <a:r>
              <a:rPr sz="1800" b="0" spc="95" dirty="0">
                <a:solidFill>
                  <a:srgbClr val="3C210A"/>
                </a:solidFill>
                <a:latin typeface="이사만루체 Medium"/>
                <a:cs typeface="이사만루체 Medium"/>
              </a:rPr>
              <a:t> </a:t>
            </a:r>
            <a:r>
              <a:rPr sz="1800" b="0" spc="145" dirty="0">
                <a:solidFill>
                  <a:srgbClr val="3C210A"/>
                </a:solidFill>
                <a:latin typeface="이사만루체 Medium"/>
                <a:cs typeface="이사만루체 Medium"/>
              </a:rPr>
              <a:t>알리는</a:t>
            </a:r>
            <a:r>
              <a:rPr sz="1800" b="0" spc="100" dirty="0">
                <a:solidFill>
                  <a:srgbClr val="3C210A"/>
                </a:solidFill>
                <a:latin typeface="이사만루체 Medium"/>
                <a:cs typeface="이사만루체 Medium"/>
              </a:rPr>
              <a:t> </a:t>
            </a:r>
            <a:r>
              <a:rPr sz="1800" b="0" spc="145" dirty="0">
                <a:solidFill>
                  <a:srgbClr val="3C210A"/>
                </a:solidFill>
                <a:latin typeface="이사만루체 Medium"/>
                <a:cs typeface="이사만루체 Medium"/>
              </a:rPr>
              <a:t>쇼폼</a:t>
            </a:r>
            <a:r>
              <a:rPr sz="1800" b="0" spc="85" dirty="0">
                <a:solidFill>
                  <a:srgbClr val="3C210A"/>
                </a:solidFill>
                <a:latin typeface="이사만루체 Medium"/>
                <a:cs typeface="이사만루체 Medium"/>
              </a:rPr>
              <a:t> </a:t>
            </a:r>
            <a:r>
              <a:rPr sz="1800" b="0" spc="120" dirty="0">
                <a:solidFill>
                  <a:srgbClr val="3C210A"/>
                </a:solidFill>
                <a:latin typeface="이사만루체 Medium"/>
                <a:cs typeface="이사만루체 Medium"/>
              </a:rPr>
              <a:t>광고</a:t>
            </a:r>
            <a:endParaRPr sz="1800">
              <a:latin typeface="이사만루체 Medium"/>
              <a:cs typeface="이사만루체 Medium"/>
            </a:endParaRPr>
          </a:p>
        </p:txBody>
      </p:sp>
      <p:sp>
        <p:nvSpPr>
          <p:cNvPr id="32" name="object 14">
            <a:extLst>
              <a:ext uri="{FF2B5EF4-FFF2-40B4-BE49-F238E27FC236}">
                <a16:creationId xmlns:a16="http://schemas.microsoft.com/office/drawing/2014/main" id="{C6432A63-A562-2EA4-AED3-0261D42A2DD9}"/>
              </a:ext>
            </a:extLst>
          </p:cNvPr>
          <p:cNvSpPr/>
          <p:nvPr/>
        </p:nvSpPr>
        <p:spPr>
          <a:xfrm>
            <a:off x="8529955" y="5869863"/>
            <a:ext cx="2929890" cy="988694"/>
          </a:xfrm>
          <a:custGeom>
            <a:avLst/>
            <a:gdLst/>
            <a:ahLst/>
            <a:cxnLst/>
            <a:rect l="l" t="t" r="r" b="b"/>
            <a:pathLst>
              <a:path w="2929890" h="988695">
                <a:moveTo>
                  <a:pt x="2761996" y="0"/>
                </a:moveTo>
                <a:lnTo>
                  <a:pt x="167894" y="0"/>
                </a:lnTo>
                <a:lnTo>
                  <a:pt x="123266" y="5999"/>
                </a:lnTo>
                <a:lnTo>
                  <a:pt x="83161" y="22931"/>
                </a:lnTo>
                <a:lnTo>
                  <a:pt x="49180" y="49195"/>
                </a:lnTo>
                <a:lnTo>
                  <a:pt x="22925" y="83189"/>
                </a:lnTo>
                <a:lnTo>
                  <a:pt x="5998" y="123314"/>
                </a:lnTo>
                <a:lnTo>
                  <a:pt x="0" y="167970"/>
                </a:lnTo>
                <a:lnTo>
                  <a:pt x="0" y="988136"/>
                </a:lnTo>
                <a:lnTo>
                  <a:pt x="2929890" y="988136"/>
                </a:lnTo>
                <a:lnTo>
                  <a:pt x="2929890" y="167970"/>
                </a:lnTo>
                <a:lnTo>
                  <a:pt x="2923891" y="123314"/>
                </a:lnTo>
                <a:lnTo>
                  <a:pt x="2906964" y="83189"/>
                </a:lnTo>
                <a:lnTo>
                  <a:pt x="2880709" y="49195"/>
                </a:lnTo>
                <a:lnTo>
                  <a:pt x="2846728" y="22931"/>
                </a:lnTo>
                <a:lnTo>
                  <a:pt x="2806623" y="5999"/>
                </a:lnTo>
                <a:lnTo>
                  <a:pt x="2761996" y="0"/>
                </a:lnTo>
                <a:close/>
              </a:path>
            </a:pathLst>
          </a:custGeom>
          <a:solidFill>
            <a:srgbClr val="FBD2B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5">
            <a:extLst>
              <a:ext uri="{FF2B5EF4-FFF2-40B4-BE49-F238E27FC236}">
                <a16:creationId xmlns:a16="http://schemas.microsoft.com/office/drawing/2014/main" id="{008FD636-064B-C963-2775-3A2C8ACBEA98}"/>
              </a:ext>
            </a:extLst>
          </p:cNvPr>
          <p:cNvSpPr txBox="1"/>
          <p:nvPr/>
        </p:nvSpPr>
        <p:spPr>
          <a:xfrm>
            <a:off x="8710421" y="6322567"/>
            <a:ext cx="2584450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0" spc="120" dirty="0">
                <a:solidFill>
                  <a:srgbClr val="3C210A"/>
                </a:solidFill>
                <a:latin typeface="이사만루체 Medium"/>
                <a:cs typeface="이사만루체 Medium"/>
              </a:rPr>
              <a:t>인근</a:t>
            </a:r>
            <a:r>
              <a:rPr sz="1500" b="0" spc="75" dirty="0">
                <a:solidFill>
                  <a:srgbClr val="3C210A"/>
                </a:solidFill>
                <a:latin typeface="이사만루체 Medium"/>
                <a:cs typeface="이사만루체 Medium"/>
              </a:rPr>
              <a:t> </a:t>
            </a:r>
            <a:r>
              <a:rPr sz="1500" b="0" spc="105" dirty="0">
                <a:solidFill>
                  <a:srgbClr val="3C210A"/>
                </a:solidFill>
                <a:latin typeface="이사만루체 Medium"/>
                <a:cs typeface="이사만루체 Medium"/>
              </a:rPr>
              <a:t>지니TV</a:t>
            </a:r>
            <a:r>
              <a:rPr sz="1500" b="0" spc="80" dirty="0">
                <a:solidFill>
                  <a:srgbClr val="3C210A"/>
                </a:solidFill>
                <a:latin typeface="이사만루체 Medium"/>
                <a:cs typeface="이사만루체 Medium"/>
              </a:rPr>
              <a:t> </a:t>
            </a:r>
            <a:r>
              <a:rPr sz="1500" b="0" spc="114" dirty="0">
                <a:solidFill>
                  <a:srgbClr val="3C210A"/>
                </a:solidFill>
                <a:latin typeface="이사만루체 Medium"/>
                <a:cs typeface="이사만루체 Medium"/>
              </a:rPr>
              <a:t>이용자에게</a:t>
            </a:r>
            <a:r>
              <a:rPr sz="1500" b="0" spc="75" dirty="0">
                <a:solidFill>
                  <a:srgbClr val="3C210A"/>
                </a:solidFill>
                <a:latin typeface="이사만루체 Medium"/>
                <a:cs typeface="이사만루체 Medium"/>
              </a:rPr>
              <a:t> </a:t>
            </a:r>
            <a:r>
              <a:rPr sz="1500" b="0" spc="90" dirty="0">
                <a:solidFill>
                  <a:srgbClr val="3C210A"/>
                </a:solidFill>
                <a:latin typeface="이사만루체 Medium"/>
                <a:cs typeface="이사만루체 Medium"/>
              </a:rPr>
              <a:t>홍보</a:t>
            </a:r>
            <a:endParaRPr sz="1500">
              <a:latin typeface="이사만루체 Medium"/>
              <a:cs typeface="이사만루체 Medium"/>
            </a:endParaRPr>
          </a:p>
        </p:txBody>
      </p:sp>
    </p:spTree>
    <p:extLst>
      <p:ext uri="{BB962C8B-B14F-4D97-AF65-F5344CB8AC3E}">
        <p14:creationId xmlns:p14="http://schemas.microsoft.com/office/powerpoint/2010/main" val="23023205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77E1DC80-8568-05A4-C666-33967BD253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8CEBE0A0-FA70-90C2-B841-3EA03A141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802" y="421969"/>
            <a:ext cx="4201160" cy="338554"/>
          </a:xfrm>
        </p:spPr>
        <p:txBody>
          <a:bodyPr/>
          <a:lstStyle/>
          <a:p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FD8D941C-9697-D29E-4B5C-499FD3ABA3E2}"/>
              </a:ext>
            </a:extLst>
          </p:cNvPr>
          <p:cNvSpPr txBox="1"/>
          <p:nvPr/>
        </p:nvSpPr>
        <p:spPr>
          <a:xfrm>
            <a:off x="356717" y="201294"/>
            <a:ext cx="3390900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b="0" spc="180" dirty="0">
                <a:solidFill>
                  <a:schemeClr val="tx1"/>
                </a:solidFill>
                <a:latin typeface="이사만루체 Medium"/>
                <a:cs typeface="이사만루체 Medium"/>
              </a:rPr>
              <a:t>프랜차이즈</a:t>
            </a:r>
            <a:r>
              <a:rPr sz="2500" b="0" spc="160" dirty="0">
                <a:solidFill>
                  <a:schemeClr val="tx1"/>
                </a:solidFill>
                <a:latin typeface="이사만루체 Medium"/>
                <a:cs typeface="이사만루체 Medium"/>
              </a:rPr>
              <a:t> </a:t>
            </a:r>
            <a:r>
              <a:rPr sz="2500" b="0" spc="180" dirty="0">
                <a:solidFill>
                  <a:schemeClr val="tx1"/>
                </a:solidFill>
                <a:latin typeface="이사만루체 Medium"/>
                <a:cs typeface="이사만루체 Medium"/>
              </a:rPr>
              <a:t>확장에</a:t>
            </a:r>
            <a:r>
              <a:rPr sz="2500" b="0" spc="155" dirty="0">
                <a:solidFill>
                  <a:schemeClr val="tx1"/>
                </a:solidFill>
                <a:latin typeface="이사만루체 Medium"/>
                <a:cs typeface="이사만루체 Medium"/>
              </a:rPr>
              <a:t> 따른</a:t>
            </a:r>
            <a:endParaRPr sz="2500">
              <a:solidFill>
                <a:schemeClr val="tx1"/>
              </a:solidFill>
              <a:latin typeface="이사만루체 Medium"/>
              <a:cs typeface="이사만루체 Medium"/>
            </a:endParaRPr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D4E58BC8-0F70-080C-0A43-3194A61CA3E8}"/>
              </a:ext>
            </a:extLst>
          </p:cNvPr>
          <p:cNvSpPr txBox="1">
            <a:spLocks/>
          </p:cNvSpPr>
          <p:nvPr/>
        </p:nvSpPr>
        <p:spPr>
          <a:xfrm>
            <a:off x="356716" y="545414"/>
            <a:ext cx="6653683" cy="82907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2200" b="1" i="0">
                <a:solidFill>
                  <a:srgbClr val="4B4B4E"/>
                </a:solidFill>
                <a:latin typeface="맑은 고딕"/>
                <a:ea typeface="+mj-ea"/>
                <a:cs typeface="맑은 고딕"/>
              </a:defRPr>
            </a:lvl1pPr>
          </a:lstStyle>
          <a:p>
            <a:pPr marL="12700">
              <a:spcBef>
                <a:spcPts val="105"/>
              </a:spcBef>
            </a:pPr>
            <a:r>
              <a:rPr lang="en-US" altLang="ko-KR" sz="5300" spc="375" dirty="0">
                <a:solidFill>
                  <a:schemeClr val="tx1"/>
                </a:solidFill>
              </a:rPr>
              <a:t>KT</a:t>
            </a:r>
            <a:r>
              <a:rPr lang="ko-KR" altLang="en-US" sz="5300" spc="375" dirty="0">
                <a:solidFill>
                  <a:schemeClr val="tx1"/>
                </a:solidFill>
              </a:rPr>
              <a:t>상품지원</a:t>
            </a:r>
            <a:r>
              <a:rPr lang="ko-KR" altLang="en-US" sz="5300" spc="254" dirty="0">
                <a:solidFill>
                  <a:schemeClr val="tx1"/>
                </a:solidFill>
              </a:rPr>
              <a:t> </a:t>
            </a:r>
            <a:r>
              <a:rPr lang="ko-KR" altLang="en-US" sz="5300" spc="360" dirty="0">
                <a:solidFill>
                  <a:schemeClr val="tx1"/>
                </a:solidFill>
              </a:rPr>
              <a:t>계획</a:t>
            </a:r>
            <a:endParaRPr lang="ko-KR" altLang="en-US" sz="5300" dirty="0">
              <a:solidFill>
                <a:schemeClr val="tx1"/>
              </a:solidFill>
            </a:endParaRP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910F0FBF-1E94-021F-4A98-3CC4E6BA594E}"/>
              </a:ext>
            </a:extLst>
          </p:cNvPr>
          <p:cNvSpPr/>
          <p:nvPr/>
        </p:nvSpPr>
        <p:spPr>
          <a:xfrm>
            <a:off x="648931" y="2030348"/>
            <a:ext cx="3461385" cy="3461385"/>
          </a:xfrm>
          <a:custGeom>
            <a:avLst/>
            <a:gdLst/>
            <a:ahLst/>
            <a:cxnLst/>
            <a:rect l="l" t="t" r="r" b="b"/>
            <a:pathLst>
              <a:path w="3461385" h="3461385">
                <a:moveTo>
                  <a:pt x="1730413" y="0"/>
                </a:moveTo>
                <a:lnTo>
                  <a:pt x="1681978" y="664"/>
                </a:lnTo>
                <a:lnTo>
                  <a:pt x="1633872" y="2647"/>
                </a:lnTo>
                <a:lnTo>
                  <a:pt x="1586113" y="5931"/>
                </a:lnTo>
                <a:lnTo>
                  <a:pt x="1538718" y="10499"/>
                </a:lnTo>
                <a:lnTo>
                  <a:pt x="1491704" y="16332"/>
                </a:lnTo>
                <a:lnTo>
                  <a:pt x="1445089" y="23414"/>
                </a:lnTo>
                <a:lnTo>
                  <a:pt x="1398890" y="31728"/>
                </a:lnTo>
                <a:lnTo>
                  <a:pt x="1353124" y="41256"/>
                </a:lnTo>
                <a:lnTo>
                  <a:pt x="1307808" y="51980"/>
                </a:lnTo>
                <a:lnTo>
                  <a:pt x="1262961" y="63884"/>
                </a:lnTo>
                <a:lnTo>
                  <a:pt x="1218599" y="76949"/>
                </a:lnTo>
                <a:lnTo>
                  <a:pt x="1174740" y="91160"/>
                </a:lnTo>
                <a:lnTo>
                  <a:pt x="1131400" y="106497"/>
                </a:lnTo>
                <a:lnTo>
                  <a:pt x="1088598" y="122945"/>
                </a:lnTo>
                <a:lnTo>
                  <a:pt x="1046351" y="140485"/>
                </a:lnTo>
                <a:lnTo>
                  <a:pt x="1004676" y="159101"/>
                </a:lnTo>
                <a:lnTo>
                  <a:pt x="963591" y="178774"/>
                </a:lnTo>
                <a:lnTo>
                  <a:pt x="923112" y="199488"/>
                </a:lnTo>
                <a:lnTo>
                  <a:pt x="883257" y="221225"/>
                </a:lnTo>
                <a:lnTo>
                  <a:pt x="844044" y="243968"/>
                </a:lnTo>
                <a:lnTo>
                  <a:pt x="805489" y="267699"/>
                </a:lnTo>
                <a:lnTo>
                  <a:pt x="767611" y="292401"/>
                </a:lnTo>
                <a:lnTo>
                  <a:pt x="730426" y="318058"/>
                </a:lnTo>
                <a:lnTo>
                  <a:pt x="693952" y="344650"/>
                </a:lnTo>
                <a:lnTo>
                  <a:pt x="658207" y="372162"/>
                </a:lnTo>
                <a:lnTo>
                  <a:pt x="623207" y="400575"/>
                </a:lnTo>
                <a:lnTo>
                  <a:pt x="588969" y="429873"/>
                </a:lnTo>
                <a:lnTo>
                  <a:pt x="555512" y="460038"/>
                </a:lnTo>
                <a:lnTo>
                  <a:pt x="522853" y="491052"/>
                </a:lnTo>
                <a:lnTo>
                  <a:pt x="491009" y="522899"/>
                </a:lnTo>
                <a:lnTo>
                  <a:pt x="459997" y="555560"/>
                </a:lnTo>
                <a:lnTo>
                  <a:pt x="429834" y="589020"/>
                </a:lnTo>
                <a:lnTo>
                  <a:pt x="400539" y="623259"/>
                </a:lnTo>
                <a:lnTo>
                  <a:pt x="372127" y="658261"/>
                </a:lnTo>
                <a:lnTo>
                  <a:pt x="344618" y="694009"/>
                </a:lnTo>
                <a:lnTo>
                  <a:pt x="318028" y="730485"/>
                </a:lnTo>
                <a:lnTo>
                  <a:pt x="292373" y="767672"/>
                </a:lnTo>
                <a:lnTo>
                  <a:pt x="267673" y="805552"/>
                </a:lnTo>
                <a:lnTo>
                  <a:pt x="243944" y="844109"/>
                </a:lnTo>
                <a:lnTo>
                  <a:pt x="221203" y="883324"/>
                </a:lnTo>
                <a:lnTo>
                  <a:pt x="199468" y="923181"/>
                </a:lnTo>
                <a:lnTo>
                  <a:pt x="178756" y="963662"/>
                </a:lnTo>
                <a:lnTo>
                  <a:pt x="159085" y="1004749"/>
                </a:lnTo>
                <a:lnTo>
                  <a:pt x="140471" y="1046426"/>
                </a:lnTo>
                <a:lnTo>
                  <a:pt x="122932" y="1088675"/>
                </a:lnTo>
                <a:lnTo>
                  <a:pt x="106486" y="1131478"/>
                </a:lnTo>
                <a:lnTo>
                  <a:pt x="91150" y="1174819"/>
                </a:lnTo>
                <a:lnTo>
                  <a:pt x="76941" y="1218680"/>
                </a:lnTo>
                <a:lnTo>
                  <a:pt x="63877" y="1263043"/>
                </a:lnTo>
                <a:lnTo>
                  <a:pt x="51974" y="1307892"/>
                </a:lnTo>
                <a:lnTo>
                  <a:pt x="41251" y="1353208"/>
                </a:lnTo>
                <a:lnTo>
                  <a:pt x="31724" y="1398975"/>
                </a:lnTo>
                <a:lnTo>
                  <a:pt x="23412" y="1445175"/>
                </a:lnTo>
                <a:lnTo>
                  <a:pt x="16330" y="1491791"/>
                </a:lnTo>
                <a:lnTo>
                  <a:pt x="10497" y="1538806"/>
                </a:lnTo>
                <a:lnTo>
                  <a:pt x="5931" y="1586201"/>
                </a:lnTo>
                <a:lnTo>
                  <a:pt x="2647" y="1633961"/>
                </a:lnTo>
                <a:lnTo>
                  <a:pt x="664" y="1682067"/>
                </a:lnTo>
                <a:lnTo>
                  <a:pt x="0" y="1730502"/>
                </a:lnTo>
                <a:lnTo>
                  <a:pt x="664" y="1778936"/>
                </a:lnTo>
                <a:lnTo>
                  <a:pt x="2647" y="1827042"/>
                </a:lnTo>
                <a:lnTo>
                  <a:pt x="5931" y="1874802"/>
                </a:lnTo>
                <a:lnTo>
                  <a:pt x="10497" y="1922197"/>
                </a:lnTo>
                <a:lnTo>
                  <a:pt x="16330" y="1969212"/>
                </a:lnTo>
                <a:lnTo>
                  <a:pt x="23412" y="2015828"/>
                </a:lnTo>
                <a:lnTo>
                  <a:pt x="31724" y="2062028"/>
                </a:lnTo>
                <a:lnTo>
                  <a:pt x="41251" y="2107795"/>
                </a:lnTo>
                <a:lnTo>
                  <a:pt x="51974" y="2153111"/>
                </a:lnTo>
                <a:lnTo>
                  <a:pt x="63877" y="2197960"/>
                </a:lnTo>
                <a:lnTo>
                  <a:pt x="76941" y="2242323"/>
                </a:lnTo>
                <a:lnTo>
                  <a:pt x="91150" y="2286184"/>
                </a:lnTo>
                <a:lnTo>
                  <a:pt x="106486" y="2329525"/>
                </a:lnTo>
                <a:lnTo>
                  <a:pt x="122932" y="2372328"/>
                </a:lnTo>
                <a:lnTo>
                  <a:pt x="140471" y="2414577"/>
                </a:lnTo>
                <a:lnTo>
                  <a:pt x="159085" y="2456254"/>
                </a:lnTo>
                <a:lnTo>
                  <a:pt x="178756" y="2497341"/>
                </a:lnTo>
                <a:lnTo>
                  <a:pt x="199468" y="2537822"/>
                </a:lnTo>
                <a:lnTo>
                  <a:pt x="221203" y="2577679"/>
                </a:lnTo>
                <a:lnTo>
                  <a:pt x="243944" y="2616894"/>
                </a:lnTo>
                <a:lnTo>
                  <a:pt x="267673" y="2655451"/>
                </a:lnTo>
                <a:lnTo>
                  <a:pt x="292373" y="2693331"/>
                </a:lnTo>
                <a:lnTo>
                  <a:pt x="318028" y="2730518"/>
                </a:lnTo>
                <a:lnTo>
                  <a:pt x="344618" y="2766994"/>
                </a:lnTo>
                <a:lnTo>
                  <a:pt x="372127" y="2802742"/>
                </a:lnTo>
                <a:lnTo>
                  <a:pt x="400539" y="2837744"/>
                </a:lnTo>
                <a:lnTo>
                  <a:pt x="429834" y="2871983"/>
                </a:lnTo>
                <a:lnTo>
                  <a:pt x="459997" y="2905443"/>
                </a:lnTo>
                <a:lnTo>
                  <a:pt x="491009" y="2938104"/>
                </a:lnTo>
                <a:lnTo>
                  <a:pt x="522853" y="2969951"/>
                </a:lnTo>
                <a:lnTo>
                  <a:pt x="555512" y="3000965"/>
                </a:lnTo>
                <a:lnTo>
                  <a:pt x="588969" y="3031130"/>
                </a:lnTo>
                <a:lnTo>
                  <a:pt x="623207" y="3060428"/>
                </a:lnTo>
                <a:lnTo>
                  <a:pt x="658207" y="3088841"/>
                </a:lnTo>
                <a:lnTo>
                  <a:pt x="693952" y="3116353"/>
                </a:lnTo>
                <a:lnTo>
                  <a:pt x="730426" y="3142945"/>
                </a:lnTo>
                <a:lnTo>
                  <a:pt x="767611" y="3168602"/>
                </a:lnTo>
                <a:lnTo>
                  <a:pt x="805489" y="3193304"/>
                </a:lnTo>
                <a:lnTo>
                  <a:pt x="844044" y="3217035"/>
                </a:lnTo>
                <a:lnTo>
                  <a:pt x="883257" y="3239778"/>
                </a:lnTo>
                <a:lnTo>
                  <a:pt x="923112" y="3261515"/>
                </a:lnTo>
                <a:lnTo>
                  <a:pt x="963591" y="3282229"/>
                </a:lnTo>
                <a:lnTo>
                  <a:pt x="1004676" y="3301902"/>
                </a:lnTo>
                <a:lnTo>
                  <a:pt x="1046351" y="3320518"/>
                </a:lnTo>
                <a:lnTo>
                  <a:pt x="1088598" y="3338058"/>
                </a:lnTo>
                <a:lnTo>
                  <a:pt x="1131400" y="3354506"/>
                </a:lnTo>
                <a:lnTo>
                  <a:pt x="1174740" y="3369843"/>
                </a:lnTo>
                <a:lnTo>
                  <a:pt x="1218599" y="3384054"/>
                </a:lnTo>
                <a:lnTo>
                  <a:pt x="1262961" y="3397119"/>
                </a:lnTo>
                <a:lnTo>
                  <a:pt x="1307808" y="3409023"/>
                </a:lnTo>
                <a:lnTo>
                  <a:pt x="1353124" y="3419747"/>
                </a:lnTo>
                <a:lnTo>
                  <a:pt x="1398890" y="3429275"/>
                </a:lnTo>
                <a:lnTo>
                  <a:pt x="1445089" y="3437589"/>
                </a:lnTo>
                <a:lnTo>
                  <a:pt x="1491704" y="3444671"/>
                </a:lnTo>
                <a:lnTo>
                  <a:pt x="1538718" y="3450504"/>
                </a:lnTo>
                <a:lnTo>
                  <a:pt x="1586113" y="3455072"/>
                </a:lnTo>
                <a:lnTo>
                  <a:pt x="1633872" y="3458356"/>
                </a:lnTo>
                <a:lnTo>
                  <a:pt x="1681978" y="3460339"/>
                </a:lnTo>
                <a:lnTo>
                  <a:pt x="1730413" y="3461004"/>
                </a:lnTo>
                <a:lnTo>
                  <a:pt x="1778854" y="3460339"/>
                </a:lnTo>
                <a:lnTo>
                  <a:pt x="1826965" y="3458356"/>
                </a:lnTo>
                <a:lnTo>
                  <a:pt x="1874730" y="3455072"/>
                </a:lnTo>
                <a:lnTo>
                  <a:pt x="1922131" y="3450504"/>
                </a:lnTo>
                <a:lnTo>
                  <a:pt x="1969150" y="3444671"/>
                </a:lnTo>
                <a:lnTo>
                  <a:pt x="2015770" y="3437589"/>
                </a:lnTo>
                <a:lnTo>
                  <a:pt x="2061974" y="3429275"/>
                </a:lnTo>
                <a:lnTo>
                  <a:pt x="2107745" y="3419747"/>
                </a:lnTo>
                <a:lnTo>
                  <a:pt x="2153064" y="3409023"/>
                </a:lnTo>
                <a:lnTo>
                  <a:pt x="2197916" y="3397119"/>
                </a:lnTo>
                <a:lnTo>
                  <a:pt x="2242281" y="3384054"/>
                </a:lnTo>
                <a:lnTo>
                  <a:pt x="2286144" y="3369843"/>
                </a:lnTo>
                <a:lnTo>
                  <a:pt x="2329487" y="3354506"/>
                </a:lnTo>
                <a:lnTo>
                  <a:pt x="2372292" y="3338058"/>
                </a:lnTo>
                <a:lnTo>
                  <a:pt x="2414542" y="3320518"/>
                </a:lnTo>
                <a:lnTo>
                  <a:pt x="2456220" y="3301902"/>
                </a:lnTo>
                <a:lnTo>
                  <a:pt x="2497308" y="3282229"/>
                </a:lnTo>
                <a:lnTo>
                  <a:pt x="2537789" y="3261515"/>
                </a:lnTo>
                <a:lnTo>
                  <a:pt x="2577646" y="3239778"/>
                </a:lnTo>
                <a:lnTo>
                  <a:pt x="2616862" y="3217035"/>
                </a:lnTo>
                <a:lnTo>
                  <a:pt x="2655418" y="3193304"/>
                </a:lnTo>
                <a:lnTo>
                  <a:pt x="2693298" y="3168602"/>
                </a:lnTo>
                <a:lnTo>
                  <a:pt x="2730484" y="3142945"/>
                </a:lnTo>
                <a:lnTo>
                  <a:pt x="2766959" y="3116353"/>
                </a:lnTo>
                <a:lnTo>
                  <a:pt x="2802706" y="3088841"/>
                </a:lnTo>
                <a:lnTo>
                  <a:pt x="2837708" y="3060428"/>
                </a:lnTo>
                <a:lnTo>
                  <a:pt x="2871946" y="3031130"/>
                </a:lnTo>
                <a:lnTo>
                  <a:pt x="2905404" y="3000965"/>
                </a:lnTo>
                <a:lnTo>
                  <a:pt x="2938064" y="2969951"/>
                </a:lnTo>
                <a:lnTo>
                  <a:pt x="2969909" y="2938104"/>
                </a:lnTo>
                <a:lnTo>
                  <a:pt x="3000922" y="2905443"/>
                </a:lnTo>
                <a:lnTo>
                  <a:pt x="3031085" y="2871983"/>
                </a:lnTo>
                <a:lnTo>
                  <a:pt x="3060380" y="2837744"/>
                </a:lnTo>
                <a:lnTo>
                  <a:pt x="3088792" y="2802742"/>
                </a:lnTo>
                <a:lnTo>
                  <a:pt x="3116301" y="2766994"/>
                </a:lnTo>
                <a:lnTo>
                  <a:pt x="3142892" y="2730518"/>
                </a:lnTo>
                <a:lnTo>
                  <a:pt x="3168546" y="2693331"/>
                </a:lnTo>
                <a:lnTo>
                  <a:pt x="3193246" y="2655451"/>
                </a:lnTo>
                <a:lnTo>
                  <a:pt x="3216975" y="2616894"/>
                </a:lnTo>
                <a:lnTo>
                  <a:pt x="3239716" y="2577679"/>
                </a:lnTo>
                <a:lnTo>
                  <a:pt x="3261451" y="2537822"/>
                </a:lnTo>
                <a:lnTo>
                  <a:pt x="3282163" y="2497341"/>
                </a:lnTo>
                <a:lnTo>
                  <a:pt x="3301834" y="2456254"/>
                </a:lnTo>
                <a:lnTo>
                  <a:pt x="3320447" y="2414577"/>
                </a:lnTo>
                <a:lnTo>
                  <a:pt x="3337985" y="2372328"/>
                </a:lnTo>
                <a:lnTo>
                  <a:pt x="3354431" y="2329525"/>
                </a:lnTo>
                <a:lnTo>
                  <a:pt x="3369767" y="2286184"/>
                </a:lnTo>
                <a:lnTo>
                  <a:pt x="3383976" y="2242323"/>
                </a:lnTo>
                <a:lnTo>
                  <a:pt x="3397040" y="2197960"/>
                </a:lnTo>
                <a:lnTo>
                  <a:pt x="3408942" y="2153111"/>
                </a:lnTo>
                <a:lnTo>
                  <a:pt x="3419665" y="2107795"/>
                </a:lnTo>
                <a:lnTo>
                  <a:pt x="3429191" y="2062028"/>
                </a:lnTo>
                <a:lnTo>
                  <a:pt x="3437503" y="2015828"/>
                </a:lnTo>
                <a:lnTo>
                  <a:pt x="3444585" y="1969212"/>
                </a:lnTo>
                <a:lnTo>
                  <a:pt x="3450417" y="1922197"/>
                </a:lnTo>
                <a:lnTo>
                  <a:pt x="3454984" y="1874802"/>
                </a:lnTo>
                <a:lnTo>
                  <a:pt x="3458267" y="1827042"/>
                </a:lnTo>
                <a:lnTo>
                  <a:pt x="3460250" y="1778936"/>
                </a:lnTo>
                <a:lnTo>
                  <a:pt x="3460915" y="1730502"/>
                </a:lnTo>
                <a:lnTo>
                  <a:pt x="3460250" y="1682067"/>
                </a:lnTo>
                <a:lnTo>
                  <a:pt x="3458267" y="1633961"/>
                </a:lnTo>
                <a:lnTo>
                  <a:pt x="3454984" y="1586201"/>
                </a:lnTo>
                <a:lnTo>
                  <a:pt x="3450417" y="1538806"/>
                </a:lnTo>
                <a:lnTo>
                  <a:pt x="3444585" y="1491791"/>
                </a:lnTo>
                <a:lnTo>
                  <a:pt x="3437503" y="1445175"/>
                </a:lnTo>
                <a:lnTo>
                  <a:pt x="3429191" y="1398975"/>
                </a:lnTo>
                <a:lnTo>
                  <a:pt x="3419665" y="1353208"/>
                </a:lnTo>
                <a:lnTo>
                  <a:pt x="3408942" y="1307892"/>
                </a:lnTo>
                <a:lnTo>
                  <a:pt x="3397040" y="1263043"/>
                </a:lnTo>
                <a:lnTo>
                  <a:pt x="3383976" y="1218680"/>
                </a:lnTo>
                <a:lnTo>
                  <a:pt x="3369767" y="1174819"/>
                </a:lnTo>
                <a:lnTo>
                  <a:pt x="3354431" y="1131478"/>
                </a:lnTo>
                <a:lnTo>
                  <a:pt x="3337985" y="1088675"/>
                </a:lnTo>
                <a:lnTo>
                  <a:pt x="3320447" y="1046426"/>
                </a:lnTo>
                <a:lnTo>
                  <a:pt x="3301834" y="1004749"/>
                </a:lnTo>
                <a:lnTo>
                  <a:pt x="3282163" y="963662"/>
                </a:lnTo>
                <a:lnTo>
                  <a:pt x="3261451" y="923181"/>
                </a:lnTo>
                <a:lnTo>
                  <a:pt x="3239716" y="883324"/>
                </a:lnTo>
                <a:lnTo>
                  <a:pt x="3216975" y="844109"/>
                </a:lnTo>
                <a:lnTo>
                  <a:pt x="3193246" y="805552"/>
                </a:lnTo>
                <a:lnTo>
                  <a:pt x="3168546" y="767672"/>
                </a:lnTo>
                <a:lnTo>
                  <a:pt x="3142892" y="730485"/>
                </a:lnTo>
                <a:lnTo>
                  <a:pt x="3116301" y="694009"/>
                </a:lnTo>
                <a:lnTo>
                  <a:pt x="3088792" y="658261"/>
                </a:lnTo>
                <a:lnTo>
                  <a:pt x="3060380" y="623259"/>
                </a:lnTo>
                <a:lnTo>
                  <a:pt x="3031085" y="589020"/>
                </a:lnTo>
                <a:lnTo>
                  <a:pt x="3000922" y="555560"/>
                </a:lnTo>
                <a:lnTo>
                  <a:pt x="2969909" y="522899"/>
                </a:lnTo>
                <a:lnTo>
                  <a:pt x="2938064" y="491052"/>
                </a:lnTo>
                <a:lnTo>
                  <a:pt x="2905404" y="460038"/>
                </a:lnTo>
                <a:lnTo>
                  <a:pt x="2871946" y="429873"/>
                </a:lnTo>
                <a:lnTo>
                  <a:pt x="2837708" y="400575"/>
                </a:lnTo>
                <a:lnTo>
                  <a:pt x="2802706" y="372162"/>
                </a:lnTo>
                <a:lnTo>
                  <a:pt x="2766959" y="344650"/>
                </a:lnTo>
                <a:lnTo>
                  <a:pt x="2730484" y="318058"/>
                </a:lnTo>
                <a:lnTo>
                  <a:pt x="2693298" y="292401"/>
                </a:lnTo>
                <a:lnTo>
                  <a:pt x="2655418" y="267699"/>
                </a:lnTo>
                <a:lnTo>
                  <a:pt x="2616862" y="243968"/>
                </a:lnTo>
                <a:lnTo>
                  <a:pt x="2577646" y="221225"/>
                </a:lnTo>
                <a:lnTo>
                  <a:pt x="2537789" y="199488"/>
                </a:lnTo>
                <a:lnTo>
                  <a:pt x="2497308" y="178774"/>
                </a:lnTo>
                <a:lnTo>
                  <a:pt x="2456220" y="159101"/>
                </a:lnTo>
                <a:lnTo>
                  <a:pt x="2414542" y="140485"/>
                </a:lnTo>
                <a:lnTo>
                  <a:pt x="2372292" y="122945"/>
                </a:lnTo>
                <a:lnTo>
                  <a:pt x="2329487" y="106497"/>
                </a:lnTo>
                <a:lnTo>
                  <a:pt x="2286144" y="91160"/>
                </a:lnTo>
                <a:lnTo>
                  <a:pt x="2242281" y="76949"/>
                </a:lnTo>
                <a:lnTo>
                  <a:pt x="2197916" y="63884"/>
                </a:lnTo>
                <a:lnTo>
                  <a:pt x="2153064" y="51980"/>
                </a:lnTo>
                <a:lnTo>
                  <a:pt x="2107745" y="41256"/>
                </a:lnTo>
                <a:lnTo>
                  <a:pt x="2061974" y="31728"/>
                </a:lnTo>
                <a:lnTo>
                  <a:pt x="2015770" y="23414"/>
                </a:lnTo>
                <a:lnTo>
                  <a:pt x="1969150" y="16332"/>
                </a:lnTo>
                <a:lnTo>
                  <a:pt x="1922131" y="10499"/>
                </a:lnTo>
                <a:lnTo>
                  <a:pt x="1874730" y="5931"/>
                </a:lnTo>
                <a:lnTo>
                  <a:pt x="1826965" y="2647"/>
                </a:lnTo>
                <a:lnTo>
                  <a:pt x="1778854" y="664"/>
                </a:lnTo>
                <a:lnTo>
                  <a:pt x="1730413" y="0"/>
                </a:lnTo>
                <a:close/>
              </a:path>
            </a:pathLst>
          </a:custGeom>
          <a:solidFill>
            <a:srgbClr val="F3D6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5">
            <a:extLst>
              <a:ext uri="{FF2B5EF4-FFF2-40B4-BE49-F238E27FC236}">
                <a16:creationId xmlns:a16="http://schemas.microsoft.com/office/drawing/2014/main" id="{AC4340AC-E202-F31C-93AA-362231FEE1D9}"/>
              </a:ext>
            </a:extLst>
          </p:cNvPr>
          <p:cNvSpPr txBox="1"/>
          <p:nvPr/>
        </p:nvSpPr>
        <p:spPr>
          <a:xfrm>
            <a:off x="1078788" y="3265170"/>
            <a:ext cx="256286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4000" b="0" spc="280" dirty="0">
                <a:solidFill>
                  <a:srgbClr val="3C210A"/>
                </a:solidFill>
                <a:latin typeface="이사만루체 Medium"/>
                <a:cs typeface="이사만루체 Medium"/>
              </a:rPr>
              <a:t>프랜차이즈</a:t>
            </a:r>
            <a:endParaRPr sz="4000">
              <a:latin typeface="이사만루체 Medium"/>
              <a:cs typeface="이사만루체 Medium"/>
            </a:endParaRPr>
          </a:p>
          <a:p>
            <a:pPr algn="ctr">
              <a:lnSpc>
                <a:spcPct val="100000"/>
              </a:lnSpc>
            </a:pPr>
            <a:r>
              <a:rPr sz="4000" b="0" spc="225" dirty="0">
                <a:solidFill>
                  <a:srgbClr val="3C210A"/>
                </a:solidFill>
                <a:latin typeface="이사만루체 Medium"/>
                <a:cs typeface="이사만루체 Medium"/>
              </a:rPr>
              <a:t>TV</a:t>
            </a:r>
            <a:endParaRPr sz="4000">
              <a:latin typeface="이사만루체 Medium"/>
              <a:cs typeface="이사만루체 Medium"/>
            </a:endParaRPr>
          </a:p>
        </p:txBody>
      </p:sp>
      <p:sp>
        <p:nvSpPr>
          <p:cNvPr id="24" name="object 6">
            <a:extLst>
              <a:ext uri="{FF2B5EF4-FFF2-40B4-BE49-F238E27FC236}">
                <a16:creationId xmlns:a16="http://schemas.microsoft.com/office/drawing/2014/main" id="{BF5DD640-DC2D-DB38-CABF-C28F94FF583E}"/>
              </a:ext>
            </a:extLst>
          </p:cNvPr>
          <p:cNvSpPr/>
          <p:nvPr/>
        </p:nvSpPr>
        <p:spPr>
          <a:xfrm>
            <a:off x="4365497" y="2030348"/>
            <a:ext cx="3461385" cy="3461385"/>
          </a:xfrm>
          <a:custGeom>
            <a:avLst/>
            <a:gdLst/>
            <a:ahLst/>
            <a:cxnLst/>
            <a:rect l="l" t="t" r="r" b="b"/>
            <a:pathLst>
              <a:path w="3461384" h="3461385">
                <a:moveTo>
                  <a:pt x="1730502" y="0"/>
                </a:moveTo>
                <a:lnTo>
                  <a:pt x="1682067" y="664"/>
                </a:lnTo>
                <a:lnTo>
                  <a:pt x="1633961" y="2647"/>
                </a:lnTo>
                <a:lnTo>
                  <a:pt x="1586201" y="5931"/>
                </a:lnTo>
                <a:lnTo>
                  <a:pt x="1538806" y="10499"/>
                </a:lnTo>
                <a:lnTo>
                  <a:pt x="1491791" y="16332"/>
                </a:lnTo>
                <a:lnTo>
                  <a:pt x="1445175" y="23414"/>
                </a:lnTo>
                <a:lnTo>
                  <a:pt x="1398975" y="31728"/>
                </a:lnTo>
                <a:lnTo>
                  <a:pt x="1353208" y="41256"/>
                </a:lnTo>
                <a:lnTo>
                  <a:pt x="1307892" y="51980"/>
                </a:lnTo>
                <a:lnTo>
                  <a:pt x="1263043" y="63884"/>
                </a:lnTo>
                <a:lnTo>
                  <a:pt x="1218680" y="76949"/>
                </a:lnTo>
                <a:lnTo>
                  <a:pt x="1174819" y="91160"/>
                </a:lnTo>
                <a:lnTo>
                  <a:pt x="1131478" y="106497"/>
                </a:lnTo>
                <a:lnTo>
                  <a:pt x="1088675" y="122945"/>
                </a:lnTo>
                <a:lnTo>
                  <a:pt x="1046426" y="140485"/>
                </a:lnTo>
                <a:lnTo>
                  <a:pt x="1004749" y="159101"/>
                </a:lnTo>
                <a:lnTo>
                  <a:pt x="963662" y="178774"/>
                </a:lnTo>
                <a:lnTo>
                  <a:pt x="923181" y="199488"/>
                </a:lnTo>
                <a:lnTo>
                  <a:pt x="883324" y="221225"/>
                </a:lnTo>
                <a:lnTo>
                  <a:pt x="844109" y="243968"/>
                </a:lnTo>
                <a:lnTo>
                  <a:pt x="805552" y="267699"/>
                </a:lnTo>
                <a:lnTo>
                  <a:pt x="767672" y="292401"/>
                </a:lnTo>
                <a:lnTo>
                  <a:pt x="730485" y="318058"/>
                </a:lnTo>
                <a:lnTo>
                  <a:pt x="694009" y="344650"/>
                </a:lnTo>
                <a:lnTo>
                  <a:pt x="658261" y="372162"/>
                </a:lnTo>
                <a:lnTo>
                  <a:pt x="623259" y="400575"/>
                </a:lnTo>
                <a:lnTo>
                  <a:pt x="589020" y="429873"/>
                </a:lnTo>
                <a:lnTo>
                  <a:pt x="555560" y="460038"/>
                </a:lnTo>
                <a:lnTo>
                  <a:pt x="522899" y="491052"/>
                </a:lnTo>
                <a:lnTo>
                  <a:pt x="491052" y="522899"/>
                </a:lnTo>
                <a:lnTo>
                  <a:pt x="460038" y="555560"/>
                </a:lnTo>
                <a:lnTo>
                  <a:pt x="429873" y="589020"/>
                </a:lnTo>
                <a:lnTo>
                  <a:pt x="400575" y="623259"/>
                </a:lnTo>
                <a:lnTo>
                  <a:pt x="372162" y="658261"/>
                </a:lnTo>
                <a:lnTo>
                  <a:pt x="344650" y="694009"/>
                </a:lnTo>
                <a:lnTo>
                  <a:pt x="318058" y="730485"/>
                </a:lnTo>
                <a:lnTo>
                  <a:pt x="292401" y="767672"/>
                </a:lnTo>
                <a:lnTo>
                  <a:pt x="267699" y="805552"/>
                </a:lnTo>
                <a:lnTo>
                  <a:pt x="243968" y="844109"/>
                </a:lnTo>
                <a:lnTo>
                  <a:pt x="221225" y="883324"/>
                </a:lnTo>
                <a:lnTo>
                  <a:pt x="199488" y="923181"/>
                </a:lnTo>
                <a:lnTo>
                  <a:pt x="178774" y="963662"/>
                </a:lnTo>
                <a:lnTo>
                  <a:pt x="159101" y="1004749"/>
                </a:lnTo>
                <a:lnTo>
                  <a:pt x="140485" y="1046426"/>
                </a:lnTo>
                <a:lnTo>
                  <a:pt x="122945" y="1088675"/>
                </a:lnTo>
                <a:lnTo>
                  <a:pt x="106497" y="1131478"/>
                </a:lnTo>
                <a:lnTo>
                  <a:pt x="91160" y="1174819"/>
                </a:lnTo>
                <a:lnTo>
                  <a:pt x="76949" y="1218680"/>
                </a:lnTo>
                <a:lnTo>
                  <a:pt x="63884" y="1263043"/>
                </a:lnTo>
                <a:lnTo>
                  <a:pt x="51980" y="1307892"/>
                </a:lnTo>
                <a:lnTo>
                  <a:pt x="41256" y="1353208"/>
                </a:lnTo>
                <a:lnTo>
                  <a:pt x="31728" y="1398975"/>
                </a:lnTo>
                <a:lnTo>
                  <a:pt x="23414" y="1445175"/>
                </a:lnTo>
                <a:lnTo>
                  <a:pt x="16332" y="1491791"/>
                </a:lnTo>
                <a:lnTo>
                  <a:pt x="10499" y="1538806"/>
                </a:lnTo>
                <a:lnTo>
                  <a:pt x="5931" y="1586201"/>
                </a:lnTo>
                <a:lnTo>
                  <a:pt x="2647" y="1633961"/>
                </a:lnTo>
                <a:lnTo>
                  <a:pt x="664" y="1682067"/>
                </a:lnTo>
                <a:lnTo>
                  <a:pt x="0" y="1730502"/>
                </a:lnTo>
                <a:lnTo>
                  <a:pt x="664" y="1778936"/>
                </a:lnTo>
                <a:lnTo>
                  <a:pt x="2647" y="1827042"/>
                </a:lnTo>
                <a:lnTo>
                  <a:pt x="5931" y="1874802"/>
                </a:lnTo>
                <a:lnTo>
                  <a:pt x="10499" y="1922197"/>
                </a:lnTo>
                <a:lnTo>
                  <a:pt x="16332" y="1969212"/>
                </a:lnTo>
                <a:lnTo>
                  <a:pt x="23414" y="2015828"/>
                </a:lnTo>
                <a:lnTo>
                  <a:pt x="31728" y="2062028"/>
                </a:lnTo>
                <a:lnTo>
                  <a:pt x="41256" y="2107795"/>
                </a:lnTo>
                <a:lnTo>
                  <a:pt x="51980" y="2153111"/>
                </a:lnTo>
                <a:lnTo>
                  <a:pt x="63884" y="2197960"/>
                </a:lnTo>
                <a:lnTo>
                  <a:pt x="76949" y="2242323"/>
                </a:lnTo>
                <a:lnTo>
                  <a:pt x="91160" y="2286184"/>
                </a:lnTo>
                <a:lnTo>
                  <a:pt x="106497" y="2329525"/>
                </a:lnTo>
                <a:lnTo>
                  <a:pt x="122945" y="2372328"/>
                </a:lnTo>
                <a:lnTo>
                  <a:pt x="140485" y="2414577"/>
                </a:lnTo>
                <a:lnTo>
                  <a:pt x="159101" y="2456254"/>
                </a:lnTo>
                <a:lnTo>
                  <a:pt x="178774" y="2497341"/>
                </a:lnTo>
                <a:lnTo>
                  <a:pt x="199488" y="2537822"/>
                </a:lnTo>
                <a:lnTo>
                  <a:pt x="221225" y="2577679"/>
                </a:lnTo>
                <a:lnTo>
                  <a:pt x="243968" y="2616894"/>
                </a:lnTo>
                <a:lnTo>
                  <a:pt x="267699" y="2655451"/>
                </a:lnTo>
                <a:lnTo>
                  <a:pt x="292401" y="2693331"/>
                </a:lnTo>
                <a:lnTo>
                  <a:pt x="318058" y="2730518"/>
                </a:lnTo>
                <a:lnTo>
                  <a:pt x="344650" y="2766994"/>
                </a:lnTo>
                <a:lnTo>
                  <a:pt x="372162" y="2802742"/>
                </a:lnTo>
                <a:lnTo>
                  <a:pt x="400575" y="2837744"/>
                </a:lnTo>
                <a:lnTo>
                  <a:pt x="429873" y="2871983"/>
                </a:lnTo>
                <a:lnTo>
                  <a:pt x="460038" y="2905443"/>
                </a:lnTo>
                <a:lnTo>
                  <a:pt x="491052" y="2938104"/>
                </a:lnTo>
                <a:lnTo>
                  <a:pt x="522899" y="2969951"/>
                </a:lnTo>
                <a:lnTo>
                  <a:pt x="555560" y="3000965"/>
                </a:lnTo>
                <a:lnTo>
                  <a:pt x="589020" y="3031130"/>
                </a:lnTo>
                <a:lnTo>
                  <a:pt x="623259" y="3060428"/>
                </a:lnTo>
                <a:lnTo>
                  <a:pt x="658261" y="3088841"/>
                </a:lnTo>
                <a:lnTo>
                  <a:pt x="694009" y="3116353"/>
                </a:lnTo>
                <a:lnTo>
                  <a:pt x="730485" y="3142945"/>
                </a:lnTo>
                <a:lnTo>
                  <a:pt x="767672" y="3168602"/>
                </a:lnTo>
                <a:lnTo>
                  <a:pt x="805552" y="3193304"/>
                </a:lnTo>
                <a:lnTo>
                  <a:pt x="844109" y="3217035"/>
                </a:lnTo>
                <a:lnTo>
                  <a:pt x="883324" y="3239778"/>
                </a:lnTo>
                <a:lnTo>
                  <a:pt x="923181" y="3261515"/>
                </a:lnTo>
                <a:lnTo>
                  <a:pt x="963662" y="3282229"/>
                </a:lnTo>
                <a:lnTo>
                  <a:pt x="1004749" y="3301902"/>
                </a:lnTo>
                <a:lnTo>
                  <a:pt x="1046426" y="3320518"/>
                </a:lnTo>
                <a:lnTo>
                  <a:pt x="1088675" y="3338058"/>
                </a:lnTo>
                <a:lnTo>
                  <a:pt x="1131478" y="3354506"/>
                </a:lnTo>
                <a:lnTo>
                  <a:pt x="1174819" y="3369843"/>
                </a:lnTo>
                <a:lnTo>
                  <a:pt x="1218680" y="3384054"/>
                </a:lnTo>
                <a:lnTo>
                  <a:pt x="1263043" y="3397119"/>
                </a:lnTo>
                <a:lnTo>
                  <a:pt x="1307892" y="3409023"/>
                </a:lnTo>
                <a:lnTo>
                  <a:pt x="1353208" y="3419747"/>
                </a:lnTo>
                <a:lnTo>
                  <a:pt x="1398975" y="3429275"/>
                </a:lnTo>
                <a:lnTo>
                  <a:pt x="1445175" y="3437589"/>
                </a:lnTo>
                <a:lnTo>
                  <a:pt x="1491791" y="3444671"/>
                </a:lnTo>
                <a:lnTo>
                  <a:pt x="1538806" y="3450504"/>
                </a:lnTo>
                <a:lnTo>
                  <a:pt x="1586201" y="3455072"/>
                </a:lnTo>
                <a:lnTo>
                  <a:pt x="1633961" y="3458356"/>
                </a:lnTo>
                <a:lnTo>
                  <a:pt x="1682067" y="3460339"/>
                </a:lnTo>
                <a:lnTo>
                  <a:pt x="1730502" y="3461004"/>
                </a:lnTo>
                <a:lnTo>
                  <a:pt x="1778936" y="3460339"/>
                </a:lnTo>
                <a:lnTo>
                  <a:pt x="1827042" y="3458356"/>
                </a:lnTo>
                <a:lnTo>
                  <a:pt x="1874802" y="3455072"/>
                </a:lnTo>
                <a:lnTo>
                  <a:pt x="1922197" y="3450504"/>
                </a:lnTo>
                <a:lnTo>
                  <a:pt x="1969212" y="3444671"/>
                </a:lnTo>
                <a:lnTo>
                  <a:pt x="2015828" y="3437589"/>
                </a:lnTo>
                <a:lnTo>
                  <a:pt x="2062028" y="3429275"/>
                </a:lnTo>
                <a:lnTo>
                  <a:pt x="2107795" y="3419747"/>
                </a:lnTo>
                <a:lnTo>
                  <a:pt x="2153111" y="3409023"/>
                </a:lnTo>
                <a:lnTo>
                  <a:pt x="2197960" y="3397119"/>
                </a:lnTo>
                <a:lnTo>
                  <a:pt x="2242323" y="3384054"/>
                </a:lnTo>
                <a:lnTo>
                  <a:pt x="2286184" y="3369843"/>
                </a:lnTo>
                <a:lnTo>
                  <a:pt x="2329525" y="3354506"/>
                </a:lnTo>
                <a:lnTo>
                  <a:pt x="2372328" y="3338058"/>
                </a:lnTo>
                <a:lnTo>
                  <a:pt x="2414577" y="3320518"/>
                </a:lnTo>
                <a:lnTo>
                  <a:pt x="2456254" y="3301902"/>
                </a:lnTo>
                <a:lnTo>
                  <a:pt x="2497341" y="3282229"/>
                </a:lnTo>
                <a:lnTo>
                  <a:pt x="2537822" y="3261515"/>
                </a:lnTo>
                <a:lnTo>
                  <a:pt x="2577679" y="3239778"/>
                </a:lnTo>
                <a:lnTo>
                  <a:pt x="2616894" y="3217035"/>
                </a:lnTo>
                <a:lnTo>
                  <a:pt x="2655451" y="3193304"/>
                </a:lnTo>
                <a:lnTo>
                  <a:pt x="2693331" y="3168602"/>
                </a:lnTo>
                <a:lnTo>
                  <a:pt x="2730518" y="3142945"/>
                </a:lnTo>
                <a:lnTo>
                  <a:pt x="2766994" y="3116353"/>
                </a:lnTo>
                <a:lnTo>
                  <a:pt x="2802742" y="3088841"/>
                </a:lnTo>
                <a:lnTo>
                  <a:pt x="2837744" y="3060428"/>
                </a:lnTo>
                <a:lnTo>
                  <a:pt x="2871983" y="3031130"/>
                </a:lnTo>
                <a:lnTo>
                  <a:pt x="2905443" y="3000965"/>
                </a:lnTo>
                <a:lnTo>
                  <a:pt x="2938104" y="2969951"/>
                </a:lnTo>
                <a:lnTo>
                  <a:pt x="2969951" y="2938104"/>
                </a:lnTo>
                <a:lnTo>
                  <a:pt x="3000965" y="2905443"/>
                </a:lnTo>
                <a:lnTo>
                  <a:pt x="3031130" y="2871983"/>
                </a:lnTo>
                <a:lnTo>
                  <a:pt x="3060428" y="2837744"/>
                </a:lnTo>
                <a:lnTo>
                  <a:pt x="3088841" y="2802742"/>
                </a:lnTo>
                <a:lnTo>
                  <a:pt x="3116353" y="2766994"/>
                </a:lnTo>
                <a:lnTo>
                  <a:pt x="3142945" y="2730518"/>
                </a:lnTo>
                <a:lnTo>
                  <a:pt x="3168602" y="2693331"/>
                </a:lnTo>
                <a:lnTo>
                  <a:pt x="3193304" y="2655451"/>
                </a:lnTo>
                <a:lnTo>
                  <a:pt x="3217035" y="2616894"/>
                </a:lnTo>
                <a:lnTo>
                  <a:pt x="3239778" y="2577679"/>
                </a:lnTo>
                <a:lnTo>
                  <a:pt x="3261515" y="2537822"/>
                </a:lnTo>
                <a:lnTo>
                  <a:pt x="3282229" y="2497341"/>
                </a:lnTo>
                <a:lnTo>
                  <a:pt x="3301902" y="2456254"/>
                </a:lnTo>
                <a:lnTo>
                  <a:pt x="3320518" y="2414577"/>
                </a:lnTo>
                <a:lnTo>
                  <a:pt x="3338058" y="2372328"/>
                </a:lnTo>
                <a:lnTo>
                  <a:pt x="3354506" y="2329525"/>
                </a:lnTo>
                <a:lnTo>
                  <a:pt x="3369843" y="2286184"/>
                </a:lnTo>
                <a:lnTo>
                  <a:pt x="3384054" y="2242323"/>
                </a:lnTo>
                <a:lnTo>
                  <a:pt x="3397119" y="2197960"/>
                </a:lnTo>
                <a:lnTo>
                  <a:pt x="3409023" y="2153111"/>
                </a:lnTo>
                <a:lnTo>
                  <a:pt x="3419747" y="2107795"/>
                </a:lnTo>
                <a:lnTo>
                  <a:pt x="3429275" y="2062028"/>
                </a:lnTo>
                <a:lnTo>
                  <a:pt x="3437589" y="2015828"/>
                </a:lnTo>
                <a:lnTo>
                  <a:pt x="3444671" y="1969212"/>
                </a:lnTo>
                <a:lnTo>
                  <a:pt x="3450504" y="1922197"/>
                </a:lnTo>
                <a:lnTo>
                  <a:pt x="3455072" y="1874802"/>
                </a:lnTo>
                <a:lnTo>
                  <a:pt x="3458356" y="1827042"/>
                </a:lnTo>
                <a:lnTo>
                  <a:pt x="3460339" y="1778936"/>
                </a:lnTo>
                <a:lnTo>
                  <a:pt x="3461004" y="1730502"/>
                </a:lnTo>
                <a:lnTo>
                  <a:pt x="3460339" y="1682067"/>
                </a:lnTo>
                <a:lnTo>
                  <a:pt x="3458356" y="1633961"/>
                </a:lnTo>
                <a:lnTo>
                  <a:pt x="3455072" y="1586201"/>
                </a:lnTo>
                <a:lnTo>
                  <a:pt x="3450504" y="1538806"/>
                </a:lnTo>
                <a:lnTo>
                  <a:pt x="3444671" y="1491791"/>
                </a:lnTo>
                <a:lnTo>
                  <a:pt x="3437589" y="1445175"/>
                </a:lnTo>
                <a:lnTo>
                  <a:pt x="3429275" y="1398975"/>
                </a:lnTo>
                <a:lnTo>
                  <a:pt x="3419747" y="1353208"/>
                </a:lnTo>
                <a:lnTo>
                  <a:pt x="3409023" y="1307892"/>
                </a:lnTo>
                <a:lnTo>
                  <a:pt x="3397119" y="1263043"/>
                </a:lnTo>
                <a:lnTo>
                  <a:pt x="3384054" y="1218680"/>
                </a:lnTo>
                <a:lnTo>
                  <a:pt x="3369843" y="1174819"/>
                </a:lnTo>
                <a:lnTo>
                  <a:pt x="3354506" y="1131478"/>
                </a:lnTo>
                <a:lnTo>
                  <a:pt x="3338058" y="1088675"/>
                </a:lnTo>
                <a:lnTo>
                  <a:pt x="3320518" y="1046426"/>
                </a:lnTo>
                <a:lnTo>
                  <a:pt x="3301902" y="1004749"/>
                </a:lnTo>
                <a:lnTo>
                  <a:pt x="3282229" y="963662"/>
                </a:lnTo>
                <a:lnTo>
                  <a:pt x="3261515" y="923181"/>
                </a:lnTo>
                <a:lnTo>
                  <a:pt x="3239778" y="883324"/>
                </a:lnTo>
                <a:lnTo>
                  <a:pt x="3217035" y="844109"/>
                </a:lnTo>
                <a:lnTo>
                  <a:pt x="3193304" y="805552"/>
                </a:lnTo>
                <a:lnTo>
                  <a:pt x="3168602" y="767672"/>
                </a:lnTo>
                <a:lnTo>
                  <a:pt x="3142945" y="730485"/>
                </a:lnTo>
                <a:lnTo>
                  <a:pt x="3116353" y="694009"/>
                </a:lnTo>
                <a:lnTo>
                  <a:pt x="3088841" y="658261"/>
                </a:lnTo>
                <a:lnTo>
                  <a:pt x="3060428" y="623259"/>
                </a:lnTo>
                <a:lnTo>
                  <a:pt x="3031130" y="589020"/>
                </a:lnTo>
                <a:lnTo>
                  <a:pt x="3000965" y="555560"/>
                </a:lnTo>
                <a:lnTo>
                  <a:pt x="2969951" y="522899"/>
                </a:lnTo>
                <a:lnTo>
                  <a:pt x="2938104" y="491052"/>
                </a:lnTo>
                <a:lnTo>
                  <a:pt x="2905443" y="460038"/>
                </a:lnTo>
                <a:lnTo>
                  <a:pt x="2871983" y="429873"/>
                </a:lnTo>
                <a:lnTo>
                  <a:pt x="2837744" y="400575"/>
                </a:lnTo>
                <a:lnTo>
                  <a:pt x="2802742" y="372162"/>
                </a:lnTo>
                <a:lnTo>
                  <a:pt x="2766994" y="344650"/>
                </a:lnTo>
                <a:lnTo>
                  <a:pt x="2730518" y="318058"/>
                </a:lnTo>
                <a:lnTo>
                  <a:pt x="2693331" y="292401"/>
                </a:lnTo>
                <a:lnTo>
                  <a:pt x="2655451" y="267699"/>
                </a:lnTo>
                <a:lnTo>
                  <a:pt x="2616894" y="243968"/>
                </a:lnTo>
                <a:lnTo>
                  <a:pt x="2577679" y="221225"/>
                </a:lnTo>
                <a:lnTo>
                  <a:pt x="2537822" y="199488"/>
                </a:lnTo>
                <a:lnTo>
                  <a:pt x="2497341" y="178774"/>
                </a:lnTo>
                <a:lnTo>
                  <a:pt x="2456254" y="159101"/>
                </a:lnTo>
                <a:lnTo>
                  <a:pt x="2414577" y="140485"/>
                </a:lnTo>
                <a:lnTo>
                  <a:pt x="2372328" y="122945"/>
                </a:lnTo>
                <a:lnTo>
                  <a:pt x="2329525" y="106497"/>
                </a:lnTo>
                <a:lnTo>
                  <a:pt x="2286184" y="91160"/>
                </a:lnTo>
                <a:lnTo>
                  <a:pt x="2242323" y="76949"/>
                </a:lnTo>
                <a:lnTo>
                  <a:pt x="2197960" y="63884"/>
                </a:lnTo>
                <a:lnTo>
                  <a:pt x="2153111" y="51980"/>
                </a:lnTo>
                <a:lnTo>
                  <a:pt x="2107795" y="41256"/>
                </a:lnTo>
                <a:lnTo>
                  <a:pt x="2062028" y="31728"/>
                </a:lnTo>
                <a:lnTo>
                  <a:pt x="2015828" y="23414"/>
                </a:lnTo>
                <a:lnTo>
                  <a:pt x="1969212" y="16332"/>
                </a:lnTo>
                <a:lnTo>
                  <a:pt x="1922197" y="10499"/>
                </a:lnTo>
                <a:lnTo>
                  <a:pt x="1874802" y="5931"/>
                </a:lnTo>
                <a:lnTo>
                  <a:pt x="1827042" y="2647"/>
                </a:lnTo>
                <a:lnTo>
                  <a:pt x="1778936" y="664"/>
                </a:lnTo>
                <a:lnTo>
                  <a:pt x="1730502" y="0"/>
                </a:lnTo>
                <a:close/>
              </a:path>
            </a:pathLst>
          </a:custGeom>
          <a:solidFill>
            <a:srgbClr val="F3D6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7">
            <a:extLst>
              <a:ext uri="{FF2B5EF4-FFF2-40B4-BE49-F238E27FC236}">
                <a16:creationId xmlns:a16="http://schemas.microsoft.com/office/drawing/2014/main" id="{965511BF-B99F-729B-B65C-7F29CA64D776}"/>
              </a:ext>
            </a:extLst>
          </p:cNvPr>
          <p:cNvSpPr txBox="1"/>
          <p:nvPr/>
        </p:nvSpPr>
        <p:spPr>
          <a:xfrm>
            <a:off x="5074665" y="3265170"/>
            <a:ext cx="205549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96265" marR="5080" indent="-584200">
              <a:lnSpc>
                <a:spcPct val="100000"/>
              </a:lnSpc>
              <a:spcBef>
                <a:spcPts val="95"/>
              </a:spcBef>
            </a:pPr>
            <a:r>
              <a:rPr sz="4000" b="0" spc="270" dirty="0">
                <a:solidFill>
                  <a:srgbClr val="3C210A"/>
                </a:solidFill>
                <a:latin typeface="이사만루체 Medium"/>
                <a:cs typeface="이사만루체 Medium"/>
              </a:rPr>
              <a:t>지니쇼츠 </a:t>
            </a:r>
            <a:r>
              <a:rPr sz="4000" b="0" spc="265" dirty="0">
                <a:solidFill>
                  <a:srgbClr val="3C210A"/>
                </a:solidFill>
                <a:latin typeface="이사만루체 Medium"/>
                <a:cs typeface="이사만루체 Medium"/>
              </a:rPr>
              <a:t>광고</a:t>
            </a:r>
            <a:endParaRPr sz="4000">
              <a:latin typeface="이사만루체 Medium"/>
              <a:cs typeface="이사만루체 Medium"/>
            </a:endParaRPr>
          </a:p>
        </p:txBody>
      </p:sp>
      <p:sp>
        <p:nvSpPr>
          <p:cNvPr id="26" name="object 8">
            <a:extLst>
              <a:ext uri="{FF2B5EF4-FFF2-40B4-BE49-F238E27FC236}">
                <a16:creationId xmlns:a16="http://schemas.microsoft.com/office/drawing/2014/main" id="{91C113C5-3979-224A-C8BB-C5D69F103A02}"/>
              </a:ext>
            </a:extLst>
          </p:cNvPr>
          <p:cNvSpPr/>
          <p:nvPr/>
        </p:nvSpPr>
        <p:spPr>
          <a:xfrm>
            <a:off x="8082153" y="1917319"/>
            <a:ext cx="3461385" cy="3461385"/>
          </a:xfrm>
          <a:custGeom>
            <a:avLst/>
            <a:gdLst/>
            <a:ahLst/>
            <a:cxnLst/>
            <a:rect l="l" t="t" r="r" b="b"/>
            <a:pathLst>
              <a:path w="3461384" h="3461385">
                <a:moveTo>
                  <a:pt x="1730502" y="0"/>
                </a:moveTo>
                <a:lnTo>
                  <a:pt x="1682060" y="664"/>
                </a:lnTo>
                <a:lnTo>
                  <a:pt x="1633949" y="2647"/>
                </a:lnTo>
                <a:lnTo>
                  <a:pt x="1586184" y="5930"/>
                </a:lnTo>
                <a:lnTo>
                  <a:pt x="1538783" y="10497"/>
                </a:lnTo>
                <a:lnTo>
                  <a:pt x="1491764" y="16330"/>
                </a:lnTo>
                <a:lnTo>
                  <a:pt x="1445144" y="23411"/>
                </a:lnTo>
                <a:lnTo>
                  <a:pt x="1398940" y="31723"/>
                </a:lnTo>
                <a:lnTo>
                  <a:pt x="1353169" y="41249"/>
                </a:lnTo>
                <a:lnTo>
                  <a:pt x="1307850" y="51972"/>
                </a:lnTo>
                <a:lnTo>
                  <a:pt x="1262998" y="63875"/>
                </a:lnTo>
                <a:lnTo>
                  <a:pt x="1218633" y="76939"/>
                </a:lnTo>
                <a:lnTo>
                  <a:pt x="1174770" y="91147"/>
                </a:lnTo>
                <a:lnTo>
                  <a:pt x="1131427" y="106483"/>
                </a:lnTo>
                <a:lnTo>
                  <a:pt x="1088622" y="122929"/>
                </a:lnTo>
                <a:lnTo>
                  <a:pt x="1046372" y="140467"/>
                </a:lnTo>
                <a:lnTo>
                  <a:pt x="1004694" y="159080"/>
                </a:lnTo>
                <a:lnTo>
                  <a:pt x="963606" y="178751"/>
                </a:lnTo>
                <a:lnTo>
                  <a:pt x="923125" y="199463"/>
                </a:lnTo>
                <a:lnTo>
                  <a:pt x="883268" y="221198"/>
                </a:lnTo>
                <a:lnTo>
                  <a:pt x="844053" y="243939"/>
                </a:lnTo>
                <a:lnTo>
                  <a:pt x="805496" y="267668"/>
                </a:lnTo>
                <a:lnTo>
                  <a:pt x="767616" y="292368"/>
                </a:lnTo>
                <a:lnTo>
                  <a:pt x="730430" y="318022"/>
                </a:lnTo>
                <a:lnTo>
                  <a:pt x="693955" y="344613"/>
                </a:lnTo>
                <a:lnTo>
                  <a:pt x="658208" y="372122"/>
                </a:lnTo>
                <a:lnTo>
                  <a:pt x="623206" y="400534"/>
                </a:lnTo>
                <a:lnTo>
                  <a:pt x="588968" y="429830"/>
                </a:lnTo>
                <a:lnTo>
                  <a:pt x="555510" y="459993"/>
                </a:lnTo>
                <a:lnTo>
                  <a:pt x="522850" y="491005"/>
                </a:lnTo>
                <a:lnTo>
                  <a:pt x="491005" y="522850"/>
                </a:lnTo>
                <a:lnTo>
                  <a:pt x="459993" y="555510"/>
                </a:lnTo>
                <a:lnTo>
                  <a:pt x="429830" y="588968"/>
                </a:lnTo>
                <a:lnTo>
                  <a:pt x="400534" y="623206"/>
                </a:lnTo>
                <a:lnTo>
                  <a:pt x="372122" y="658208"/>
                </a:lnTo>
                <a:lnTo>
                  <a:pt x="344613" y="693955"/>
                </a:lnTo>
                <a:lnTo>
                  <a:pt x="318022" y="730430"/>
                </a:lnTo>
                <a:lnTo>
                  <a:pt x="292368" y="767616"/>
                </a:lnTo>
                <a:lnTo>
                  <a:pt x="267668" y="805496"/>
                </a:lnTo>
                <a:lnTo>
                  <a:pt x="243939" y="844053"/>
                </a:lnTo>
                <a:lnTo>
                  <a:pt x="221198" y="883268"/>
                </a:lnTo>
                <a:lnTo>
                  <a:pt x="199463" y="923125"/>
                </a:lnTo>
                <a:lnTo>
                  <a:pt x="178751" y="963606"/>
                </a:lnTo>
                <a:lnTo>
                  <a:pt x="159080" y="1004694"/>
                </a:lnTo>
                <a:lnTo>
                  <a:pt x="140467" y="1046372"/>
                </a:lnTo>
                <a:lnTo>
                  <a:pt x="122929" y="1088622"/>
                </a:lnTo>
                <a:lnTo>
                  <a:pt x="106483" y="1131427"/>
                </a:lnTo>
                <a:lnTo>
                  <a:pt x="91147" y="1174770"/>
                </a:lnTo>
                <a:lnTo>
                  <a:pt x="76939" y="1218633"/>
                </a:lnTo>
                <a:lnTo>
                  <a:pt x="63875" y="1262998"/>
                </a:lnTo>
                <a:lnTo>
                  <a:pt x="51972" y="1307850"/>
                </a:lnTo>
                <a:lnTo>
                  <a:pt x="41249" y="1353169"/>
                </a:lnTo>
                <a:lnTo>
                  <a:pt x="31723" y="1398940"/>
                </a:lnTo>
                <a:lnTo>
                  <a:pt x="23411" y="1445144"/>
                </a:lnTo>
                <a:lnTo>
                  <a:pt x="16330" y="1491764"/>
                </a:lnTo>
                <a:lnTo>
                  <a:pt x="10497" y="1538783"/>
                </a:lnTo>
                <a:lnTo>
                  <a:pt x="5930" y="1586184"/>
                </a:lnTo>
                <a:lnTo>
                  <a:pt x="2647" y="1633949"/>
                </a:lnTo>
                <a:lnTo>
                  <a:pt x="664" y="1682060"/>
                </a:lnTo>
                <a:lnTo>
                  <a:pt x="0" y="1730501"/>
                </a:lnTo>
                <a:lnTo>
                  <a:pt x="664" y="1778936"/>
                </a:lnTo>
                <a:lnTo>
                  <a:pt x="2647" y="1827042"/>
                </a:lnTo>
                <a:lnTo>
                  <a:pt x="5930" y="1874801"/>
                </a:lnTo>
                <a:lnTo>
                  <a:pt x="10497" y="1922196"/>
                </a:lnTo>
                <a:lnTo>
                  <a:pt x="16330" y="1969209"/>
                </a:lnTo>
                <a:lnTo>
                  <a:pt x="23411" y="2015824"/>
                </a:lnTo>
                <a:lnTo>
                  <a:pt x="31723" y="2062023"/>
                </a:lnTo>
                <a:lnTo>
                  <a:pt x="41249" y="2107789"/>
                </a:lnTo>
                <a:lnTo>
                  <a:pt x="51972" y="2153103"/>
                </a:lnTo>
                <a:lnTo>
                  <a:pt x="63875" y="2197950"/>
                </a:lnTo>
                <a:lnTo>
                  <a:pt x="76939" y="2242312"/>
                </a:lnTo>
                <a:lnTo>
                  <a:pt x="91147" y="2286170"/>
                </a:lnTo>
                <a:lnTo>
                  <a:pt x="106483" y="2329509"/>
                </a:lnTo>
                <a:lnTo>
                  <a:pt x="122929" y="2372310"/>
                </a:lnTo>
                <a:lnTo>
                  <a:pt x="140467" y="2414557"/>
                </a:lnTo>
                <a:lnTo>
                  <a:pt x="159080" y="2456231"/>
                </a:lnTo>
                <a:lnTo>
                  <a:pt x="178751" y="2497316"/>
                </a:lnTo>
                <a:lnTo>
                  <a:pt x="199463" y="2537794"/>
                </a:lnTo>
                <a:lnTo>
                  <a:pt x="221198" y="2577648"/>
                </a:lnTo>
                <a:lnTo>
                  <a:pt x="243939" y="2616860"/>
                </a:lnTo>
                <a:lnTo>
                  <a:pt x="267668" y="2655414"/>
                </a:lnTo>
                <a:lnTo>
                  <a:pt x="292368" y="2693291"/>
                </a:lnTo>
                <a:lnTo>
                  <a:pt x="318022" y="2730475"/>
                </a:lnTo>
                <a:lnTo>
                  <a:pt x="344613" y="2766948"/>
                </a:lnTo>
                <a:lnTo>
                  <a:pt x="372122" y="2802693"/>
                </a:lnTo>
                <a:lnTo>
                  <a:pt x="400534" y="2837692"/>
                </a:lnTo>
                <a:lnTo>
                  <a:pt x="429830" y="2871928"/>
                </a:lnTo>
                <a:lnTo>
                  <a:pt x="459993" y="2905384"/>
                </a:lnTo>
                <a:lnTo>
                  <a:pt x="491005" y="2938042"/>
                </a:lnTo>
                <a:lnTo>
                  <a:pt x="522850" y="2969886"/>
                </a:lnTo>
                <a:lnTo>
                  <a:pt x="555510" y="3000897"/>
                </a:lnTo>
                <a:lnTo>
                  <a:pt x="588968" y="3031059"/>
                </a:lnTo>
                <a:lnTo>
                  <a:pt x="623206" y="3060353"/>
                </a:lnTo>
                <a:lnTo>
                  <a:pt x="658208" y="3088763"/>
                </a:lnTo>
                <a:lnTo>
                  <a:pt x="693955" y="3116272"/>
                </a:lnTo>
                <a:lnTo>
                  <a:pt x="730430" y="3142861"/>
                </a:lnTo>
                <a:lnTo>
                  <a:pt x="767616" y="3168514"/>
                </a:lnTo>
                <a:lnTo>
                  <a:pt x="805496" y="3193214"/>
                </a:lnTo>
                <a:lnTo>
                  <a:pt x="844053" y="3216942"/>
                </a:lnTo>
                <a:lnTo>
                  <a:pt x="883268" y="3239682"/>
                </a:lnTo>
                <a:lnTo>
                  <a:pt x="923125" y="3261417"/>
                </a:lnTo>
                <a:lnTo>
                  <a:pt x="963606" y="3282128"/>
                </a:lnTo>
                <a:lnTo>
                  <a:pt x="1004694" y="3301798"/>
                </a:lnTo>
                <a:lnTo>
                  <a:pt x="1046372" y="3320411"/>
                </a:lnTo>
                <a:lnTo>
                  <a:pt x="1088622" y="3337949"/>
                </a:lnTo>
                <a:lnTo>
                  <a:pt x="1131427" y="3354394"/>
                </a:lnTo>
                <a:lnTo>
                  <a:pt x="1174770" y="3369730"/>
                </a:lnTo>
                <a:lnTo>
                  <a:pt x="1218633" y="3383938"/>
                </a:lnTo>
                <a:lnTo>
                  <a:pt x="1262998" y="3397002"/>
                </a:lnTo>
                <a:lnTo>
                  <a:pt x="1307850" y="3408904"/>
                </a:lnTo>
                <a:lnTo>
                  <a:pt x="1353169" y="3419627"/>
                </a:lnTo>
                <a:lnTo>
                  <a:pt x="1398940" y="3429153"/>
                </a:lnTo>
                <a:lnTo>
                  <a:pt x="1445144" y="3437465"/>
                </a:lnTo>
                <a:lnTo>
                  <a:pt x="1491764" y="3444547"/>
                </a:lnTo>
                <a:lnTo>
                  <a:pt x="1538783" y="3450379"/>
                </a:lnTo>
                <a:lnTo>
                  <a:pt x="1586184" y="3454946"/>
                </a:lnTo>
                <a:lnTo>
                  <a:pt x="1633949" y="3458229"/>
                </a:lnTo>
                <a:lnTo>
                  <a:pt x="1682060" y="3460212"/>
                </a:lnTo>
                <a:lnTo>
                  <a:pt x="1730502" y="3460877"/>
                </a:lnTo>
                <a:lnTo>
                  <a:pt x="1778936" y="3460212"/>
                </a:lnTo>
                <a:lnTo>
                  <a:pt x="1827042" y="3458229"/>
                </a:lnTo>
                <a:lnTo>
                  <a:pt x="1874801" y="3454946"/>
                </a:lnTo>
                <a:lnTo>
                  <a:pt x="1922196" y="3450379"/>
                </a:lnTo>
                <a:lnTo>
                  <a:pt x="1969209" y="3444547"/>
                </a:lnTo>
                <a:lnTo>
                  <a:pt x="2015824" y="3437465"/>
                </a:lnTo>
                <a:lnTo>
                  <a:pt x="2062023" y="3429153"/>
                </a:lnTo>
                <a:lnTo>
                  <a:pt x="2107789" y="3419627"/>
                </a:lnTo>
                <a:lnTo>
                  <a:pt x="2153103" y="3408904"/>
                </a:lnTo>
                <a:lnTo>
                  <a:pt x="2197950" y="3397002"/>
                </a:lnTo>
                <a:lnTo>
                  <a:pt x="2242312" y="3383938"/>
                </a:lnTo>
                <a:lnTo>
                  <a:pt x="2286170" y="3369730"/>
                </a:lnTo>
                <a:lnTo>
                  <a:pt x="2329509" y="3354394"/>
                </a:lnTo>
                <a:lnTo>
                  <a:pt x="2372310" y="3337949"/>
                </a:lnTo>
                <a:lnTo>
                  <a:pt x="2414557" y="3320411"/>
                </a:lnTo>
                <a:lnTo>
                  <a:pt x="2456231" y="3301798"/>
                </a:lnTo>
                <a:lnTo>
                  <a:pt x="2497316" y="3282128"/>
                </a:lnTo>
                <a:lnTo>
                  <a:pt x="2537794" y="3261417"/>
                </a:lnTo>
                <a:lnTo>
                  <a:pt x="2577648" y="3239682"/>
                </a:lnTo>
                <a:lnTo>
                  <a:pt x="2616860" y="3216942"/>
                </a:lnTo>
                <a:lnTo>
                  <a:pt x="2655414" y="3193214"/>
                </a:lnTo>
                <a:lnTo>
                  <a:pt x="2693291" y="3168514"/>
                </a:lnTo>
                <a:lnTo>
                  <a:pt x="2730475" y="3142861"/>
                </a:lnTo>
                <a:lnTo>
                  <a:pt x="2766948" y="3116272"/>
                </a:lnTo>
                <a:lnTo>
                  <a:pt x="2802693" y="3088763"/>
                </a:lnTo>
                <a:lnTo>
                  <a:pt x="2837692" y="3060353"/>
                </a:lnTo>
                <a:lnTo>
                  <a:pt x="2871928" y="3031059"/>
                </a:lnTo>
                <a:lnTo>
                  <a:pt x="2905384" y="3000897"/>
                </a:lnTo>
                <a:lnTo>
                  <a:pt x="2938042" y="2969886"/>
                </a:lnTo>
                <a:lnTo>
                  <a:pt x="2969886" y="2938042"/>
                </a:lnTo>
                <a:lnTo>
                  <a:pt x="3000897" y="2905384"/>
                </a:lnTo>
                <a:lnTo>
                  <a:pt x="3031059" y="2871928"/>
                </a:lnTo>
                <a:lnTo>
                  <a:pt x="3060353" y="2837692"/>
                </a:lnTo>
                <a:lnTo>
                  <a:pt x="3088763" y="2802693"/>
                </a:lnTo>
                <a:lnTo>
                  <a:pt x="3116272" y="2766948"/>
                </a:lnTo>
                <a:lnTo>
                  <a:pt x="3142861" y="2730475"/>
                </a:lnTo>
                <a:lnTo>
                  <a:pt x="3168514" y="2693291"/>
                </a:lnTo>
                <a:lnTo>
                  <a:pt x="3193214" y="2655414"/>
                </a:lnTo>
                <a:lnTo>
                  <a:pt x="3216942" y="2616860"/>
                </a:lnTo>
                <a:lnTo>
                  <a:pt x="3239682" y="2577648"/>
                </a:lnTo>
                <a:lnTo>
                  <a:pt x="3261417" y="2537794"/>
                </a:lnTo>
                <a:lnTo>
                  <a:pt x="3282128" y="2497316"/>
                </a:lnTo>
                <a:lnTo>
                  <a:pt x="3301798" y="2456231"/>
                </a:lnTo>
                <a:lnTo>
                  <a:pt x="3320411" y="2414557"/>
                </a:lnTo>
                <a:lnTo>
                  <a:pt x="3337949" y="2372310"/>
                </a:lnTo>
                <a:lnTo>
                  <a:pt x="3354394" y="2329509"/>
                </a:lnTo>
                <a:lnTo>
                  <a:pt x="3369730" y="2286170"/>
                </a:lnTo>
                <a:lnTo>
                  <a:pt x="3383938" y="2242312"/>
                </a:lnTo>
                <a:lnTo>
                  <a:pt x="3397002" y="2197950"/>
                </a:lnTo>
                <a:lnTo>
                  <a:pt x="3408904" y="2153103"/>
                </a:lnTo>
                <a:lnTo>
                  <a:pt x="3419627" y="2107789"/>
                </a:lnTo>
                <a:lnTo>
                  <a:pt x="3429153" y="2062023"/>
                </a:lnTo>
                <a:lnTo>
                  <a:pt x="3437465" y="2015824"/>
                </a:lnTo>
                <a:lnTo>
                  <a:pt x="3444547" y="1969209"/>
                </a:lnTo>
                <a:lnTo>
                  <a:pt x="3450379" y="1922196"/>
                </a:lnTo>
                <a:lnTo>
                  <a:pt x="3454946" y="1874801"/>
                </a:lnTo>
                <a:lnTo>
                  <a:pt x="3458229" y="1827042"/>
                </a:lnTo>
                <a:lnTo>
                  <a:pt x="3460212" y="1778936"/>
                </a:lnTo>
                <a:lnTo>
                  <a:pt x="3460877" y="1730501"/>
                </a:lnTo>
                <a:lnTo>
                  <a:pt x="3460212" y="1682060"/>
                </a:lnTo>
                <a:lnTo>
                  <a:pt x="3458229" y="1633949"/>
                </a:lnTo>
                <a:lnTo>
                  <a:pt x="3454946" y="1586184"/>
                </a:lnTo>
                <a:lnTo>
                  <a:pt x="3450379" y="1538783"/>
                </a:lnTo>
                <a:lnTo>
                  <a:pt x="3444547" y="1491764"/>
                </a:lnTo>
                <a:lnTo>
                  <a:pt x="3437465" y="1445144"/>
                </a:lnTo>
                <a:lnTo>
                  <a:pt x="3429153" y="1398940"/>
                </a:lnTo>
                <a:lnTo>
                  <a:pt x="3419627" y="1353169"/>
                </a:lnTo>
                <a:lnTo>
                  <a:pt x="3408904" y="1307850"/>
                </a:lnTo>
                <a:lnTo>
                  <a:pt x="3397002" y="1262998"/>
                </a:lnTo>
                <a:lnTo>
                  <a:pt x="3383938" y="1218633"/>
                </a:lnTo>
                <a:lnTo>
                  <a:pt x="3369730" y="1174770"/>
                </a:lnTo>
                <a:lnTo>
                  <a:pt x="3354394" y="1131427"/>
                </a:lnTo>
                <a:lnTo>
                  <a:pt x="3337949" y="1088622"/>
                </a:lnTo>
                <a:lnTo>
                  <a:pt x="3320411" y="1046372"/>
                </a:lnTo>
                <a:lnTo>
                  <a:pt x="3301798" y="1004694"/>
                </a:lnTo>
                <a:lnTo>
                  <a:pt x="3282128" y="963606"/>
                </a:lnTo>
                <a:lnTo>
                  <a:pt x="3261417" y="923125"/>
                </a:lnTo>
                <a:lnTo>
                  <a:pt x="3239682" y="883268"/>
                </a:lnTo>
                <a:lnTo>
                  <a:pt x="3216942" y="844053"/>
                </a:lnTo>
                <a:lnTo>
                  <a:pt x="3193214" y="805496"/>
                </a:lnTo>
                <a:lnTo>
                  <a:pt x="3168514" y="767616"/>
                </a:lnTo>
                <a:lnTo>
                  <a:pt x="3142861" y="730430"/>
                </a:lnTo>
                <a:lnTo>
                  <a:pt x="3116272" y="693955"/>
                </a:lnTo>
                <a:lnTo>
                  <a:pt x="3088763" y="658208"/>
                </a:lnTo>
                <a:lnTo>
                  <a:pt x="3060353" y="623206"/>
                </a:lnTo>
                <a:lnTo>
                  <a:pt x="3031059" y="588968"/>
                </a:lnTo>
                <a:lnTo>
                  <a:pt x="3000897" y="555510"/>
                </a:lnTo>
                <a:lnTo>
                  <a:pt x="2969886" y="522850"/>
                </a:lnTo>
                <a:lnTo>
                  <a:pt x="2938042" y="491005"/>
                </a:lnTo>
                <a:lnTo>
                  <a:pt x="2905384" y="459993"/>
                </a:lnTo>
                <a:lnTo>
                  <a:pt x="2871928" y="429830"/>
                </a:lnTo>
                <a:lnTo>
                  <a:pt x="2837692" y="400534"/>
                </a:lnTo>
                <a:lnTo>
                  <a:pt x="2802693" y="372122"/>
                </a:lnTo>
                <a:lnTo>
                  <a:pt x="2766948" y="344613"/>
                </a:lnTo>
                <a:lnTo>
                  <a:pt x="2730475" y="318022"/>
                </a:lnTo>
                <a:lnTo>
                  <a:pt x="2693291" y="292368"/>
                </a:lnTo>
                <a:lnTo>
                  <a:pt x="2655414" y="267668"/>
                </a:lnTo>
                <a:lnTo>
                  <a:pt x="2616860" y="243939"/>
                </a:lnTo>
                <a:lnTo>
                  <a:pt x="2577648" y="221198"/>
                </a:lnTo>
                <a:lnTo>
                  <a:pt x="2537794" y="199463"/>
                </a:lnTo>
                <a:lnTo>
                  <a:pt x="2497316" y="178751"/>
                </a:lnTo>
                <a:lnTo>
                  <a:pt x="2456231" y="159080"/>
                </a:lnTo>
                <a:lnTo>
                  <a:pt x="2414557" y="140467"/>
                </a:lnTo>
                <a:lnTo>
                  <a:pt x="2372310" y="122929"/>
                </a:lnTo>
                <a:lnTo>
                  <a:pt x="2329509" y="106483"/>
                </a:lnTo>
                <a:lnTo>
                  <a:pt x="2286170" y="91147"/>
                </a:lnTo>
                <a:lnTo>
                  <a:pt x="2242312" y="76939"/>
                </a:lnTo>
                <a:lnTo>
                  <a:pt x="2197950" y="63875"/>
                </a:lnTo>
                <a:lnTo>
                  <a:pt x="2153103" y="51972"/>
                </a:lnTo>
                <a:lnTo>
                  <a:pt x="2107789" y="41249"/>
                </a:lnTo>
                <a:lnTo>
                  <a:pt x="2062023" y="31723"/>
                </a:lnTo>
                <a:lnTo>
                  <a:pt x="2015824" y="23411"/>
                </a:lnTo>
                <a:lnTo>
                  <a:pt x="1969209" y="16330"/>
                </a:lnTo>
                <a:lnTo>
                  <a:pt x="1922196" y="10497"/>
                </a:lnTo>
                <a:lnTo>
                  <a:pt x="1874801" y="5930"/>
                </a:lnTo>
                <a:lnTo>
                  <a:pt x="1827042" y="2647"/>
                </a:lnTo>
                <a:lnTo>
                  <a:pt x="1778936" y="664"/>
                </a:lnTo>
                <a:lnTo>
                  <a:pt x="1730502" y="0"/>
                </a:lnTo>
                <a:close/>
              </a:path>
            </a:pathLst>
          </a:custGeom>
          <a:solidFill>
            <a:srgbClr val="F3D6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9">
            <a:extLst>
              <a:ext uri="{FF2B5EF4-FFF2-40B4-BE49-F238E27FC236}">
                <a16:creationId xmlns:a16="http://schemas.microsoft.com/office/drawing/2014/main" id="{38DC3810-1AA3-D158-B7A5-2777FED3590A}"/>
              </a:ext>
            </a:extLst>
          </p:cNvPr>
          <p:cNvSpPr txBox="1"/>
          <p:nvPr/>
        </p:nvSpPr>
        <p:spPr>
          <a:xfrm>
            <a:off x="8794495" y="3265170"/>
            <a:ext cx="205549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4000" b="0" spc="270" dirty="0">
                <a:solidFill>
                  <a:srgbClr val="3C210A"/>
                </a:solidFill>
                <a:latin typeface="이사만루체 Medium"/>
                <a:cs typeface="이사만루체 Medium"/>
              </a:rPr>
              <a:t>우리동네</a:t>
            </a:r>
            <a:endParaRPr sz="4000">
              <a:latin typeface="이사만루체 Medium"/>
              <a:cs typeface="이사만루체 Medium"/>
            </a:endParaRPr>
          </a:p>
          <a:p>
            <a:pPr marL="1905" algn="ctr">
              <a:lnSpc>
                <a:spcPct val="100000"/>
              </a:lnSpc>
            </a:pPr>
            <a:r>
              <a:rPr sz="4000" b="0" spc="225" dirty="0">
                <a:solidFill>
                  <a:srgbClr val="3C210A"/>
                </a:solidFill>
                <a:latin typeface="이사만루체 Medium"/>
                <a:cs typeface="이사만루체 Medium"/>
              </a:rPr>
              <a:t>TV</a:t>
            </a:r>
            <a:endParaRPr sz="4000">
              <a:latin typeface="이사만루체 Medium"/>
              <a:cs typeface="이사만루체 Medium"/>
            </a:endParaRPr>
          </a:p>
        </p:txBody>
      </p:sp>
      <p:sp>
        <p:nvSpPr>
          <p:cNvPr id="28" name="object 10">
            <a:extLst>
              <a:ext uri="{FF2B5EF4-FFF2-40B4-BE49-F238E27FC236}">
                <a16:creationId xmlns:a16="http://schemas.microsoft.com/office/drawing/2014/main" id="{0B79C9E4-67B5-4FA9-2437-995B7656754F}"/>
              </a:ext>
            </a:extLst>
          </p:cNvPr>
          <p:cNvSpPr/>
          <p:nvPr/>
        </p:nvSpPr>
        <p:spPr>
          <a:xfrm>
            <a:off x="894740" y="5850191"/>
            <a:ext cx="2930525" cy="1008380"/>
          </a:xfrm>
          <a:custGeom>
            <a:avLst/>
            <a:gdLst/>
            <a:ahLst/>
            <a:cxnLst/>
            <a:rect l="l" t="t" r="r" b="b"/>
            <a:pathLst>
              <a:path w="2930525" h="1008379">
                <a:moveTo>
                  <a:pt x="2762097" y="0"/>
                </a:moveTo>
                <a:lnTo>
                  <a:pt x="167970" y="0"/>
                </a:lnTo>
                <a:lnTo>
                  <a:pt x="123314" y="6000"/>
                </a:lnTo>
                <a:lnTo>
                  <a:pt x="83189" y="22934"/>
                </a:lnTo>
                <a:lnTo>
                  <a:pt x="49195" y="49199"/>
                </a:lnTo>
                <a:lnTo>
                  <a:pt x="22931" y="83195"/>
                </a:lnTo>
                <a:lnTo>
                  <a:pt x="5999" y="123319"/>
                </a:lnTo>
                <a:lnTo>
                  <a:pt x="0" y="167970"/>
                </a:lnTo>
                <a:lnTo>
                  <a:pt x="0" y="1007808"/>
                </a:lnTo>
                <a:lnTo>
                  <a:pt x="2929991" y="1007808"/>
                </a:lnTo>
                <a:lnTo>
                  <a:pt x="2929991" y="167970"/>
                </a:lnTo>
                <a:lnTo>
                  <a:pt x="2923993" y="123319"/>
                </a:lnTo>
                <a:lnTo>
                  <a:pt x="2907065" y="83195"/>
                </a:lnTo>
                <a:lnTo>
                  <a:pt x="2880810" y="49199"/>
                </a:lnTo>
                <a:lnTo>
                  <a:pt x="2846830" y="22934"/>
                </a:lnTo>
                <a:lnTo>
                  <a:pt x="2806725" y="6000"/>
                </a:lnTo>
                <a:lnTo>
                  <a:pt x="2762097" y="0"/>
                </a:lnTo>
                <a:close/>
              </a:path>
            </a:pathLst>
          </a:custGeom>
          <a:solidFill>
            <a:srgbClr val="FBD2B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11">
            <a:extLst>
              <a:ext uri="{FF2B5EF4-FFF2-40B4-BE49-F238E27FC236}">
                <a16:creationId xmlns:a16="http://schemas.microsoft.com/office/drawing/2014/main" id="{D41DACA3-041F-6A92-5DD2-FD7F71CE9F69}"/>
              </a:ext>
            </a:extLst>
          </p:cNvPr>
          <p:cNvSpPr txBox="1"/>
          <p:nvPr/>
        </p:nvSpPr>
        <p:spPr>
          <a:xfrm>
            <a:off x="1225092" y="6254597"/>
            <a:ext cx="22205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0" spc="145" dirty="0">
                <a:solidFill>
                  <a:srgbClr val="3C210A"/>
                </a:solidFill>
                <a:latin typeface="이사만루체 Medium"/>
                <a:cs typeface="이사만루체 Medium"/>
              </a:rPr>
              <a:t>창업문의</a:t>
            </a:r>
            <a:r>
              <a:rPr sz="1800" b="0" spc="100" dirty="0">
                <a:solidFill>
                  <a:srgbClr val="3C210A"/>
                </a:solidFill>
                <a:latin typeface="이사만루체 Medium"/>
                <a:cs typeface="이사만루체 Medium"/>
              </a:rPr>
              <a:t> </a:t>
            </a:r>
            <a:r>
              <a:rPr sz="1800" b="0" spc="145" dirty="0">
                <a:solidFill>
                  <a:srgbClr val="3C210A"/>
                </a:solidFill>
                <a:latin typeface="이사만루체 Medium"/>
                <a:cs typeface="이사만루체 Medium"/>
              </a:rPr>
              <a:t>활성화</a:t>
            </a:r>
            <a:r>
              <a:rPr sz="1800" b="0" spc="100" dirty="0">
                <a:solidFill>
                  <a:srgbClr val="3C210A"/>
                </a:solidFill>
                <a:latin typeface="이사만루체 Medium"/>
                <a:cs typeface="이사만루체 Medium"/>
              </a:rPr>
              <a:t> </a:t>
            </a:r>
            <a:r>
              <a:rPr sz="1800" b="0" spc="120" dirty="0">
                <a:solidFill>
                  <a:srgbClr val="3C210A"/>
                </a:solidFill>
                <a:latin typeface="이사만루체 Medium"/>
                <a:cs typeface="이사만루체 Medium"/>
              </a:rPr>
              <a:t>지원</a:t>
            </a:r>
            <a:endParaRPr sz="1800">
              <a:latin typeface="이사만루체 Medium"/>
              <a:cs typeface="이사만루체 Medium"/>
            </a:endParaRPr>
          </a:p>
        </p:txBody>
      </p:sp>
      <p:sp>
        <p:nvSpPr>
          <p:cNvPr id="30" name="object 12">
            <a:extLst>
              <a:ext uri="{FF2B5EF4-FFF2-40B4-BE49-F238E27FC236}">
                <a16:creationId xmlns:a16="http://schemas.microsoft.com/office/drawing/2014/main" id="{49CB9DC9-3870-F457-082C-16929584A3F7}"/>
              </a:ext>
            </a:extLst>
          </p:cNvPr>
          <p:cNvSpPr/>
          <p:nvPr/>
        </p:nvSpPr>
        <p:spPr>
          <a:xfrm>
            <a:off x="4725034" y="5860021"/>
            <a:ext cx="2930525" cy="998219"/>
          </a:xfrm>
          <a:custGeom>
            <a:avLst/>
            <a:gdLst/>
            <a:ahLst/>
            <a:cxnLst/>
            <a:rect l="l" t="t" r="r" b="b"/>
            <a:pathLst>
              <a:path w="2930525" h="998220">
                <a:moveTo>
                  <a:pt x="2761995" y="0"/>
                </a:moveTo>
                <a:lnTo>
                  <a:pt x="167893" y="0"/>
                </a:lnTo>
                <a:lnTo>
                  <a:pt x="123266" y="6000"/>
                </a:lnTo>
                <a:lnTo>
                  <a:pt x="83161" y="22934"/>
                </a:lnTo>
                <a:lnTo>
                  <a:pt x="49180" y="49199"/>
                </a:lnTo>
                <a:lnTo>
                  <a:pt x="22925" y="83195"/>
                </a:lnTo>
                <a:lnTo>
                  <a:pt x="5998" y="123319"/>
                </a:lnTo>
                <a:lnTo>
                  <a:pt x="0" y="167970"/>
                </a:lnTo>
                <a:lnTo>
                  <a:pt x="0" y="997978"/>
                </a:lnTo>
                <a:lnTo>
                  <a:pt x="2930016" y="997978"/>
                </a:lnTo>
                <a:lnTo>
                  <a:pt x="2930016" y="167970"/>
                </a:lnTo>
                <a:lnTo>
                  <a:pt x="2924018" y="123319"/>
                </a:lnTo>
                <a:lnTo>
                  <a:pt x="2907086" y="83195"/>
                </a:lnTo>
                <a:lnTo>
                  <a:pt x="2880820" y="49199"/>
                </a:lnTo>
                <a:lnTo>
                  <a:pt x="2846817" y="22934"/>
                </a:lnTo>
                <a:lnTo>
                  <a:pt x="2806677" y="6000"/>
                </a:lnTo>
                <a:lnTo>
                  <a:pt x="2761995" y="0"/>
                </a:lnTo>
                <a:close/>
              </a:path>
            </a:pathLst>
          </a:custGeom>
          <a:solidFill>
            <a:srgbClr val="FBD2B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13">
            <a:extLst>
              <a:ext uri="{FF2B5EF4-FFF2-40B4-BE49-F238E27FC236}">
                <a16:creationId xmlns:a16="http://schemas.microsoft.com/office/drawing/2014/main" id="{0E8F8392-759B-668C-A5F0-55BB5A9FAE23}"/>
              </a:ext>
            </a:extLst>
          </p:cNvPr>
          <p:cNvSpPr txBox="1"/>
          <p:nvPr/>
        </p:nvSpPr>
        <p:spPr>
          <a:xfrm>
            <a:off x="4945126" y="6274104"/>
            <a:ext cx="25165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0" spc="145" dirty="0">
                <a:solidFill>
                  <a:srgbClr val="3C210A"/>
                </a:solidFill>
                <a:latin typeface="이사만루체 Medium"/>
                <a:cs typeface="이사만루체 Medium"/>
              </a:rPr>
              <a:t>매장을</a:t>
            </a:r>
            <a:r>
              <a:rPr sz="1800" b="0" spc="95" dirty="0">
                <a:solidFill>
                  <a:srgbClr val="3C210A"/>
                </a:solidFill>
                <a:latin typeface="이사만루체 Medium"/>
                <a:cs typeface="이사만루체 Medium"/>
              </a:rPr>
              <a:t> </a:t>
            </a:r>
            <a:r>
              <a:rPr sz="1800" b="0" spc="145" dirty="0">
                <a:solidFill>
                  <a:srgbClr val="3C210A"/>
                </a:solidFill>
                <a:latin typeface="이사만루체 Medium"/>
                <a:cs typeface="이사만루체 Medium"/>
              </a:rPr>
              <a:t>알리는</a:t>
            </a:r>
            <a:r>
              <a:rPr sz="1800" b="0" spc="100" dirty="0">
                <a:solidFill>
                  <a:srgbClr val="3C210A"/>
                </a:solidFill>
                <a:latin typeface="이사만루체 Medium"/>
                <a:cs typeface="이사만루체 Medium"/>
              </a:rPr>
              <a:t> </a:t>
            </a:r>
            <a:r>
              <a:rPr sz="1800" b="0" spc="145" dirty="0">
                <a:solidFill>
                  <a:srgbClr val="3C210A"/>
                </a:solidFill>
                <a:latin typeface="이사만루체 Medium"/>
                <a:cs typeface="이사만루체 Medium"/>
              </a:rPr>
              <a:t>쇼폼</a:t>
            </a:r>
            <a:r>
              <a:rPr sz="1800" b="0" spc="85" dirty="0">
                <a:solidFill>
                  <a:srgbClr val="3C210A"/>
                </a:solidFill>
                <a:latin typeface="이사만루체 Medium"/>
                <a:cs typeface="이사만루체 Medium"/>
              </a:rPr>
              <a:t> </a:t>
            </a:r>
            <a:r>
              <a:rPr sz="1800" b="0" spc="120" dirty="0">
                <a:solidFill>
                  <a:srgbClr val="3C210A"/>
                </a:solidFill>
                <a:latin typeface="이사만루체 Medium"/>
                <a:cs typeface="이사만루체 Medium"/>
              </a:rPr>
              <a:t>광고</a:t>
            </a:r>
            <a:endParaRPr sz="1800">
              <a:latin typeface="이사만루체 Medium"/>
              <a:cs typeface="이사만루체 Medium"/>
            </a:endParaRPr>
          </a:p>
        </p:txBody>
      </p:sp>
      <p:sp>
        <p:nvSpPr>
          <p:cNvPr id="32" name="object 14">
            <a:extLst>
              <a:ext uri="{FF2B5EF4-FFF2-40B4-BE49-F238E27FC236}">
                <a16:creationId xmlns:a16="http://schemas.microsoft.com/office/drawing/2014/main" id="{A11373CA-29DF-5F6A-41EE-D0CF85BEF400}"/>
              </a:ext>
            </a:extLst>
          </p:cNvPr>
          <p:cNvSpPr/>
          <p:nvPr/>
        </p:nvSpPr>
        <p:spPr>
          <a:xfrm>
            <a:off x="8529955" y="5869863"/>
            <a:ext cx="2929890" cy="988694"/>
          </a:xfrm>
          <a:custGeom>
            <a:avLst/>
            <a:gdLst/>
            <a:ahLst/>
            <a:cxnLst/>
            <a:rect l="l" t="t" r="r" b="b"/>
            <a:pathLst>
              <a:path w="2929890" h="988695">
                <a:moveTo>
                  <a:pt x="2761996" y="0"/>
                </a:moveTo>
                <a:lnTo>
                  <a:pt x="167894" y="0"/>
                </a:lnTo>
                <a:lnTo>
                  <a:pt x="123266" y="5999"/>
                </a:lnTo>
                <a:lnTo>
                  <a:pt x="83161" y="22931"/>
                </a:lnTo>
                <a:lnTo>
                  <a:pt x="49180" y="49195"/>
                </a:lnTo>
                <a:lnTo>
                  <a:pt x="22925" y="83189"/>
                </a:lnTo>
                <a:lnTo>
                  <a:pt x="5998" y="123314"/>
                </a:lnTo>
                <a:lnTo>
                  <a:pt x="0" y="167970"/>
                </a:lnTo>
                <a:lnTo>
                  <a:pt x="0" y="988136"/>
                </a:lnTo>
                <a:lnTo>
                  <a:pt x="2929890" y="988136"/>
                </a:lnTo>
                <a:lnTo>
                  <a:pt x="2929890" y="167970"/>
                </a:lnTo>
                <a:lnTo>
                  <a:pt x="2923891" y="123314"/>
                </a:lnTo>
                <a:lnTo>
                  <a:pt x="2906964" y="83189"/>
                </a:lnTo>
                <a:lnTo>
                  <a:pt x="2880709" y="49195"/>
                </a:lnTo>
                <a:lnTo>
                  <a:pt x="2846728" y="22931"/>
                </a:lnTo>
                <a:lnTo>
                  <a:pt x="2806623" y="5999"/>
                </a:lnTo>
                <a:lnTo>
                  <a:pt x="2761996" y="0"/>
                </a:lnTo>
                <a:close/>
              </a:path>
            </a:pathLst>
          </a:custGeom>
          <a:solidFill>
            <a:srgbClr val="FBD2B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5">
            <a:extLst>
              <a:ext uri="{FF2B5EF4-FFF2-40B4-BE49-F238E27FC236}">
                <a16:creationId xmlns:a16="http://schemas.microsoft.com/office/drawing/2014/main" id="{A467169F-91E8-09C5-640A-94A2406A3D92}"/>
              </a:ext>
            </a:extLst>
          </p:cNvPr>
          <p:cNvSpPr txBox="1"/>
          <p:nvPr/>
        </p:nvSpPr>
        <p:spPr>
          <a:xfrm>
            <a:off x="8710421" y="6322567"/>
            <a:ext cx="2584450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0" spc="120" dirty="0">
                <a:solidFill>
                  <a:srgbClr val="3C210A"/>
                </a:solidFill>
                <a:latin typeface="이사만루체 Medium"/>
                <a:cs typeface="이사만루체 Medium"/>
              </a:rPr>
              <a:t>인근</a:t>
            </a:r>
            <a:r>
              <a:rPr sz="1500" b="0" spc="75" dirty="0">
                <a:solidFill>
                  <a:srgbClr val="3C210A"/>
                </a:solidFill>
                <a:latin typeface="이사만루체 Medium"/>
                <a:cs typeface="이사만루체 Medium"/>
              </a:rPr>
              <a:t> </a:t>
            </a:r>
            <a:r>
              <a:rPr sz="1500" b="0" spc="105" dirty="0">
                <a:solidFill>
                  <a:srgbClr val="3C210A"/>
                </a:solidFill>
                <a:latin typeface="이사만루체 Medium"/>
                <a:cs typeface="이사만루체 Medium"/>
              </a:rPr>
              <a:t>지니TV</a:t>
            </a:r>
            <a:r>
              <a:rPr sz="1500" b="0" spc="80" dirty="0">
                <a:solidFill>
                  <a:srgbClr val="3C210A"/>
                </a:solidFill>
                <a:latin typeface="이사만루체 Medium"/>
                <a:cs typeface="이사만루체 Medium"/>
              </a:rPr>
              <a:t> </a:t>
            </a:r>
            <a:r>
              <a:rPr sz="1500" b="0" spc="114" dirty="0">
                <a:solidFill>
                  <a:srgbClr val="3C210A"/>
                </a:solidFill>
                <a:latin typeface="이사만루체 Medium"/>
                <a:cs typeface="이사만루체 Medium"/>
              </a:rPr>
              <a:t>이용자에게</a:t>
            </a:r>
            <a:r>
              <a:rPr sz="1500" b="0" spc="75" dirty="0">
                <a:solidFill>
                  <a:srgbClr val="3C210A"/>
                </a:solidFill>
                <a:latin typeface="이사만루체 Medium"/>
                <a:cs typeface="이사만루체 Medium"/>
              </a:rPr>
              <a:t> </a:t>
            </a:r>
            <a:r>
              <a:rPr sz="1500" b="0" spc="90" dirty="0">
                <a:solidFill>
                  <a:srgbClr val="3C210A"/>
                </a:solidFill>
                <a:latin typeface="이사만루체 Medium"/>
                <a:cs typeface="이사만루체 Medium"/>
              </a:rPr>
              <a:t>홍보</a:t>
            </a:r>
            <a:endParaRPr sz="1500">
              <a:latin typeface="이사만루체 Medium"/>
              <a:cs typeface="이사만루체 Medium"/>
            </a:endParaRPr>
          </a:p>
        </p:txBody>
      </p:sp>
    </p:spTree>
    <p:extLst>
      <p:ext uri="{BB962C8B-B14F-4D97-AF65-F5344CB8AC3E}">
        <p14:creationId xmlns:p14="http://schemas.microsoft.com/office/powerpoint/2010/main" val="96053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F07E1DAB-9BE4-1EB6-A6A2-D3DE0651F3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2F36FBB8-4E26-8F0D-4A60-447145AF92BF}"/>
              </a:ext>
            </a:extLst>
          </p:cNvPr>
          <p:cNvGrpSpPr/>
          <p:nvPr/>
        </p:nvGrpSpPr>
        <p:grpSpPr>
          <a:xfrm>
            <a:off x="32657" y="0"/>
            <a:ext cx="9144850" cy="5144135"/>
            <a:chOff x="0" y="-51"/>
            <a:chExt cx="9144850" cy="5144135"/>
          </a:xfrm>
        </p:grpSpPr>
        <p:pic>
          <p:nvPicPr>
            <p:cNvPr id="4" name="object 4">
              <a:extLst>
                <a:ext uri="{FF2B5EF4-FFF2-40B4-BE49-F238E27FC236}">
                  <a16:creationId xmlns:a16="http://schemas.microsoft.com/office/drawing/2014/main" id="{659F1C27-2CBB-9EE7-8FBB-158FEFF5F78F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6002528" cy="5143500"/>
            </a:xfrm>
            <a:prstGeom prst="rect">
              <a:avLst/>
            </a:prstGeom>
          </p:spPr>
        </p:pic>
        <p:pic>
          <p:nvPicPr>
            <p:cNvPr id="5" name="object 5">
              <a:extLst>
                <a:ext uri="{FF2B5EF4-FFF2-40B4-BE49-F238E27FC236}">
                  <a16:creationId xmlns:a16="http://schemas.microsoft.com/office/drawing/2014/main" id="{CF61D783-47B2-3124-0B1D-F522B782F2BE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856472" y="0"/>
              <a:ext cx="288378" cy="5143500"/>
            </a:xfrm>
            <a:prstGeom prst="rect">
              <a:avLst/>
            </a:prstGeom>
          </p:spPr>
        </p:pic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CFC5DF3A-791A-29A2-BA02-F2724F03FCE1}"/>
                </a:ext>
              </a:extLst>
            </p:cNvPr>
            <p:cNvSpPr/>
            <p:nvPr/>
          </p:nvSpPr>
          <p:spPr>
            <a:xfrm>
              <a:off x="5867273" y="-51"/>
              <a:ext cx="3277235" cy="5144135"/>
            </a:xfrm>
            <a:custGeom>
              <a:avLst/>
              <a:gdLst/>
              <a:ahLst/>
              <a:cxnLst/>
              <a:rect l="l" t="t" r="r" b="b"/>
              <a:pathLst>
                <a:path w="3277234" h="5144135">
                  <a:moveTo>
                    <a:pt x="3275838" y="0"/>
                  </a:moveTo>
                  <a:lnTo>
                    <a:pt x="0" y="0"/>
                  </a:lnTo>
                  <a:lnTo>
                    <a:pt x="0" y="175437"/>
                  </a:lnTo>
                  <a:lnTo>
                    <a:pt x="3275838" y="175437"/>
                  </a:lnTo>
                  <a:lnTo>
                    <a:pt x="3275838" y="0"/>
                  </a:lnTo>
                  <a:close/>
                </a:path>
                <a:path w="3277234" h="5144135">
                  <a:moveTo>
                    <a:pt x="3276727" y="4968113"/>
                  </a:moveTo>
                  <a:lnTo>
                    <a:pt x="889" y="4968113"/>
                  </a:lnTo>
                  <a:lnTo>
                    <a:pt x="889" y="5143551"/>
                  </a:lnTo>
                  <a:lnTo>
                    <a:pt x="3276727" y="5143551"/>
                  </a:lnTo>
                  <a:lnTo>
                    <a:pt x="3276727" y="49681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1" name="object 11">
            <a:extLst>
              <a:ext uri="{FF2B5EF4-FFF2-40B4-BE49-F238E27FC236}">
                <a16:creationId xmlns:a16="http://schemas.microsoft.com/office/drawing/2014/main" id="{8AB4BDE4-43E4-2892-F3A1-85D060AA8A00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677400" y="-443933"/>
            <a:ext cx="392023" cy="318871"/>
          </a:xfrm>
          <a:prstGeom prst="rect">
            <a:avLst/>
          </a:prstGeom>
        </p:spPr>
      </p:pic>
      <p:grpSp>
        <p:nvGrpSpPr>
          <p:cNvPr id="3" name="object 10">
            <a:extLst>
              <a:ext uri="{FF2B5EF4-FFF2-40B4-BE49-F238E27FC236}">
                <a16:creationId xmlns:a16="http://schemas.microsoft.com/office/drawing/2014/main" id="{EC7F237F-4448-2FFB-E559-6132184627C2}"/>
              </a:ext>
            </a:extLst>
          </p:cNvPr>
          <p:cNvGrpSpPr/>
          <p:nvPr/>
        </p:nvGrpSpPr>
        <p:grpSpPr>
          <a:xfrm>
            <a:off x="353631" y="300059"/>
            <a:ext cx="3026177" cy="4637066"/>
            <a:chOff x="1292352" y="1069847"/>
            <a:chExt cx="3998595" cy="5459095"/>
          </a:xfrm>
        </p:grpSpPr>
        <p:pic>
          <p:nvPicPr>
            <p:cNvPr id="8" name="object 11">
              <a:extLst>
                <a:ext uri="{FF2B5EF4-FFF2-40B4-BE49-F238E27FC236}">
                  <a16:creationId xmlns:a16="http://schemas.microsoft.com/office/drawing/2014/main" id="{BE79E837-E27F-2FB5-5D9A-60697176AFDB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92352" y="1069847"/>
              <a:ext cx="3858767" cy="5458968"/>
            </a:xfrm>
            <a:prstGeom prst="rect">
              <a:avLst/>
            </a:prstGeom>
          </p:spPr>
        </p:pic>
        <p:pic>
          <p:nvPicPr>
            <p:cNvPr id="9" name="object 12">
              <a:extLst>
                <a:ext uri="{FF2B5EF4-FFF2-40B4-BE49-F238E27FC236}">
                  <a16:creationId xmlns:a16="http://schemas.microsoft.com/office/drawing/2014/main" id="{FDF4D0EA-6B09-584B-0805-3FA68951DBB9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41773" y="3401949"/>
              <a:ext cx="249174" cy="240030"/>
            </a:xfrm>
            <a:prstGeom prst="rect">
              <a:avLst/>
            </a:prstGeom>
          </p:spPr>
        </p:pic>
      </p:grpSp>
      <p:pic>
        <p:nvPicPr>
          <p:cNvPr id="14" name="object 16">
            <a:extLst>
              <a:ext uri="{FF2B5EF4-FFF2-40B4-BE49-F238E27FC236}">
                <a16:creationId xmlns:a16="http://schemas.microsoft.com/office/drawing/2014/main" id="{6FF00A75-A1BF-8DEA-61D4-33BFE6194743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-20596"/>
            <a:ext cx="1331089" cy="796100"/>
          </a:xfrm>
          <a:prstGeom prst="rect">
            <a:avLst/>
          </a:prstGeom>
        </p:spPr>
      </p:pic>
      <p:pic>
        <p:nvPicPr>
          <p:cNvPr id="15" name="object 40">
            <a:extLst>
              <a:ext uri="{FF2B5EF4-FFF2-40B4-BE49-F238E27FC236}">
                <a16:creationId xmlns:a16="http://schemas.microsoft.com/office/drawing/2014/main" id="{F7D35FEE-21AD-40DC-8B09-D74E173508DD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379808" y="583161"/>
            <a:ext cx="1834246" cy="1671841"/>
          </a:xfrm>
          <a:prstGeom prst="rect">
            <a:avLst/>
          </a:prstGeom>
        </p:spPr>
      </p:pic>
      <p:grpSp>
        <p:nvGrpSpPr>
          <p:cNvPr id="23" name="그룹 22">
            <a:extLst>
              <a:ext uri="{FF2B5EF4-FFF2-40B4-BE49-F238E27FC236}">
                <a16:creationId xmlns:a16="http://schemas.microsoft.com/office/drawing/2014/main" id="{124982B4-0596-32B3-E5F9-663726F4A220}"/>
              </a:ext>
            </a:extLst>
          </p:cNvPr>
          <p:cNvGrpSpPr/>
          <p:nvPr/>
        </p:nvGrpSpPr>
        <p:grpSpPr>
          <a:xfrm>
            <a:off x="5409080" y="736276"/>
            <a:ext cx="3411769" cy="1290278"/>
            <a:chOff x="5733715" y="1866123"/>
            <a:chExt cx="2648219" cy="755117"/>
          </a:xfrm>
        </p:grpSpPr>
        <p:pic>
          <p:nvPicPr>
            <p:cNvPr id="20" name="object 31">
              <a:extLst>
                <a:ext uri="{FF2B5EF4-FFF2-40B4-BE49-F238E27FC236}">
                  <a16:creationId xmlns:a16="http://schemas.microsoft.com/office/drawing/2014/main" id="{912BEC4F-C3BA-9EBC-CB16-F77F6A3EEF01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733715" y="1866123"/>
              <a:ext cx="2648219" cy="755117"/>
            </a:xfrm>
            <a:prstGeom prst="rect">
              <a:avLst/>
            </a:prstGeom>
          </p:spPr>
        </p:pic>
        <p:sp>
          <p:nvSpPr>
            <p:cNvPr id="21" name="object 32">
              <a:extLst>
                <a:ext uri="{FF2B5EF4-FFF2-40B4-BE49-F238E27FC236}">
                  <a16:creationId xmlns:a16="http://schemas.microsoft.com/office/drawing/2014/main" id="{3A8FBBA1-DF70-D9DA-B9A8-7D00C151301A}"/>
                </a:ext>
              </a:extLst>
            </p:cNvPr>
            <p:cNvSpPr/>
            <p:nvPr/>
          </p:nvSpPr>
          <p:spPr>
            <a:xfrm>
              <a:off x="5749142" y="1869339"/>
              <a:ext cx="2598611" cy="718380"/>
            </a:xfrm>
            <a:custGeom>
              <a:avLst/>
              <a:gdLst/>
              <a:ahLst/>
              <a:cxnLst/>
              <a:rect l="l" t="t" r="r" b="b"/>
              <a:pathLst>
                <a:path w="9035415" h="3379469">
                  <a:moveTo>
                    <a:pt x="8549090" y="0"/>
                  </a:moveTo>
                  <a:lnTo>
                    <a:pt x="485857" y="0"/>
                  </a:lnTo>
                  <a:lnTo>
                    <a:pt x="439068" y="2224"/>
                  </a:lnTo>
                  <a:lnTo>
                    <a:pt x="393537" y="8761"/>
                  </a:lnTo>
                  <a:lnTo>
                    <a:pt x="349467" y="19407"/>
                  </a:lnTo>
                  <a:lnTo>
                    <a:pt x="307063" y="33958"/>
                  </a:lnTo>
                  <a:lnTo>
                    <a:pt x="266527" y="52212"/>
                  </a:lnTo>
                  <a:lnTo>
                    <a:pt x="228064" y="73963"/>
                  </a:lnTo>
                  <a:lnTo>
                    <a:pt x="191877" y="99009"/>
                  </a:lnTo>
                  <a:lnTo>
                    <a:pt x="158170" y="127146"/>
                  </a:lnTo>
                  <a:lnTo>
                    <a:pt x="127146" y="158170"/>
                  </a:lnTo>
                  <a:lnTo>
                    <a:pt x="99009" y="191877"/>
                  </a:lnTo>
                  <a:lnTo>
                    <a:pt x="73963" y="228064"/>
                  </a:lnTo>
                  <a:lnTo>
                    <a:pt x="52212" y="266527"/>
                  </a:lnTo>
                  <a:lnTo>
                    <a:pt x="33958" y="307063"/>
                  </a:lnTo>
                  <a:lnTo>
                    <a:pt x="19407" y="349467"/>
                  </a:lnTo>
                  <a:lnTo>
                    <a:pt x="8761" y="393537"/>
                  </a:lnTo>
                  <a:lnTo>
                    <a:pt x="2224" y="439068"/>
                  </a:lnTo>
                  <a:lnTo>
                    <a:pt x="0" y="485857"/>
                  </a:lnTo>
                  <a:lnTo>
                    <a:pt x="0" y="2893480"/>
                  </a:lnTo>
                  <a:lnTo>
                    <a:pt x="2224" y="2940268"/>
                  </a:lnTo>
                  <a:lnTo>
                    <a:pt x="8761" y="2985800"/>
                  </a:lnTo>
                  <a:lnTo>
                    <a:pt x="19407" y="3029869"/>
                  </a:lnTo>
                  <a:lnTo>
                    <a:pt x="33958" y="3072274"/>
                  </a:lnTo>
                  <a:lnTo>
                    <a:pt x="52212" y="3112809"/>
                  </a:lnTo>
                  <a:lnTo>
                    <a:pt x="73963" y="3151272"/>
                  </a:lnTo>
                  <a:lnTo>
                    <a:pt x="99009" y="3187459"/>
                  </a:lnTo>
                  <a:lnTo>
                    <a:pt x="127146" y="3221167"/>
                  </a:lnTo>
                  <a:lnTo>
                    <a:pt x="158170" y="3252190"/>
                  </a:lnTo>
                  <a:lnTo>
                    <a:pt x="191877" y="3280327"/>
                  </a:lnTo>
                  <a:lnTo>
                    <a:pt x="228064" y="3305373"/>
                  </a:lnTo>
                  <a:lnTo>
                    <a:pt x="266527" y="3327124"/>
                  </a:lnTo>
                  <a:lnTo>
                    <a:pt x="307063" y="3345378"/>
                  </a:lnTo>
                  <a:lnTo>
                    <a:pt x="349467" y="3359929"/>
                  </a:lnTo>
                  <a:lnTo>
                    <a:pt x="393537" y="3370575"/>
                  </a:lnTo>
                  <a:lnTo>
                    <a:pt x="439068" y="3377112"/>
                  </a:lnTo>
                  <a:lnTo>
                    <a:pt x="485857" y="3379337"/>
                  </a:lnTo>
                  <a:lnTo>
                    <a:pt x="8549090" y="3379337"/>
                  </a:lnTo>
                  <a:lnTo>
                    <a:pt x="8595879" y="3377112"/>
                  </a:lnTo>
                  <a:lnTo>
                    <a:pt x="8641410" y="3370575"/>
                  </a:lnTo>
                  <a:lnTo>
                    <a:pt x="8685479" y="3359929"/>
                  </a:lnTo>
                  <a:lnTo>
                    <a:pt x="8727884" y="3345378"/>
                  </a:lnTo>
                  <a:lnTo>
                    <a:pt x="8768419" y="3327124"/>
                  </a:lnTo>
                  <a:lnTo>
                    <a:pt x="8806883" y="3305373"/>
                  </a:lnTo>
                  <a:lnTo>
                    <a:pt x="8843070" y="3280327"/>
                  </a:lnTo>
                  <a:lnTo>
                    <a:pt x="8876777" y="3252190"/>
                  </a:lnTo>
                  <a:lnTo>
                    <a:pt x="8907801" y="3221167"/>
                  </a:lnTo>
                  <a:lnTo>
                    <a:pt x="8935937" y="3187459"/>
                  </a:lnTo>
                  <a:lnTo>
                    <a:pt x="8960983" y="3151272"/>
                  </a:lnTo>
                  <a:lnTo>
                    <a:pt x="8982735" y="3112809"/>
                  </a:lnTo>
                  <a:lnTo>
                    <a:pt x="9000988" y="3072274"/>
                  </a:lnTo>
                  <a:lnTo>
                    <a:pt x="9015540" y="3029869"/>
                  </a:lnTo>
                  <a:lnTo>
                    <a:pt x="9026186" y="2985800"/>
                  </a:lnTo>
                  <a:lnTo>
                    <a:pt x="9032723" y="2940268"/>
                  </a:lnTo>
                  <a:lnTo>
                    <a:pt x="9034947" y="2893480"/>
                  </a:lnTo>
                  <a:lnTo>
                    <a:pt x="9034947" y="485857"/>
                  </a:lnTo>
                  <a:lnTo>
                    <a:pt x="9032723" y="439068"/>
                  </a:lnTo>
                  <a:lnTo>
                    <a:pt x="9026186" y="393537"/>
                  </a:lnTo>
                  <a:lnTo>
                    <a:pt x="9015540" y="349467"/>
                  </a:lnTo>
                  <a:lnTo>
                    <a:pt x="9000988" y="307063"/>
                  </a:lnTo>
                  <a:lnTo>
                    <a:pt x="8982735" y="266527"/>
                  </a:lnTo>
                  <a:lnTo>
                    <a:pt x="8960983" y="228064"/>
                  </a:lnTo>
                  <a:lnTo>
                    <a:pt x="8935937" y="191877"/>
                  </a:lnTo>
                  <a:lnTo>
                    <a:pt x="8907801" y="158170"/>
                  </a:lnTo>
                  <a:lnTo>
                    <a:pt x="8876777" y="127146"/>
                  </a:lnTo>
                  <a:lnTo>
                    <a:pt x="8843070" y="99009"/>
                  </a:lnTo>
                  <a:lnTo>
                    <a:pt x="8806883" y="73963"/>
                  </a:lnTo>
                  <a:lnTo>
                    <a:pt x="8768419" y="52212"/>
                  </a:lnTo>
                  <a:lnTo>
                    <a:pt x="8727884" y="33958"/>
                  </a:lnTo>
                  <a:lnTo>
                    <a:pt x="8685479" y="19407"/>
                  </a:lnTo>
                  <a:lnTo>
                    <a:pt x="8641410" y="8761"/>
                  </a:lnTo>
                  <a:lnTo>
                    <a:pt x="8595879" y="2224"/>
                  </a:lnTo>
                  <a:lnTo>
                    <a:pt x="8549090" y="0"/>
                  </a:lnTo>
                  <a:close/>
                </a:path>
              </a:pathLst>
            </a:custGeom>
            <a:solidFill>
              <a:srgbClr val="F4F4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37">
            <a:extLst>
              <a:ext uri="{FF2B5EF4-FFF2-40B4-BE49-F238E27FC236}">
                <a16:creationId xmlns:a16="http://schemas.microsoft.com/office/drawing/2014/main" id="{B21BB4E4-CEFE-E653-F8D1-0A6F85A5B785}"/>
              </a:ext>
            </a:extLst>
          </p:cNvPr>
          <p:cNvSpPr txBox="1"/>
          <p:nvPr/>
        </p:nvSpPr>
        <p:spPr>
          <a:xfrm>
            <a:off x="5745516" y="802417"/>
            <a:ext cx="8808684" cy="1086708"/>
          </a:xfrm>
          <a:prstGeom prst="rect">
            <a:avLst/>
          </a:prstGeom>
        </p:spPr>
        <p:txBody>
          <a:bodyPr vert="horz" wrap="square" lIns="0" tIns="176530" rIns="0" bIns="0" rtlCol="0">
            <a:spAutoFit/>
          </a:bodyPr>
          <a:lstStyle/>
          <a:p>
            <a:pPr marL="12700">
              <a:lnSpc>
                <a:spcPct val="70000"/>
              </a:lnSpc>
              <a:spcBef>
                <a:spcPts val="1390"/>
              </a:spcBef>
            </a:pPr>
            <a:r>
              <a:rPr lang="ko-KR" altLang="en-US" sz="1700" spc="-150" dirty="0">
                <a:latin typeface="페이퍼로지 3 Light" pitchFamily="2" charset="-127"/>
                <a:ea typeface="페이퍼로지 3 Light" pitchFamily="2" charset="-127"/>
                <a:cs typeface="페이퍼로지 2 ExtraLight"/>
              </a:rPr>
              <a:t>지니</a:t>
            </a:r>
            <a:r>
              <a:rPr lang="en-US" altLang="ko-KR" sz="1700" spc="-150" dirty="0">
                <a:latin typeface="페이퍼로지 3 Light" pitchFamily="2" charset="-127"/>
                <a:ea typeface="페이퍼로지 3 Light" pitchFamily="2" charset="-127"/>
                <a:cs typeface="페이퍼로지 2 ExtraLight"/>
              </a:rPr>
              <a:t>TV </a:t>
            </a:r>
            <a:r>
              <a:rPr lang="ko-KR" altLang="en-US" sz="1700" spc="-150" dirty="0" err="1">
                <a:latin typeface="페이퍼로지 3 Light" pitchFamily="2" charset="-127"/>
                <a:ea typeface="페이퍼로지 3 Light" pitchFamily="2" charset="-127"/>
                <a:cs typeface="페이퍼로지 2 ExtraLight"/>
              </a:rPr>
              <a:t>쇼츠영상</a:t>
            </a:r>
            <a:r>
              <a:rPr lang="ko-KR" altLang="en-US" sz="1700" spc="-150" dirty="0">
                <a:latin typeface="페이퍼로지 3 Light" pitchFamily="2" charset="-127"/>
                <a:ea typeface="페이퍼로지 3 Light" pitchFamily="2" charset="-127"/>
                <a:cs typeface="페이퍼로지 2 ExtraLight"/>
              </a:rPr>
              <a:t>   광고   무료제작</a:t>
            </a:r>
            <a:endParaRPr lang="en-US" altLang="ko-KR" sz="1700" spc="-150" dirty="0">
              <a:latin typeface="페이퍼로지 3 Light" pitchFamily="2" charset="-127"/>
              <a:ea typeface="페이퍼로지 3 Light" pitchFamily="2" charset="-127"/>
              <a:cs typeface="페이퍼로지 2 ExtraLight"/>
            </a:endParaRPr>
          </a:p>
          <a:p>
            <a:pPr marL="12700">
              <a:lnSpc>
                <a:spcPct val="70000"/>
              </a:lnSpc>
              <a:spcBef>
                <a:spcPts val="1390"/>
              </a:spcBef>
            </a:pPr>
            <a:r>
              <a:rPr lang="ko-KR" altLang="en-US" sz="1700" spc="-150" dirty="0">
                <a:latin typeface="페이퍼로지 3 Light" pitchFamily="2" charset="-127"/>
                <a:ea typeface="페이퍼로지 3 Light" pitchFamily="2" charset="-127"/>
                <a:cs typeface="페이퍼로지 2 ExtraLight"/>
              </a:rPr>
              <a:t>지역  </a:t>
            </a:r>
            <a:r>
              <a:rPr lang="en-US" altLang="ko-KR" sz="1700" spc="-150" dirty="0">
                <a:latin typeface="페이퍼로지 3 Light" pitchFamily="2" charset="-127"/>
                <a:ea typeface="페이퍼로지 3 Light" pitchFamily="2" charset="-127"/>
                <a:cs typeface="페이퍼로지 2 ExtraLight"/>
              </a:rPr>
              <a:t>/ </a:t>
            </a:r>
            <a:r>
              <a:rPr lang="ko-KR" altLang="en-US" sz="1700" spc="-150" dirty="0">
                <a:latin typeface="페이퍼로지 3 Light" pitchFamily="2" charset="-127"/>
                <a:ea typeface="페이퍼로지 3 Light" pitchFamily="2" charset="-127"/>
                <a:cs typeface="페이퍼로지 2 ExtraLight"/>
              </a:rPr>
              <a:t>권역 선정  집중   광고 송출</a:t>
            </a:r>
            <a:endParaRPr lang="en-US" altLang="ko-KR" sz="1700" spc="-150" dirty="0">
              <a:latin typeface="페이퍼로지 3 Light" pitchFamily="2" charset="-127"/>
              <a:ea typeface="페이퍼로지 3 Light" pitchFamily="2" charset="-127"/>
              <a:cs typeface="페이퍼로지 2 ExtraLight"/>
            </a:endParaRPr>
          </a:p>
          <a:p>
            <a:pPr marL="12700">
              <a:lnSpc>
                <a:spcPct val="70000"/>
              </a:lnSpc>
              <a:spcBef>
                <a:spcPts val="1390"/>
              </a:spcBef>
            </a:pPr>
            <a:r>
              <a:rPr lang="ko-KR" altLang="en-US" sz="1700" spc="-150" dirty="0">
                <a:latin typeface="페이퍼로지 3 Light" pitchFamily="2" charset="-127"/>
                <a:ea typeface="페이퍼로지 3 Light" pitchFamily="2" charset="-127"/>
                <a:cs typeface="페이퍼로지 2 ExtraLight"/>
              </a:rPr>
              <a:t>개업 초기 광고효과 탁월</a:t>
            </a:r>
            <a:endParaRPr sz="1700" spc="-150" dirty="0">
              <a:latin typeface="페이퍼로지 3 Light" pitchFamily="2" charset="-127"/>
              <a:ea typeface="페이퍼로지 3 Light" pitchFamily="2" charset="-127"/>
              <a:cs typeface="페이퍼로지 2 ExtraLight"/>
            </a:endParaRPr>
          </a:p>
        </p:txBody>
      </p:sp>
    </p:spTree>
    <p:extLst>
      <p:ext uri="{BB962C8B-B14F-4D97-AF65-F5344CB8AC3E}">
        <p14:creationId xmlns:p14="http://schemas.microsoft.com/office/powerpoint/2010/main" val="39855005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82207767-B694-D724-0431-C3DE0C9BE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E858454C-4A8B-1C5B-F0EE-6CE875FB89AB}"/>
              </a:ext>
            </a:extLst>
          </p:cNvPr>
          <p:cNvGrpSpPr/>
          <p:nvPr/>
        </p:nvGrpSpPr>
        <p:grpSpPr>
          <a:xfrm>
            <a:off x="32657" y="0"/>
            <a:ext cx="9144850" cy="5144135"/>
            <a:chOff x="0" y="-51"/>
            <a:chExt cx="9144850" cy="5144135"/>
          </a:xfrm>
        </p:grpSpPr>
        <p:pic>
          <p:nvPicPr>
            <p:cNvPr id="4" name="object 4">
              <a:extLst>
                <a:ext uri="{FF2B5EF4-FFF2-40B4-BE49-F238E27FC236}">
                  <a16:creationId xmlns:a16="http://schemas.microsoft.com/office/drawing/2014/main" id="{079BB20C-28B8-CA20-1175-FD237638B373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6002528" cy="5143500"/>
            </a:xfrm>
            <a:prstGeom prst="rect">
              <a:avLst/>
            </a:prstGeom>
          </p:spPr>
        </p:pic>
        <p:pic>
          <p:nvPicPr>
            <p:cNvPr id="5" name="object 5">
              <a:extLst>
                <a:ext uri="{FF2B5EF4-FFF2-40B4-BE49-F238E27FC236}">
                  <a16:creationId xmlns:a16="http://schemas.microsoft.com/office/drawing/2014/main" id="{9BEB4FAF-D282-CB93-CAC7-8DF30BD1947E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856472" y="0"/>
              <a:ext cx="288378" cy="5143500"/>
            </a:xfrm>
            <a:prstGeom prst="rect">
              <a:avLst/>
            </a:prstGeom>
          </p:spPr>
        </p:pic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DB7ECE8B-F4B4-469F-1E9C-2C84A4B0AD9F}"/>
                </a:ext>
              </a:extLst>
            </p:cNvPr>
            <p:cNvSpPr/>
            <p:nvPr/>
          </p:nvSpPr>
          <p:spPr>
            <a:xfrm>
              <a:off x="5867273" y="-51"/>
              <a:ext cx="3277235" cy="5144135"/>
            </a:xfrm>
            <a:custGeom>
              <a:avLst/>
              <a:gdLst/>
              <a:ahLst/>
              <a:cxnLst/>
              <a:rect l="l" t="t" r="r" b="b"/>
              <a:pathLst>
                <a:path w="3277234" h="5144135">
                  <a:moveTo>
                    <a:pt x="3275838" y="0"/>
                  </a:moveTo>
                  <a:lnTo>
                    <a:pt x="0" y="0"/>
                  </a:lnTo>
                  <a:lnTo>
                    <a:pt x="0" y="175437"/>
                  </a:lnTo>
                  <a:lnTo>
                    <a:pt x="3275838" y="175437"/>
                  </a:lnTo>
                  <a:lnTo>
                    <a:pt x="3275838" y="0"/>
                  </a:lnTo>
                  <a:close/>
                </a:path>
                <a:path w="3277234" h="5144135">
                  <a:moveTo>
                    <a:pt x="3276727" y="4968113"/>
                  </a:moveTo>
                  <a:lnTo>
                    <a:pt x="889" y="4968113"/>
                  </a:lnTo>
                  <a:lnTo>
                    <a:pt x="889" y="5143551"/>
                  </a:lnTo>
                  <a:lnTo>
                    <a:pt x="3276727" y="5143551"/>
                  </a:lnTo>
                  <a:lnTo>
                    <a:pt x="3276727" y="49681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algn="ctr"/>
              <a:endParaRPr/>
            </a:p>
          </p:txBody>
        </p:sp>
      </p:grpSp>
      <p:pic>
        <p:nvPicPr>
          <p:cNvPr id="11" name="object 11">
            <a:extLst>
              <a:ext uri="{FF2B5EF4-FFF2-40B4-BE49-F238E27FC236}">
                <a16:creationId xmlns:a16="http://schemas.microsoft.com/office/drawing/2014/main" id="{48FDCCE8-FCD8-4EFB-6F8B-D8C5F3271120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429810" y="288925"/>
            <a:ext cx="392023" cy="318871"/>
          </a:xfrm>
          <a:prstGeom prst="rect">
            <a:avLst/>
          </a:prstGeom>
        </p:spPr>
      </p:pic>
      <p:pic>
        <p:nvPicPr>
          <p:cNvPr id="10" name="그림 9" descr="텍스트, 스크린샷, 폰트, 인쇄이(가) 표시된 사진&#10;&#10;자동 생성된 설명">
            <a:extLst>
              <a:ext uri="{FF2B5EF4-FFF2-40B4-BE49-F238E27FC236}">
                <a16:creationId xmlns:a16="http://schemas.microsoft.com/office/drawing/2014/main" id="{FD87F333-B00D-6583-ADC0-1B87546C6A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07"/>
          <a:stretch/>
        </p:blipFill>
        <p:spPr>
          <a:xfrm>
            <a:off x="152400" y="141340"/>
            <a:ext cx="7745620" cy="4860922"/>
          </a:xfrm>
          <a:prstGeom prst="rect">
            <a:avLst/>
          </a:prstGeom>
        </p:spPr>
      </p:pic>
      <p:sp>
        <p:nvSpPr>
          <p:cNvPr id="14" name="직사각형 13">
            <a:extLst>
              <a:ext uri="{FF2B5EF4-FFF2-40B4-BE49-F238E27FC236}">
                <a16:creationId xmlns:a16="http://schemas.microsoft.com/office/drawing/2014/main" id="{48C18E49-66B4-D198-E7AD-F38790A083D9}"/>
              </a:ext>
            </a:extLst>
          </p:cNvPr>
          <p:cNvSpPr/>
          <p:nvPr/>
        </p:nvSpPr>
        <p:spPr>
          <a:xfrm>
            <a:off x="7538547" y="1279525"/>
            <a:ext cx="1453053" cy="3581400"/>
          </a:xfrm>
          <a:prstGeom prst="rect">
            <a:avLst/>
          </a:prstGeom>
          <a:solidFill>
            <a:srgbClr val="D82336"/>
          </a:solidFill>
          <a:ln>
            <a:solidFill>
              <a:srgbClr val="D8233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2" name="그림 11" descr="텍스트, 스크린샷, 폰트, 인쇄이(가) 표시된 사진&#10;&#10;자동 생성된 설명">
            <a:extLst>
              <a:ext uri="{FF2B5EF4-FFF2-40B4-BE49-F238E27FC236}">
                <a16:creationId xmlns:a16="http://schemas.microsoft.com/office/drawing/2014/main" id="{A9FBB26A-0E5C-B9D7-E939-6190A51740A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2" t="2560" r="49727" b="82737"/>
          <a:stretch/>
        </p:blipFill>
        <p:spPr>
          <a:xfrm>
            <a:off x="9259701" y="1736725"/>
            <a:ext cx="1448690" cy="428970"/>
          </a:xfrm>
          <a:prstGeom prst="rect">
            <a:avLst/>
          </a:prstGeom>
        </p:spPr>
      </p:pic>
      <p:pic>
        <p:nvPicPr>
          <p:cNvPr id="13" name="그림 12" descr="텍스트, 스크린샷, 폰트, 인쇄이(가) 표시된 사진&#10;&#10;자동 생성된 설명">
            <a:extLst>
              <a:ext uri="{FF2B5EF4-FFF2-40B4-BE49-F238E27FC236}">
                <a16:creationId xmlns:a16="http://schemas.microsoft.com/office/drawing/2014/main" id="{CBF22743-A12F-54EC-14EC-6796A13473E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07" t="2560" r="12050" b="82737"/>
          <a:stretch/>
        </p:blipFill>
        <p:spPr>
          <a:xfrm>
            <a:off x="9259701" y="2641255"/>
            <a:ext cx="1437288" cy="428970"/>
          </a:xfrm>
          <a:prstGeom prst="rect">
            <a:avLst/>
          </a:prstGeom>
        </p:spPr>
      </p:pic>
      <p:grpSp>
        <p:nvGrpSpPr>
          <p:cNvPr id="19" name="그룹 18">
            <a:extLst>
              <a:ext uri="{FF2B5EF4-FFF2-40B4-BE49-F238E27FC236}">
                <a16:creationId xmlns:a16="http://schemas.microsoft.com/office/drawing/2014/main" id="{B211CD9E-1490-8DD9-E2AB-0A08A5C8C717}"/>
              </a:ext>
            </a:extLst>
          </p:cNvPr>
          <p:cNvGrpSpPr/>
          <p:nvPr/>
        </p:nvGrpSpPr>
        <p:grpSpPr>
          <a:xfrm>
            <a:off x="7662390" y="1887270"/>
            <a:ext cx="1329210" cy="2330705"/>
            <a:chOff x="7530059" y="1887270"/>
            <a:chExt cx="1329210" cy="2330705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6E66D3D-7DF9-96F6-E461-EC35FE8471CF}"/>
                </a:ext>
              </a:extLst>
            </p:cNvPr>
            <p:cNvSpPr txBox="1"/>
            <p:nvPr/>
          </p:nvSpPr>
          <p:spPr>
            <a:xfrm>
              <a:off x="7530059" y="1887270"/>
              <a:ext cx="132921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3200" dirty="0">
                  <a:solidFill>
                    <a:schemeClr val="bg1"/>
                  </a:solidFill>
                  <a:latin typeface="G마켓 산스 TTF Bold" panose="02000000000000000000" pitchFamily="2" charset="-127"/>
                  <a:ea typeface="G마켓 산스 TTF Bold" panose="02000000000000000000" pitchFamily="2" charset="-127"/>
                </a:rPr>
                <a:t>비용 </a:t>
              </a:r>
              <a:r>
                <a:rPr lang="ko-KR" altLang="en-US" sz="3200" b="1" dirty="0">
                  <a:solidFill>
                    <a:schemeClr val="bg1"/>
                  </a:solidFill>
                  <a:latin typeface="G마켓 산스 TTF Bold" panose="02000000000000000000" pitchFamily="2" charset="-127"/>
                  <a:ea typeface="G마켓 산스 TTF Bold" panose="02000000000000000000" pitchFamily="2" charset="-127"/>
                </a:rPr>
                <a:t>↓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AE9F063-A7B5-1CC1-2877-E91E9257CA12}"/>
                </a:ext>
              </a:extLst>
            </p:cNvPr>
            <p:cNvSpPr txBox="1"/>
            <p:nvPr/>
          </p:nvSpPr>
          <p:spPr>
            <a:xfrm>
              <a:off x="7530059" y="3223022"/>
              <a:ext cx="132921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3200" dirty="0">
                  <a:solidFill>
                    <a:schemeClr val="bg1"/>
                  </a:solidFill>
                  <a:latin typeface="G마켓 산스 TTF Bold" panose="02000000000000000000" pitchFamily="2" charset="-127"/>
                  <a:ea typeface="G마켓 산스 TTF Bold" panose="02000000000000000000" pitchFamily="2" charset="-127"/>
                </a:rPr>
                <a:t>매출 ↑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696A09C-6D71-6871-CD0D-19E941EE900F}"/>
                </a:ext>
              </a:extLst>
            </p:cNvPr>
            <p:cNvSpPr txBox="1"/>
            <p:nvPr/>
          </p:nvSpPr>
          <p:spPr>
            <a:xfrm>
              <a:off x="7530059" y="2448838"/>
              <a:ext cx="997389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200" dirty="0">
                  <a:solidFill>
                    <a:schemeClr val="bg1"/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줄이고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DFDD853-FABD-4FEC-F311-CB947CAA4267}"/>
                </a:ext>
              </a:extLst>
            </p:cNvPr>
            <p:cNvSpPr txBox="1"/>
            <p:nvPr/>
          </p:nvSpPr>
          <p:spPr>
            <a:xfrm>
              <a:off x="7530059" y="3787088"/>
              <a:ext cx="997389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200" dirty="0">
                  <a:solidFill>
                    <a:schemeClr val="bg1"/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올리는</a:t>
              </a:r>
            </a:p>
          </p:txBody>
        </p:sp>
      </p:grpSp>
      <p:pic>
        <p:nvPicPr>
          <p:cNvPr id="3" name="그림 2" descr="스크린샷, 블랙, 흑백, 어둠이(가) 표시된 사진&#10;&#10;자동 생성된 설명">
            <a:extLst>
              <a:ext uri="{FF2B5EF4-FFF2-40B4-BE49-F238E27FC236}">
                <a16:creationId xmlns:a16="http://schemas.microsoft.com/office/drawing/2014/main" id="{914F017A-4008-601A-05E8-A6A289E74B5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45420"/>
            <a:ext cx="1307925" cy="149130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BAE00BA-B4F0-72B9-B840-9A2DC26D7A7D}"/>
              </a:ext>
            </a:extLst>
          </p:cNvPr>
          <p:cNvSpPr txBox="1"/>
          <p:nvPr/>
        </p:nvSpPr>
        <p:spPr>
          <a:xfrm>
            <a:off x="3505200" y="-320675"/>
            <a:ext cx="9989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err="1">
                <a:solidFill>
                  <a:srgbClr val="D5223A"/>
                </a:solidFill>
                <a:latin typeface="페이퍼로지 5 Medium" pitchFamily="2" charset="-127"/>
                <a:ea typeface="페이퍼로지 5 Medium" pitchFamily="2" charset="-127"/>
              </a:rPr>
              <a:t>하이오더</a:t>
            </a:r>
            <a:endParaRPr lang="ko-KR" altLang="en-US" dirty="0">
              <a:solidFill>
                <a:srgbClr val="D5223A"/>
              </a:solidFill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D4E54B-26DB-E0CC-5767-5850455E4579}"/>
              </a:ext>
            </a:extLst>
          </p:cNvPr>
          <p:cNvSpPr txBox="1"/>
          <p:nvPr/>
        </p:nvSpPr>
        <p:spPr>
          <a:xfrm>
            <a:off x="3505200" y="245420"/>
            <a:ext cx="1476686" cy="6262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부족한 일손</a:t>
            </a:r>
            <a:r>
              <a:rPr lang="en-US" altLang="ko-KR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,</a:t>
            </a:r>
          </a:p>
          <a:p>
            <a:pPr algn="ctr">
              <a:lnSpc>
                <a:spcPct val="120000"/>
              </a:lnSpc>
            </a:pPr>
            <a:r>
              <a:rPr lang="ko-KR" altLang="en-US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테이블 회전율과 매출고민</a:t>
            </a:r>
            <a:endParaRPr lang="en-US" altLang="ko-KR" sz="1000" dirty="0">
              <a:solidFill>
                <a:schemeClr val="tx1"/>
              </a:solidFill>
              <a:latin typeface="페이퍼로지 5 Medium" pitchFamily="2" charset="-127"/>
              <a:ea typeface="페이퍼로지 5 Medium" pitchFamily="2" charset="-127"/>
            </a:endParaRPr>
          </a:p>
          <a:p>
            <a:pPr algn="ctr">
              <a:lnSpc>
                <a:spcPct val="120000"/>
              </a:lnSpc>
            </a:pPr>
            <a:r>
              <a:rPr lang="en-US" altLang="ko-KR" sz="1000" b="1" dirty="0">
                <a:solidFill>
                  <a:srgbClr val="D5223A"/>
                </a:solidFill>
                <a:latin typeface="페이퍼로지 5 Medium" pitchFamily="2" charset="-127"/>
                <a:ea typeface="페이퍼로지 5 Medium" pitchFamily="2" charset="-127"/>
              </a:rPr>
              <a:t>KT</a:t>
            </a:r>
            <a:r>
              <a:rPr lang="ko-KR" altLang="en-US" sz="1000" b="1" dirty="0" err="1">
                <a:solidFill>
                  <a:srgbClr val="D5223A"/>
                </a:solidFill>
                <a:latin typeface="페이퍼로지 5 Medium" pitchFamily="2" charset="-127"/>
                <a:ea typeface="페이퍼로지 5 Medium" pitchFamily="2" charset="-127"/>
              </a:rPr>
              <a:t>하이오더</a:t>
            </a:r>
            <a:r>
              <a:rPr lang="ko-KR" altLang="en-US" sz="1000" b="1" dirty="0">
                <a:solidFill>
                  <a:srgbClr val="D5223A"/>
                </a:solidFill>
                <a:latin typeface="페이퍼로지 5 Medium" pitchFamily="2" charset="-127"/>
                <a:ea typeface="페이퍼로지 5 Medium" pitchFamily="2" charset="-127"/>
              </a:rPr>
              <a:t> </a:t>
            </a:r>
            <a:r>
              <a:rPr lang="ko-KR" altLang="en-US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로 고민해결</a:t>
            </a:r>
            <a:r>
              <a:rPr lang="en-US" altLang="ko-KR" sz="1000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!</a:t>
            </a:r>
            <a:endParaRPr lang="ko-KR" altLang="en-US" sz="1000" dirty="0">
              <a:solidFill>
                <a:schemeClr val="tx1"/>
              </a:solidFill>
              <a:latin typeface="페이퍼로지 5 Medium" pitchFamily="2" charset="-127"/>
              <a:ea typeface="페이퍼로지 5 Medium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675685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79DB027-287B-EE95-56BD-4C34623358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C81B7520-2230-9FDA-9588-ADDC17D33C93}"/>
              </a:ext>
            </a:extLst>
          </p:cNvPr>
          <p:cNvGrpSpPr/>
          <p:nvPr/>
        </p:nvGrpSpPr>
        <p:grpSpPr>
          <a:xfrm>
            <a:off x="32657" y="0"/>
            <a:ext cx="9144850" cy="5144135"/>
            <a:chOff x="0" y="-51"/>
            <a:chExt cx="9144850" cy="5144135"/>
          </a:xfrm>
        </p:grpSpPr>
        <p:pic>
          <p:nvPicPr>
            <p:cNvPr id="4" name="object 4">
              <a:extLst>
                <a:ext uri="{FF2B5EF4-FFF2-40B4-BE49-F238E27FC236}">
                  <a16:creationId xmlns:a16="http://schemas.microsoft.com/office/drawing/2014/main" id="{40676DBC-F0CE-5378-0D48-79FD98FDCFA9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6002528" cy="5143500"/>
            </a:xfrm>
            <a:prstGeom prst="rect">
              <a:avLst/>
            </a:prstGeom>
          </p:spPr>
        </p:pic>
        <p:pic>
          <p:nvPicPr>
            <p:cNvPr id="5" name="object 5">
              <a:extLst>
                <a:ext uri="{FF2B5EF4-FFF2-40B4-BE49-F238E27FC236}">
                  <a16:creationId xmlns:a16="http://schemas.microsoft.com/office/drawing/2014/main" id="{5EE8B7FB-8344-D76A-E892-9207CF99F7A4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856472" y="0"/>
              <a:ext cx="288378" cy="5143500"/>
            </a:xfrm>
            <a:prstGeom prst="rect">
              <a:avLst/>
            </a:prstGeom>
          </p:spPr>
        </p:pic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57FE6799-E18E-C8C4-0364-94AE92105883}"/>
                </a:ext>
              </a:extLst>
            </p:cNvPr>
            <p:cNvSpPr/>
            <p:nvPr/>
          </p:nvSpPr>
          <p:spPr>
            <a:xfrm>
              <a:off x="5867273" y="-51"/>
              <a:ext cx="3277235" cy="5144135"/>
            </a:xfrm>
            <a:custGeom>
              <a:avLst/>
              <a:gdLst/>
              <a:ahLst/>
              <a:cxnLst/>
              <a:rect l="l" t="t" r="r" b="b"/>
              <a:pathLst>
                <a:path w="3277234" h="5144135">
                  <a:moveTo>
                    <a:pt x="3275838" y="0"/>
                  </a:moveTo>
                  <a:lnTo>
                    <a:pt x="0" y="0"/>
                  </a:lnTo>
                  <a:lnTo>
                    <a:pt x="0" y="175437"/>
                  </a:lnTo>
                  <a:lnTo>
                    <a:pt x="3275838" y="175437"/>
                  </a:lnTo>
                  <a:lnTo>
                    <a:pt x="3275838" y="0"/>
                  </a:lnTo>
                  <a:close/>
                </a:path>
                <a:path w="3277234" h="5144135">
                  <a:moveTo>
                    <a:pt x="3276727" y="4968113"/>
                  </a:moveTo>
                  <a:lnTo>
                    <a:pt x="889" y="4968113"/>
                  </a:lnTo>
                  <a:lnTo>
                    <a:pt x="889" y="5143551"/>
                  </a:lnTo>
                  <a:lnTo>
                    <a:pt x="3276727" y="5143551"/>
                  </a:lnTo>
                  <a:lnTo>
                    <a:pt x="3276727" y="49681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1" name="object 11">
            <a:extLst>
              <a:ext uri="{FF2B5EF4-FFF2-40B4-BE49-F238E27FC236}">
                <a16:creationId xmlns:a16="http://schemas.microsoft.com/office/drawing/2014/main" id="{D36C804C-6563-FEE5-BCAD-39413423D0D4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464107" y="288925"/>
            <a:ext cx="392023" cy="318871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B98B2778-DFE4-900E-3A43-7570F631EB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65125"/>
            <a:ext cx="4495800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5745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CA36674-AB8C-8B9E-FE98-7BE83EF9B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ject 11">
            <a:extLst>
              <a:ext uri="{FF2B5EF4-FFF2-40B4-BE49-F238E27FC236}">
                <a16:creationId xmlns:a16="http://schemas.microsoft.com/office/drawing/2014/main" id="{5A97772F-88A1-E9C7-771F-A438858DBB39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464107" y="288925"/>
            <a:ext cx="392023" cy="318871"/>
          </a:xfrm>
          <a:prstGeom prst="rect">
            <a:avLst/>
          </a:prstGeom>
        </p:spPr>
      </p:pic>
      <p:pic>
        <p:nvPicPr>
          <p:cNvPr id="40" name="그림 39">
            <a:extLst>
              <a:ext uri="{FF2B5EF4-FFF2-40B4-BE49-F238E27FC236}">
                <a16:creationId xmlns:a16="http://schemas.microsoft.com/office/drawing/2014/main" id="{391E824C-4536-E60A-98D7-55761AB4C2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89876"/>
            <a:ext cx="9144000" cy="3570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8578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51"/>
            <a:ext cx="9144850" cy="5144135"/>
            <a:chOff x="0" y="-51"/>
            <a:chExt cx="9144850" cy="514413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6002528" cy="51435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856472" y="0"/>
              <a:ext cx="288378" cy="51435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867273" y="-51"/>
              <a:ext cx="3277235" cy="5144135"/>
            </a:xfrm>
            <a:custGeom>
              <a:avLst/>
              <a:gdLst/>
              <a:ahLst/>
              <a:cxnLst/>
              <a:rect l="l" t="t" r="r" b="b"/>
              <a:pathLst>
                <a:path w="3277234" h="5144135">
                  <a:moveTo>
                    <a:pt x="3275838" y="0"/>
                  </a:moveTo>
                  <a:lnTo>
                    <a:pt x="0" y="0"/>
                  </a:lnTo>
                  <a:lnTo>
                    <a:pt x="0" y="175437"/>
                  </a:lnTo>
                  <a:lnTo>
                    <a:pt x="3275838" y="175437"/>
                  </a:lnTo>
                  <a:lnTo>
                    <a:pt x="3275838" y="0"/>
                  </a:lnTo>
                  <a:close/>
                </a:path>
                <a:path w="3277234" h="5144135">
                  <a:moveTo>
                    <a:pt x="3276727" y="4968113"/>
                  </a:moveTo>
                  <a:lnTo>
                    <a:pt x="889" y="4968113"/>
                  </a:lnTo>
                  <a:lnTo>
                    <a:pt x="889" y="5143551"/>
                  </a:lnTo>
                  <a:lnTo>
                    <a:pt x="3276727" y="5143551"/>
                  </a:lnTo>
                  <a:lnTo>
                    <a:pt x="3276727" y="49681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0247" y="4622291"/>
              <a:ext cx="1206245" cy="124205"/>
            </a:xfrm>
            <a:prstGeom prst="rect">
              <a:avLst/>
            </a:prstGeom>
          </p:spPr>
        </p:pic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6E2284EA-5C32-CA63-E430-FAC7F5973976}"/>
              </a:ext>
            </a:extLst>
          </p:cNvPr>
          <p:cNvGrpSpPr/>
          <p:nvPr/>
        </p:nvGrpSpPr>
        <p:grpSpPr>
          <a:xfrm>
            <a:off x="4191000" y="83375"/>
            <a:ext cx="4919509" cy="4853750"/>
            <a:chOff x="304799" y="104078"/>
            <a:chExt cx="4919509" cy="4853750"/>
          </a:xfrm>
        </p:grpSpPr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79FF3D7F-2E32-784D-12BE-E0B8E6ABE724}"/>
                </a:ext>
              </a:extLst>
            </p:cNvPr>
            <p:cNvGrpSpPr/>
            <p:nvPr/>
          </p:nvGrpSpPr>
          <p:grpSpPr>
            <a:xfrm>
              <a:off x="304800" y="104078"/>
              <a:ext cx="4919508" cy="4853750"/>
              <a:chOff x="212715" y="96011"/>
              <a:chExt cx="4968821" cy="4951478"/>
            </a:xfrm>
          </p:grpSpPr>
          <p:pic>
            <p:nvPicPr>
              <p:cNvPr id="18" name="그림 17" descr="의류, 텍스트, 악기, 사람이(가) 표시된 사진&#10;&#10;자동 생성된 설명">
                <a:extLst>
                  <a:ext uri="{FF2B5EF4-FFF2-40B4-BE49-F238E27FC236}">
                    <a16:creationId xmlns:a16="http://schemas.microsoft.com/office/drawing/2014/main" id="{5CDA9EEA-22E2-5592-1FCD-65E13E7CDE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12715" y="96011"/>
                <a:ext cx="4968821" cy="4951478"/>
              </a:xfrm>
              <a:prstGeom prst="rect">
                <a:avLst/>
              </a:prstGeom>
            </p:spPr>
          </p:pic>
          <p:sp>
            <p:nvSpPr>
              <p:cNvPr id="19" name="직사각형 18">
                <a:extLst>
                  <a:ext uri="{FF2B5EF4-FFF2-40B4-BE49-F238E27FC236}">
                    <a16:creationId xmlns:a16="http://schemas.microsoft.com/office/drawing/2014/main" id="{D7E4F142-43E6-9FDA-F5B2-E8901398E36F}"/>
                  </a:ext>
                </a:extLst>
              </p:cNvPr>
              <p:cNvSpPr/>
              <p:nvPr/>
            </p:nvSpPr>
            <p:spPr>
              <a:xfrm>
                <a:off x="341970" y="296173"/>
                <a:ext cx="4648200" cy="46874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pic>
          <p:nvPicPr>
            <p:cNvPr id="13" name="그림 12" descr="의류, 텍스트, 악기, 사람이(가) 표시된 사진&#10;&#10;자동 생성된 설명">
              <a:extLst>
                <a:ext uri="{FF2B5EF4-FFF2-40B4-BE49-F238E27FC236}">
                  <a16:creationId xmlns:a16="http://schemas.microsoft.com/office/drawing/2014/main" id="{C6F2CD03-157C-EC7D-7CA7-1F60E4DF7E0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9013"/>
            <a:stretch/>
          </p:blipFill>
          <p:spPr>
            <a:xfrm>
              <a:off x="304799" y="1934439"/>
              <a:ext cx="4919509" cy="3010120"/>
            </a:xfrm>
            <a:prstGeom prst="rect">
              <a:avLst/>
            </a:prstGeom>
          </p:spPr>
        </p:pic>
        <p:pic>
          <p:nvPicPr>
            <p:cNvPr id="16" name="그림 15" descr="의류, 텍스트, 악기, 사람이(가) 표시된 사진&#10;&#10;자동 생성된 설명">
              <a:extLst>
                <a:ext uri="{FF2B5EF4-FFF2-40B4-BE49-F238E27FC236}">
                  <a16:creationId xmlns:a16="http://schemas.microsoft.com/office/drawing/2014/main" id="{FDD9F0CD-08DC-42DD-F79B-9E4CCE021BE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62" t="5373" r="37229" b="68139"/>
            <a:stretch/>
          </p:blipFill>
          <p:spPr>
            <a:xfrm>
              <a:off x="2323511" y="392454"/>
              <a:ext cx="2667000" cy="1180971"/>
            </a:xfrm>
            <a:prstGeom prst="rect">
              <a:avLst/>
            </a:prstGeom>
          </p:spPr>
        </p:pic>
      </p:grpSp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555476" y="4303420"/>
            <a:ext cx="392023" cy="318871"/>
          </a:xfrm>
          <a:prstGeom prst="rect">
            <a:avLst/>
          </a:prstGeom>
        </p:spPr>
      </p:pic>
      <p:sp>
        <p:nvSpPr>
          <p:cNvPr id="22" name="object 8">
            <a:extLst>
              <a:ext uri="{FF2B5EF4-FFF2-40B4-BE49-F238E27FC236}">
                <a16:creationId xmlns:a16="http://schemas.microsoft.com/office/drawing/2014/main" id="{0F5FCAB7-3CCA-B70C-53DF-C2838114E3C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19480" y="151184"/>
            <a:ext cx="4433520" cy="136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l">
              <a:spcBef>
                <a:spcPts val="95"/>
              </a:spcBef>
            </a:pPr>
            <a:r>
              <a:rPr sz="2800" spc="-185" dirty="0"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 </a:t>
            </a:r>
            <a:br>
              <a:rPr lang="en-US" sz="2800" spc="-185" dirty="0"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</a:br>
            <a:r>
              <a:rPr lang="ko-KR" altLang="en-US" sz="3000" spc="-395" dirty="0"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소상공인지원</a:t>
            </a:r>
            <a:r>
              <a:rPr sz="3000" spc="-180" dirty="0"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 </a:t>
            </a:r>
            <a:br>
              <a:rPr lang="en-US" sz="3000" spc="-180" dirty="0"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</a:br>
            <a:r>
              <a:rPr sz="3000" spc="-395" dirty="0" err="1"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통합</a:t>
            </a:r>
            <a:r>
              <a:rPr sz="3000" spc="-175" dirty="0"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 </a:t>
            </a:r>
            <a:r>
              <a:rPr sz="3000" spc="-420" dirty="0"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제안서</a:t>
            </a:r>
            <a:endParaRPr sz="3000" dirty="0"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923918DB-77CB-3C23-F24C-5640E7F80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A2033D2A-01A1-92A4-9E20-CE23B3E6B1A5}"/>
              </a:ext>
            </a:extLst>
          </p:cNvPr>
          <p:cNvGrpSpPr/>
          <p:nvPr/>
        </p:nvGrpSpPr>
        <p:grpSpPr>
          <a:xfrm>
            <a:off x="32657" y="0"/>
            <a:ext cx="9144850" cy="5144135"/>
            <a:chOff x="0" y="-51"/>
            <a:chExt cx="9144850" cy="5144135"/>
          </a:xfrm>
        </p:grpSpPr>
        <p:pic>
          <p:nvPicPr>
            <p:cNvPr id="4" name="object 4">
              <a:extLst>
                <a:ext uri="{FF2B5EF4-FFF2-40B4-BE49-F238E27FC236}">
                  <a16:creationId xmlns:a16="http://schemas.microsoft.com/office/drawing/2014/main" id="{F1CA801D-66A0-2508-1F6B-593324ACCDB2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6002528" cy="5143500"/>
            </a:xfrm>
            <a:prstGeom prst="rect">
              <a:avLst/>
            </a:prstGeom>
          </p:spPr>
        </p:pic>
        <p:pic>
          <p:nvPicPr>
            <p:cNvPr id="5" name="object 5">
              <a:extLst>
                <a:ext uri="{FF2B5EF4-FFF2-40B4-BE49-F238E27FC236}">
                  <a16:creationId xmlns:a16="http://schemas.microsoft.com/office/drawing/2014/main" id="{58D90931-1E35-7871-6D3E-957E240BFCDC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856472" y="0"/>
              <a:ext cx="288378" cy="5143500"/>
            </a:xfrm>
            <a:prstGeom prst="rect">
              <a:avLst/>
            </a:prstGeom>
          </p:spPr>
        </p:pic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757AA626-FE4E-7FB8-5A98-58D9F3F484FF}"/>
                </a:ext>
              </a:extLst>
            </p:cNvPr>
            <p:cNvSpPr/>
            <p:nvPr/>
          </p:nvSpPr>
          <p:spPr>
            <a:xfrm>
              <a:off x="5867273" y="-51"/>
              <a:ext cx="3277235" cy="5144135"/>
            </a:xfrm>
            <a:custGeom>
              <a:avLst/>
              <a:gdLst/>
              <a:ahLst/>
              <a:cxnLst/>
              <a:rect l="l" t="t" r="r" b="b"/>
              <a:pathLst>
                <a:path w="3277234" h="5144135">
                  <a:moveTo>
                    <a:pt x="3275838" y="0"/>
                  </a:moveTo>
                  <a:lnTo>
                    <a:pt x="0" y="0"/>
                  </a:lnTo>
                  <a:lnTo>
                    <a:pt x="0" y="175437"/>
                  </a:lnTo>
                  <a:lnTo>
                    <a:pt x="3275838" y="175437"/>
                  </a:lnTo>
                  <a:lnTo>
                    <a:pt x="3275838" y="0"/>
                  </a:lnTo>
                  <a:close/>
                </a:path>
                <a:path w="3277234" h="5144135">
                  <a:moveTo>
                    <a:pt x="3276727" y="4968113"/>
                  </a:moveTo>
                  <a:lnTo>
                    <a:pt x="889" y="4968113"/>
                  </a:lnTo>
                  <a:lnTo>
                    <a:pt x="889" y="5143551"/>
                  </a:lnTo>
                  <a:lnTo>
                    <a:pt x="3276727" y="5143551"/>
                  </a:lnTo>
                  <a:lnTo>
                    <a:pt x="3276727" y="49681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>
              <a:extLst>
                <a:ext uri="{FF2B5EF4-FFF2-40B4-BE49-F238E27FC236}">
                  <a16:creationId xmlns:a16="http://schemas.microsoft.com/office/drawing/2014/main" id="{8BAC47AC-53E2-157D-6F2C-7B9896F40E5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0247" y="4622291"/>
              <a:ext cx="1206245" cy="124205"/>
            </a:xfrm>
            <a:prstGeom prst="rect">
              <a:avLst/>
            </a:prstGeom>
          </p:spPr>
        </p:pic>
      </p:grpSp>
      <p:pic>
        <p:nvPicPr>
          <p:cNvPr id="11" name="object 11">
            <a:extLst>
              <a:ext uri="{FF2B5EF4-FFF2-40B4-BE49-F238E27FC236}">
                <a16:creationId xmlns:a16="http://schemas.microsoft.com/office/drawing/2014/main" id="{74CC2169-D832-89BE-9953-92C2157716A9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305800" y="290494"/>
            <a:ext cx="392023" cy="318871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53786A0E-04D2-2B5C-C370-5197E34C88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0293" y="822325"/>
            <a:ext cx="8723414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3687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450590" y="-28"/>
            <a:ext cx="5626735" cy="5148580"/>
            <a:chOff x="3450590" y="-28"/>
            <a:chExt cx="5626735" cy="51485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50590" y="-2"/>
              <a:ext cx="3770502" cy="514807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02478" y="-28"/>
              <a:ext cx="3474847" cy="5129911"/>
            </a:xfrm>
            <a:prstGeom prst="rect">
              <a:avLst/>
            </a:prstGeom>
          </p:spPr>
        </p:pic>
      </p:grpSp>
      <p:sp>
        <p:nvSpPr>
          <p:cNvPr id="5" name="object 5"/>
          <p:cNvSpPr/>
          <p:nvPr/>
        </p:nvSpPr>
        <p:spPr>
          <a:xfrm>
            <a:off x="228600" y="3794125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1F1F1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66115" y="643254"/>
            <a:ext cx="117030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75" dirty="0">
                <a:solidFill>
                  <a:srgbClr val="404040"/>
                </a:solidFill>
              </a:rPr>
              <a:t>Ⅰ.</a:t>
            </a:r>
            <a:r>
              <a:rPr spc="-145" dirty="0">
                <a:solidFill>
                  <a:srgbClr val="404040"/>
                </a:solidFill>
              </a:rPr>
              <a:t> </a:t>
            </a:r>
            <a:r>
              <a:rPr spc="-195" dirty="0">
                <a:solidFill>
                  <a:srgbClr val="404040"/>
                </a:solidFill>
              </a:rPr>
              <a:t>WHAT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70915" y="1302511"/>
            <a:ext cx="253936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7329" indent="-214629">
              <a:lnSpc>
                <a:spcPct val="100000"/>
              </a:lnSpc>
              <a:spcBef>
                <a:spcPts val="100"/>
              </a:spcBef>
              <a:buFont typeface="Wingdings"/>
              <a:buChar char=""/>
              <a:tabLst>
                <a:tab pos="227329" algn="l"/>
              </a:tabLst>
            </a:pPr>
            <a:r>
              <a:rPr sz="1200" b="0" spc="-155" dirty="0">
                <a:solidFill>
                  <a:srgbClr val="404040"/>
                </a:solidFill>
                <a:latin typeface="페이퍼로지 5 Medium"/>
                <a:cs typeface="페이퍼로지 5 Medium"/>
              </a:rPr>
              <a:t>KT</a:t>
            </a:r>
            <a:r>
              <a:rPr sz="1200" b="0" spc="70" dirty="0">
                <a:solidFill>
                  <a:srgbClr val="404040"/>
                </a:solidFill>
                <a:latin typeface="페이퍼로지 5 Medium"/>
                <a:cs typeface="페이퍼로지 5 Medium"/>
              </a:rPr>
              <a:t> </a:t>
            </a:r>
            <a:r>
              <a:rPr sz="1200" b="0" dirty="0">
                <a:solidFill>
                  <a:srgbClr val="404040"/>
                </a:solidFill>
                <a:latin typeface="페이퍼로지 5 Medium"/>
                <a:cs typeface="페이퍼로지 5 Medium"/>
              </a:rPr>
              <a:t>서빙로봇</a:t>
            </a:r>
            <a:r>
              <a:rPr sz="1200" b="0" spc="-35" dirty="0">
                <a:solidFill>
                  <a:srgbClr val="404040"/>
                </a:solidFill>
                <a:latin typeface="페이퍼로지 5 Medium"/>
                <a:cs typeface="페이퍼로지 5 Medium"/>
              </a:rPr>
              <a:t> </a:t>
            </a:r>
            <a:r>
              <a:rPr sz="1200" b="0" dirty="0">
                <a:solidFill>
                  <a:srgbClr val="404040"/>
                </a:solidFill>
                <a:latin typeface="페이퍼로지 5 Medium"/>
                <a:cs typeface="페이퍼로지 5 Medium"/>
              </a:rPr>
              <a:t>종류는</a:t>
            </a:r>
            <a:r>
              <a:rPr sz="1200" b="0" spc="25" dirty="0">
                <a:solidFill>
                  <a:srgbClr val="404040"/>
                </a:solidFill>
                <a:latin typeface="페이퍼로지 5 Medium"/>
                <a:cs typeface="페이퍼로지 5 Medium"/>
              </a:rPr>
              <a:t> </a:t>
            </a:r>
            <a:r>
              <a:rPr sz="1200" b="0" dirty="0">
                <a:solidFill>
                  <a:srgbClr val="404040"/>
                </a:solidFill>
                <a:latin typeface="페이퍼로지 5 Medium"/>
                <a:cs typeface="페이퍼로지 5 Medium"/>
              </a:rPr>
              <a:t>무엇이</a:t>
            </a:r>
            <a:r>
              <a:rPr sz="1200" b="0" spc="10" dirty="0">
                <a:solidFill>
                  <a:srgbClr val="404040"/>
                </a:solidFill>
                <a:latin typeface="페이퍼로지 5 Medium"/>
                <a:cs typeface="페이퍼로지 5 Medium"/>
              </a:rPr>
              <a:t> </a:t>
            </a:r>
            <a:r>
              <a:rPr sz="1200" b="0" spc="-20" dirty="0">
                <a:solidFill>
                  <a:srgbClr val="404040"/>
                </a:solidFill>
                <a:latin typeface="페이퍼로지 5 Medium"/>
                <a:cs typeface="페이퍼로지 5 Medium"/>
              </a:rPr>
              <a:t>있나요?</a:t>
            </a:r>
            <a:endParaRPr sz="1200">
              <a:latin typeface="페이퍼로지 5 Medium"/>
              <a:cs typeface="페이퍼로지 5 Medium"/>
            </a:endParaRPr>
          </a:p>
          <a:p>
            <a:pPr marL="227329" indent="-214629">
              <a:lnSpc>
                <a:spcPct val="100000"/>
              </a:lnSpc>
              <a:spcBef>
                <a:spcPts val="1440"/>
              </a:spcBef>
              <a:buFont typeface="Wingdings"/>
              <a:buChar char=""/>
              <a:tabLst>
                <a:tab pos="227329" algn="l"/>
              </a:tabLst>
            </a:pPr>
            <a:r>
              <a:rPr sz="1200" b="0" spc="-160" dirty="0">
                <a:solidFill>
                  <a:srgbClr val="404040"/>
                </a:solidFill>
                <a:latin typeface="페이퍼로지 5 Medium"/>
                <a:cs typeface="페이퍼로지 5 Medium"/>
              </a:rPr>
              <a:t>KT</a:t>
            </a:r>
            <a:r>
              <a:rPr sz="1200" b="0" spc="65" dirty="0">
                <a:solidFill>
                  <a:srgbClr val="404040"/>
                </a:solidFill>
                <a:latin typeface="페이퍼로지 5 Medium"/>
                <a:cs typeface="페이퍼로지 5 Medium"/>
              </a:rPr>
              <a:t> </a:t>
            </a:r>
            <a:r>
              <a:rPr sz="1200" b="0" dirty="0">
                <a:solidFill>
                  <a:srgbClr val="404040"/>
                </a:solidFill>
                <a:latin typeface="페이퍼로지 5 Medium"/>
                <a:cs typeface="페이퍼로지 5 Medium"/>
              </a:rPr>
              <a:t>서빙로봇으로 무엇을</a:t>
            </a:r>
            <a:r>
              <a:rPr sz="1200" b="0" spc="40" dirty="0">
                <a:solidFill>
                  <a:srgbClr val="404040"/>
                </a:solidFill>
                <a:latin typeface="페이퍼로지 5 Medium"/>
                <a:cs typeface="페이퍼로지 5 Medium"/>
              </a:rPr>
              <a:t> </a:t>
            </a:r>
            <a:r>
              <a:rPr sz="1200" b="0" dirty="0">
                <a:solidFill>
                  <a:srgbClr val="404040"/>
                </a:solidFill>
                <a:latin typeface="페이퍼로지 5 Medium"/>
                <a:cs typeface="페이퍼로지 5 Medium"/>
              </a:rPr>
              <a:t>할</a:t>
            </a:r>
            <a:r>
              <a:rPr sz="1200" b="0" spc="40" dirty="0">
                <a:solidFill>
                  <a:srgbClr val="404040"/>
                </a:solidFill>
                <a:latin typeface="페이퍼로지 5 Medium"/>
                <a:cs typeface="페이퍼로지 5 Medium"/>
              </a:rPr>
              <a:t> </a:t>
            </a:r>
            <a:r>
              <a:rPr sz="1200" b="0" dirty="0">
                <a:solidFill>
                  <a:srgbClr val="404040"/>
                </a:solidFill>
                <a:latin typeface="페이퍼로지 5 Medium"/>
                <a:cs typeface="페이퍼로지 5 Medium"/>
              </a:rPr>
              <a:t>수</a:t>
            </a:r>
            <a:r>
              <a:rPr sz="1200" b="0" spc="55" dirty="0">
                <a:solidFill>
                  <a:srgbClr val="404040"/>
                </a:solidFill>
                <a:latin typeface="페이퍼로지 5 Medium"/>
                <a:cs typeface="페이퍼로지 5 Medium"/>
              </a:rPr>
              <a:t> </a:t>
            </a:r>
            <a:r>
              <a:rPr sz="1200" b="0" spc="-25" dirty="0">
                <a:solidFill>
                  <a:srgbClr val="404040"/>
                </a:solidFill>
                <a:latin typeface="페이퍼로지 5 Medium"/>
                <a:cs typeface="페이퍼로지 5 Medium"/>
              </a:rPr>
              <a:t>있나요?</a:t>
            </a:r>
            <a:endParaRPr sz="1200">
              <a:latin typeface="페이퍼로지 5 Medium"/>
              <a:cs typeface="페이퍼로지 5 Medium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2"/>
            <a:ext cx="9144000" cy="5148580"/>
            <a:chOff x="0" y="62"/>
            <a:chExt cx="9144000" cy="51485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2"/>
              <a:ext cx="9143492" cy="51482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65676" y="2437967"/>
              <a:ext cx="464718" cy="37800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B662CBC5-76FE-261C-5149-245A550CEC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0B0875D7-312A-B2CD-FF04-0CFEF84E88D8}"/>
              </a:ext>
            </a:extLst>
          </p:cNvPr>
          <p:cNvGrpSpPr/>
          <p:nvPr/>
        </p:nvGrpSpPr>
        <p:grpSpPr>
          <a:xfrm>
            <a:off x="0" y="-50"/>
            <a:ext cx="9145270" cy="5144135"/>
            <a:chOff x="0" y="-50"/>
            <a:chExt cx="9145270" cy="5144135"/>
          </a:xfrm>
        </p:grpSpPr>
        <p:pic>
          <p:nvPicPr>
            <p:cNvPr id="3" name="object 3">
              <a:extLst>
                <a:ext uri="{FF2B5EF4-FFF2-40B4-BE49-F238E27FC236}">
                  <a16:creationId xmlns:a16="http://schemas.microsoft.com/office/drawing/2014/main" id="{7B97D86D-7FF7-2B1B-A52A-C864EE7FCF6B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52617" y="106121"/>
              <a:ext cx="2915285" cy="4863846"/>
            </a:xfrm>
            <a:prstGeom prst="rect">
              <a:avLst/>
            </a:prstGeom>
          </p:spPr>
        </p:pic>
        <p:pic>
          <p:nvPicPr>
            <p:cNvPr id="4" name="object 4">
              <a:extLst>
                <a:ext uri="{FF2B5EF4-FFF2-40B4-BE49-F238E27FC236}">
                  <a16:creationId xmlns:a16="http://schemas.microsoft.com/office/drawing/2014/main" id="{2EBFF89E-A8BA-4D37-C029-3353846E41F4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6002528" cy="5143500"/>
            </a:xfrm>
            <a:prstGeom prst="rect">
              <a:avLst/>
            </a:prstGeom>
          </p:spPr>
        </p:pic>
        <p:pic>
          <p:nvPicPr>
            <p:cNvPr id="5" name="object 5">
              <a:extLst>
                <a:ext uri="{FF2B5EF4-FFF2-40B4-BE49-F238E27FC236}">
                  <a16:creationId xmlns:a16="http://schemas.microsoft.com/office/drawing/2014/main" id="{B8354432-4D4E-0F3E-321D-CD64B379D421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56472" y="0"/>
              <a:ext cx="288378" cy="5143500"/>
            </a:xfrm>
            <a:prstGeom prst="rect">
              <a:avLst/>
            </a:prstGeom>
          </p:spPr>
        </p:pic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E803EA82-5665-D3F8-2397-5FB3B95C4BF7}"/>
                </a:ext>
              </a:extLst>
            </p:cNvPr>
            <p:cNvSpPr/>
            <p:nvPr/>
          </p:nvSpPr>
          <p:spPr>
            <a:xfrm>
              <a:off x="5867273" y="-51"/>
              <a:ext cx="3277235" cy="5144135"/>
            </a:xfrm>
            <a:custGeom>
              <a:avLst/>
              <a:gdLst/>
              <a:ahLst/>
              <a:cxnLst/>
              <a:rect l="l" t="t" r="r" b="b"/>
              <a:pathLst>
                <a:path w="3277234" h="5144135">
                  <a:moveTo>
                    <a:pt x="3275838" y="0"/>
                  </a:moveTo>
                  <a:lnTo>
                    <a:pt x="0" y="0"/>
                  </a:lnTo>
                  <a:lnTo>
                    <a:pt x="0" y="175437"/>
                  </a:lnTo>
                  <a:lnTo>
                    <a:pt x="3275838" y="175437"/>
                  </a:lnTo>
                  <a:lnTo>
                    <a:pt x="3275838" y="0"/>
                  </a:lnTo>
                  <a:close/>
                </a:path>
                <a:path w="3277234" h="5144135">
                  <a:moveTo>
                    <a:pt x="3276727" y="4968113"/>
                  </a:moveTo>
                  <a:lnTo>
                    <a:pt x="889" y="4968113"/>
                  </a:lnTo>
                  <a:lnTo>
                    <a:pt x="889" y="5143551"/>
                  </a:lnTo>
                  <a:lnTo>
                    <a:pt x="3276727" y="5143551"/>
                  </a:lnTo>
                  <a:lnTo>
                    <a:pt x="3276727" y="49681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>
              <a:extLst>
                <a:ext uri="{FF2B5EF4-FFF2-40B4-BE49-F238E27FC236}">
                  <a16:creationId xmlns:a16="http://schemas.microsoft.com/office/drawing/2014/main" id="{0167010F-7B2D-98D8-E7E0-C8573372A069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0247" y="4622291"/>
              <a:ext cx="1206245" cy="124205"/>
            </a:xfrm>
            <a:prstGeom prst="rect">
              <a:avLst/>
            </a:prstGeom>
          </p:spPr>
        </p:pic>
      </p:grpSp>
      <p:sp>
        <p:nvSpPr>
          <p:cNvPr id="8" name="object 8">
            <a:extLst>
              <a:ext uri="{FF2B5EF4-FFF2-40B4-BE49-F238E27FC236}">
                <a16:creationId xmlns:a16="http://schemas.microsoft.com/office/drawing/2014/main" id="{DE48F9C8-F774-4E75-406B-737962EA071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43280" y="2045284"/>
            <a:ext cx="443352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80" dirty="0"/>
              <a:t>KT</a:t>
            </a:r>
            <a:r>
              <a:rPr sz="2800" spc="-185" dirty="0"/>
              <a:t> </a:t>
            </a:r>
            <a:r>
              <a:rPr lang="ko-KR" altLang="en-US" sz="2800" spc="-395" dirty="0"/>
              <a:t>소상공인지원</a:t>
            </a:r>
            <a:r>
              <a:rPr sz="2800" spc="-180" dirty="0"/>
              <a:t> </a:t>
            </a:r>
            <a:r>
              <a:rPr sz="2800" spc="-395" dirty="0"/>
              <a:t>통합</a:t>
            </a:r>
            <a:r>
              <a:rPr sz="2800" spc="-175" dirty="0"/>
              <a:t> </a:t>
            </a:r>
            <a:r>
              <a:rPr sz="2800" spc="-420" dirty="0"/>
              <a:t>제안서</a:t>
            </a:r>
            <a:endParaRPr sz="2800" dirty="0"/>
          </a:p>
        </p:txBody>
      </p:sp>
      <p:pic>
        <p:nvPicPr>
          <p:cNvPr id="11" name="object 11">
            <a:extLst>
              <a:ext uri="{FF2B5EF4-FFF2-40B4-BE49-F238E27FC236}">
                <a16:creationId xmlns:a16="http://schemas.microsoft.com/office/drawing/2014/main" id="{5FD125A6-14A2-4966-FD6C-226165E2E2B8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479795" y="4469929"/>
            <a:ext cx="392023" cy="318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50116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6784" y="176783"/>
            <a:ext cx="8790431" cy="479145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74802" y="421969"/>
            <a:ext cx="4129404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sz="2100" spc="-15" baseline="11904" dirty="0"/>
              <a:t>1-</a:t>
            </a:r>
            <a:r>
              <a:rPr sz="2100" spc="-37" baseline="11904" dirty="0"/>
              <a:t>1</a:t>
            </a:r>
            <a:r>
              <a:rPr sz="2100" spc="-240" baseline="11904" dirty="0"/>
              <a:t> </a:t>
            </a:r>
            <a:r>
              <a:rPr sz="2000" spc="-130" dirty="0"/>
              <a:t>KT</a:t>
            </a:r>
            <a:r>
              <a:rPr sz="2000" spc="-140" dirty="0"/>
              <a:t> </a:t>
            </a:r>
            <a:r>
              <a:rPr sz="2000" spc="-290" dirty="0"/>
              <a:t>서빙로봇의</a:t>
            </a:r>
            <a:r>
              <a:rPr sz="2000" spc="-150" dirty="0"/>
              <a:t> </a:t>
            </a:r>
            <a:r>
              <a:rPr sz="2000" spc="-290" dirty="0"/>
              <a:t>종류는</a:t>
            </a:r>
            <a:r>
              <a:rPr sz="2000" spc="-145" dirty="0"/>
              <a:t> </a:t>
            </a:r>
            <a:r>
              <a:rPr sz="2000" spc="-290" dirty="0"/>
              <a:t>무엇이</a:t>
            </a:r>
            <a:r>
              <a:rPr sz="2000" spc="-150" dirty="0"/>
              <a:t> </a:t>
            </a:r>
            <a:r>
              <a:rPr sz="2000" spc="-90" dirty="0"/>
              <a:t>있나요?</a:t>
            </a:r>
            <a:endParaRPr sz="2000"/>
          </a:p>
        </p:txBody>
      </p:sp>
      <p:sp>
        <p:nvSpPr>
          <p:cNvPr id="4" name="object 4"/>
          <p:cNvSpPr txBox="1"/>
          <p:nvPr/>
        </p:nvSpPr>
        <p:spPr>
          <a:xfrm>
            <a:off x="707237" y="846785"/>
            <a:ext cx="4109085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사장님의</a:t>
            </a:r>
            <a:r>
              <a:rPr sz="1100" b="0" spc="1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어떤</a:t>
            </a:r>
            <a:r>
              <a:rPr sz="1100" b="0" spc="2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매장</a:t>
            </a:r>
            <a:r>
              <a:rPr sz="1100" b="0" spc="2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환경에도</a:t>
            </a:r>
            <a:r>
              <a:rPr sz="1100" b="0" spc="1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딱</a:t>
            </a:r>
            <a:r>
              <a:rPr sz="1100" b="0" spc="3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맞는</a:t>
            </a:r>
            <a:r>
              <a:rPr sz="1100" b="0" spc="3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서빙로봇을</a:t>
            </a:r>
            <a:r>
              <a:rPr sz="1100" b="0" spc="1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spc="-7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KT에서</a:t>
            </a:r>
            <a:r>
              <a:rPr sz="1100" b="0" spc="1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고를</a:t>
            </a:r>
            <a:r>
              <a:rPr sz="1100" b="0" spc="2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수</a:t>
            </a:r>
            <a:r>
              <a:rPr sz="1100" b="0" spc="4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spc="-1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있습니다.</a:t>
            </a:r>
            <a:endParaRPr sz="1100">
              <a:latin typeface="페이퍼로지 5 Medium"/>
              <a:cs typeface="페이퍼로지 5 Medium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408049" y="1085099"/>
            <a:ext cx="6324600" cy="3803650"/>
            <a:chOff x="1408049" y="1085099"/>
            <a:chExt cx="6324600" cy="380365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08049" y="1109675"/>
              <a:ext cx="6219062" cy="377850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132065" y="1092084"/>
              <a:ext cx="600710" cy="328295"/>
            </a:xfrm>
            <a:custGeom>
              <a:avLst/>
              <a:gdLst/>
              <a:ahLst/>
              <a:cxnLst/>
              <a:rect l="l" t="t" r="r" b="b"/>
              <a:pathLst>
                <a:path w="600709" h="328294">
                  <a:moveTo>
                    <a:pt x="337320" y="0"/>
                  </a:moveTo>
                  <a:lnTo>
                    <a:pt x="276351" y="5957"/>
                  </a:lnTo>
                  <a:lnTo>
                    <a:pt x="216315" y="18299"/>
                  </a:lnTo>
                  <a:lnTo>
                    <a:pt x="161341" y="36014"/>
                  </a:lnTo>
                  <a:lnTo>
                    <a:pt x="112541" y="58287"/>
                  </a:lnTo>
                  <a:lnTo>
                    <a:pt x="71024" y="84300"/>
                  </a:lnTo>
                  <a:lnTo>
                    <a:pt x="37902" y="113236"/>
                  </a:lnTo>
                  <a:lnTo>
                    <a:pt x="14283" y="144278"/>
                  </a:lnTo>
                  <a:lnTo>
                    <a:pt x="0" y="209411"/>
                  </a:lnTo>
                  <a:lnTo>
                    <a:pt x="10920" y="240375"/>
                  </a:lnTo>
                  <a:lnTo>
                    <a:pt x="64653" y="290129"/>
                  </a:lnTo>
                  <a:lnTo>
                    <a:pt x="104854" y="308011"/>
                  </a:lnTo>
                  <a:lnTo>
                    <a:pt x="152205" y="320624"/>
                  </a:lnTo>
                  <a:lnTo>
                    <a:pt x="205400" y="327515"/>
                  </a:lnTo>
                  <a:lnTo>
                    <a:pt x="263135" y="328230"/>
                  </a:lnTo>
                  <a:lnTo>
                    <a:pt x="324103" y="322314"/>
                  </a:lnTo>
                  <a:lnTo>
                    <a:pt x="384140" y="309967"/>
                  </a:lnTo>
                  <a:lnTo>
                    <a:pt x="439114" y="292237"/>
                  </a:lnTo>
                  <a:lnTo>
                    <a:pt x="487914" y="269944"/>
                  </a:lnTo>
                  <a:lnTo>
                    <a:pt x="529431" y="243907"/>
                  </a:lnTo>
                  <a:lnTo>
                    <a:pt x="562553" y="214948"/>
                  </a:lnTo>
                  <a:lnTo>
                    <a:pt x="586172" y="183886"/>
                  </a:lnTo>
                  <a:lnTo>
                    <a:pt x="600455" y="118733"/>
                  </a:lnTo>
                  <a:lnTo>
                    <a:pt x="589535" y="87769"/>
                  </a:lnTo>
                  <a:lnTo>
                    <a:pt x="535802" y="38022"/>
                  </a:lnTo>
                  <a:lnTo>
                    <a:pt x="495601" y="20149"/>
                  </a:lnTo>
                  <a:lnTo>
                    <a:pt x="448250" y="7551"/>
                  </a:lnTo>
                  <a:lnTo>
                    <a:pt x="395055" y="683"/>
                  </a:lnTo>
                  <a:lnTo>
                    <a:pt x="337320" y="0"/>
                  </a:lnTo>
                  <a:close/>
                </a:path>
              </a:pathLst>
            </a:custGeom>
            <a:solidFill>
              <a:srgbClr val="F1707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208520" y="1098791"/>
              <a:ext cx="465569" cy="36196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314691" y="1185798"/>
              <a:ext cx="232409" cy="13157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842634" y="1085099"/>
              <a:ext cx="600710" cy="328295"/>
            </a:xfrm>
            <a:custGeom>
              <a:avLst/>
              <a:gdLst/>
              <a:ahLst/>
              <a:cxnLst/>
              <a:rect l="l" t="t" r="r" b="b"/>
              <a:pathLst>
                <a:path w="600710" h="328294">
                  <a:moveTo>
                    <a:pt x="337357" y="0"/>
                  </a:moveTo>
                  <a:lnTo>
                    <a:pt x="276351" y="5957"/>
                  </a:lnTo>
                  <a:lnTo>
                    <a:pt x="216315" y="18299"/>
                  </a:lnTo>
                  <a:lnTo>
                    <a:pt x="161341" y="36014"/>
                  </a:lnTo>
                  <a:lnTo>
                    <a:pt x="112541" y="58287"/>
                  </a:lnTo>
                  <a:lnTo>
                    <a:pt x="71024" y="84300"/>
                  </a:lnTo>
                  <a:lnTo>
                    <a:pt x="37902" y="113236"/>
                  </a:lnTo>
                  <a:lnTo>
                    <a:pt x="14283" y="144278"/>
                  </a:lnTo>
                  <a:lnTo>
                    <a:pt x="0" y="209411"/>
                  </a:lnTo>
                  <a:lnTo>
                    <a:pt x="10920" y="240375"/>
                  </a:lnTo>
                  <a:lnTo>
                    <a:pt x="64653" y="290129"/>
                  </a:lnTo>
                  <a:lnTo>
                    <a:pt x="104854" y="308011"/>
                  </a:lnTo>
                  <a:lnTo>
                    <a:pt x="152205" y="320624"/>
                  </a:lnTo>
                  <a:lnTo>
                    <a:pt x="205400" y="327515"/>
                  </a:lnTo>
                  <a:lnTo>
                    <a:pt x="263135" y="328230"/>
                  </a:lnTo>
                  <a:lnTo>
                    <a:pt x="324103" y="322314"/>
                  </a:lnTo>
                  <a:lnTo>
                    <a:pt x="384140" y="309967"/>
                  </a:lnTo>
                  <a:lnTo>
                    <a:pt x="439114" y="292237"/>
                  </a:lnTo>
                  <a:lnTo>
                    <a:pt x="487914" y="269944"/>
                  </a:lnTo>
                  <a:lnTo>
                    <a:pt x="529431" y="243907"/>
                  </a:lnTo>
                  <a:lnTo>
                    <a:pt x="562553" y="214948"/>
                  </a:lnTo>
                  <a:lnTo>
                    <a:pt x="586172" y="183886"/>
                  </a:lnTo>
                  <a:lnTo>
                    <a:pt x="600455" y="118733"/>
                  </a:lnTo>
                  <a:lnTo>
                    <a:pt x="589540" y="87769"/>
                  </a:lnTo>
                  <a:lnTo>
                    <a:pt x="535836" y="38022"/>
                  </a:lnTo>
                  <a:lnTo>
                    <a:pt x="495649" y="20149"/>
                  </a:lnTo>
                  <a:lnTo>
                    <a:pt x="448306" y="7551"/>
                  </a:lnTo>
                  <a:lnTo>
                    <a:pt x="395108" y="683"/>
                  </a:lnTo>
                  <a:lnTo>
                    <a:pt x="337357" y="0"/>
                  </a:lnTo>
                  <a:close/>
                </a:path>
              </a:pathLst>
            </a:custGeom>
            <a:solidFill>
              <a:srgbClr val="F1707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919215" y="1091183"/>
              <a:ext cx="465569" cy="36347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025261" y="1178813"/>
              <a:ext cx="232537" cy="13157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sz="2100" spc="-15" baseline="11904" dirty="0"/>
              <a:t>1-</a:t>
            </a:r>
            <a:r>
              <a:rPr sz="2100" spc="-37" baseline="11904" dirty="0"/>
              <a:t>2</a:t>
            </a:r>
            <a:r>
              <a:rPr sz="2100" spc="-240" baseline="11904" dirty="0"/>
              <a:t> </a:t>
            </a:r>
            <a:r>
              <a:rPr sz="2000" spc="-130" dirty="0"/>
              <a:t>KT</a:t>
            </a:r>
            <a:r>
              <a:rPr sz="2000" spc="-150" dirty="0"/>
              <a:t> </a:t>
            </a:r>
            <a:r>
              <a:rPr sz="2000" spc="-290" dirty="0"/>
              <a:t>서빙로봇으로</a:t>
            </a:r>
            <a:r>
              <a:rPr sz="2000" spc="-150" dirty="0"/>
              <a:t> </a:t>
            </a:r>
            <a:r>
              <a:rPr sz="2000" spc="-290" dirty="0"/>
              <a:t>무엇을</a:t>
            </a:r>
            <a:r>
              <a:rPr sz="2000" spc="-150" dirty="0"/>
              <a:t> </a:t>
            </a:r>
            <a:r>
              <a:rPr sz="2000" spc="-280" dirty="0"/>
              <a:t>할</a:t>
            </a:r>
            <a:r>
              <a:rPr sz="2000" spc="-155" dirty="0"/>
              <a:t> </a:t>
            </a:r>
            <a:r>
              <a:rPr sz="2000" spc="-280" dirty="0"/>
              <a:t>수</a:t>
            </a:r>
            <a:r>
              <a:rPr sz="2000" spc="-140" dirty="0"/>
              <a:t> </a:t>
            </a:r>
            <a:r>
              <a:rPr sz="2000" spc="-90" dirty="0"/>
              <a:t>있나요?</a:t>
            </a:r>
            <a:endParaRPr sz="2000"/>
          </a:p>
        </p:txBody>
      </p:sp>
      <p:sp>
        <p:nvSpPr>
          <p:cNvPr id="3" name="object 3"/>
          <p:cNvSpPr txBox="1"/>
          <p:nvPr/>
        </p:nvSpPr>
        <p:spPr>
          <a:xfrm>
            <a:off x="707237" y="842009"/>
            <a:ext cx="374142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0" spc="-14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KT</a:t>
            </a:r>
            <a:r>
              <a:rPr sz="1100" b="0" spc="6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서빙로봇은</a:t>
            </a:r>
            <a:r>
              <a:rPr sz="1100" b="0" spc="-3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서빙/순회/퇴식/안내의</a:t>
            </a:r>
            <a:r>
              <a:rPr sz="1100" b="0" spc="1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방법으로</a:t>
            </a:r>
            <a:r>
              <a:rPr sz="1100" b="0" spc="1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이용할</a:t>
            </a:r>
            <a:r>
              <a:rPr sz="1100" b="0" spc="2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수</a:t>
            </a:r>
            <a:r>
              <a:rPr sz="1100" b="0" spc="3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spc="-1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있습니다.</a:t>
            </a:r>
            <a:endParaRPr sz="1100">
              <a:latin typeface="페이퍼로지 5 Medium"/>
              <a:cs typeface="페이퍼로지 5 Medium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94398" y="1179956"/>
            <a:ext cx="6408420" cy="3560445"/>
            <a:chOff x="294398" y="1179956"/>
            <a:chExt cx="6408420" cy="3560445"/>
          </a:xfrm>
        </p:grpSpPr>
        <p:sp>
          <p:nvSpPr>
            <p:cNvPr id="5" name="object 5"/>
            <p:cNvSpPr/>
            <p:nvPr/>
          </p:nvSpPr>
          <p:spPr>
            <a:xfrm>
              <a:off x="300748" y="1190116"/>
              <a:ext cx="2077085" cy="3543935"/>
            </a:xfrm>
            <a:custGeom>
              <a:avLst/>
              <a:gdLst/>
              <a:ahLst/>
              <a:cxnLst/>
              <a:rect l="l" t="t" r="r" b="b"/>
              <a:pathLst>
                <a:path w="2077085" h="3543935">
                  <a:moveTo>
                    <a:pt x="1946262" y="0"/>
                  </a:moveTo>
                  <a:lnTo>
                    <a:pt x="130403" y="0"/>
                  </a:lnTo>
                  <a:lnTo>
                    <a:pt x="79643" y="10253"/>
                  </a:lnTo>
                  <a:lnTo>
                    <a:pt x="38193" y="38211"/>
                  </a:lnTo>
                  <a:lnTo>
                    <a:pt x="10247" y="79670"/>
                  </a:lnTo>
                  <a:lnTo>
                    <a:pt x="0" y="130428"/>
                  </a:lnTo>
                  <a:lnTo>
                    <a:pt x="0" y="3413226"/>
                  </a:lnTo>
                  <a:lnTo>
                    <a:pt x="10247" y="3463993"/>
                  </a:lnTo>
                  <a:lnTo>
                    <a:pt x="38193" y="3505447"/>
                  </a:lnTo>
                  <a:lnTo>
                    <a:pt x="79643" y="3533395"/>
                  </a:lnTo>
                  <a:lnTo>
                    <a:pt x="130403" y="3543642"/>
                  </a:lnTo>
                  <a:lnTo>
                    <a:pt x="1946262" y="3543642"/>
                  </a:lnTo>
                  <a:lnTo>
                    <a:pt x="1997000" y="3533395"/>
                  </a:lnTo>
                  <a:lnTo>
                    <a:pt x="2038416" y="3505447"/>
                  </a:lnTo>
                  <a:lnTo>
                    <a:pt x="2066330" y="3463993"/>
                  </a:lnTo>
                  <a:lnTo>
                    <a:pt x="2076564" y="3413226"/>
                  </a:lnTo>
                  <a:lnTo>
                    <a:pt x="2076564" y="130428"/>
                  </a:lnTo>
                  <a:lnTo>
                    <a:pt x="2066330" y="79670"/>
                  </a:lnTo>
                  <a:lnTo>
                    <a:pt x="2038416" y="38211"/>
                  </a:lnTo>
                  <a:lnTo>
                    <a:pt x="1997000" y="10253"/>
                  </a:lnTo>
                  <a:lnTo>
                    <a:pt x="19462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00748" y="1190116"/>
              <a:ext cx="2077085" cy="3543935"/>
            </a:xfrm>
            <a:custGeom>
              <a:avLst/>
              <a:gdLst/>
              <a:ahLst/>
              <a:cxnLst/>
              <a:rect l="l" t="t" r="r" b="b"/>
              <a:pathLst>
                <a:path w="2077085" h="3543935">
                  <a:moveTo>
                    <a:pt x="0" y="130428"/>
                  </a:moveTo>
                  <a:lnTo>
                    <a:pt x="10247" y="79670"/>
                  </a:lnTo>
                  <a:lnTo>
                    <a:pt x="38193" y="38211"/>
                  </a:lnTo>
                  <a:lnTo>
                    <a:pt x="79643" y="10253"/>
                  </a:lnTo>
                  <a:lnTo>
                    <a:pt x="130403" y="0"/>
                  </a:lnTo>
                  <a:lnTo>
                    <a:pt x="1946262" y="0"/>
                  </a:lnTo>
                  <a:lnTo>
                    <a:pt x="1997000" y="10253"/>
                  </a:lnTo>
                  <a:lnTo>
                    <a:pt x="2038416" y="38211"/>
                  </a:lnTo>
                  <a:lnTo>
                    <a:pt x="2066330" y="79670"/>
                  </a:lnTo>
                  <a:lnTo>
                    <a:pt x="2076564" y="130428"/>
                  </a:lnTo>
                  <a:lnTo>
                    <a:pt x="2076564" y="3413226"/>
                  </a:lnTo>
                  <a:lnTo>
                    <a:pt x="2066330" y="3463993"/>
                  </a:lnTo>
                  <a:lnTo>
                    <a:pt x="2038416" y="3505447"/>
                  </a:lnTo>
                  <a:lnTo>
                    <a:pt x="1997000" y="3533395"/>
                  </a:lnTo>
                  <a:lnTo>
                    <a:pt x="1946262" y="3543642"/>
                  </a:lnTo>
                  <a:lnTo>
                    <a:pt x="130403" y="3543642"/>
                  </a:lnTo>
                  <a:lnTo>
                    <a:pt x="79643" y="3533395"/>
                  </a:lnTo>
                  <a:lnTo>
                    <a:pt x="38193" y="3505447"/>
                  </a:lnTo>
                  <a:lnTo>
                    <a:pt x="10247" y="3463993"/>
                  </a:lnTo>
                  <a:lnTo>
                    <a:pt x="0" y="3413226"/>
                  </a:lnTo>
                  <a:lnTo>
                    <a:pt x="0" y="130428"/>
                  </a:lnTo>
                  <a:close/>
                </a:path>
              </a:pathLst>
            </a:custGeom>
            <a:ln w="12700">
              <a:solidFill>
                <a:srgbClr val="00958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463673" y="1190116"/>
              <a:ext cx="2077085" cy="3543935"/>
            </a:xfrm>
            <a:custGeom>
              <a:avLst/>
              <a:gdLst/>
              <a:ahLst/>
              <a:cxnLst/>
              <a:rect l="l" t="t" r="r" b="b"/>
              <a:pathLst>
                <a:path w="2077085" h="3543935">
                  <a:moveTo>
                    <a:pt x="1946148" y="0"/>
                  </a:moveTo>
                  <a:lnTo>
                    <a:pt x="130428" y="0"/>
                  </a:lnTo>
                  <a:lnTo>
                    <a:pt x="79617" y="10253"/>
                  </a:lnTo>
                  <a:lnTo>
                    <a:pt x="38163" y="38211"/>
                  </a:lnTo>
                  <a:lnTo>
                    <a:pt x="10235" y="79670"/>
                  </a:lnTo>
                  <a:lnTo>
                    <a:pt x="0" y="130428"/>
                  </a:lnTo>
                  <a:lnTo>
                    <a:pt x="0" y="3413226"/>
                  </a:lnTo>
                  <a:lnTo>
                    <a:pt x="10235" y="3463993"/>
                  </a:lnTo>
                  <a:lnTo>
                    <a:pt x="38163" y="3505447"/>
                  </a:lnTo>
                  <a:lnTo>
                    <a:pt x="79617" y="3533395"/>
                  </a:lnTo>
                  <a:lnTo>
                    <a:pt x="130428" y="3543642"/>
                  </a:lnTo>
                  <a:lnTo>
                    <a:pt x="1946148" y="3543642"/>
                  </a:lnTo>
                  <a:lnTo>
                    <a:pt x="1996906" y="3533395"/>
                  </a:lnTo>
                  <a:lnTo>
                    <a:pt x="2038365" y="3505447"/>
                  </a:lnTo>
                  <a:lnTo>
                    <a:pt x="2066323" y="3463993"/>
                  </a:lnTo>
                  <a:lnTo>
                    <a:pt x="2076577" y="3413226"/>
                  </a:lnTo>
                  <a:lnTo>
                    <a:pt x="2076577" y="130428"/>
                  </a:lnTo>
                  <a:lnTo>
                    <a:pt x="2066323" y="79670"/>
                  </a:lnTo>
                  <a:lnTo>
                    <a:pt x="2038365" y="38211"/>
                  </a:lnTo>
                  <a:lnTo>
                    <a:pt x="1996906" y="10253"/>
                  </a:lnTo>
                  <a:lnTo>
                    <a:pt x="19461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463673" y="1190116"/>
              <a:ext cx="2077085" cy="3543935"/>
            </a:xfrm>
            <a:custGeom>
              <a:avLst/>
              <a:gdLst/>
              <a:ahLst/>
              <a:cxnLst/>
              <a:rect l="l" t="t" r="r" b="b"/>
              <a:pathLst>
                <a:path w="2077085" h="3543935">
                  <a:moveTo>
                    <a:pt x="0" y="130428"/>
                  </a:moveTo>
                  <a:lnTo>
                    <a:pt x="10235" y="79670"/>
                  </a:lnTo>
                  <a:lnTo>
                    <a:pt x="38163" y="38211"/>
                  </a:lnTo>
                  <a:lnTo>
                    <a:pt x="79617" y="10253"/>
                  </a:lnTo>
                  <a:lnTo>
                    <a:pt x="130428" y="0"/>
                  </a:lnTo>
                  <a:lnTo>
                    <a:pt x="1946148" y="0"/>
                  </a:lnTo>
                  <a:lnTo>
                    <a:pt x="1996906" y="10253"/>
                  </a:lnTo>
                  <a:lnTo>
                    <a:pt x="2038365" y="38211"/>
                  </a:lnTo>
                  <a:lnTo>
                    <a:pt x="2066323" y="79670"/>
                  </a:lnTo>
                  <a:lnTo>
                    <a:pt x="2076577" y="130428"/>
                  </a:lnTo>
                  <a:lnTo>
                    <a:pt x="2076577" y="3413226"/>
                  </a:lnTo>
                  <a:lnTo>
                    <a:pt x="2066323" y="3463993"/>
                  </a:lnTo>
                  <a:lnTo>
                    <a:pt x="2038365" y="3505447"/>
                  </a:lnTo>
                  <a:lnTo>
                    <a:pt x="1996906" y="3533395"/>
                  </a:lnTo>
                  <a:lnTo>
                    <a:pt x="1946148" y="3543642"/>
                  </a:lnTo>
                  <a:lnTo>
                    <a:pt x="130428" y="3543642"/>
                  </a:lnTo>
                  <a:lnTo>
                    <a:pt x="79617" y="3533395"/>
                  </a:lnTo>
                  <a:lnTo>
                    <a:pt x="38163" y="3505447"/>
                  </a:lnTo>
                  <a:lnTo>
                    <a:pt x="10235" y="3463993"/>
                  </a:lnTo>
                  <a:lnTo>
                    <a:pt x="0" y="3413226"/>
                  </a:lnTo>
                  <a:lnTo>
                    <a:pt x="0" y="130428"/>
                  </a:lnTo>
                  <a:close/>
                </a:path>
              </a:pathLst>
            </a:custGeom>
            <a:ln w="12700">
              <a:solidFill>
                <a:srgbClr val="00958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619371" y="1186306"/>
              <a:ext cx="2077085" cy="3543935"/>
            </a:xfrm>
            <a:custGeom>
              <a:avLst/>
              <a:gdLst/>
              <a:ahLst/>
              <a:cxnLst/>
              <a:rect l="l" t="t" r="r" b="b"/>
              <a:pathLst>
                <a:path w="2077084" h="3543935">
                  <a:moveTo>
                    <a:pt x="1946148" y="0"/>
                  </a:moveTo>
                  <a:lnTo>
                    <a:pt x="130428" y="0"/>
                  </a:lnTo>
                  <a:lnTo>
                    <a:pt x="79670" y="10253"/>
                  </a:lnTo>
                  <a:lnTo>
                    <a:pt x="38211" y="38211"/>
                  </a:lnTo>
                  <a:lnTo>
                    <a:pt x="10253" y="79670"/>
                  </a:lnTo>
                  <a:lnTo>
                    <a:pt x="0" y="130428"/>
                  </a:lnTo>
                  <a:lnTo>
                    <a:pt x="0" y="3413175"/>
                  </a:lnTo>
                  <a:lnTo>
                    <a:pt x="10253" y="3463937"/>
                  </a:lnTo>
                  <a:lnTo>
                    <a:pt x="38211" y="3505392"/>
                  </a:lnTo>
                  <a:lnTo>
                    <a:pt x="79670" y="3533342"/>
                  </a:lnTo>
                  <a:lnTo>
                    <a:pt x="130428" y="3543592"/>
                  </a:lnTo>
                  <a:lnTo>
                    <a:pt x="1946148" y="3543592"/>
                  </a:lnTo>
                  <a:lnTo>
                    <a:pt x="1996906" y="3533342"/>
                  </a:lnTo>
                  <a:lnTo>
                    <a:pt x="2038365" y="3505392"/>
                  </a:lnTo>
                  <a:lnTo>
                    <a:pt x="2066323" y="3463937"/>
                  </a:lnTo>
                  <a:lnTo>
                    <a:pt x="2076577" y="3413175"/>
                  </a:lnTo>
                  <a:lnTo>
                    <a:pt x="2076577" y="130428"/>
                  </a:lnTo>
                  <a:lnTo>
                    <a:pt x="2066323" y="79670"/>
                  </a:lnTo>
                  <a:lnTo>
                    <a:pt x="2038365" y="38211"/>
                  </a:lnTo>
                  <a:lnTo>
                    <a:pt x="1996906" y="10253"/>
                  </a:lnTo>
                  <a:lnTo>
                    <a:pt x="19461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619371" y="1186306"/>
              <a:ext cx="2077085" cy="3543935"/>
            </a:xfrm>
            <a:custGeom>
              <a:avLst/>
              <a:gdLst/>
              <a:ahLst/>
              <a:cxnLst/>
              <a:rect l="l" t="t" r="r" b="b"/>
              <a:pathLst>
                <a:path w="2077084" h="3543935">
                  <a:moveTo>
                    <a:pt x="0" y="130428"/>
                  </a:moveTo>
                  <a:lnTo>
                    <a:pt x="10253" y="79670"/>
                  </a:lnTo>
                  <a:lnTo>
                    <a:pt x="38211" y="38211"/>
                  </a:lnTo>
                  <a:lnTo>
                    <a:pt x="79670" y="10253"/>
                  </a:lnTo>
                  <a:lnTo>
                    <a:pt x="130428" y="0"/>
                  </a:lnTo>
                  <a:lnTo>
                    <a:pt x="1946148" y="0"/>
                  </a:lnTo>
                  <a:lnTo>
                    <a:pt x="1996906" y="10253"/>
                  </a:lnTo>
                  <a:lnTo>
                    <a:pt x="2038365" y="38211"/>
                  </a:lnTo>
                  <a:lnTo>
                    <a:pt x="2066323" y="79670"/>
                  </a:lnTo>
                  <a:lnTo>
                    <a:pt x="2076577" y="130428"/>
                  </a:lnTo>
                  <a:lnTo>
                    <a:pt x="2076577" y="3413175"/>
                  </a:lnTo>
                  <a:lnTo>
                    <a:pt x="2066323" y="3463937"/>
                  </a:lnTo>
                  <a:lnTo>
                    <a:pt x="2038365" y="3505392"/>
                  </a:lnTo>
                  <a:lnTo>
                    <a:pt x="1996906" y="3533342"/>
                  </a:lnTo>
                  <a:lnTo>
                    <a:pt x="1946148" y="3543592"/>
                  </a:lnTo>
                  <a:lnTo>
                    <a:pt x="130428" y="3543592"/>
                  </a:lnTo>
                  <a:lnTo>
                    <a:pt x="79670" y="3533342"/>
                  </a:lnTo>
                  <a:lnTo>
                    <a:pt x="38211" y="3505392"/>
                  </a:lnTo>
                  <a:lnTo>
                    <a:pt x="10253" y="3463937"/>
                  </a:lnTo>
                  <a:lnTo>
                    <a:pt x="0" y="3413175"/>
                  </a:lnTo>
                  <a:lnTo>
                    <a:pt x="0" y="130428"/>
                  </a:lnTo>
                  <a:close/>
                </a:path>
              </a:pathLst>
            </a:custGeom>
            <a:ln w="12700">
              <a:solidFill>
                <a:srgbClr val="00958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3261740" y="1340941"/>
            <a:ext cx="467359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0" u="sng" spc="-20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순회모드</a:t>
            </a:r>
            <a:endParaRPr sz="1000">
              <a:latin typeface="페이퍼로지 5 Medium"/>
              <a:cs typeface="페이퍼로지 5 Medium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83360" y="1340941"/>
            <a:ext cx="467359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0" u="sng" spc="-20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서빙모드</a:t>
            </a:r>
            <a:endParaRPr sz="1000">
              <a:latin typeface="페이퍼로지 5 Medium"/>
              <a:cs typeface="페이퍼로지 5 Medium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413628" y="1340307"/>
            <a:ext cx="467359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0" u="sng" spc="-20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퇴식모드</a:t>
            </a:r>
            <a:endParaRPr sz="1000">
              <a:latin typeface="페이퍼로지 5 Medium"/>
              <a:cs typeface="페이퍼로지 5 Medium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434314" y="1167510"/>
            <a:ext cx="8422005" cy="3556635"/>
            <a:chOff x="434314" y="1167510"/>
            <a:chExt cx="8422005" cy="3556635"/>
          </a:xfrm>
        </p:grpSpPr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4314" y="1793290"/>
              <a:ext cx="1783461" cy="119438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10231" y="1793290"/>
              <a:ext cx="1783460" cy="119438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65928" y="1773808"/>
              <a:ext cx="1783461" cy="1194308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6773290" y="1173860"/>
              <a:ext cx="2077085" cy="3543935"/>
            </a:xfrm>
            <a:custGeom>
              <a:avLst/>
              <a:gdLst/>
              <a:ahLst/>
              <a:cxnLst/>
              <a:rect l="l" t="t" r="r" b="b"/>
              <a:pathLst>
                <a:path w="2077084" h="3543935">
                  <a:moveTo>
                    <a:pt x="1946148" y="0"/>
                  </a:moveTo>
                  <a:lnTo>
                    <a:pt x="130428" y="0"/>
                  </a:lnTo>
                  <a:lnTo>
                    <a:pt x="79670" y="10253"/>
                  </a:lnTo>
                  <a:lnTo>
                    <a:pt x="38211" y="38211"/>
                  </a:lnTo>
                  <a:lnTo>
                    <a:pt x="10253" y="79670"/>
                  </a:lnTo>
                  <a:lnTo>
                    <a:pt x="0" y="130428"/>
                  </a:lnTo>
                  <a:lnTo>
                    <a:pt x="0" y="3413163"/>
                  </a:lnTo>
                  <a:lnTo>
                    <a:pt x="10253" y="3463930"/>
                  </a:lnTo>
                  <a:lnTo>
                    <a:pt x="38211" y="3505384"/>
                  </a:lnTo>
                  <a:lnTo>
                    <a:pt x="79670" y="3533331"/>
                  </a:lnTo>
                  <a:lnTo>
                    <a:pt x="130428" y="3543579"/>
                  </a:lnTo>
                  <a:lnTo>
                    <a:pt x="1946148" y="3543579"/>
                  </a:lnTo>
                  <a:lnTo>
                    <a:pt x="1996906" y="3533331"/>
                  </a:lnTo>
                  <a:lnTo>
                    <a:pt x="2038365" y="3505384"/>
                  </a:lnTo>
                  <a:lnTo>
                    <a:pt x="2066323" y="3463930"/>
                  </a:lnTo>
                  <a:lnTo>
                    <a:pt x="2076577" y="3413163"/>
                  </a:lnTo>
                  <a:lnTo>
                    <a:pt x="2076577" y="130428"/>
                  </a:lnTo>
                  <a:lnTo>
                    <a:pt x="2066323" y="79670"/>
                  </a:lnTo>
                  <a:lnTo>
                    <a:pt x="2038365" y="38211"/>
                  </a:lnTo>
                  <a:lnTo>
                    <a:pt x="1996906" y="10253"/>
                  </a:lnTo>
                  <a:lnTo>
                    <a:pt x="19461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773290" y="1173860"/>
              <a:ext cx="2077085" cy="3543935"/>
            </a:xfrm>
            <a:custGeom>
              <a:avLst/>
              <a:gdLst/>
              <a:ahLst/>
              <a:cxnLst/>
              <a:rect l="l" t="t" r="r" b="b"/>
              <a:pathLst>
                <a:path w="2077084" h="3543935">
                  <a:moveTo>
                    <a:pt x="0" y="130428"/>
                  </a:moveTo>
                  <a:lnTo>
                    <a:pt x="10253" y="79670"/>
                  </a:lnTo>
                  <a:lnTo>
                    <a:pt x="38211" y="38211"/>
                  </a:lnTo>
                  <a:lnTo>
                    <a:pt x="79670" y="10253"/>
                  </a:lnTo>
                  <a:lnTo>
                    <a:pt x="130428" y="0"/>
                  </a:lnTo>
                  <a:lnTo>
                    <a:pt x="1946148" y="0"/>
                  </a:lnTo>
                  <a:lnTo>
                    <a:pt x="1996906" y="10253"/>
                  </a:lnTo>
                  <a:lnTo>
                    <a:pt x="2038365" y="38211"/>
                  </a:lnTo>
                  <a:lnTo>
                    <a:pt x="2066323" y="79670"/>
                  </a:lnTo>
                  <a:lnTo>
                    <a:pt x="2076577" y="130428"/>
                  </a:lnTo>
                  <a:lnTo>
                    <a:pt x="2076577" y="3413163"/>
                  </a:lnTo>
                  <a:lnTo>
                    <a:pt x="2066323" y="3463930"/>
                  </a:lnTo>
                  <a:lnTo>
                    <a:pt x="2038365" y="3505384"/>
                  </a:lnTo>
                  <a:lnTo>
                    <a:pt x="1996906" y="3533331"/>
                  </a:lnTo>
                  <a:lnTo>
                    <a:pt x="1946148" y="3543579"/>
                  </a:lnTo>
                  <a:lnTo>
                    <a:pt x="130428" y="3543579"/>
                  </a:lnTo>
                  <a:lnTo>
                    <a:pt x="79670" y="3533331"/>
                  </a:lnTo>
                  <a:lnTo>
                    <a:pt x="38211" y="3505384"/>
                  </a:lnTo>
                  <a:lnTo>
                    <a:pt x="10253" y="3463930"/>
                  </a:lnTo>
                  <a:lnTo>
                    <a:pt x="0" y="3413163"/>
                  </a:lnTo>
                  <a:lnTo>
                    <a:pt x="0" y="130428"/>
                  </a:lnTo>
                  <a:close/>
                </a:path>
              </a:pathLst>
            </a:custGeom>
            <a:ln w="12700">
              <a:solidFill>
                <a:srgbClr val="00958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741984" y="3264788"/>
            <a:ext cx="1443990" cy="255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220979">
              <a:lnSpc>
                <a:spcPct val="100000"/>
              </a:lnSpc>
              <a:spcBef>
                <a:spcPts val="105"/>
              </a:spcBef>
            </a:pPr>
            <a:r>
              <a:rPr sz="750" b="0" dirty="0">
                <a:latin typeface="Pretendard ExtraLight"/>
                <a:cs typeface="Pretendard ExtraLight"/>
              </a:rPr>
              <a:t>가장</a:t>
            </a:r>
            <a:r>
              <a:rPr sz="750" b="0" spc="15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기본적인</a:t>
            </a:r>
            <a:r>
              <a:rPr sz="750" b="0" spc="15" dirty="0">
                <a:latin typeface="Pretendard ExtraLight"/>
                <a:cs typeface="Pretendard ExtraLight"/>
              </a:rPr>
              <a:t> </a:t>
            </a:r>
            <a:r>
              <a:rPr sz="750" b="0" spc="-10" dirty="0">
                <a:latin typeface="Pretendard ExtraLight"/>
                <a:cs typeface="Pretendard ExtraLight"/>
              </a:rPr>
              <a:t>기능이에요.</a:t>
            </a:r>
            <a:r>
              <a:rPr sz="750" b="0" spc="500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로봇이</a:t>
            </a:r>
            <a:r>
              <a:rPr sz="750" b="0" spc="5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주방에서</a:t>
            </a:r>
            <a:r>
              <a:rPr sz="750" b="0" spc="10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테이블까지</a:t>
            </a:r>
            <a:r>
              <a:rPr sz="750" b="0" spc="10" dirty="0">
                <a:latin typeface="Pretendard ExtraLight"/>
                <a:cs typeface="Pretendard ExtraLight"/>
              </a:rPr>
              <a:t> </a:t>
            </a:r>
            <a:r>
              <a:rPr sz="750" b="0" spc="-20" dirty="0">
                <a:latin typeface="Pretendard ExtraLight"/>
                <a:cs typeface="Pretendard ExtraLight"/>
              </a:rPr>
              <a:t>이동해요.</a:t>
            </a:r>
            <a:endParaRPr sz="750">
              <a:latin typeface="Pretendard ExtraLight"/>
              <a:cs typeface="Pretendard ExtraLigh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32003" y="3323970"/>
            <a:ext cx="193040" cy="140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50" b="0" spc="-25" dirty="0">
                <a:latin typeface="페이퍼로지 5 Medium"/>
                <a:cs typeface="페이퍼로지 5 Medium"/>
              </a:rPr>
              <a:t>기능</a:t>
            </a:r>
            <a:endParaRPr sz="750">
              <a:latin typeface="페이퍼로지 5 Medium"/>
              <a:cs typeface="페이퍼로지 5 Medium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06095" y="4280712"/>
            <a:ext cx="241935" cy="140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50" b="0" u="sng" spc="-60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Tips</a:t>
            </a:r>
            <a:r>
              <a:rPr sz="750" b="0" u="sng" spc="20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sz="750" b="0" u="sng" spc="-50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!</a:t>
            </a:r>
            <a:endParaRPr sz="750">
              <a:latin typeface="페이퍼로지 5 Medium"/>
              <a:cs typeface="페이퍼로지 5 Medium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24585" y="4164583"/>
            <a:ext cx="1279525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0500" marR="183515" indent="635" algn="ctr">
              <a:lnSpc>
                <a:spcPct val="100000"/>
              </a:lnSpc>
              <a:spcBef>
                <a:spcPts val="105"/>
              </a:spcBef>
            </a:pPr>
            <a:r>
              <a:rPr sz="750" b="0" dirty="0">
                <a:latin typeface="Pretendard ExtraLight"/>
                <a:cs typeface="Pretendard ExtraLight"/>
              </a:rPr>
              <a:t>외식업뿐만</a:t>
            </a:r>
            <a:r>
              <a:rPr sz="750" b="0" spc="5" dirty="0">
                <a:latin typeface="Pretendard ExtraLight"/>
                <a:cs typeface="Pretendard ExtraLight"/>
              </a:rPr>
              <a:t> </a:t>
            </a:r>
            <a:r>
              <a:rPr sz="750" b="0" spc="-25" dirty="0">
                <a:latin typeface="Pretendard ExtraLight"/>
                <a:cs typeface="Pretendard ExtraLight"/>
              </a:rPr>
              <a:t>아니라</a:t>
            </a:r>
            <a:r>
              <a:rPr sz="750" b="0" spc="500" dirty="0">
                <a:latin typeface="Pretendard ExtraLight"/>
                <a:cs typeface="Pretendard ExtraLight"/>
              </a:rPr>
              <a:t> </a:t>
            </a:r>
            <a:r>
              <a:rPr sz="750" b="0" spc="-10" dirty="0">
                <a:latin typeface="Pretendard ExtraLight"/>
                <a:cs typeface="Pretendard ExtraLight"/>
              </a:rPr>
              <a:t>스크린골프장,</a:t>
            </a:r>
            <a:r>
              <a:rPr sz="750" b="0" spc="20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도서관</a:t>
            </a:r>
            <a:r>
              <a:rPr sz="750" b="0" spc="15" dirty="0">
                <a:latin typeface="Pretendard ExtraLight"/>
                <a:cs typeface="Pretendard ExtraLight"/>
              </a:rPr>
              <a:t> </a:t>
            </a:r>
            <a:r>
              <a:rPr sz="750" b="0" spc="-50" dirty="0">
                <a:latin typeface="Pretendard ExtraLight"/>
                <a:cs typeface="Pretendard ExtraLight"/>
              </a:rPr>
              <a:t>등</a:t>
            </a:r>
            <a:endParaRPr sz="750">
              <a:latin typeface="Pretendard ExtraLight"/>
              <a:cs typeface="Pretendard ExtraLight"/>
            </a:endParaRPr>
          </a:p>
          <a:p>
            <a:pPr algn="ctr">
              <a:lnSpc>
                <a:spcPct val="100000"/>
              </a:lnSpc>
            </a:pPr>
            <a:r>
              <a:rPr sz="750" b="0" dirty="0">
                <a:latin typeface="Pretendard ExtraLight"/>
                <a:cs typeface="Pretendard ExtraLight"/>
              </a:rPr>
              <a:t>다양한</a:t>
            </a:r>
            <a:r>
              <a:rPr sz="750" b="0" spc="10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곳에서</a:t>
            </a:r>
            <a:r>
              <a:rPr sz="750" b="0" spc="10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사용되는</a:t>
            </a:r>
            <a:r>
              <a:rPr sz="750" b="0" spc="25" dirty="0">
                <a:latin typeface="Pretendard ExtraLight"/>
                <a:cs typeface="Pretendard ExtraLight"/>
              </a:rPr>
              <a:t> </a:t>
            </a:r>
            <a:r>
              <a:rPr sz="750" b="0" spc="-10" dirty="0">
                <a:latin typeface="Pretendard ExtraLight"/>
                <a:cs typeface="Pretendard ExtraLight"/>
              </a:rPr>
              <a:t>모드에요.</a:t>
            </a:r>
            <a:endParaRPr sz="750">
              <a:latin typeface="Pretendard ExtraLight"/>
              <a:cs typeface="Pretendard ExtraLight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32003" y="3802176"/>
            <a:ext cx="193040" cy="140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50" b="0" spc="-25" dirty="0">
                <a:latin typeface="페이퍼로지 5 Medium"/>
                <a:cs typeface="페이퍼로지 5 Medium"/>
              </a:rPr>
              <a:t>용도</a:t>
            </a:r>
            <a:endParaRPr sz="750">
              <a:latin typeface="페이퍼로지 5 Medium"/>
              <a:cs typeface="페이퍼로지 5 Medium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79449" y="3717162"/>
            <a:ext cx="1169670" cy="255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73355">
              <a:lnSpc>
                <a:spcPct val="100000"/>
              </a:lnSpc>
              <a:spcBef>
                <a:spcPts val="105"/>
              </a:spcBef>
            </a:pPr>
            <a:r>
              <a:rPr sz="750" b="0" dirty="0">
                <a:latin typeface="Pretendard ExtraLight"/>
                <a:cs typeface="Pretendard ExtraLight"/>
              </a:rPr>
              <a:t>조리가</a:t>
            </a:r>
            <a:r>
              <a:rPr sz="750" b="0" spc="15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완성된</a:t>
            </a:r>
            <a:r>
              <a:rPr sz="750" b="0" spc="20" dirty="0">
                <a:latin typeface="Pretendard ExtraLight"/>
                <a:cs typeface="Pretendard ExtraLight"/>
              </a:rPr>
              <a:t> </a:t>
            </a:r>
            <a:r>
              <a:rPr sz="750" b="0" spc="-25" dirty="0">
                <a:latin typeface="Pretendard ExtraLight"/>
                <a:cs typeface="Pretendard ExtraLight"/>
              </a:rPr>
              <a:t>메뉴를</a:t>
            </a:r>
            <a:r>
              <a:rPr sz="750" b="0" spc="500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주방에서 테이블까지</a:t>
            </a:r>
            <a:r>
              <a:rPr sz="750" b="0" spc="10" dirty="0">
                <a:latin typeface="Pretendard ExtraLight"/>
                <a:cs typeface="Pretendard ExtraLight"/>
              </a:rPr>
              <a:t> </a:t>
            </a:r>
            <a:r>
              <a:rPr sz="750" b="0" spc="-20" dirty="0">
                <a:latin typeface="Pretendard ExtraLight"/>
                <a:cs typeface="Pretendard ExtraLight"/>
              </a:rPr>
              <a:t>배달해요.</a:t>
            </a:r>
            <a:endParaRPr sz="750">
              <a:latin typeface="Pretendard ExtraLight"/>
              <a:cs typeface="Pretendard ExtraLight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059429" y="3280917"/>
            <a:ext cx="1279525" cy="255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75260">
              <a:lnSpc>
                <a:spcPct val="100000"/>
              </a:lnSpc>
              <a:spcBef>
                <a:spcPts val="105"/>
              </a:spcBef>
            </a:pPr>
            <a:r>
              <a:rPr sz="750" b="0" dirty="0">
                <a:latin typeface="Pretendard ExtraLight"/>
                <a:cs typeface="Pretendard ExtraLight"/>
              </a:rPr>
              <a:t>로봇이</a:t>
            </a:r>
            <a:r>
              <a:rPr sz="750" b="0" spc="25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매장</a:t>
            </a:r>
            <a:r>
              <a:rPr sz="750" b="0" spc="25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내</a:t>
            </a:r>
            <a:r>
              <a:rPr sz="750" b="0" spc="25" dirty="0">
                <a:latin typeface="Pretendard ExtraLight"/>
                <a:cs typeface="Pretendard ExtraLight"/>
              </a:rPr>
              <a:t> </a:t>
            </a:r>
            <a:r>
              <a:rPr sz="750" b="0" spc="-20" dirty="0">
                <a:latin typeface="Pretendard ExtraLight"/>
                <a:cs typeface="Pretendard ExtraLight"/>
              </a:rPr>
              <a:t>테이블을</a:t>
            </a:r>
            <a:r>
              <a:rPr sz="750" b="0" spc="500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지정된 순서대로</a:t>
            </a:r>
            <a:r>
              <a:rPr sz="750" b="0" spc="20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돌면서</a:t>
            </a:r>
            <a:r>
              <a:rPr sz="750" b="0" spc="15" dirty="0">
                <a:latin typeface="Pretendard ExtraLight"/>
                <a:cs typeface="Pretendard ExtraLight"/>
              </a:rPr>
              <a:t> </a:t>
            </a:r>
            <a:r>
              <a:rPr sz="750" b="0" spc="-20" dirty="0">
                <a:latin typeface="Pretendard ExtraLight"/>
                <a:cs typeface="Pretendard ExtraLight"/>
              </a:rPr>
              <a:t>서빙해요.</a:t>
            </a:r>
            <a:endParaRPr sz="750">
              <a:latin typeface="Pretendard ExtraLight"/>
              <a:cs typeface="Pretendard ExtraLight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626867" y="3353256"/>
            <a:ext cx="193040" cy="1416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50" b="0" spc="-25" dirty="0">
                <a:latin typeface="페이퍼로지 5 Medium"/>
                <a:cs typeface="페이퍼로지 5 Medium"/>
              </a:rPr>
              <a:t>기능</a:t>
            </a:r>
            <a:endParaRPr sz="750">
              <a:latin typeface="페이퍼로지 5 Medium"/>
              <a:cs typeface="페이퍼로지 5 Medium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600960" y="4310583"/>
            <a:ext cx="241935" cy="140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50" b="0" u="sng" spc="-60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Tips</a:t>
            </a:r>
            <a:r>
              <a:rPr sz="750" b="0" u="sng" spc="20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sz="750" b="0" u="sng" spc="-50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!</a:t>
            </a:r>
            <a:endParaRPr sz="750">
              <a:latin typeface="페이퍼로지 5 Medium"/>
              <a:cs typeface="페이퍼로지 5 Medium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141979" y="4237735"/>
            <a:ext cx="1113790" cy="255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3340" marR="5080" indent="-41275">
              <a:lnSpc>
                <a:spcPct val="100000"/>
              </a:lnSpc>
              <a:spcBef>
                <a:spcPts val="105"/>
              </a:spcBef>
            </a:pPr>
            <a:r>
              <a:rPr sz="750" b="0" dirty="0">
                <a:latin typeface="Pretendard ExtraLight"/>
                <a:cs typeface="Pretendard ExtraLight"/>
              </a:rPr>
              <a:t>호텔의</a:t>
            </a:r>
            <a:r>
              <a:rPr sz="750" b="0" spc="5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경우</a:t>
            </a:r>
            <a:r>
              <a:rPr sz="750" b="0" spc="5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다과,</a:t>
            </a:r>
            <a:r>
              <a:rPr sz="750" b="0" spc="15" dirty="0">
                <a:latin typeface="Pretendard ExtraLight"/>
                <a:cs typeface="Pretendard ExtraLight"/>
              </a:rPr>
              <a:t> </a:t>
            </a:r>
            <a:r>
              <a:rPr sz="750" b="0" spc="-10" dirty="0">
                <a:latin typeface="Pretendard ExtraLight"/>
                <a:cs typeface="Pretendard ExtraLight"/>
              </a:rPr>
              <a:t>브로슈어를</a:t>
            </a:r>
            <a:r>
              <a:rPr sz="750" b="0" spc="500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올려두고</a:t>
            </a:r>
            <a:r>
              <a:rPr sz="750" b="0" spc="15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로비</a:t>
            </a:r>
            <a:r>
              <a:rPr sz="750" b="0" spc="15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순회를</a:t>
            </a:r>
            <a:r>
              <a:rPr sz="750" b="0" spc="25" dirty="0">
                <a:latin typeface="Pretendard ExtraLight"/>
                <a:cs typeface="Pretendard ExtraLight"/>
              </a:rPr>
              <a:t> </a:t>
            </a:r>
            <a:r>
              <a:rPr sz="750" b="0" spc="-25" dirty="0">
                <a:latin typeface="Pretendard ExtraLight"/>
                <a:cs typeface="Pretendard ExtraLight"/>
              </a:rPr>
              <a:t>해요.</a:t>
            </a:r>
            <a:endParaRPr sz="750">
              <a:latin typeface="Pretendard ExtraLight"/>
              <a:cs typeface="Pretendard ExtraLight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626867" y="3832047"/>
            <a:ext cx="193040" cy="140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50" b="0" spc="-25" dirty="0">
                <a:latin typeface="페이퍼로지 5 Medium"/>
                <a:cs typeface="페이퍼로지 5 Medium"/>
              </a:rPr>
              <a:t>용도</a:t>
            </a:r>
            <a:endParaRPr sz="750">
              <a:latin typeface="페이퍼로지 5 Medium"/>
              <a:cs typeface="페이퍼로지 5 Medium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059683" y="3733291"/>
            <a:ext cx="1279525" cy="255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3335">
              <a:lnSpc>
                <a:spcPct val="100000"/>
              </a:lnSpc>
              <a:spcBef>
                <a:spcPts val="105"/>
              </a:spcBef>
            </a:pPr>
            <a:r>
              <a:rPr sz="750" b="0" dirty="0">
                <a:latin typeface="Pretendard ExtraLight"/>
                <a:cs typeface="Pretendard ExtraLight"/>
              </a:rPr>
              <a:t>단무지</a:t>
            </a:r>
            <a:r>
              <a:rPr sz="750" b="0" spc="10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등</a:t>
            </a:r>
            <a:r>
              <a:rPr sz="750" b="0" spc="15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리필이</a:t>
            </a:r>
            <a:r>
              <a:rPr sz="750" b="0" spc="15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잦은</a:t>
            </a:r>
            <a:r>
              <a:rPr sz="750" b="0" spc="15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반찬,</a:t>
            </a:r>
            <a:r>
              <a:rPr sz="750" b="0" spc="20" dirty="0">
                <a:latin typeface="Pretendard ExtraLight"/>
                <a:cs typeface="Pretendard ExtraLight"/>
              </a:rPr>
              <a:t> </a:t>
            </a:r>
            <a:r>
              <a:rPr sz="750" b="0" spc="-25" dirty="0">
                <a:latin typeface="Pretendard ExtraLight"/>
                <a:cs typeface="Pretendard ExtraLight"/>
              </a:rPr>
              <a:t>냅킨</a:t>
            </a:r>
            <a:r>
              <a:rPr sz="750" b="0" spc="500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등을</a:t>
            </a:r>
            <a:r>
              <a:rPr sz="750" b="0" spc="15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올려두고</a:t>
            </a:r>
            <a:r>
              <a:rPr sz="750" b="0" spc="15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로봇을</a:t>
            </a:r>
            <a:r>
              <a:rPr sz="750" b="0" spc="25" dirty="0">
                <a:latin typeface="Pretendard ExtraLight"/>
                <a:cs typeface="Pretendard ExtraLight"/>
              </a:rPr>
              <a:t> </a:t>
            </a:r>
            <a:r>
              <a:rPr sz="750" b="0" spc="-10" dirty="0">
                <a:latin typeface="Pretendard ExtraLight"/>
                <a:cs typeface="Pretendard ExtraLight"/>
              </a:rPr>
              <a:t>순회시켜요.</a:t>
            </a:r>
            <a:endParaRPr sz="750">
              <a:latin typeface="Pretendard ExtraLight"/>
              <a:cs typeface="Pretendard ExtraLight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120132" y="3280917"/>
            <a:ext cx="1443990" cy="255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274320">
              <a:lnSpc>
                <a:spcPct val="100000"/>
              </a:lnSpc>
              <a:spcBef>
                <a:spcPts val="105"/>
              </a:spcBef>
            </a:pPr>
            <a:r>
              <a:rPr sz="750" b="0" dirty="0">
                <a:latin typeface="Pretendard ExtraLight"/>
                <a:cs typeface="Pretendard ExtraLight"/>
              </a:rPr>
              <a:t>서빙모드의</a:t>
            </a:r>
            <a:r>
              <a:rPr sz="750" b="0" spc="5" dirty="0">
                <a:latin typeface="Pretendard ExtraLight"/>
                <a:cs typeface="Pretendard ExtraLight"/>
              </a:rPr>
              <a:t> </a:t>
            </a:r>
            <a:r>
              <a:rPr sz="750" b="0" spc="-10" dirty="0">
                <a:latin typeface="Pretendard ExtraLight"/>
                <a:cs typeface="Pretendard ExtraLight"/>
              </a:rPr>
              <a:t>반대입니다.</a:t>
            </a:r>
            <a:r>
              <a:rPr sz="750" b="0" spc="500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로봇이 테이블에서</a:t>
            </a:r>
            <a:r>
              <a:rPr sz="750" b="0" spc="20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주방까지</a:t>
            </a:r>
            <a:r>
              <a:rPr sz="750" b="0" spc="10" dirty="0">
                <a:latin typeface="Pretendard ExtraLight"/>
                <a:cs typeface="Pretendard ExtraLight"/>
              </a:rPr>
              <a:t> </a:t>
            </a:r>
            <a:r>
              <a:rPr sz="750" b="0" spc="-20" dirty="0">
                <a:latin typeface="Pretendard ExtraLight"/>
                <a:cs typeface="Pretendard ExtraLight"/>
              </a:rPr>
              <a:t>이동해요.</a:t>
            </a:r>
            <a:endParaRPr sz="750">
              <a:latin typeface="Pretendard ExtraLight"/>
              <a:cs typeface="Pretendard ExtraLight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814696" y="3318509"/>
            <a:ext cx="193040" cy="140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50" b="0" spc="-25" dirty="0">
                <a:latin typeface="페이퍼로지 5 Medium"/>
                <a:cs typeface="페이퍼로지 5 Medium"/>
              </a:rPr>
              <a:t>기능</a:t>
            </a:r>
            <a:endParaRPr sz="750">
              <a:latin typeface="페이퍼로지 5 Medium"/>
              <a:cs typeface="페이퍼로지 5 Medium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788789" y="4275530"/>
            <a:ext cx="241935" cy="140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50" b="0" u="sng" spc="-60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Tips</a:t>
            </a:r>
            <a:r>
              <a:rPr sz="750" b="0" u="sng" spc="20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sz="750" b="0" u="sng" spc="-50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!</a:t>
            </a:r>
            <a:endParaRPr sz="750">
              <a:latin typeface="페이퍼로지 5 Medium"/>
              <a:cs typeface="페이퍼로지 5 Medium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184394" y="4180128"/>
            <a:ext cx="1316990" cy="3702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750" b="0" dirty="0">
                <a:latin typeface="Pretendard ExtraLight"/>
                <a:cs typeface="Pretendard ExtraLight"/>
              </a:rPr>
              <a:t>코로나 </a:t>
            </a:r>
            <a:r>
              <a:rPr sz="750" b="0" spc="-25" dirty="0">
                <a:latin typeface="Pretendard ExtraLight"/>
                <a:cs typeface="Pretendard ExtraLight"/>
              </a:rPr>
              <a:t>시대,</a:t>
            </a:r>
            <a:endParaRPr sz="750">
              <a:latin typeface="Pretendard ExtraLight"/>
              <a:cs typeface="Pretendard ExtraLight"/>
            </a:endParaRPr>
          </a:p>
          <a:p>
            <a:pPr marL="12700" marR="5080" algn="ctr">
              <a:lnSpc>
                <a:spcPct val="100000"/>
              </a:lnSpc>
              <a:spcBef>
                <a:spcPts val="5"/>
              </a:spcBef>
            </a:pPr>
            <a:r>
              <a:rPr sz="750" b="0" dirty="0">
                <a:latin typeface="Pretendard ExtraLight"/>
                <a:cs typeface="Pretendard ExtraLight"/>
              </a:rPr>
              <a:t>테이블</a:t>
            </a:r>
            <a:r>
              <a:rPr sz="750" b="0" spc="20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소독을</a:t>
            </a:r>
            <a:r>
              <a:rPr sz="750" b="0" spc="20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더</a:t>
            </a:r>
            <a:r>
              <a:rPr sz="750" b="0" spc="20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꼼꼼히</a:t>
            </a:r>
            <a:r>
              <a:rPr sz="750" b="0" spc="20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하는</a:t>
            </a:r>
            <a:r>
              <a:rPr sz="750" b="0" spc="35" dirty="0">
                <a:latin typeface="Pretendard ExtraLight"/>
                <a:cs typeface="Pretendard ExtraLight"/>
              </a:rPr>
              <a:t> </a:t>
            </a:r>
            <a:r>
              <a:rPr sz="750" b="0" spc="-25" dirty="0">
                <a:latin typeface="Pretendard ExtraLight"/>
                <a:cs typeface="Pretendard ExtraLight"/>
              </a:rPr>
              <a:t>일에</a:t>
            </a:r>
            <a:r>
              <a:rPr sz="750" b="0" spc="500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시간을</a:t>
            </a:r>
            <a:r>
              <a:rPr sz="750" b="0" spc="10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할애할</a:t>
            </a:r>
            <a:r>
              <a:rPr sz="750" b="0" spc="20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수</a:t>
            </a:r>
            <a:r>
              <a:rPr sz="750" b="0" spc="25" dirty="0">
                <a:latin typeface="Pretendard ExtraLight"/>
                <a:cs typeface="Pretendard ExtraLight"/>
              </a:rPr>
              <a:t> </a:t>
            </a:r>
            <a:r>
              <a:rPr sz="750" b="0" spc="-20" dirty="0">
                <a:latin typeface="Pretendard ExtraLight"/>
                <a:cs typeface="Pretendard ExtraLight"/>
              </a:rPr>
              <a:t>있어요!</a:t>
            </a:r>
            <a:endParaRPr sz="750">
              <a:latin typeface="Pretendard ExtraLight"/>
              <a:cs typeface="Pretendard ExtraLight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814696" y="3796994"/>
            <a:ext cx="193040" cy="140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50" b="0" spc="-25" dirty="0">
                <a:latin typeface="페이퍼로지 5 Medium"/>
                <a:cs typeface="페이퍼로지 5 Medium"/>
              </a:rPr>
              <a:t>용도</a:t>
            </a:r>
            <a:endParaRPr sz="750">
              <a:latin typeface="페이퍼로지 5 Medium"/>
              <a:cs typeface="페이퍼로지 5 Medium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184394" y="3733291"/>
            <a:ext cx="1315085" cy="255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68275" marR="5080" indent="-156210">
              <a:lnSpc>
                <a:spcPct val="100000"/>
              </a:lnSpc>
              <a:spcBef>
                <a:spcPts val="105"/>
              </a:spcBef>
            </a:pPr>
            <a:r>
              <a:rPr sz="750" b="0" dirty="0">
                <a:latin typeface="Pretendard ExtraLight"/>
                <a:cs typeface="Pretendard ExtraLight"/>
              </a:rPr>
              <a:t>고객이</a:t>
            </a:r>
            <a:r>
              <a:rPr sz="750" b="0" spc="20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떠난</a:t>
            </a:r>
            <a:r>
              <a:rPr sz="750" b="0" spc="25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후</a:t>
            </a:r>
            <a:r>
              <a:rPr sz="750" b="0" spc="20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테이블의</a:t>
            </a:r>
            <a:r>
              <a:rPr sz="750" b="0" spc="25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빈</a:t>
            </a:r>
            <a:r>
              <a:rPr sz="750" b="0" spc="25" dirty="0">
                <a:latin typeface="Pretendard ExtraLight"/>
                <a:cs typeface="Pretendard ExtraLight"/>
              </a:rPr>
              <a:t> </a:t>
            </a:r>
            <a:r>
              <a:rPr sz="750" b="0" spc="-25" dirty="0">
                <a:latin typeface="Pretendard ExtraLight"/>
                <a:cs typeface="Pretendard ExtraLight"/>
              </a:rPr>
              <a:t>그릇을</a:t>
            </a:r>
            <a:r>
              <a:rPr sz="750" b="0" spc="500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로봇이 주방까지</a:t>
            </a:r>
            <a:r>
              <a:rPr sz="750" b="0" spc="20" dirty="0">
                <a:latin typeface="Pretendard ExtraLight"/>
                <a:cs typeface="Pretendard ExtraLight"/>
              </a:rPr>
              <a:t> </a:t>
            </a:r>
            <a:r>
              <a:rPr sz="750" b="0" spc="-20" dirty="0">
                <a:latin typeface="Pretendard ExtraLight"/>
                <a:cs typeface="Pretendard ExtraLight"/>
              </a:rPr>
              <a:t>가져가요.</a:t>
            </a:r>
            <a:endParaRPr sz="750">
              <a:latin typeface="Pretendard ExtraLight"/>
              <a:cs typeface="Pretendard ExtraLight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978142" y="979677"/>
            <a:ext cx="1772285" cy="147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b="0" dirty="0">
                <a:latin typeface="이사만루체 Light"/>
                <a:cs typeface="이사만루체 Light"/>
              </a:rPr>
              <a:t>※</a:t>
            </a:r>
            <a:r>
              <a:rPr sz="800" b="0" spc="-25" dirty="0">
                <a:latin typeface="이사만루체 Light"/>
                <a:cs typeface="이사만루체 Light"/>
              </a:rPr>
              <a:t> </a:t>
            </a:r>
            <a:r>
              <a:rPr sz="800" b="0" spc="-45" dirty="0">
                <a:latin typeface="이사만루체 Light"/>
                <a:cs typeface="이사만루체 Light"/>
              </a:rPr>
              <a:t>모델에</a:t>
            </a:r>
            <a:r>
              <a:rPr sz="800" b="0" spc="-5" dirty="0">
                <a:latin typeface="이사만루체 Light"/>
                <a:cs typeface="이사만루체 Light"/>
              </a:rPr>
              <a:t> </a:t>
            </a:r>
            <a:r>
              <a:rPr sz="800" b="0" spc="-45" dirty="0">
                <a:latin typeface="이사만루체 Light"/>
                <a:cs typeface="이사만루체 Light"/>
              </a:rPr>
              <a:t>따라</a:t>
            </a:r>
            <a:r>
              <a:rPr sz="800" b="0" spc="-5" dirty="0">
                <a:latin typeface="이사만루체 Light"/>
                <a:cs typeface="이사만루체 Light"/>
              </a:rPr>
              <a:t> </a:t>
            </a:r>
            <a:r>
              <a:rPr sz="800" b="0" spc="-45" dirty="0">
                <a:latin typeface="이사만루체 Light"/>
                <a:cs typeface="이사만루체 Light"/>
              </a:rPr>
              <a:t>기능</a:t>
            </a:r>
            <a:r>
              <a:rPr sz="800" b="0" spc="-5" dirty="0">
                <a:latin typeface="이사만루체 Light"/>
                <a:cs typeface="이사만루체 Light"/>
              </a:rPr>
              <a:t> </a:t>
            </a:r>
            <a:r>
              <a:rPr sz="800" b="0" spc="-30" dirty="0">
                <a:latin typeface="이사만루체 Light"/>
                <a:cs typeface="이사만루체 Light"/>
              </a:rPr>
              <a:t>제공</a:t>
            </a:r>
            <a:r>
              <a:rPr sz="800" b="0" spc="5" dirty="0">
                <a:latin typeface="이사만루체 Light"/>
                <a:cs typeface="이사만루체 Light"/>
              </a:rPr>
              <a:t> </a:t>
            </a:r>
            <a:r>
              <a:rPr sz="800" b="0" spc="-45" dirty="0">
                <a:latin typeface="이사만루체 Light"/>
                <a:cs typeface="이사만루체 Light"/>
              </a:rPr>
              <a:t>가능여부가</a:t>
            </a:r>
            <a:r>
              <a:rPr sz="800" b="0" spc="-20" dirty="0">
                <a:latin typeface="이사만루체 Light"/>
                <a:cs typeface="이사만루체 Light"/>
              </a:rPr>
              <a:t> </a:t>
            </a:r>
            <a:r>
              <a:rPr sz="800" b="0" spc="-25" dirty="0">
                <a:latin typeface="이사만루체 Light"/>
                <a:cs typeface="이사만루체 Light"/>
              </a:rPr>
              <a:t>상이함</a:t>
            </a:r>
            <a:endParaRPr sz="800">
              <a:latin typeface="이사만루체 Light"/>
              <a:cs typeface="이사만루체 Light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567676" y="1328419"/>
            <a:ext cx="46672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0" u="sng" spc="-20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안내모드</a:t>
            </a:r>
            <a:endParaRPr sz="1000">
              <a:latin typeface="페이퍼로지 5 Medium"/>
              <a:cs typeface="페이퍼로지 5 Medium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441183" y="3261105"/>
            <a:ext cx="1087755" cy="255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750" b="0" dirty="0">
                <a:latin typeface="Pretendard ExtraLight"/>
                <a:cs typeface="Pretendard ExtraLight"/>
              </a:rPr>
              <a:t>손님을</a:t>
            </a:r>
            <a:r>
              <a:rPr sz="750" b="0" spc="15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안내하는</a:t>
            </a:r>
            <a:r>
              <a:rPr sz="750" b="0" spc="25" dirty="0">
                <a:latin typeface="Pretendard ExtraLight"/>
                <a:cs typeface="Pretendard ExtraLight"/>
              </a:rPr>
              <a:t> </a:t>
            </a:r>
            <a:r>
              <a:rPr sz="750" b="0" spc="-10" dirty="0">
                <a:latin typeface="Pretendard ExtraLight"/>
                <a:cs typeface="Pretendard ExtraLight"/>
              </a:rPr>
              <a:t>기능이에요.</a:t>
            </a:r>
            <a:r>
              <a:rPr sz="750" b="0" spc="500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로봇이</a:t>
            </a:r>
            <a:r>
              <a:rPr sz="750" b="0" spc="15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테이블까지</a:t>
            </a:r>
            <a:r>
              <a:rPr sz="750" b="0" spc="20" dirty="0">
                <a:latin typeface="Pretendard ExtraLight"/>
                <a:cs typeface="Pretendard ExtraLight"/>
              </a:rPr>
              <a:t> </a:t>
            </a:r>
            <a:r>
              <a:rPr sz="750" b="0" spc="-20" dirty="0">
                <a:latin typeface="Pretendard ExtraLight"/>
                <a:cs typeface="Pretendard ExtraLight"/>
              </a:rPr>
              <a:t>안내해요.</a:t>
            </a:r>
            <a:endParaRPr sz="750">
              <a:latin typeface="Pretendard ExtraLight"/>
              <a:cs typeface="Pretendard ExtraLight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905625" y="3305631"/>
            <a:ext cx="193040" cy="1416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50" b="0" spc="-25" dirty="0">
                <a:latin typeface="페이퍼로지 5 Medium"/>
                <a:cs typeface="페이퍼로지 5 Medium"/>
              </a:rPr>
              <a:t>기능</a:t>
            </a:r>
            <a:endParaRPr sz="750">
              <a:latin typeface="페이퍼로지 5 Medium"/>
              <a:cs typeface="페이퍼로지 5 Medium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879717" y="4263034"/>
            <a:ext cx="241935" cy="140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50" b="0" u="sng" spc="-60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Tips</a:t>
            </a:r>
            <a:r>
              <a:rPr sz="750" b="0" u="sng" spc="20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sz="750" b="0" u="sng" spc="-50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!</a:t>
            </a:r>
            <a:endParaRPr sz="750">
              <a:latin typeface="페이퍼로지 5 Medium"/>
              <a:cs typeface="페이퍼로지 5 Medium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7327138" y="4160926"/>
            <a:ext cx="1316990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750" b="0" dirty="0">
                <a:latin typeface="Pretendard ExtraLight"/>
                <a:cs typeface="Pretendard ExtraLight"/>
              </a:rPr>
              <a:t>코로나</a:t>
            </a:r>
            <a:r>
              <a:rPr sz="750" b="0" spc="15" dirty="0">
                <a:latin typeface="Pretendard ExtraLight"/>
                <a:cs typeface="Pretendard ExtraLight"/>
              </a:rPr>
              <a:t> </a:t>
            </a:r>
            <a:r>
              <a:rPr sz="750" b="0" spc="-25" dirty="0">
                <a:latin typeface="Pretendard ExtraLight"/>
                <a:cs typeface="Pretendard ExtraLight"/>
              </a:rPr>
              <a:t>시대,</a:t>
            </a:r>
            <a:endParaRPr sz="750">
              <a:latin typeface="Pretendard ExtraLight"/>
              <a:cs typeface="Pretendard ExtraLight"/>
            </a:endParaRPr>
          </a:p>
          <a:p>
            <a:pPr marL="12065" marR="5080" algn="ctr">
              <a:lnSpc>
                <a:spcPct val="100000"/>
              </a:lnSpc>
            </a:pPr>
            <a:r>
              <a:rPr sz="750" b="0" dirty="0">
                <a:latin typeface="Pretendard ExtraLight"/>
                <a:cs typeface="Pretendard ExtraLight"/>
              </a:rPr>
              <a:t>테이블</a:t>
            </a:r>
            <a:r>
              <a:rPr sz="750" b="0" spc="20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소독을</a:t>
            </a:r>
            <a:r>
              <a:rPr sz="750" b="0" spc="20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더</a:t>
            </a:r>
            <a:r>
              <a:rPr sz="750" b="0" spc="20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꼼꼼히</a:t>
            </a:r>
            <a:r>
              <a:rPr sz="750" b="0" spc="25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하는</a:t>
            </a:r>
            <a:r>
              <a:rPr sz="750" b="0" spc="35" dirty="0">
                <a:latin typeface="Pretendard ExtraLight"/>
                <a:cs typeface="Pretendard ExtraLight"/>
              </a:rPr>
              <a:t> </a:t>
            </a:r>
            <a:r>
              <a:rPr sz="750" b="0" spc="-25" dirty="0">
                <a:latin typeface="Pretendard ExtraLight"/>
                <a:cs typeface="Pretendard ExtraLight"/>
              </a:rPr>
              <a:t>일에</a:t>
            </a:r>
            <a:r>
              <a:rPr sz="750" b="0" spc="500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시간을</a:t>
            </a:r>
            <a:r>
              <a:rPr sz="750" b="0" spc="10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할애할</a:t>
            </a:r>
            <a:r>
              <a:rPr sz="750" b="0" spc="20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수</a:t>
            </a:r>
            <a:r>
              <a:rPr sz="750" b="0" spc="25" dirty="0">
                <a:latin typeface="Pretendard ExtraLight"/>
                <a:cs typeface="Pretendard ExtraLight"/>
              </a:rPr>
              <a:t> </a:t>
            </a:r>
            <a:r>
              <a:rPr sz="750" b="0" spc="-20" dirty="0">
                <a:latin typeface="Pretendard ExtraLight"/>
                <a:cs typeface="Pretendard ExtraLight"/>
              </a:rPr>
              <a:t>있어요!</a:t>
            </a:r>
            <a:endParaRPr sz="750">
              <a:latin typeface="Pretendard ExtraLight"/>
              <a:cs typeface="Pretendard ExtraLight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905625" y="3784498"/>
            <a:ext cx="193040" cy="140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50" b="0" spc="-25" dirty="0">
                <a:latin typeface="페이퍼로지 5 Medium"/>
                <a:cs typeface="페이퍼로지 5 Medium"/>
              </a:rPr>
              <a:t>용도</a:t>
            </a:r>
            <a:endParaRPr sz="750">
              <a:latin typeface="페이퍼로지 5 Medium"/>
              <a:cs typeface="페이퍼로지 5 Medium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7327138" y="3713479"/>
            <a:ext cx="1315085" cy="255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67640" marR="5080" indent="-155575">
              <a:lnSpc>
                <a:spcPct val="100000"/>
              </a:lnSpc>
              <a:spcBef>
                <a:spcPts val="105"/>
              </a:spcBef>
            </a:pPr>
            <a:r>
              <a:rPr sz="750" b="0" dirty="0">
                <a:latin typeface="Pretendard ExtraLight"/>
                <a:cs typeface="Pretendard ExtraLight"/>
              </a:rPr>
              <a:t>고객이</a:t>
            </a:r>
            <a:r>
              <a:rPr sz="750" b="0" spc="10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떠난</a:t>
            </a:r>
            <a:r>
              <a:rPr sz="750" b="0" spc="25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후</a:t>
            </a:r>
            <a:r>
              <a:rPr sz="750" b="0" spc="25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테이블의</a:t>
            </a:r>
            <a:r>
              <a:rPr sz="750" b="0" spc="25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빈</a:t>
            </a:r>
            <a:r>
              <a:rPr sz="750" b="0" spc="25" dirty="0">
                <a:latin typeface="Pretendard ExtraLight"/>
                <a:cs typeface="Pretendard ExtraLight"/>
              </a:rPr>
              <a:t> </a:t>
            </a:r>
            <a:r>
              <a:rPr sz="750" b="0" spc="-25" dirty="0">
                <a:latin typeface="Pretendard ExtraLight"/>
                <a:cs typeface="Pretendard ExtraLight"/>
              </a:rPr>
              <a:t>그릇을</a:t>
            </a:r>
            <a:r>
              <a:rPr sz="750" b="0" spc="500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로봇이</a:t>
            </a:r>
            <a:r>
              <a:rPr sz="750" b="0" spc="10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주방까지</a:t>
            </a:r>
            <a:r>
              <a:rPr sz="750" b="0" spc="20" dirty="0">
                <a:latin typeface="Pretendard ExtraLight"/>
                <a:cs typeface="Pretendard ExtraLight"/>
              </a:rPr>
              <a:t> </a:t>
            </a:r>
            <a:r>
              <a:rPr sz="750" b="0" spc="-10" dirty="0">
                <a:latin typeface="Pretendard ExtraLight"/>
                <a:cs typeface="Pretendard ExtraLight"/>
              </a:rPr>
              <a:t>가져가요.</a:t>
            </a:r>
            <a:endParaRPr sz="750">
              <a:latin typeface="Pretendard ExtraLight"/>
              <a:cs typeface="Pretendard ExtraLight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7213727" y="1621916"/>
            <a:ext cx="1234440" cy="1459865"/>
            <a:chOff x="7213727" y="1621916"/>
            <a:chExt cx="1234440" cy="1459865"/>
          </a:xfrm>
        </p:grpSpPr>
        <p:sp>
          <p:nvSpPr>
            <p:cNvPr id="47" name="object 47"/>
            <p:cNvSpPr/>
            <p:nvPr/>
          </p:nvSpPr>
          <p:spPr>
            <a:xfrm>
              <a:off x="7732268" y="1663953"/>
              <a:ext cx="716280" cy="284480"/>
            </a:xfrm>
            <a:custGeom>
              <a:avLst/>
              <a:gdLst/>
              <a:ahLst/>
              <a:cxnLst/>
              <a:rect l="l" t="t" r="r" b="b"/>
              <a:pathLst>
                <a:path w="716279" h="284480">
                  <a:moveTo>
                    <a:pt x="684402" y="0"/>
                  </a:moveTo>
                  <a:lnTo>
                    <a:pt x="31368" y="0"/>
                  </a:lnTo>
                  <a:lnTo>
                    <a:pt x="19176" y="2412"/>
                  </a:lnTo>
                  <a:lnTo>
                    <a:pt x="9271" y="8889"/>
                  </a:lnTo>
                  <a:lnTo>
                    <a:pt x="2539" y="18541"/>
                  </a:lnTo>
                  <a:lnTo>
                    <a:pt x="0" y="30352"/>
                  </a:lnTo>
                  <a:lnTo>
                    <a:pt x="0" y="206501"/>
                  </a:lnTo>
                  <a:lnTo>
                    <a:pt x="2539" y="218312"/>
                  </a:lnTo>
                  <a:lnTo>
                    <a:pt x="9271" y="227964"/>
                  </a:lnTo>
                  <a:lnTo>
                    <a:pt x="19176" y="234441"/>
                  </a:lnTo>
                  <a:lnTo>
                    <a:pt x="31368" y="236854"/>
                  </a:lnTo>
                  <a:lnTo>
                    <a:pt x="321690" y="236854"/>
                  </a:lnTo>
                  <a:lnTo>
                    <a:pt x="350138" y="284098"/>
                  </a:lnTo>
                  <a:lnTo>
                    <a:pt x="378459" y="236854"/>
                  </a:lnTo>
                  <a:lnTo>
                    <a:pt x="684402" y="236854"/>
                  </a:lnTo>
                  <a:lnTo>
                    <a:pt x="696722" y="234441"/>
                  </a:lnTo>
                  <a:lnTo>
                    <a:pt x="706627" y="227964"/>
                  </a:lnTo>
                  <a:lnTo>
                    <a:pt x="713358" y="218312"/>
                  </a:lnTo>
                  <a:lnTo>
                    <a:pt x="715772" y="206501"/>
                  </a:lnTo>
                  <a:lnTo>
                    <a:pt x="715772" y="30352"/>
                  </a:lnTo>
                  <a:lnTo>
                    <a:pt x="713358" y="18541"/>
                  </a:lnTo>
                  <a:lnTo>
                    <a:pt x="706627" y="8889"/>
                  </a:lnTo>
                  <a:lnTo>
                    <a:pt x="696722" y="2412"/>
                  </a:lnTo>
                  <a:lnTo>
                    <a:pt x="68440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7679182" y="1621916"/>
              <a:ext cx="721360" cy="292100"/>
            </a:xfrm>
            <a:custGeom>
              <a:avLst/>
              <a:gdLst/>
              <a:ahLst/>
              <a:cxnLst/>
              <a:rect l="l" t="t" r="r" b="b"/>
              <a:pathLst>
                <a:path w="721359" h="292100">
                  <a:moveTo>
                    <a:pt x="721360" y="32893"/>
                  </a:moveTo>
                  <a:lnTo>
                    <a:pt x="718693" y="20066"/>
                  </a:lnTo>
                  <a:lnTo>
                    <a:pt x="715772" y="15938"/>
                  </a:lnTo>
                  <a:lnTo>
                    <a:pt x="715772" y="32893"/>
                  </a:lnTo>
                  <a:lnTo>
                    <a:pt x="715772" y="209042"/>
                  </a:lnTo>
                  <a:lnTo>
                    <a:pt x="713486" y="219849"/>
                  </a:lnTo>
                  <a:lnTo>
                    <a:pt x="707390" y="228612"/>
                  </a:lnTo>
                  <a:lnTo>
                    <a:pt x="698373" y="234569"/>
                  </a:lnTo>
                  <a:lnTo>
                    <a:pt x="687197" y="236728"/>
                  </a:lnTo>
                  <a:lnTo>
                    <a:pt x="379603" y="236728"/>
                  </a:lnTo>
                  <a:lnTo>
                    <a:pt x="352806" y="281432"/>
                  </a:lnTo>
                  <a:lnTo>
                    <a:pt x="326136" y="236728"/>
                  </a:lnTo>
                  <a:lnTo>
                    <a:pt x="34163" y="236728"/>
                  </a:lnTo>
                  <a:lnTo>
                    <a:pt x="22987" y="234569"/>
                  </a:lnTo>
                  <a:lnTo>
                    <a:pt x="13970" y="228612"/>
                  </a:lnTo>
                  <a:lnTo>
                    <a:pt x="7747" y="219849"/>
                  </a:lnTo>
                  <a:lnTo>
                    <a:pt x="5588" y="209042"/>
                  </a:lnTo>
                  <a:lnTo>
                    <a:pt x="5588" y="32893"/>
                  </a:lnTo>
                  <a:lnTo>
                    <a:pt x="7747" y="22098"/>
                  </a:lnTo>
                  <a:lnTo>
                    <a:pt x="13970" y="13335"/>
                  </a:lnTo>
                  <a:lnTo>
                    <a:pt x="22987" y="7493"/>
                  </a:lnTo>
                  <a:lnTo>
                    <a:pt x="34163" y="5334"/>
                  </a:lnTo>
                  <a:lnTo>
                    <a:pt x="687197" y="5334"/>
                  </a:lnTo>
                  <a:lnTo>
                    <a:pt x="698373" y="7493"/>
                  </a:lnTo>
                  <a:lnTo>
                    <a:pt x="707390" y="13335"/>
                  </a:lnTo>
                  <a:lnTo>
                    <a:pt x="713486" y="22098"/>
                  </a:lnTo>
                  <a:lnTo>
                    <a:pt x="715772" y="32893"/>
                  </a:lnTo>
                  <a:lnTo>
                    <a:pt x="715772" y="15938"/>
                  </a:lnTo>
                  <a:lnTo>
                    <a:pt x="711327" y="9652"/>
                  </a:lnTo>
                  <a:lnTo>
                    <a:pt x="704723" y="5334"/>
                  </a:lnTo>
                  <a:lnTo>
                    <a:pt x="700532" y="2540"/>
                  </a:lnTo>
                  <a:lnTo>
                    <a:pt x="687197" y="0"/>
                  </a:lnTo>
                  <a:lnTo>
                    <a:pt x="34163" y="0"/>
                  </a:lnTo>
                  <a:lnTo>
                    <a:pt x="20828" y="2540"/>
                  </a:lnTo>
                  <a:lnTo>
                    <a:pt x="10033" y="9652"/>
                  </a:lnTo>
                  <a:lnTo>
                    <a:pt x="2667" y="20066"/>
                  </a:lnTo>
                  <a:lnTo>
                    <a:pt x="0" y="32893"/>
                  </a:lnTo>
                  <a:lnTo>
                    <a:pt x="0" y="209042"/>
                  </a:lnTo>
                  <a:lnTo>
                    <a:pt x="2667" y="221869"/>
                  </a:lnTo>
                  <a:lnTo>
                    <a:pt x="10033" y="232410"/>
                  </a:lnTo>
                  <a:lnTo>
                    <a:pt x="20828" y="239395"/>
                  </a:lnTo>
                  <a:lnTo>
                    <a:pt x="34163" y="242074"/>
                  </a:lnTo>
                  <a:lnTo>
                    <a:pt x="322834" y="242074"/>
                  </a:lnTo>
                  <a:lnTo>
                    <a:pt x="352806" y="292100"/>
                  </a:lnTo>
                  <a:lnTo>
                    <a:pt x="359156" y="281432"/>
                  </a:lnTo>
                  <a:lnTo>
                    <a:pt x="382778" y="242074"/>
                  </a:lnTo>
                  <a:lnTo>
                    <a:pt x="687197" y="242074"/>
                  </a:lnTo>
                  <a:lnTo>
                    <a:pt x="700532" y="239395"/>
                  </a:lnTo>
                  <a:lnTo>
                    <a:pt x="711327" y="232410"/>
                  </a:lnTo>
                  <a:lnTo>
                    <a:pt x="718693" y="221869"/>
                  </a:lnTo>
                  <a:lnTo>
                    <a:pt x="721360" y="209042"/>
                  </a:lnTo>
                  <a:lnTo>
                    <a:pt x="721360" y="32893"/>
                  </a:lnTo>
                  <a:close/>
                </a:path>
              </a:pathLst>
            </a:custGeom>
            <a:solidFill>
              <a:srgbClr val="C324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7540244" y="2321305"/>
              <a:ext cx="46990" cy="63500"/>
            </a:xfrm>
            <a:custGeom>
              <a:avLst/>
              <a:gdLst/>
              <a:ahLst/>
              <a:cxnLst/>
              <a:rect l="l" t="t" r="r" b="b"/>
              <a:pathLst>
                <a:path w="46990" h="63500">
                  <a:moveTo>
                    <a:pt x="46736" y="39497"/>
                  </a:moveTo>
                  <a:lnTo>
                    <a:pt x="43942" y="33655"/>
                  </a:lnTo>
                  <a:lnTo>
                    <a:pt x="39497" y="24765"/>
                  </a:lnTo>
                  <a:lnTo>
                    <a:pt x="21844" y="127"/>
                  </a:lnTo>
                  <a:lnTo>
                    <a:pt x="20574" y="0"/>
                  </a:lnTo>
                  <a:lnTo>
                    <a:pt x="16637" y="381"/>
                  </a:lnTo>
                  <a:lnTo>
                    <a:pt x="10033" y="2159"/>
                  </a:lnTo>
                  <a:lnTo>
                    <a:pt x="381" y="5969"/>
                  </a:lnTo>
                  <a:lnTo>
                    <a:pt x="0" y="14605"/>
                  </a:lnTo>
                  <a:lnTo>
                    <a:pt x="1778" y="28575"/>
                  </a:lnTo>
                  <a:lnTo>
                    <a:pt x="4699" y="41656"/>
                  </a:lnTo>
                  <a:lnTo>
                    <a:pt x="7366" y="47752"/>
                  </a:lnTo>
                  <a:lnTo>
                    <a:pt x="9144" y="48387"/>
                  </a:lnTo>
                  <a:lnTo>
                    <a:pt x="10033" y="33655"/>
                  </a:lnTo>
                  <a:lnTo>
                    <a:pt x="12954" y="39243"/>
                  </a:lnTo>
                  <a:lnTo>
                    <a:pt x="20066" y="51054"/>
                  </a:lnTo>
                  <a:lnTo>
                    <a:pt x="28321" y="61595"/>
                  </a:lnTo>
                  <a:lnTo>
                    <a:pt x="34798" y="63119"/>
                  </a:lnTo>
                  <a:lnTo>
                    <a:pt x="44831" y="50292"/>
                  </a:lnTo>
                  <a:lnTo>
                    <a:pt x="46736" y="39497"/>
                  </a:lnTo>
                  <a:close/>
                </a:path>
              </a:pathLst>
            </a:custGeom>
            <a:solidFill>
              <a:srgbClr val="E496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7438263" y="1935860"/>
              <a:ext cx="128270" cy="400050"/>
            </a:xfrm>
            <a:custGeom>
              <a:avLst/>
              <a:gdLst/>
              <a:ahLst/>
              <a:cxnLst/>
              <a:rect l="l" t="t" r="r" b="b"/>
              <a:pathLst>
                <a:path w="128270" h="400050">
                  <a:moveTo>
                    <a:pt x="47625" y="0"/>
                  </a:moveTo>
                  <a:lnTo>
                    <a:pt x="24002" y="3683"/>
                  </a:lnTo>
                  <a:lnTo>
                    <a:pt x="8381" y="17906"/>
                  </a:lnTo>
                  <a:lnTo>
                    <a:pt x="1396" y="39878"/>
                  </a:lnTo>
                  <a:lnTo>
                    <a:pt x="0" y="62611"/>
                  </a:lnTo>
                  <a:lnTo>
                    <a:pt x="1396" y="79375"/>
                  </a:lnTo>
                  <a:lnTo>
                    <a:pt x="11302" y="144906"/>
                  </a:lnTo>
                  <a:lnTo>
                    <a:pt x="19176" y="190373"/>
                  </a:lnTo>
                  <a:lnTo>
                    <a:pt x="43179" y="269240"/>
                  </a:lnTo>
                  <a:lnTo>
                    <a:pt x="67309" y="326898"/>
                  </a:lnTo>
                  <a:lnTo>
                    <a:pt x="99186" y="399542"/>
                  </a:lnTo>
                  <a:lnTo>
                    <a:pt x="127761" y="387223"/>
                  </a:lnTo>
                  <a:lnTo>
                    <a:pt x="87629" y="223519"/>
                  </a:lnTo>
                  <a:lnTo>
                    <a:pt x="76961" y="77343"/>
                  </a:lnTo>
                  <a:lnTo>
                    <a:pt x="72643" y="39369"/>
                  </a:lnTo>
                  <a:lnTo>
                    <a:pt x="61721" y="8381"/>
                  </a:lnTo>
                  <a:lnTo>
                    <a:pt x="47625" y="0"/>
                  </a:lnTo>
                  <a:close/>
                </a:path>
              </a:pathLst>
            </a:custGeom>
            <a:solidFill>
              <a:srgbClr val="E9E0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7257796" y="1935987"/>
              <a:ext cx="309880" cy="916940"/>
            </a:xfrm>
            <a:custGeom>
              <a:avLst/>
              <a:gdLst/>
              <a:ahLst/>
              <a:cxnLst/>
              <a:rect l="l" t="t" r="r" b="b"/>
              <a:pathLst>
                <a:path w="309879" h="916939">
                  <a:moveTo>
                    <a:pt x="228726" y="0"/>
                  </a:moveTo>
                  <a:lnTo>
                    <a:pt x="204470" y="3556"/>
                  </a:lnTo>
                  <a:lnTo>
                    <a:pt x="188849" y="17779"/>
                  </a:lnTo>
                  <a:lnTo>
                    <a:pt x="181863" y="39750"/>
                  </a:lnTo>
                  <a:lnTo>
                    <a:pt x="180467" y="62483"/>
                  </a:lnTo>
                  <a:lnTo>
                    <a:pt x="181863" y="79247"/>
                  </a:lnTo>
                  <a:lnTo>
                    <a:pt x="191770" y="144779"/>
                  </a:lnTo>
                  <a:lnTo>
                    <a:pt x="199644" y="190245"/>
                  </a:lnTo>
                  <a:lnTo>
                    <a:pt x="208279" y="227837"/>
                  </a:lnTo>
                  <a:lnTo>
                    <a:pt x="130301" y="240410"/>
                  </a:lnTo>
                  <a:lnTo>
                    <a:pt x="135508" y="401700"/>
                  </a:lnTo>
                  <a:lnTo>
                    <a:pt x="132714" y="630682"/>
                  </a:lnTo>
                  <a:lnTo>
                    <a:pt x="0" y="879728"/>
                  </a:lnTo>
                  <a:lnTo>
                    <a:pt x="38988" y="916939"/>
                  </a:lnTo>
                  <a:lnTo>
                    <a:pt x="65785" y="885189"/>
                  </a:lnTo>
                  <a:lnTo>
                    <a:pt x="126237" y="811276"/>
                  </a:lnTo>
                  <a:lnTo>
                    <a:pt x="190626" y="727201"/>
                  </a:lnTo>
                  <a:lnTo>
                    <a:pt x="228980" y="664717"/>
                  </a:lnTo>
                  <a:lnTo>
                    <a:pt x="244348" y="600328"/>
                  </a:lnTo>
                  <a:lnTo>
                    <a:pt x="251459" y="555878"/>
                  </a:lnTo>
                  <a:lnTo>
                    <a:pt x="257682" y="508381"/>
                  </a:lnTo>
                  <a:lnTo>
                    <a:pt x="262508" y="461390"/>
                  </a:lnTo>
                  <a:lnTo>
                    <a:pt x="265683" y="418845"/>
                  </a:lnTo>
                  <a:lnTo>
                    <a:pt x="266573" y="384175"/>
                  </a:lnTo>
                  <a:lnTo>
                    <a:pt x="266064" y="376427"/>
                  </a:lnTo>
                  <a:lnTo>
                    <a:pt x="272923" y="393064"/>
                  </a:lnTo>
                  <a:lnTo>
                    <a:pt x="309625" y="376300"/>
                  </a:lnTo>
                  <a:lnTo>
                    <a:pt x="271272" y="220979"/>
                  </a:lnTo>
                  <a:lnTo>
                    <a:pt x="260984" y="77850"/>
                  </a:lnTo>
                  <a:lnTo>
                    <a:pt x="256667" y="40385"/>
                  </a:lnTo>
                  <a:lnTo>
                    <a:pt x="244094" y="8762"/>
                  </a:lnTo>
                  <a:lnTo>
                    <a:pt x="228726" y="0"/>
                  </a:lnTo>
                  <a:close/>
                </a:path>
              </a:pathLst>
            </a:custGeom>
            <a:solidFill>
              <a:srgbClr val="2923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7299325" y="2165222"/>
              <a:ext cx="224154" cy="724535"/>
            </a:xfrm>
            <a:custGeom>
              <a:avLst/>
              <a:gdLst/>
              <a:ahLst/>
              <a:cxnLst/>
              <a:rect l="l" t="t" r="r" b="b"/>
              <a:pathLst>
                <a:path w="224154" h="724535">
                  <a:moveTo>
                    <a:pt x="179704" y="0"/>
                  </a:moveTo>
                  <a:lnTo>
                    <a:pt x="30479" y="3175"/>
                  </a:lnTo>
                  <a:lnTo>
                    <a:pt x="15875" y="35687"/>
                  </a:lnTo>
                  <a:lnTo>
                    <a:pt x="3428" y="90678"/>
                  </a:lnTo>
                  <a:lnTo>
                    <a:pt x="0" y="138684"/>
                  </a:lnTo>
                  <a:lnTo>
                    <a:pt x="18160" y="238379"/>
                  </a:lnTo>
                  <a:lnTo>
                    <a:pt x="59181" y="438023"/>
                  </a:lnTo>
                  <a:lnTo>
                    <a:pt x="100456" y="633857"/>
                  </a:lnTo>
                  <a:lnTo>
                    <a:pt x="119379" y="722249"/>
                  </a:lnTo>
                  <a:lnTo>
                    <a:pt x="178434" y="724281"/>
                  </a:lnTo>
                  <a:lnTo>
                    <a:pt x="132079" y="177926"/>
                  </a:lnTo>
                  <a:lnTo>
                    <a:pt x="223900" y="135128"/>
                  </a:lnTo>
                  <a:lnTo>
                    <a:pt x="217677" y="101346"/>
                  </a:lnTo>
                  <a:lnTo>
                    <a:pt x="207899" y="69342"/>
                  </a:lnTo>
                  <a:lnTo>
                    <a:pt x="194945" y="36449"/>
                  </a:lnTo>
                  <a:lnTo>
                    <a:pt x="179704" y="0"/>
                  </a:lnTo>
                  <a:close/>
                </a:path>
              </a:pathLst>
            </a:custGeom>
            <a:solidFill>
              <a:srgbClr val="3C38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7275830" y="1904491"/>
              <a:ext cx="236854" cy="331470"/>
            </a:xfrm>
            <a:custGeom>
              <a:avLst/>
              <a:gdLst/>
              <a:ahLst/>
              <a:cxnLst/>
              <a:rect l="l" t="t" r="r" b="b"/>
              <a:pathLst>
                <a:path w="236854" h="331469">
                  <a:moveTo>
                    <a:pt x="90677" y="0"/>
                  </a:moveTo>
                  <a:lnTo>
                    <a:pt x="48005" y="15367"/>
                  </a:lnTo>
                  <a:lnTo>
                    <a:pt x="12826" y="39116"/>
                  </a:lnTo>
                  <a:lnTo>
                    <a:pt x="0" y="86106"/>
                  </a:lnTo>
                  <a:lnTo>
                    <a:pt x="4445" y="119634"/>
                  </a:lnTo>
                  <a:lnTo>
                    <a:pt x="21081" y="190246"/>
                  </a:lnTo>
                  <a:lnTo>
                    <a:pt x="28575" y="239522"/>
                  </a:lnTo>
                  <a:lnTo>
                    <a:pt x="31496" y="276352"/>
                  </a:lnTo>
                  <a:lnTo>
                    <a:pt x="32639" y="300228"/>
                  </a:lnTo>
                  <a:lnTo>
                    <a:pt x="34925" y="310388"/>
                  </a:lnTo>
                  <a:lnTo>
                    <a:pt x="45466" y="317119"/>
                  </a:lnTo>
                  <a:lnTo>
                    <a:pt x="62992" y="323850"/>
                  </a:lnTo>
                  <a:lnTo>
                    <a:pt x="90043" y="328930"/>
                  </a:lnTo>
                  <a:lnTo>
                    <a:pt x="129031" y="330962"/>
                  </a:lnTo>
                  <a:lnTo>
                    <a:pt x="168910" y="329438"/>
                  </a:lnTo>
                  <a:lnTo>
                    <a:pt x="223900" y="315213"/>
                  </a:lnTo>
                  <a:lnTo>
                    <a:pt x="230250" y="263652"/>
                  </a:lnTo>
                  <a:lnTo>
                    <a:pt x="233045" y="217805"/>
                  </a:lnTo>
                  <a:lnTo>
                    <a:pt x="235330" y="169672"/>
                  </a:lnTo>
                  <a:lnTo>
                    <a:pt x="236600" y="127635"/>
                  </a:lnTo>
                  <a:lnTo>
                    <a:pt x="235585" y="100837"/>
                  </a:lnTo>
                  <a:lnTo>
                    <a:pt x="232410" y="73406"/>
                  </a:lnTo>
                  <a:lnTo>
                    <a:pt x="223012" y="38607"/>
                  </a:lnTo>
                  <a:lnTo>
                    <a:pt x="197230" y="20955"/>
                  </a:lnTo>
                  <a:lnTo>
                    <a:pt x="176149" y="8509"/>
                  </a:lnTo>
                  <a:lnTo>
                    <a:pt x="90677" y="0"/>
                  </a:lnTo>
                  <a:close/>
                </a:path>
              </a:pathLst>
            </a:custGeom>
            <a:solidFill>
              <a:srgbClr val="E9E0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239762" y="2814509"/>
              <a:ext cx="63872" cy="97346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7418705" y="2887471"/>
              <a:ext cx="104775" cy="34925"/>
            </a:xfrm>
            <a:custGeom>
              <a:avLst/>
              <a:gdLst/>
              <a:ahLst/>
              <a:cxnLst/>
              <a:rect l="l" t="t" r="r" b="b"/>
              <a:pathLst>
                <a:path w="104775" h="34925">
                  <a:moveTo>
                    <a:pt x="0" y="0"/>
                  </a:moveTo>
                  <a:lnTo>
                    <a:pt x="0" y="23241"/>
                  </a:lnTo>
                  <a:lnTo>
                    <a:pt x="57785" y="31114"/>
                  </a:lnTo>
                  <a:lnTo>
                    <a:pt x="87884" y="34670"/>
                  </a:lnTo>
                  <a:lnTo>
                    <a:pt x="100329" y="34543"/>
                  </a:lnTo>
                  <a:lnTo>
                    <a:pt x="104648" y="31750"/>
                  </a:lnTo>
                  <a:lnTo>
                    <a:pt x="99568" y="24764"/>
                  </a:lnTo>
                  <a:lnTo>
                    <a:pt x="83693" y="14858"/>
                  </a:lnTo>
                  <a:lnTo>
                    <a:pt x="59054" y="20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9535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65619" y="1736813"/>
              <a:ext cx="133184" cy="215938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7408672" y="1937511"/>
              <a:ext cx="70485" cy="283845"/>
            </a:xfrm>
            <a:custGeom>
              <a:avLst/>
              <a:gdLst/>
              <a:ahLst/>
              <a:cxnLst/>
              <a:rect l="l" t="t" r="r" b="b"/>
              <a:pathLst>
                <a:path w="70484" h="283844">
                  <a:moveTo>
                    <a:pt x="14477" y="0"/>
                  </a:moveTo>
                  <a:lnTo>
                    <a:pt x="0" y="17780"/>
                  </a:lnTo>
                  <a:lnTo>
                    <a:pt x="14477" y="37973"/>
                  </a:lnTo>
                  <a:lnTo>
                    <a:pt x="21844" y="253746"/>
                  </a:lnTo>
                  <a:lnTo>
                    <a:pt x="54609" y="283464"/>
                  </a:lnTo>
                  <a:lnTo>
                    <a:pt x="70357" y="250062"/>
                  </a:lnTo>
                  <a:lnTo>
                    <a:pt x="26543" y="35941"/>
                  </a:lnTo>
                  <a:lnTo>
                    <a:pt x="31750" y="17780"/>
                  </a:lnTo>
                  <a:lnTo>
                    <a:pt x="14477" y="0"/>
                  </a:lnTo>
                  <a:close/>
                </a:path>
              </a:pathLst>
            </a:custGeom>
            <a:solidFill>
              <a:srgbClr val="D292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" name="object 5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351014" y="1885377"/>
              <a:ext cx="116733" cy="75629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7414895" y="1947036"/>
              <a:ext cx="59055" cy="250825"/>
            </a:xfrm>
            <a:custGeom>
              <a:avLst/>
              <a:gdLst/>
              <a:ahLst/>
              <a:cxnLst/>
              <a:rect l="l" t="t" r="r" b="b"/>
              <a:pathLst>
                <a:path w="59054" h="250825">
                  <a:moveTo>
                    <a:pt x="19050" y="1524"/>
                  </a:moveTo>
                  <a:lnTo>
                    <a:pt x="17526" y="0"/>
                  </a:lnTo>
                  <a:lnTo>
                    <a:pt x="0" y="16891"/>
                  </a:lnTo>
                  <a:lnTo>
                    <a:pt x="1270" y="18669"/>
                  </a:lnTo>
                  <a:lnTo>
                    <a:pt x="19050" y="1524"/>
                  </a:lnTo>
                  <a:close/>
                </a:path>
                <a:path w="59054" h="250825">
                  <a:moveTo>
                    <a:pt x="20828" y="28956"/>
                  </a:moveTo>
                  <a:lnTo>
                    <a:pt x="20320" y="26416"/>
                  </a:lnTo>
                  <a:lnTo>
                    <a:pt x="8636" y="37719"/>
                  </a:lnTo>
                  <a:lnTo>
                    <a:pt x="8763" y="40513"/>
                  </a:lnTo>
                  <a:lnTo>
                    <a:pt x="20828" y="28956"/>
                  </a:lnTo>
                  <a:close/>
                </a:path>
                <a:path w="59054" h="250825">
                  <a:moveTo>
                    <a:pt x="25527" y="51943"/>
                  </a:moveTo>
                  <a:lnTo>
                    <a:pt x="25019" y="49403"/>
                  </a:lnTo>
                  <a:lnTo>
                    <a:pt x="9525" y="64389"/>
                  </a:lnTo>
                  <a:lnTo>
                    <a:pt x="9652" y="67310"/>
                  </a:lnTo>
                  <a:lnTo>
                    <a:pt x="25527" y="51943"/>
                  </a:lnTo>
                  <a:close/>
                </a:path>
                <a:path w="59054" h="250825">
                  <a:moveTo>
                    <a:pt x="30734" y="77597"/>
                  </a:moveTo>
                  <a:lnTo>
                    <a:pt x="30226" y="75184"/>
                  </a:lnTo>
                  <a:lnTo>
                    <a:pt x="10541" y="94234"/>
                  </a:lnTo>
                  <a:lnTo>
                    <a:pt x="10668" y="97155"/>
                  </a:lnTo>
                  <a:lnTo>
                    <a:pt x="30734" y="77597"/>
                  </a:lnTo>
                  <a:close/>
                </a:path>
                <a:path w="59054" h="250825">
                  <a:moveTo>
                    <a:pt x="35433" y="100711"/>
                  </a:moveTo>
                  <a:lnTo>
                    <a:pt x="35052" y="98171"/>
                  </a:lnTo>
                  <a:lnTo>
                    <a:pt x="11430" y="120904"/>
                  </a:lnTo>
                  <a:lnTo>
                    <a:pt x="11557" y="123825"/>
                  </a:lnTo>
                  <a:lnTo>
                    <a:pt x="35433" y="100711"/>
                  </a:lnTo>
                  <a:close/>
                </a:path>
                <a:path w="59054" h="250825">
                  <a:moveTo>
                    <a:pt x="40259" y="123698"/>
                  </a:moveTo>
                  <a:lnTo>
                    <a:pt x="39751" y="121158"/>
                  </a:lnTo>
                  <a:lnTo>
                    <a:pt x="12319" y="147574"/>
                  </a:lnTo>
                  <a:lnTo>
                    <a:pt x="12446" y="150495"/>
                  </a:lnTo>
                  <a:lnTo>
                    <a:pt x="40259" y="123698"/>
                  </a:lnTo>
                  <a:close/>
                </a:path>
                <a:path w="59054" h="250825">
                  <a:moveTo>
                    <a:pt x="44958" y="146685"/>
                  </a:moveTo>
                  <a:lnTo>
                    <a:pt x="44450" y="144145"/>
                  </a:lnTo>
                  <a:lnTo>
                    <a:pt x="13208" y="174244"/>
                  </a:lnTo>
                  <a:lnTo>
                    <a:pt x="13335" y="177165"/>
                  </a:lnTo>
                  <a:lnTo>
                    <a:pt x="44958" y="146685"/>
                  </a:lnTo>
                  <a:close/>
                </a:path>
                <a:path w="59054" h="250825">
                  <a:moveTo>
                    <a:pt x="49657" y="169672"/>
                  </a:moveTo>
                  <a:lnTo>
                    <a:pt x="49149" y="167132"/>
                  </a:lnTo>
                  <a:lnTo>
                    <a:pt x="14097" y="200914"/>
                  </a:lnTo>
                  <a:lnTo>
                    <a:pt x="14224" y="203835"/>
                  </a:lnTo>
                  <a:lnTo>
                    <a:pt x="49657" y="169672"/>
                  </a:lnTo>
                  <a:close/>
                </a:path>
                <a:path w="59054" h="250825">
                  <a:moveTo>
                    <a:pt x="54356" y="192659"/>
                  </a:moveTo>
                  <a:lnTo>
                    <a:pt x="53848" y="190246"/>
                  </a:lnTo>
                  <a:lnTo>
                    <a:pt x="15113" y="227584"/>
                  </a:lnTo>
                  <a:lnTo>
                    <a:pt x="15113" y="230505"/>
                  </a:lnTo>
                  <a:lnTo>
                    <a:pt x="54356" y="192659"/>
                  </a:lnTo>
                  <a:close/>
                </a:path>
                <a:path w="59054" h="250825">
                  <a:moveTo>
                    <a:pt x="59055" y="215646"/>
                  </a:moveTo>
                  <a:lnTo>
                    <a:pt x="58547" y="213233"/>
                  </a:lnTo>
                  <a:lnTo>
                    <a:pt x="21209" y="249301"/>
                  </a:lnTo>
                  <a:lnTo>
                    <a:pt x="22733" y="250698"/>
                  </a:lnTo>
                  <a:lnTo>
                    <a:pt x="59055" y="215646"/>
                  </a:lnTo>
                  <a:close/>
                </a:path>
              </a:pathLst>
            </a:custGeom>
            <a:solidFill>
              <a:srgbClr val="9FA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7274560" y="1890267"/>
              <a:ext cx="256540" cy="464184"/>
            </a:xfrm>
            <a:custGeom>
              <a:avLst/>
              <a:gdLst/>
              <a:ahLst/>
              <a:cxnLst/>
              <a:rect l="l" t="t" r="r" b="b"/>
              <a:pathLst>
                <a:path w="256540" h="464185">
                  <a:moveTo>
                    <a:pt x="91059" y="0"/>
                  </a:moveTo>
                  <a:lnTo>
                    <a:pt x="66675" y="23748"/>
                  </a:lnTo>
                  <a:lnTo>
                    <a:pt x="66801" y="24764"/>
                  </a:lnTo>
                  <a:lnTo>
                    <a:pt x="37338" y="37464"/>
                  </a:lnTo>
                  <a:lnTo>
                    <a:pt x="16383" y="47878"/>
                  </a:lnTo>
                  <a:lnTo>
                    <a:pt x="6731" y="56133"/>
                  </a:lnTo>
                  <a:lnTo>
                    <a:pt x="1143" y="66674"/>
                  </a:lnTo>
                  <a:lnTo>
                    <a:pt x="0" y="89280"/>
                  </a:lnTo>
                  <a:lnTo>
                    <a:pt x="5588" y="125602"/>
                  </a:lnTo>
                  <a:lnTo>
                    <a:pt x="22351" y="204469"/>
                  </a:lnTo>
                  <a:lnTo>
                    <a:pt x="25019" y="241299"/>
                  </a:lnTo>
                  <a:lnTo>
                    <a:pt x="24257" y="288162"/>
                  </a:lnTo>
                  <a:lnTo>
                    <a:pt x="22225" y="328167"/>
                  </a:lnTo>
                  <a:lnTo>
                    <a:pt x="20955" y="345185"/>
                  </a:lnTo>
                  <a:lnTo>
                    <a:pt x="7366" y="443102"/>
                  </a:lnTo>
                  <a:lnTo>
                    <a:pt x="46228" y="455167"/>
                  </a:lnTo>
                  <a:lnTo>
                    <a:pt x="72390" y="461390"/>
                  </a:lnTo>
                  <a:lnTo>
                    <a:pt x="97663" y="463676"/>
                  </a:lnTo>
                  <a:lnTo>
                    <a:pt x="134112" y="463930"/>
                  </a:lnTo>
                  <a:lnTo>
                    <a:pt x="178943" y="459993"/>
                  </a:lnTo>
                  <a:lnTo>
                    <a:pt x="218059" y="451357"/>
                  </a:lnTo>
                  <a:lnTo>
                    <a:pt x="245745" y="442721"/>
                  </a:lnTo>
                  <a:lnTo>
                    <a:pt x="256159" y="438784"/>
                  </a:lnTo>
                  <a:lnTo>
                    <a:pt x="245999" y="302640"/>
                  </a:lnTo>
                  <a:lnTo>
                    <a:pt x="241046" y="226567"/>
                  </a:lnTo>
                  <a:lnTo>
                    <a:pt x="239522" y="183006"/>
                  </a:lnTo>
                  <a:lnTo>
                    <a:pt x="240030" y="144398"/>
                  </a:lnTo>
                  <a:lnTo>
                    <a:pt x="239268" y="117728"/>
                  </a:lnTo>
                  <a:lnTo>
                    <a:pt x="232791" y="67817"/>
                  </a:lnTo>
                  <a:lnTo>
                    <a:pt x="208407" y="41147"/>
                  </a:lnTo>
                  <a:lnTo>
                    <a:pt x="193167" y="32003"/>
                  </a:lnTo>
                  <a:lnTo>
                    <a:pt x="170942" y="215772"/>
                  </a:lnTo>
                  <a:lnTo>
                    <a:pt x="91059" y="0"/>
                  </a:lnTo>
                  <a:close/>
                </a:path>
              </a:pathLst>
            </a:custGeom>
            <a:solidFill>
              <a:srgbClr val="3C38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6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340092" y="1910841"/>
              <a:ext cx="147700" cy="195834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7269734" y="2321686"/>
              <a:ext cx="45720" cy="65405"/>
            </a:xfrm>
            <a:custGeom>
              <a:avLst/>
              <a:gdLst/>
              <a:ahLst/>
              <a:cxnLst/>
              <a:rect l="l" t="t" r="r" b="b"/>
              <a:pathLst>
                <a:path w="45720" h="65405">
                  <a:moveTo>
                    <a:pt x="45593" y="24511"/>
                  </a:moveTo>
                  <a:lnTo>
                    <a:pt x="44323" y="22733"/>
                  </a:lnTo>
                  <a:lnTo>
                    <a:pt x="42418" y="19939"/>
                  </a:lnTo>
                  <a:lnTo>
                    <a:pt x="33401" y="12192"/>
                  </a:lnTo>
                  <a:lnTo>
                    <a:pt x="23114" y="4445"/>
                  </a:lnTo>
                  <a:lnTo>
                    <a:pt x="15748" y="0"/>
                  </a:lnTo>
                  <a:lnTo>
                    <a:pt x="0" y="4318"/>
                  </a:lnTo>
                  <a:lnTo>
                    <a:pt x="9017" y="55245"/>
                  </a:lnTo>
                  <a:lnTo>
                    <a:pt x="34290" y="65151"/>
                  </a:lnTo>
                  <a:lnTo>
                    <a:pt x="38227" y="60325"/>
                  </a:lnTo>
                  <a:lnTo>
                    <a:pt x="37338" y="47879"/>
                  </a:lnTo>
                  <a:lnTo>
                    <a:pt x="34163" y="33528"/>
                  </a:lnTo>
                  <a:lnTo>
                    <a:pt x="31115" y="22733"/>
                  </a:lnTo>
                  <a:lnTo>
                    <a:pt x="36957" y="24384"/>
                  </a:lnTo>
                  <a:lnTo>
                    <a:pt x="44704" y="26162"/>
                  </a:lnTo>
                  <a:lnTo>
                    <a:pt x="45593" y="24511"/>
                  </a:lnTo>
                  <a:close/>
                </a:path>
              </a:pathLst>
            </a:custGeom>
            <a:solidFill>
              <a:srgbClr val="E496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7217029" y="1935733"/>
              <a:ext cx="127000" cy="398145"/>
            </a:xfrm>
            <a:custGeom>
              <a:avLst/>
              <a:gdLst/>
              <a:ahLst/>
              <a:cxnLst/>
              <a:rect l="l" t="t" r="r" b="b"/>
              <a:pathLst>
                <a:path w="127000" h="398144">
                  <a:moveTo>
                    <a:pt x="107188" y="0"/>
                  </a:moveTo>
                  <a:lnTo>
                    <a:pt x="67182" y="16890"/>
                  </a:lnTo>
                  <a:lnTo>
                    <a:pt x="43561" y="49149"/>
                  </a:lnTo>
                  <a:lnTo>
                    <a:pt x="23875" y="109981"/>
                  </a:lnTo>
                  <a:lnTo>
                    <a:pt x="11429" y="156718"/>
                  </a:lnTo>
                  <a:lnTo>
                    <a:pt x="2286" y="199389"/>
                  </a:lnTo>
                  <a:lnTo>
                    <a:pt x="0" y="226821"/>
                  </a:lnTo>
                  <a:lnTo>
                    <a:pt x="9271" y="265556"/>
                  </a:lnTo>
                  <a:lnTo>
                    <a:pt x="25273" y="322961"/>
                  </a:lnTo>
                  <a:lnTo>
                    <a:pt x="47244" y="397637"/>
                  </a:lnTo>
                  <a:lnTo>
                    <a:pt x="77089" y="389381"/>
                  </a:lnTo>
                  <a:lnTo>
                    <a:pt x="55245" y="220725"/>
                  </a:lnTo>
                  <a:lnTo>
                    <a:pt x="94742" y="122555"/>
                  </a:lnTo>
                  <a:lnTo>
                    <a:pt x="102235" y="105156"/>
                  </a:lnTo>
                  <a:lnTo>
                    <a:pt x="108203" y="92963"/>
                  </a:lnTo>
                  <a:lnTo>
                    <a:pt x="117728" y="72136"/>
                  </a:lnTo>
                  <a:lnTo>
                    <a:pt x="126619" y="43180"/>
                  </a:lnTo>
                  <a:lnTo>
                    <a:pt x="126111" y="15875"/>
                  </a:lnTo>
                  <a:lnTo>
                    <a:pt x="107188" y="0"/>
                  </a:lnTo>
                  <a:close/>
                </a:path>
              </a:pathLst>
            </a:custGeom>
            <a:solidFill>
              <a:srgbClr val="E9E0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7213727" y="1933828"/>
              <a:ext cx="132080" cy="394335"/>
            </a:xfrm>
            <a:custGeom>
              <a:avLst/>
              <a:gdLst/>
              <a:ahLst/>
              <a:cxnLst/>
              <a:rect l="l" t="t" r="r" b="b"/>
              <a:pathLst>
                <a:path w="132079" h="394335">
                  <a:moveTo>
                    <a:pt x="111759" y="0"/>
                  </a:moveTo>
                  <a:lnTo>
                    <a:pt x="71120" y="12954"/>
                  </a:lnTo>
                  <a:lnTo>
                    <a:pt x="46863" y="51688"/>
                  </a:lnTo>
                  <a:lnTo>
                    <a:pt x="27431" y="113030"/>
                  </a:lnTo>
                  <a:lnTo>
                    <a:pt x="13462" y="159638"/>
                  </a:lnTo>
                  <a:lnTo>
                    <a:pt x="2794" y="202184"/>
                  </a:lnTo>
                  <a:lnTo>
                    <a:pt x="0" y="229616"/>
                  </a:lnTo>
                  <a:lnTo>
                    <a:pt x="8000" y="267335"/>
                  </a:lnTo>
                  <a:lnTo>
                    <a:pt x="21463" y="322580"/>
                  </a:lnTo>
                  <a:lnTo>
                    <a:pt x="39497" y="394081"/>
                  </a:lnTo>
                  <a:lnTo>
                    <a:pt x="80264" y="382397"/>
                  </a:lnTo>
                  <a:lnTo>
                    <a:pt x="61975" y="223900"/>
                  </a:lnTo>
                  <a:lnTo>
                    <a:pt x="110108" y="111125"/>
                  </a:lnTo>
                  <a:lnTo>
                    <a:pt x="115189" y="98551"/>
                  </a:lnTo>
                  <a:lnTo>
                    <a:pt x="124078" y="75437"/>
                  </a:lnTo>
                  <a:lnTo>
                    <a:pt x="132079" y="44831"/>
                  </a:lnTo>
                  <a:lnTo>
                    <a:pt x="130809" y="16382"/>
                  </a:lnTo>
                  <a:lnTo>
                    <a:pt x="111759" y="0"/>
                  </a:lnTo>
                  <a:close/>
                </a:path>
              </a:pathLst>
            </a:custGeom>
            <a:solidFill>
              <a:srgbClr val="3C38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7438644" y="2122169"/>
              <a:ext cx="13970" cy="85725"/>
            </a:xfrm>
            <a:custGeom>
              <a:avLst/>
              <a:gdLst/>
              <a:ahLst/>
              <a:cxnLst/>
              <a:rect l="l" t="t" r="r" b="b"/>
              <a:pathLst>
                <a:path w="13970" h="85725">
                  <a:moveTo>
                    <a:pt x="13589" y="75184"/>
                  </a:moveTo>
                  <a:lnTo>
                    <a:pt x="10541" y="72263"/>
                  </a:lnTo>
                  <a:lnTo>
                    <a:pt x="3048" y="72263"/>
                  </a:lnTo>
                  <a:lnTo>
                    <a:pt x="0" y="75184"/>
                  </a:lnTo>
                  <a:lnTo>
                    <a:pt x="0" y="82423"/>
                  </a:lnTo>
                  <a:lnTo>
                    <a:pt x="3048" y="85344"/>
                  </a:lnTo>
                  <a:lnTo>
                    <a:pt x="10541" y="85344"/>
                  </a:lnTo>
                  <a:lnTo>
                    <a:pt x="13589" y="82423"/>
                  </a:lnTo>
                  <a:lnTo>
                    <a:pt x="13589" y="75184"/>
                  </a:lnTo>
                  <a:close/>
                </a:path>
                <a:path w="13970" h="85725">
                  <a:moveTo>
                    <a:pt x="13589" y="3048"/>
                  </a:moveTo>
                  <a:lnTo>
                    <a:pt x="10541" y="0"/>
                  </a:lnTo>
                  <a:lnTo>
                    <a:pt x="3048" y="0"/>
                  </a:lnTo>
                  <a:lnTo>
                    <a:pt x="0" y="3048"/>
                  </a:lnTo>
                  <a:lnTo>
                    <a:pt x="0" y="10287"/>
                  </a:lnTo>
                  <a:lnTo>
                    <a:pt x="3048" y="13208"/>
                  </a:lnTo>
                  <a:lnTo>
                    <a:pt x="10541" y="13208"/>
                  </a:lnTo>
                  <a:lnTo>
                    <a:pt x="13589" y="10287"/>
                  </a:lnTo>
                  <a:lnTo>
                    <a:pt x="13589" y="3048"/>
                  </a:lnTo>
                  <a:close/>
                </a:path>
              </a:pathLst>
            </a:custGeom>
            <a:solidFill>
              <a:srgbClr val="2923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6" name="object 6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376287" y="1743330"/>
              <a:ext cx="102836" cy="49274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580757" y="1885365"/>
              <a:ext cx="828713" cy="1196162"/>
            </a:xfrm>
            <a:prstGeom prst="rect">
              <a:avLst/>
            </a:prstGeom>
          </p:spPr>
        </p:pic>
      </p:grpSp>
      <p:sp>
        <p:nvSpPr>
          <p:cNvPr id="68" name="object 68"/>
          <p:cNvSpPr txBox="1"/>
          <p:nvPr/>
        </p:nvSpPr>
        <p:spPr>
          <a:xfrm>
            <a:off x="7765795" y="1637607"/>
            <a:ext cx="481330" cy="2165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3655" marR="5080" indent="-21590">
              <a:lnSpc>
                <a:spcPct val="103299"/>
              </a:lnSpc>
              <a:spcBef>
                <a:spcPts val="105"/>
              </a:spcBef>
            </a:pPr>
            <a:r>
              <a:rPr sz="600" i="1" dirty="0">
                <a:latin typeface="Lucida Sans"/>
                <a:cs typeface="Lucida Sans"/>
              </a:rPr>
              <a:t>5</a:t>
            </a:r>
            <a:r>
              <a:rPr sz="600" i="1" dirty="0">
                <a:latin typeface="맑은 고딕"/>
                <a:cs typeface="맑은 고딕"/>
              </a:rPr>
              <a:t>번</a:t>
            </a:r>
            <a:r>
              <a:rPr sz="600" i="1" spc="-10" dirty="0">
                <a:latin typeface="맑은 고딕"/>
                <a:cs typeface="맑은 고딕"/>
              </a:rPr>
              <a:t> </a:t>
            </a:r>
            <a:r>
              <a:rPr sz="600" i="1" spc="-20" dirty="0">
                <a:latin typeface="맑은 고딕"/>
                <a:cs typeface="맑은 고딕"/>
              </a:rPr>
              <a:t>테이블로</a:t>
            </a:r>
            <a:r>
              <a:rPr sz="600" i="1" spc="-10" dirty="0">
                <a:latin typeface="맑은 고딕"/>
                <a:cs typeface="맑은 고딕"/>
              </a:rPr>
              <a:t> 안내합니다</a:t>
            </a:r>
            <a:r>
              <a:rPr sz="600" i="1" spc="-10" dirty="0">
                <a:latin typeface="Lucida Sans"/>
                <a:cs typeface="Lucida Sans"/>
              </a:rPr>
              <a:t>!</a:t>
            </a:r>
            <a:endParaRPr sz="600">
              <a:latin typeface="Lucida Sans"/>
              <a:cs typeface="Lucida Sans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sz="2100" spc="-15" baseline="11904" dirty="0"/>
              <a:t>1-</a:t>
            </a:r>
            <a:r>
              <a:rPr sz="2100" spc="-37" baseline="11904" dirty="0"/>
              <a:t>2</a:t>
            </a:r>
            <a:r>
              <a:rPr sz="2100" spc="-240" baseline="11904" dirty="0"/>
              <a:t> </a:t>
            </a:r>
            <a:r>
              <a:rPr sz="2000" spc="-130" dirty="0"/>
              <a:t>KT</a:t>
            </a:r>
            <a:r>
              <a:rPr sz="2000" spc="-150" dirty="0"/>
              <a:t> </a:t>
            </a:r>
            <a:r>
              <a:rPr sz="2000" spc="-290" dirty="0"/>
              <a:t>서빙로봇으로</a:t>
            </a:r>
            <a:r>
              <a:rPr sz="2000" spc="-150" dirty="0"/>
              <a:t> </a:t>
            </a:r>
            <a:r>
              <a:rPr sz="2000" spc="-290" dirty="0"/>
              <a:t>무엇을</a:t>
            </a:r>
            <a:r>
              <a:rPr sz="2000" spc="-150" dirty="0"/>
              <a:t> </a:t>
            </a:r>
            <a:r>
              <a:rPr sz="2000" spc="-280" dirty="0"/>
              <a:t>할</a:t>
            </a:r>
            <a:r>
              <a:rPr sz="2000" spc="-155" dirty="0"/>
              <a:t> </a:t>
            </a:r>
            <a:r>
              <a:rPr sz="2000" spc="-280" dirty="0"/>
              <a:t>수</a:t>
            </a:r>
            <a:r>
              <a:rPr sz="2000" spc="-140" dirty="0"/>
              <a:t> </a:t>
            </a:r>
            <a:r>
              <a:rPr sz="2000" spc="-90" dirty="0"/>
              <a:t>있나요?</a:t>
            </a:r>
            <a:endParaRPr sz="2000"/>
          </a:p>
        </p:txBody>
      </p:sp>
      <p:sp>
        <p:nvSpPr>
          <p:cNvPr id="3" name="object 3"/>
          <p:cNvSpPr txBox="1"/>
          <p:nvPr/>
        </p:nvSpPr>
        <p:spPr>
          <a:xfrm>
            <a:off x="707237" y="757275"/>
            <a:ext cx="5928360" cy="531495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1100" b="0" spc="-14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KT</a:t>
            </a:r>
            <a:r>
              <a:rPr sz="1100" b="0" spc="6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서빙로봇은</a:t>
            </a:r>
            <a:r>
              <a:rPr sz="1100" b="0" spc="-2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다양한</a:t>
            </a:r>
            <a:r>
              <a:rPr sz="1100" b="0" spc="2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매장</a:t>
            </a:r>
            <a:r>
              <a:rPr sz="1100" b="0" spc="4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솔루션과</a:t>
            </a:r>
            <a:r>
              <a:rPr sz="1100" b="0" spc="1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연동하여</a:t>
            </a:r>
            <a:r>
              <a:rPr sz="1100" b="0" spc="1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사용할</a:t>
            </a:r>
            <a:r>
              <a:rPr sz="1100" b="0" spc="3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수</a:t>
            </a:r>
            <a:r>
              <a:rPr sz="1100" b="0" spc="4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spc="-1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있습니다.</a:t>
            </a:r>
            <a:endParaRPr sz="1100">
              <a:latin typeface="페이퍼로지 5 Medium"/>
              <a:cs typeface="페이퍼로지 5 Medium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sz="1100" b="0" spc="-14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KT</a:t>
            </a:r>
            <a:r>
              <a:rPr sz="1100" b="0" spc="6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하이오더(주문</a:t>
            </a:r>
            <a:r>
              <a:rPr sz="1100" b="0" spc="-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솔루션)와</a:t>
            </a:r>
            <a:r>
              <a:rPr sz="1100" b="0" spc="2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함께</a:t>
            </a:r>
            <a:r>
              <a:rPr sz="1100" b="0" spc="4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사용하면</a:t>
            </a:r>
            <a:r>
              <a:rPr sz="1100" b="0" spc="1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서빙</a:t>
            </a:r>
            <a:r>
              <a:rPr sz="1100" b="0" spc="4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업무</a:t>
            </a:r>
            <a:r>
              <a:rPr sz="1100" b="0" spc="3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뿐</a:t>
            </a:r>
            <a:r>
              <a:rPr sz="1100" b="0" spc="4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아니라,</a:t>
            </a:r>
            <a:r>
              <a:rPr sz="1100" b="0" spc="3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주문과</a:t>
            </a:r>
            <a:r>
              <a:rPr sz="1100" b="0" spc="2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결제까지</a:t>
            </a:r>
            <a:r>
              <a:rPr sz="1100" b="0" spc="2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무인으로</a:t>
            </a:r>
            <a:r>
              <a:rPr sz="1100" b="0" spc="2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해결</a:t>
            </a:r>
            <a:r>
              <a:rPr sz="1100" b="0" spc="3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spc="-1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가능합니다.</a:t>
            </a:r>
            <a:endParaRPr sz="1100">
              <a:latin typeface="페이퍼로지 5 Medium"/>
              <a:cs typeface="페이퍼로지 5 Medium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00050" y="1403349"/>
            <a:ext cx="8379459" cy="3251200"/>
            <a:chOff x="400050" y="1403349"/>
            <a:chExt cx="8379459" cy="32512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0050" y="1403349"/>
              <a:ext cx="8378952" cy="325066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3400" y="3275075"/>
              <a:ext cx="2118360" cy="112317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9612" y="3301148"/>
              <a:ext cx="2016633" cy="102165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28544" y="3285743"/>
              <a:ext cx="1950720" cy="111861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854579" y="3312642"/>
              <a:ext cx="1848358" cy="101650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900545" y="2269997"/>
              <a:ext cx="1694179" cy="47637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907021" y="3081908"/>
              <a:ext cx="1695703" cy="30848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64819" y="1719071"/>
              <a:ext cx="6382511" cy="154381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91617" y="1745487"/>
              <a:ext cx="6279388" cy="144233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31950" y="1799564"/>
              <a:ext cx="5470563" cy="76520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30783" y="1799564"/>
              <a:ext cx="614895" cy="74170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444748" y="2205215"/>
              <a:ext cx="393204" cy="30836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031238" y="2172957"/>
              <a:ext cx="415163" cy="319671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139329" y="2132329"/>
              <a:ext cx="98971" cy="7620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436234" y="2198014"/>
              <a:ext cx="540638" cy="299948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39381" y="2193873"/>
              <a:ext cx="407720" cy="29062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125467" y="2202344"/>
              <a:ext cx="415175" cy="32457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848097" y="2200643"/>
              <a:ext cx="393204" cy="308368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384680" y="2140584"/>
              <a:ext cx="354025" cy="372999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163564" y="2186292"/>
              <a:ext cx="460921" cy="336943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761233" y="2189467"/>
              <a:ext cx="393204" cy="308368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2798318" y="2551302"/>
              <a:ext cx="3054350" cy="221615"/>
            </a:xfrm>
            <a:custGeom>
              <a:avLst/>
              <a:gdLst/>
              <a:ahLst/>
              <a:cxnLst/>
              <a:rect l="l" t="t" r="r" b="b"/>
              <a:pathLst>
                <a:path w="3054350" h="221614">
                  <a:moveTo>
                    <a:pt x="278638" y="59563"/>
                  </a:moveTo>
                  <a:lnTo>
                    <a:pt x="139319" y="0"/>
                  </a:lnTo>
                  <a:lnTo>
                    <a:pt x="0" y="59563"/>
                  </a:lnTo>
                  <a:lnTo>
                    <a:pt x="69723" y="59563"/>
                  </a:lnTo>
                  <a:lnTo>
                    <a:pt x="69723" y="221361"/>
                  </a:lnTo>
                  <a:lnTo>
                    <a:pt x="209042" y="221361"/>
                  </a:lnTo>
                  <a:lnTo>
                    <a:pt x="209042" y="59563"/>
                  </a:lnTo>
                  <a:lnTo>
                    <a:pt x="278638" y="59563"/>
                  </a:lnTo>
                  <a:close/>
                </a:path>
                <a:path w="3054350" h="221614">
                  <a:moveTo>
                    <a:pt x="982980" y="59563"/>
                  </a:moveTo>
                  <a:lnTo>
                    <a:pt x="843661" y="0"/>
                  </a:lnTo>
                  <a:lnTo>
                    <a:pt x="704342" y="59563"/>
                  </a:lnTo>
                  <a:lnTo>
                    <a:pt x="774065" y="59563"/>
                  </a:lnTo>
                  <a:lnTo>
                    <a:pt x="774065" y="221361"/>
                  </a:lnTo>
                  <a:lnTo>
                    <a:pt x="913257" y="221361"/>
                  </a:lnTo>
                  <a:lnTo>
                    <a:pt x="913257" y="59563"/>
                  </a:lnTo>
                  <a:lnTo>
                    <a:pt x="982980" y="59563"/>
                  </a:lnTo>
                  <a:close/>
                </a:path>
                <a:path w="3054350" h="221614">
                  <a:moveTo>
                    <a:pt x="2347849" y="59563"/>
                  </a:moveTo>
                  <a:lnTo>
                    <a:pt x="2208530" y="0"/>
                  </a:lnTo>
                  <a:lnTo>
                    <a:pt x="2069211" y="59563"/>
                  </a:lnTo>
                  <a:lnTo>
                    <a:pt x="2138934" y="59563"/>
                  </a:lnTo>
                  <a:lnTo>
                    <a:pt x="2138934" y="221361"/>
                  </a:lnTo>
                  <a:lnTo>
                    <a:pt x="2278253" y="221361"/>
                  </a:lnTo>
                  <a:lnTo>
                    <a:pt x="2278253" y="59563"/>
                  </a:lnTo>
                  <a:lnTo>
                    <a:pt x="2347849" y="59563"/>
                  </a:lnTo>
                  <a:close/>
                </a:path>
                <a:path w="3054350" h="221614">
                  <a:moveTo>
                    <a:pt x="3053842" y="59563"/>
                  </a:moveTo>
                  <a:lnTo>
                    <a:pt x="2914523" y="0"/>
                  </a:lnTo>
                  <a:lnTo>
                    <a:pt x="2775204" y="59563"/>
                  </a:lnTo>
                  <a:lnTo>
                    <a:pt x="2844927" y="59563"/>
                  </a:lnTo>
                  <a:lnTo>
                    <a:pt x="2844927" y="221361"/>
                  </a:lnTo>
                  <a:lnTo>
                    <a:pt x="2984119" y="221361"/>
                  </a:lnTo>
                  <a:lnTo>
                    <a:pt x="2984119" y="59563"/>
                  </a:lnTo>
                  <a:lnTo>
                    <a:pt x="3053842" y="59563"/>
                  </a:lnTo>
                  <a:close/>
                </a:path>
              </a:pathLst>
            </a:custGeom>
            <a:solidFill>
              <a:srgbClr val="AF11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630677" y="2636418"/>
              <a:ext cx="614083" cy="486003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2630677" y="2636418"/>
              <a:ext cx="614680" cy="486409"/>
            </a:xfrm>
            <a:custGeom>
              <a:avLst/>
              <a:gdLst/>
              <a:ahLst/>
              <a:cxnLst/>
              <a:rect l="l" t="t" r="r" b="b"/>
              <a:pathLst>
                <a:path w="614680" h="486410">
                  <a:moveTo>
                    <a:pt x="0" y="486003"/>
                  </a:moveTo>
                  <a:lnTo>
                    <a:pt x="614083" y="486003"/>
                  </a:lnTo>
                  <a:lnTo>
                    <a:pt x="614083" y="0"/>
                  </a:lnTo>
                  <a:lnTo>
                    <a:pt x="0" y="0"/>
                  </a:lnTo>
                  <a:lnTo>
                    <a:pt x="0" y="486003"/>
                  </a:lnTo>
                  <a:close/>
                </a:path>
              </a:pathLst>
            </a:custGeom>
            <a:ln w="12700">
              <a:solidFill>
                <a:srgbClr val="00C0A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746501" y="2827908"/>
              <a:ext cx="177673" cy="105664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324225" y="2636418"/>
              <a:ext cx="614083" cy="486003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3324225" y="2636418"/>
              <a:ext cx="614680" cy="486409"/>
            </a:xfrm>
            <a:custGeom>
              <a:avLst/>
              <a:gdLst/>
              <a:ahLst/>
              <a:cxnLst/>
              <a:rect l="l" t="t" r="r" b="b"/>
              <a:pathLst>
                <a:path w="614679" h="486410">
                  <a:moveTo>
                    <a:pt x="0" y="486003"/>
                  </a:moveTo>
                  <a:lnTo>
                    <a:pt x="614083" y="486003"/>
                  </a:lnTo>
                  <a:lnTo>
                    <a:pt x="614083" y="0"/>
                  </a:lnTo>
                  <a:lnTo>
                    <a:pt x="0" y="0"/>
                  </a:lnTo>
                  <a:lnTo>
                    <a:pt x="0" y="486003"/>
                  </a:lnTo>
                  <a:close/>
                </a:path>
              </a:pathLst>
            </a:custGeom>
            <a:ln w="12700">
              <a:solidFill>
                <a:srgbClr val="00C0A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440176" y="2827908"/>
              <a:ext cx="177546" cy="105664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708652" y="2636418"/>
              <a:ext cx="614083" cy="486003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4708652" y="2636418"/>
              <a:ext cx="614680" cy="486409"/>
            </a:xfrm>
            <a:custGeom>
              <a:avLst/>
              <a:gdLst/>
              <a:ahLst/>
              <a:cxnLst/>
              <a:rect l="l" t="t" r="r" b="b"/>
              <a:pathLst>
                <a:path w="614679" h="486410">
                  <a:moveTo>
                    <a:pt x="0" y="486003"/>
                  </a:moveTo>
                  <a:lnTo>
                    <a:pt x="614083" y="486003"/>
                  </a:lnTo>
                  <a:lnTo>
                    <a:pt x="614083" y="0"/>
                  </a:lnTo>
                  <a:lnTo>
                    <a:pt x="0" y="0"/>
                  </a:lnTo>
                  <a:lnTo>
                    <a:pt x="0" y="486003"/>
                  </a:lnTo>
                  <a:close/>
                </a:path>
              </a:pathLst>
            </a:custGeom>
            <a:ln w="12700">
              <a:solidFill>
                <a:srgbClr val="00C0A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824476" y="2827908"/>
              <a:ext cx="177673" cy="105664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398642" y="2636418"/>
              <a:ext cx="614083" cy="486003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5398642" y="2636418"/>
              <a:ext cx="614680" cy="486409"/>
            </a:xfrm>
            <a:custGeom>
              <a:avLst/>
              <a:gdLst/>
              <a:ahLst/>
              <a:cxnLst/>
              <a:rect l="l" t="t" r="r" b="b"/>
              <a:pathLst>
                <a:path w="614679" h="486410">
                  <a:moveTo>
                    <a:pt x="0" y="486003"/>
                  </a:moveTo>
                  <a:lnTo>
                    <a:pt x="614083" y="486003"/>
                  </a:lnTo>
                  <a:lnTo>
                    <a:pt x="614083" y="0"/>
                  </a:lnTo>
                  <a:lnTo>
                    <a:pt x="0" y="0"/>
                  </a:lnTo>
                  <a:lnTo>
                    <a:pt x="0" y="486003"/>
                  </a:lnTo>
                  <a:close/>
                </a:path>
              </a:pathLst>
            </a:custGeom>
            <a:ln w="12700">
              <a:solidFill>
                <a:srgbClr val="00C0A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490083" y="2827908"/>
              <a:ext cx="177673" cy="105664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3004057" y="2667380"/>
              <a:ext cx="208280" cy="441959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3679952" y="2671444"/>
              <a:ext cx="208279" cy="441959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087620" y="2665221"/>
              <a:ext cx="208279" cy="441960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783071" y="2657474"/>
              <a:ext cx="208279" cy="441960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7465821" y="2758566"/>
              <a:ext cx="499872" cy="297180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1397888" y="2545079"/>
              <a:ext cx="278765" cy="221615"/>
            </a:xfrm>
            <a:custGeom>
              <a:avLst/>
              <a:gdLst/>
              <a:ahLst/>
              <a:cxnLst/>
              <a:rect l="l" t="t" r="r" b="b"/>
              <a:pathLst>
                <a:path w="278764" h="221614">
                  <a:moveTo>
                    <a:pt x="139319" y="0"/>
                  </a:moveTo>
                  <a:lnTo>
                    <a:pt x="0" y="59562"/>
                  </a:lnTo>
                  <a:lnTo>
                    <a:pt x="69723" y="59562"/>
                  </a:lnTo>
                  <a:lnTo>
                    <a:pt x="69723" y="221361"/>
                  </a:lnTo>
                  <a:lnTo>
                    <a:pt x="209042" y="221361"/>
                  </a:lnTo>
                  <a:lnTo>
                    <a:pt x="209042" y="59562"/>
                  </a:lnTo>
                  <a:lnTo>
                    <a:pt x="278638" y="59562"/>
                  </a:lnTo>
                  <a:lnTo>
                    <a:pt x="139319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223848" y="2623845"/>
              <a:ext cx="626783" cy="498703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2094483" y="2545079"/>
              <a:ext cx="278765" cy="221615"/>
            </a:xfrm>
            <a:custGeom>
              <a:avLst/>
              <a:gdLst/>
              <a:ahLst/>
              <a:cxnLst/>
              <a:rect l="l" t="t" r="r" b="b"/>
              <a:pathLst>
                <a:path w="278764" h="221614">
                  <a:moveTo>
                    <a:pt x="139319" y="0"/>
                  </a:moveTo>
                  <a:lnTo>
                    <a:pt x="0" y="59562"/>
                  </a:lnTo>
                  <a:lnTo>
                    <a:pt x="69596" y="59562"/>
                  </a:lnTo>
                  <a:lnTo>
                    <a:pt x="69596" y="221361"/>
                  </a:lnTo>
                  <a:lnTo>
                    <a:pt x="208915" y="221361"/>
                  </a:lnTo>
                  <a:lnTo>
                    <a:pt x="208915" y="59562"/>
                  </a:lnTo>
                  <a:lnTo>
                    <a:pt x="278638" y="59562"/>
                  </a:lnTo>
                  <a:lnTo>
                    <a:pt x="139319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926716" y="2630195"/>
              <a:ext cx="614083" cy="486003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1926716" y="2630195"/>
              <a:ext cx="614680" cy="486409"/>
            </a:xfrm>
            <a:custGeom>
              <a:avLst/>
              <a:gdLst/>
              <a:ahLst/>
              <a:cxnLst/>
              <a:rect l="l" t="t" r="r" b="b"/>
              <a:pathLst>
                <a:path w="614680" h="486410">
                  <a:moveTo>
                    <a:pt x="0" y="486003"/>
                  </a:moveTo>
                  <a:lnTo>
                    <a:pt x="614083" y="486003"/>
                  </a:lnTo>
                  <a:lnTo>
                    <a:pt x="614083" y="0"/>
                  </a:lnTo>
                  <a:lnTo>
                    <a:pt x="0" y="0"/>
                  </a:lnTo>
                  <a:lnTo>
                    <a:pt x="0" y="486003"/>
                  </a:lnTo>
                  <a:close/>
                </a:path>
              </a:pathLst>
            </a:custGeom>
            <a:ln w="127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2023236" y="2828797"/>
              <a:ext cx="158496" cy="85217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4184522" y="2549905"/>
              <a:ext cx="278765" cy="221615"/>
            </a:xfrm>
            <a:custGeom>
              <a:avLst/>
              <a:gdLst/>
              <a:ahLst/>
              <a:cxnLst/>
              <a:rect l="l" t="t" r="r" b="b"/>
              <a:pathLst>
                <a:path w="278764" h="221614">
                  <a:moveTo>
                    <a:pt x="139318" y="0"/>
                  </a:moveTo>
                  <a:lnTo>
                    <a:pt x="0" y="59563"/>
                  </a:lnTo>
                  <a:lnTo>
                    <a:pt x="69596" y="59563"/>
                  </a:lnTo>
                  <a:lnTo>
                    <a:pt x="69596" y="221361"/>
                  </a:lnTo>
                  <a:lnTo>
                    <a:pt x="208914" y="221361"/>
                  </a:lnTo>
                  <a:lnTo>
                    <a:pt x="208914" y="59563"/>
                  </a:lnTo>
                  <a:lnTo>
                    <a:pt x="278638" y="59563"/>
                  </a:lnTo>
                  <a:lnTo>
                    <a:pt x="139318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4010405" y="2628671"/>
              <a:ext cx="626783" cy="498703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6221857" y="3163745"/>
              <a:ext cx="136080" cy="123903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6221857" y="3163745"/>
              <a:ext cx="136525" cy="124460"/>
            </a:xfrm>
            <a:custGeom>
              <a:avLst/>
              <a:gdLst/>
              <a:ahLst/>
              <a:cxnLst/>
              <a:rect l="l" t="t" r="r" b="b"/>
              <a:pathLst>
                <a:path w="136525" h="124460">
                  <a:moveTo>
                    <a:pt x="0" y="123903"/>
                  </a:moveTo>
                  <a:lnTo>
                    <a:pt x="136080" y="123903"/>
                  </a:lnTo>
                  <a:lnTo>
                    <a:pt x="136080" y="0"/>
                  </a:lnTo>
                  <a:lnTo>
                    <a:pt x="0" y="0"/>
                  </a:lnTo>
                  <a:lnTo>
                    <a:pt x="0" y="123903"/>
                  </a:lnTo>
                  <a:close/>
                </a:path>
              </a:pathLst>
            </a:custGeom>
            <a:ln w="12699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5832347" y="3158919"/>
              <a:ext cx="136080" cy="123903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5832347" y="3158919"/>
              <a:ext cx="136525" cy="124460"/>
            </a:xfrm>
            <a:custGeom>
              <a:avLst/>
              <a:gdLst/>
              <a:ahLst/>
              <a:cxnLst/>
              <a:rect l="l" t="t" r="r" b="b"/>
              <a:pathLst>
                <a:path w="136525" h="124460">
                  <a:moveTo>
                    <a:pt x="0" y="123903"/>
                  </a:moveTo>
                  <a:lnTo>
                    <a:pt x="136080" y="123903"/>
                  </a:lnTo>
                  <a:lnTo>
                    <a:pt x="136080" y="0"/>
                  </a:lnTo>
                  <a:lnTo>
                    <a:pt x="0" y="0"/>
                  </a:lnTo>
                  <a:lnTo>
                    <a:pt x="0" y="123903"/>
                  </a:lnTo>
                  <a:close/>
                </a:path>
              </a:pathLst>
            </a:custGeom>
            <a:ln w="12699">
              <a:solidFill>
                <a:srgbClr val="2F69B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6" name="object 56"/>
          <p:cNvSpPr txBox="1"/>
          <p:nvPr/>
        </p:nvSpPr>
        <p:spPr>
          <a:xfrm>
            <a:off x="491616" y="1745487"/>
            <a:ext cx="6279515" cy="15424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20"/>
              </a:spcBef>
            </a:pPr>
            <a:endParaRPr sz="750">
              <a:latin typeface="Times New Roman"/>
              <a:cs typeface="Times New Roman"/>
            </a:endParaRPr>
          </a:p>
          <a:p>
            <a:pPr marR="57150" algn="r">
              <a:lnSpc>
                <a:spcPct val="100000"/>
              </a:lnSpc>
              <a:tabLst>
                <a:tab pos="389255" algn="l"/>
              </a:tabLst>
            </a:pPr>
            <a:r>
              <a:rPr sz="750" b="0" spc="-25" dirty="0">
                <a:latin typeface="이사만루체 Light"/>
                <a:cs typeface="이사만루체 Light"/>
              </a:rPr>
              <a:t>로봇</a:t>
            </a:r>
            <a:r>
              <a:rPr sz="750" b="0" dirty="0">
                <a:latin typeface="이사만루체 Light"/>
                <a:cs typeface="이사만루체 Light"/>
              </a:rPr>
              <a:t>	</a:t>
            </a:r>
            <a:r>
              <a:rPr sz="750" b="0" spc="-20" dirty="0">
                <a:latin typeface="이사만루체 Light"/>
                <a:cs typeface="이사만루체 Light"/>
              </a:rPr>
              <a:t>하이오더</a:t>
            </a:r>
            <a:endParaRPr sz="750">
              <a:latin typeface="이사만루체 Light"/>
              <a:cs typeface="이사만루체 Light"/>
            </a:endParaRPr>
          </a:p>
        </p:txBody>
      </p:sp>
      <p:grpSp>
        <p:nvGrpSpPr>
          <p:cNvPr id="57" name="object 57"/>
          <p:cNvGrpSpPr/>
          <p:nvPr/>
        </p:nvGrpSpPr>
        <p:grpSpPr>
          <a:xfrm>
            <a:off x="809332" y="1901951"/>
            <a:ext cx="7817484" cy="2621280"/>
            <a:chOff x="809332" y="1901951"/>
            <a:chExt cx="7817484" cy="2621280"/>
          </a:xfrm>
        </p:grpSpPr>
        <p:pic>
          <p:nvPicPr>
            <p:cNvPr id="58" name="object 58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6903338" y="3803268"/>
              <a:ext cx="1723009" cy="308914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7465821" y="3440048"/>
              <a:ext cx="499872" cy="297180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6922769" y="1901951"/>
              <a:ext cx="1624076" cy="227964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809332" y="4385538"/>
              <a:ext cx="1374432" cy="118529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3185921" y="4393755"/>
              <a:ext cx="1159002" cy="116928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5132958" y="4404588"/>
              <a:ext cx="1366139" cy="118186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4294758" y="2895193"/>
              <a:ext cx="336664" cy="208559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498092" y="2893923"/>
              <a:ext cx="336664" cy="208559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4979162" y="3310838"/>
              <a:ext cx="1674494" cy="1037361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2203323" y="2905835"/>
              <a:ext cx="317296" cy="19131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00500" y="2379"/>
            <a:ext cx="5143500" cy="514350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0" y="238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1F1F1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66115" y="643254"/>
            <a:ext cx="101282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75" dirty="0">
                <a:solidFill>
                  <a:srgbClr val="404040"/>
                </a:solidFill>
              </a:rPr>
              <a:t>Ⅱ.</a:t>
            </a:r>
            <a:r>
              <a:rPr spc="-145" dirty="0">
                <a:solidFill>
                  <a:srgbClr val="404040"/>
                </a:solidFill>
              </a:rPr>
              <a:t> </a:t>
            </a:r>
            <a:r>
              <a:rPr spc="-170" dirty="0">
                <a:solidFill>
                  <a:srgbClr val="404040"/>
                </a:solidFill>
              </a:rPr>
              <a:t>WHY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70915" y="1302511"/>
            <a:ext cx="211518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7329" indent="-214629">
              <a:lnSpc>
                <a:spcPct val="100000"/>
              </a:lnSpc>
              <a:spcBef>
                <a:spcPts val="100"/>
              </a:spcBef>
              <a:buFont typeface="Wingdings"/>
              <a:buChar char=""/>
              <a:tabLst>
                <a:tab pos="227329" algn="l"/>
              </a:tabLst>
            </a:pPr>
            <a:r>
              <a:rPr sz="1200" b="0" dirty="0">
                <a:solidFill>
                  <a:srgbClr val="404040"/>
                </a:solidFill>
                <a:latin typeface="페이퍼로지 5 Medium"/>
                <a:cs typeface="페이퍼로지 5 Medium"/>
              </a:rPr>
              <a:t>왜</a:t>
            </a:r>
            <a:r>
              <a:rPr sz="1200" b="0" spc="15" dirty="0">
                <a:solidFill>
                  <a:srgbClr val="404040"/>
                </a:solidFill>
                <a:latin typeface="페이퍼로지 5 Medium"/>
                <a:cs typeface="페이퍼로지 5 Medium"/>
              </a:rPr>
              <a:t> </a:t>
            </a:r>
            <a:r>
              <a:rPr sz="1200" b="0" dirty="0">
                <a:solidFill>
                  <a:srgbClr val="404040"/>
                </a:solidFill>
                <a:latin typeface="페이퍼로지 5 Medium"/>
                <a:cs typeface="페이퍼로지 5 Medium"/>
              </a:rPr>
              <a:t>서빙로봇이</a:t>
            </a:r>
            <a:r>
              <a:rPr sz="1200" b="0" spc="-10" dirty="0">
                <a:solidFill>
                  <a:srgbClr val="404040"/>
                </a:solidFill>
                <a:latin typeface="페이퍼로지 5 Medium"/>
                <a:cs typeface="페이퍼로지 5 Medium"/>
              </a:rPr>
              <a:t> 필요한가요?</a:t>
            </a:r>
            <a:endParaRPr sz="1200">
              <a:latin typeface="페이퍼로지 5 Medium"/>
              <a:cs typeface="페이퍼로지 5 Medium"/>
            </a:endParaRPr>
          </a:p>
          <a:p>
            <a:pPr marL="227329" indent="-214629">
              <a:lnSpc>
                <a:spcPct val="100000"/>
              </a:lnSpc>
              <a:spcBef>
                <a:spcPts val="1440"/>
              </a:spcBef>
              <a:buFont typeface="Wingdings"/>
              <a:buChar char=""/>
              <a:tabLst>
                <a:tab pos="227329" algn="l"/>
              </a:tabLst>
            </a:pPr>
            <a:r>
              <a:rPr sz="1200" b="0" spc="-160" dirty="0">
                <a:solidFill>
                  <a:srgbClr val="404040"/>
                </a:solidFill>
                <a:latin typeface="페이퍼로지 5 Medium"/>
                <a:cs typeface="페이퍼로지 5 Medium"/>
              </a:rPr>
              <a:t>KT</a:t>
            </a:r>
            <a:r>
              <a:rPr sz="1200" b="0" spc="65" dirty="0">
                <a:solidFill>
                  <a:srgbClr val="404040"/>
                </a:solidFill>
                <a:latin typeface="페이퍼로지 5 Medium"/>
                <a:cs typeface="페이퍼로지 5 Medium"/>
              </a:rPr>
              <a:t> </a:t>
            </a:r>
            <a:r>
              <a:rPr sz="1200" b="0" dirty="0">
                <a:solidFill>
                  <a:srgbClr val="404040"/>
                </a:solidFill>
                <a:latin typeface="페이퍼로지 5 Medium"/>
                <a:cs typeface="페이퍼로지 5 Medium"/>
              </a:rPr>
              <a:t>서빙로봇이어야만</a:t>
            </a:r>
            <a:r>
              <a:rPr sz="1200" b="0" spc="-30" dirty="0">
                <a:solidFill>
                  <a:srgbClr val="404040"/>
                </a:solidFill>
                <a:latin typeface="페이퍼로지 5 Medium"/>
                <a:cs typeface="페이퍼로지 5 Medium"/>
              </a:rPr>
              <a:t> </a:t>
            </a:r>
            <a:r>
              <a:rPr sz="1200" b="0" dirty="0">
                <a:solidFill>
                  <a:srgbClr val="404040"/>
                </a:solidFill>
                <a:latin typeface="페이퍼로지 5 Medium"/>
                <a:cs typeface="페이퍼로지 5 Medium"/>
              </a:rPr>
              <a:t>하는</a:t>
            </a:r>
            <a:r>
              <a:rPr sz="1200" b="0" spc="30" dirty="0">
                <a:solidFill>
                  <a:srgbClr val="404040"/>
                </a:solidFill>
                <a:latin typeface="페이퍼로지 5 Medium"/>
                <a:cs typeface="페이퍼로지 5 Medium"/>
              </a:rPr>
              <a:t> </a:t>
            </a:r>
            <a:r>
              <a:rPr sz="1200" b="0" spc="-25" dirty="0">
                <a:solidFill>
                  <a:srgbClr val="404040"/>
                </a:solidFill>
                <a:latin typeface="페이퍼로지 5 Medium"/>
                <a:cs typeface="페이퍼로지 5 Medium"/>
              </a:rPr>
              <a:t>이유</a:t>
            </a:r>
            <a:endParaRPr sz="1200">
              <a:latin typeface="페이퍼로지 5 Medium"/>
              <a:cs typeface="페이퍼로지 5 Medium"/>
            </a:endParaRPr>
          </a:p>
          <a:p>
            <a:pPr marL="227329" indent="-214629">
              <a:lnSpc>
                <a:spcPct val="100000"/>
              </a:lnSpc>
              <a:spcBef>
                <a:spcPts val="1440"/>
              </a:spcBef>
              <a:buFont typeface="Wingdings"/>
              <a:buChar char=""/>
              <a:tabLst>
                <a:tab pos="227329" algn="l"/>
              </a:tabLst>
            </a:pPr>
            <a:r>
              <a:rPr sz="1200" b="0" spc="-155" dirty="0">
                <a:solidFill>
                  <a:srgbClr val="404040"/>
                </a:solidFill>
                <a:latin typeface="페이퍼로지 5 Medium"/>
                <a:cs typeface="페이퍼로지 5 Medium"/>
              </a:rPr>
              <a:t>KT</a:t>
            </a:r>
            <a:r>
              <a:rPr sz="1200" b="0" spc="70" dirty="0">
                <a:solidFill>
                  <a:srgbClr val="404040"/>
                </a:solidFill>
                <a:latin typeface="페이퍼로지 5 Medium"/>
                <a:cs typeface="페이퍼로지 5 Medium"/>
              </a:rPr>
              <a:t> </a:t>
            </a:r>
            <a:r>
              <a:rPr sz="1200" b="0" dirty="0">
                <a:solidFill>
                  <a:srgbClr val="404040"/>
                </a:solidFill>
                <a:latin typeface="페이퍼로지 5 Medium"/>
                <a:cs typeface="페이퍼로지 5 Medium"/>
              </a:rPr>
              <a:t>서빙로봇</a:t>
            </a:r>
            <a:r>
              <a:rPr sz="1200" b="0" spc="-10" dirty="0">
                <a:solidFill>
                  <a:srgbClr val="404040"/>
                </a:solidFill>
                <a:latin typeface="페이퍼로지 5 Medium"/>
                <a:cs typeface="페이퍼로지 5 Medium"/>
              </a:rPr>
              <a:t> Reference</a:t>
            </a:r>
            <a:endParaRPr sz="1200">
              <a:latin typeface="페이퍼로지 5 Medium"/>
              <a:cs typeface="페이퍼로지 5 Medium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sz="2100" spc="-15" baseline="11904" dirty="0"/>
              <a:t>2-</a:t>
            </a:r>
            <a:r>
              <a:rPr sz="2100" spc="-37" baseline="11904" dirty="0"/>
              <a:t>1</a:t>
            </a:r>
            <a:r>
              <a:rPr sz="2100" spc="-240" baseline="11904" dirty="0"/>
              <a:t> </a:t>
            </a:r>
            <a:r>
              <a:rPr sz="2000" spc="-280" dirty="0"/>
              <a:t>왜</a:t>
            </a:r>
            <a:r>
              <a:rPr sz="2000" spc="-145" dirty="0"/>
              <a:t> </a:t>
            </a:r>
            <a:r>
              <a:rPr sz="2000" spc="-290" dirty="0"/>
              <a:t>서빙로봇이</a:t>
            </a:r>
            <a:r>
              <a:rPr sz="2000" spc="-160" dirty="0"/>
              <a:t> </a:t>
            </a:r>
            <a:r>
              <a:rPr sz="2000" spc="-175" dirty="0"/>
              <a:t>필요한가요?</a:t>
            </a:r>
            <a:endParaRPr sz="2000"/>
          </a:p>
        </p:txBody>
      </p:sp>
      <p:grpSp>
        <p:nvGrpSpPr>
          <p:cNvPr id="3" name="object 3"/>
          <p:cNvGrpSpPr/>
          <p:nvPr/>
        </p:nvGrpSpPr>
        <p:grpSpPr>
          <a:xfrm>
            <a:off x="393700" y="1221993"/>
            <a:ext cx="8340725" cy="3382010"/>
            <a:chOff x="393700" y="1221993"/>
            <a:chExt cx="8340725" cy="3382010"/>
          </a:xfrm>
        </p:grpSpPr>
        <p:sp>
          <p:nvSpPr>
            <p:cNvPr id="4" name="object 4"/>
            <p:cNvSpPr/>
            <p:nvPr/>
          </p:nvSpPr>
          <p:spPr>
            <a:xfrm>
              <a:off x="400050" y="1228343"/>
              <a:ext cx="8328025" cy="3369310"/>
            </a:xfrm>
            <a:custGeom>
              <a:avLst/>
              <a:gdLst/>
              <a:ahLst/>
              <a:cxnLst/>
              <a:rect l="l" t="t" r="r" b="b"/>
              <a:pathLst>
                <a:path w="8328025" h="3369310">
                  <a:moveTo>
                    <a:pt x="8159877" y="0"/>
                  </a:moveTo>
                  <a:lnTo>
                    <a:pt x="167944" y="0"/>
                  </a:lnTo>
                  <a:lnTo>
                    <a:pt x="123300" y="5998"/>
                  </a:lnTo>
                  <a:lnTo>
                    <a:pt x="83182" y="22925"/>
                  </a:lnTo>
                  <a:lnTo>
                    <a:pt x="49191" y="49180"/>
                  </a:lnTo>
                  <a:lnTo>
                    <a:pt x="22930" y="83161"/>
                  </a:lnTo>
                  <a:lnTo>
                    <a:pt x="5999" y="123266"/>
                  </a:lnTo>
                  <a:lnTo>
                    <a:pt x="0" y="167893"/>
                  </a:lnTo>
                  <a:lnTo>
                    <a:pt x="0" y="3201111"/>
                  </a:lnTo>
                  <a:lnTo>
                    <a:pt x="5999" y="3245755"/>
                  </a:lnTo>
                  <a:lnTo>
                    <a:pt x="22930" y="3285873"/>
                  </a:lnTo>
                  <a:lnTo>
                    <a:pt x="49191" y="3319864"/>
                  </a:lnTo>
                  <a:lnTo>
                    <a:pt x="83182" y="3346125"/>
                  </a:lnTo>
                  <a:lnTo>
                    <a:pt x="123300" y="3363056"/>
                  </a:lnTo>
                  <a:lnTo>
                    <a:pt x="167944" y="3369055"/>
                  </a:lnTo>
                  <a:lnTo>
                    <a:pt x="8159877" y="3369055"/>
                  </a:lnTo>
                  <a:lnTo>
                    <a:pt x="8204504" y="3363056"/>
                  </a:lnTo>
                  <a:lnTo>
                    <a:pt x="8244609" y="3346125"/>
                  </a:lnTo>
                  <a:lnTo>
                    <a:pt x="8278590" y="3319864"/>
                  </a:lnTo>
                  <a:lnTo>
                    <a:pt x="8304845" y="3285873"/>
                  </a:lnTo>
                  <a:lnTo>
                    <a:pt x="8321772" y="3245755"/>
                  </a:lnTo>
                  <a:lnTo>
                    <a:pt x="8327771" y="3201111"/>
                  </a:lnTo>
                  <a:lnTo>
                    <a:pt x="8327771" y="167893"/>
                  </a:lnTo>
                  <a:lnTo>
                    <a:pt x="8321772" y="123266"/>
                  </a:lnTo>
                  <a:lnTo>
                    <a:pt x="8304845" y="83161"/>
                  </a:lnTo>
                  <a:lnTo>
                    <a:pt x="8278590" y="49180"/>
                  </a:lnTo>
                  <a:lnTo>
                    <a:pt x="8244609" y="22925"/>
                  </a:lnTo>
                  <a:lnTo>
                    <a:pt x="8204504" y="5998"/>
                  </a:lnTo>
                  <a:lnTo>
                    <a:pt x="81598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00050" y="1228343"/>
              <a:ext cx="8328025" cy="3369310"/>
            </a:xfrm>
            <a:custGeom>
              <a:avLst/>
              <a:gdLst/>
              <a:ahLst/>
              <a:cxnLst/>
              <a:rect l="l" t="t" r="r" b="b"/>
              <a:pathLst>
                <a:path w="8328025" h="3369310">
                  <a:moveTo>
                    <a:pt x="0" y="167893"/>
                  </a:moveTo>
                  <a:lnTo>
                    <a:pt x="5999" y="123266"/>
                  </a:lnTo>
                  <a:lnTo>
                    <a:pt x="22930" y="83161"/>
                  </a:lnTo>
                  <a:lnTo>
                    <a:pt x="49191" y="49180"/>
                  </a:lnTo>
                  <a:lnTo>
                    <a:pt x="83182" y="22925"/>
                  </a:lnTo>
                  <a:lnTo>
                    <a:pt x="123300" y="5998"/>
                  </a:lnTo>
                  <a:lnTo>
                    <a:pt x="167944" y="0"/>
                  </a:lnTo>
                  <a:lnTo>
                    <a:pt x="8159877" y="0"/>
                  </a:lnTo>
                  <a:lnTo>
                    <a:pt x="8204504" y="5998"/>
                  </a:lnTo>
                  <a:lnTo>
                    <a:pt x="8244609" y="22925"/>
                  </a:lnTo>
                  <a:lnTo>
                    <a:pt x="8278590" y="49180"/>
                  </a:lnTo>
                  <a:lnTo>
                    <a:pt x="8304845" y="83161"/>
                  </a:lnTo>
                  <a:lnTo>
                    <a:pt x="8321772" y="123266"/>
                  </a:lnTo>
                  <a:lnTo>
                    <a:pt x="8327771" y="167893"/>
                  </a:lnTo>
                  <a:lnTo>
                    <a:pt x="8327771" y="3201111"/>
                  </a:lnTo>
                  <a:lnTo>
                    <a:pt x="8321772" y="3245755"/>
                  </a:lnTo>
                  <a:lnTo>
                    <a:pt x="8304845" y="3285873"/>
                  </a:lnTo>
                  <a:lnTo>
                    <a:pt x="8278590" y="3319864"/>
                  </a:lnTo>
                  <a:lnTo>
                    <a:pt x="8244609" y="3346125"/>
                  </a:lnTo>
                  <a:lnTo>
                    <a:pt x="8204504" y="3363056"/>
                  </a:lnTo>
                  <a:lnTo>
                    <a:pt x="8159877" y="3369055"/>
                  </a:lnTo>
                  <a:lnTo>
                    <a:pt x="167944" y="3369055"/>
                  </a:lnTo>
                  <a:lnTo>
                    <a:pt x="123300" y="3363056"/>
                  </a:lnTo>
                  <a:lnTo>
                    <a:pt x="83182" y="3346125"/>
                  </a:lnTo>
                  <a:lnTo>
                    <a:pt x="49191" y="3319864"/>
                  </a:lnTo>
                  <a:lnTo>
                    <a:pt x="22930" y="3285873"/>
                  </a:lnTo>
                  <a:lnTo>
                    <a:pt x="5999" y="3245755"/>
                  </a:lnTo>
                  <a:lnTo>
                    <a:pt x="0" y="3201111"/>
                  </a:lnTo>
                  <a:lnTo>
                    <a:pt x="0" y="167893"/>
                  </a:lnTo>
                  <a:close/>
                </a:path>
              </a:pathLst>
            </a:custGeom>
            <a:ln w="12699">
              <a:solidFill>
                <a:srgbClr val="00958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46912" y="857249"/>
            <a:ext cx="6478270" cy="6324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3355">
              <a:lnSpc>
                <a:spcPct val="100000"/>
              </a:lnSpc>
              <a:spcBef>
                <a:spcPts val="105"/>
              </a:spcBef>
            </a:pP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로봇은</a:t>
            </a:r>
            <a:r>
              <a:rPr sz="1100" b="0" spc="1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힘든</a:t>
            </a:r>
            <a:r>
              <a:rPr sz="1100" b="0" spc="3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업무를</a:t>
            </a:r>
            <a:r>
              <a:rPr sz="1100" b="0" spc="2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견디는</a:t>
            </a:r>
            <a:r>
              <a:rPr sz="1100" b="0" spc="3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직원들에게</a:t>
            </a:r>
            <a:r>
              <a:rPr sz="1100" b="0" spc="1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최고의</a:t>
            </a:r>
            <a:r>
              <a:rPr sz="1100" b="0" spc="1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복지입니다!</a:t>
            </a:r>
            <a:r>
              <a:rPr sz="1100" b="0" spc="1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로봇</a:t>
            </a:r>
            <a:r>
              <a:rPr sz="1100" b="0" spc="4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사용</a:t>
            </a:r>
            <a:r>
              <a:rPr sz="1100" b="0" spc="3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시,</a:t>
            </a:r>
            <a:r>
              <a:rPr sz="1100" b="0" spc="4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평소</a:t>
            </a:r>
            <a:r>
              <a:rPr sz="1100" b="0" spc="3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업무량의</a:t>
            </a:r>
            <a:r>
              <a:rPr sz="1100" b="0" spc="1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spc="-12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36%</a:t>
            </a:r>
            <a:r>
              <a:rPr sz="1100" b="0" spc="6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절감</a:t>
            </a:r>
            <a:r>
              <a:rPr sz="1100" b="0" spc="3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효과가</a:t>
            </a:r>
            <a:r>
              <a:rPr sz="1100" b="0" spc="1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spc="-1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있습니다.</a:t>
            </a:r>
            <a:endParaRPr sz="1100">
              <a:latin typeface="페이퍼로지 5 Medium"/>
              <a:cs typeface="페이퍼로지 5 Medium"/>
            </a:endParaRPr>
          </a:p>
          <a:p>
            <a:pPr>
              <a:lnSpc>
                <a:spcPct val="100000"/>
              </a:lnSpc>
              <a:spcBef>
                <a:spcPts val="505"/>
              </a:spcBef>
            </a:pPr>
            <a:endParaRPr sz="1100">
              <a:latin typeface="페이퍼로지 5 Medium"/>
              <a:cs typeface="페이퍼로지 5 Medium"/>
            </a:endParaRPr>
          </a:p>
          <a:p>
            <a:pPr marL="165100" indent="-152400">
              <a:lnSpc>
                <a:spcPct val="100000"/>
              </a:lnSpc>
              <a:buChar char="■"/>
              <a:tabLst>
                <a:tab pos="165100" algn="l"/>
              </a:tabLst>
            </a:pPr>
            <a:r>
              <a:rPr sz="1050" b="0" dirty="0">
                <a:latin typeface="페이퍼로지 5 Medium"/>
                <a:cs typeface="페이퍼로지 5 Medium"/>
              </a:rPr>
              <a:t>하루</a:t>
            </a:r>
            <a:r>
              <a:rPr sz="1050" b="0" spc="20" dirty="0">
                <a:latin typeface="페이퍼로지 5 Medium"/>
                <a:cs typeface="페이퍼로지 5 Medium"/>
              </a:rPr>
              <a:t> </a:t>
            </a:r>
            <a:r>
              <a:rPr sz="1050" b="0" dirty="0">
                <a:latin typeface="페이퍼로지 5 Medium"/>
                <a:cs typeface="페이퍼로지 5 Medium"/>
              </a:rPr>
              <a:t>일할</a:t>
            </a:r>
            <a:r>
              <a:rPr sz="1050" b="0" spc="20" dirty="0">
                <a:latin typeface="페이퍼로지 5 Medium"/>
                <a:cs typeface="페이퍼로지 5 Medium"/>
              </a:rPr>
              <a:t> </a:t>
            </a:r>
            <a:r>
              <a:rPr sz="1050" b="0" dirty="0">
                <a:latin typeface="페이퍼로지 5 Medium"/>
                <a:cs typeface="페이퍼로지 5 Medium"/>
              </a:rPr>
              <a:t>때</a:t>
            </a:r>
            <a:r>
              <a:rPr sz="1050" b="0" spc="20" dirty="0">
                <a:latin typeface="페이퍼로지 5 Medium"/>
                <a:cs typeface="페이퍼로지 5 Medium"/>
              </a:rPr>
              <a:t> </a:t>
            </a:r>
            <a:r>
              <a:rPr sz="1050" b="0" dirty="0">
                <a:latin typeface="페이퍼로지 5 Medium"/>
                <a:cs typeface="페이퍼로지 5 Medium"/>
              </a:rPr>
              <a:t>직원은</a:t>
            </a:r>
            <a:r>
              <a:rPr sz="1050" b="0" spc="20" dirty="0">
                <a:latin typeface="페이퍼로지 5 Medium"/>
                <a:cs typeface="페이퍼로지 5 Medium"/>
              </a:rPr>
              <a:t> </a:t>
            </a:r>
            <a:r>
              <a:rPr sz="1050" b="0" dirty="0">
                <a:latin typeface="페이퍼로지 5 Medium"/>
                <a:cs typeface="페이퍼로지 5 Medium"/>
              </a:rPr>
              <a:t>총</a:t>
            </a:r>
            <a:r>
              <a:rPr sz="1050" b="0" spc="20" dirty="0">
                <a:latin typeface="페이퍼로지 5 Medium"/>
                <a:cs typeface="페이퍼로지 5 Medium"/>
              </a:rPr>
              <a:t> </a:t>
            </a:r>
            <a:r>
              <a:rPr sz="1050" b="0" dirty="0">
                <a:latin typeface="페이퍼로지 5 Medium"/>
                <a:cs typeface="페이퍼로지 5 Medium"/>
              </a:rPr>
              <a:t>몇</a:t>
            </a:r>
            <a:r>
              <a:rPr sz="1050" b="0" spc="25" dirty="0">
                <a:latin typeface="페이퍼로지 5 Medium"/>
                <a:cs typeface="페이퍼로지 5 Medium"/>
              </a:rPr>
              <a:t> </a:t>
            </a:r>
            <a:r>
              <a:rPr sz="1050" b="0" dirty="0">
                <a:latin typeface="페이퍼로지 5 Medium"/>
                <a:cs typeface="페이퍼로지 5 Medium"/>
              </a:rPr>
              <a:t>걸음이나</a:t>
            </a:r>
            <a:r>
              <a:rPr sz="1050" b="0" spc="25" dirty="0">
                <a:latin typeface="페이퍼로지 5 Medium"/>
                <a:cs typeface="페이퍼로지 5 Medium"/>
              </a:rPr>
              <a:t> </a:t>
            </a:r>
            <a:r>
              <a:rPr sz="1050" b="0" dirty="0">
                <a:latin typeface="페이퍼로지 5 Medium"/>
                <a:cs typeface="페이퍼로지 5 Medium"/>
              </a:rPr>
              <a:t>걸어야</a:t>
            </a:r>
            <a:r>
              <a:rPr sz="1050" b="0" spc="25" dirty="0">
                <a:latin typeface="페이퍼로지 5 Medium"/>
                <a:cs typeface="페이퍼로지 5 Medium"/>
              </a:rPr>
              <a:t> </a:t>
            </a:r>
            <a:r>
              <a:rPr sz="1050" b="0" spc="-25" dirty="0">
                <a:latin typeface="페이퍼로지 5 Medium"/>
                <a:cs typeface="페이퍼로지 5 Medium"/>
              </a:rPr>
              <a:t>할까?</a:t>
            </a:r>
            <a:endParaRPr sz="1050">
              <a:latin typeface="페이퍼로지 5 Medium"/>
              <a:cs typeface="페이퍼로지 5 Medium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717105" y="1566354"/>
          <a:ext cx="7272655" cy="6089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59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18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125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737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6331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9407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700" b="0" spc="-25" dirty="0">
                          <a:latin typeface="이사만루체 Light"/>
                          <a:cs typeface="이사만루체 Light"/>
                        </a:rPr>
                        <a:t>구분</a:t>
                      </a:r>
                      <a:endParaRPr sz="700">
                        <a:latin typeface="이사만루체 Light"/>
                        <a:cs typeface="이사만루체 Light"/>
                      </a:endParaRPr>
                    </a:p>
                  </a:txBody>
                  <a:tcPr marL="0" marR="0" marT="86995" marB="0">
                    <a:lnR w="3175">
                      <a:solidFill>
                        <a:srgbClr val="031B4A"/>
                      </a:solidFill>
                      <a:prstDash val="dot"/>
                    </a:lnR>
                    <a:lnB w="3175">
                      <a:solidFill>
                        <a:srgbClr val="031B4A"/>
                      </a:solidFill>
                      <a:prstDash val="solid"/>
                    </a:lnB>
                    <a:solidFill>
                      <a:srgbClr val="E0F7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700" b="0" spc="-45" dirty="0">
                          <a:latin typeface="이사만루체 Light"/>
                          <a:cs typeface="이사만루체 Light"/>
                        </a:rPr>
                        <a:t>직원</a:t>
                      </a:r>
                      <a:r>
                        <a:rPr sz="700" b="0" spc="10" dirty="0">
                          <a:latin typeface="이사만루체 Light"/>
                          <a:cs typeface="이사만루체 Light"/>
                        </a:rPr>
                        <a:t> </a:t>
                      </a:r>
                      <a:r>
                        <a:rPr sz="700" b="0" spc="-50" dirty="0">
                          <a:latin typeface="이사만루체 Light"/>
                          <a:cs typeface="이사만루체 Light"/>
                        </a:rPr>
                        <a:t>수</a:t>
                      </a:r>
                      <a:endParaRPr sz="700">
                        <a:latin typeface="이사만루체 Light"/>
                        <a:cs typeface="이사만루체 Light"/>
                      </a:endParaRPr>
                    </a:p>
                  </a:txBody>
                  <a:tcPr marL="0" marR="0" marT="86995" marB="0">
                    <a:lnL w="3175">
                      <a:solidFill>
                        <a:srgbClr val="031B4A"/>
                      </a:solidFill>
                      <a:prstDash val="dot"/>
                    </a:lnL>
                    <a:lnR w="3175">
                      <a:solidFill>
                        <a:srgbClr val="031B4A"/>
                      </a:solidFill>
                      <a:prstDash val="dot"/>
                    </a:lnR>
                    <a:lnB w="3175">
                      <a:solidFill>
                        <a:srgbClr val="031B4A"/>
                      </a:solidFill>
                      <a:prstDash val="solid"/>
                    </a:lnB>
                    <a:solidFill>
                      <a:srgbClr val="E0F7F3"/>
                    </a:solidFill>
                  </a:tcPr>
                </a:tc>
                <a:tc>
                  <a:txBody>
                    <a:bodyPr/>
                    <a:lstStyle/>
                    <a:p>
                      <a:pPr marL="274955" marR="266700" indent="8826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00" b="0" spc="-45" dirty="0">
                          <a:latin typeface="이사만루체 Light"/>
                          <a:cs typeface="이사만루체 Light"/>
                        </a:rPr>
                        <a:t>주방에서</a:t>
                      </a:r>
                      <a:r>
                        <a:rPr sz="700" b="0" spc="-5" dirty="0">
                          <a:latin typeface="이사만루체 Light"/>
                          <a:cs typeface="이사만루체 Light"/>
                        </a:rPr>
                        <a:t> </a:t>
                      </a:r>
                      <a:r>
                        <a:rPr sz="700" b="0" spc="-55" dirty="0">
                          <a:latin typeface="이사만루체 Light"/>
                          <a:cs typeface="이사만루체 Light"/>
                        </a:rPr>
                        <a:t>가장</a:t>
                      </a:r>
                      <a:r>
                        <a:rPr sz="700" b="0" spc="10" dirty="0">
                          <a:latin typeface="이사만루체 Light"/>
                          <a:cs typeface="이사만루체 Light"/>
                        </a:rPr>
                        <a:t> </a:t>
                      </a:r>
                      <a:r>
                        <a:rPr sz="700" b="0" spc="-50" dirty="0">
                          <a:latin typeface="이사만루체 Light"/>
                          <a:cs typeface="이사만루체 Light"/>
                        </a:rPr>
                        <a:t>먼</a:t>
                      </a:r>
                      <a:r>
                        <a:rPr sz="700" b="0" spc="500" dirty="0">
                          <a:latin typeface="이사만루체 Light"/>
                          <a:cs typeface="이사만루체 Light"/>
                        </a:rPr>
                        <a:t> </a:t>
                      </a:r>
                      <a:r>
                        <a:rPr sz="700" b="0" spc="-50" dirty="0">
                          <a:latin typeface="이사만루체 Light"/>
                          <a:cs typeface="이사만루체 Light"/>
                        </a:rPr>
                        <a:t>테이블</a:t>
                      </a:r>
                      <a:r>
                        <a:rPr sz="700" b="0" spc="5" dirty="0">
                          <a:latin typeface="이사만루체 Light"/>
                          <a:cs typeface="이사만루체 Light"/>
                        </a:rPr>
                        <a:t> </a:t>
                      </a:r>
                      <a:r>
                        <a:rPr sz="700" b="0" spc="-50" dirty="0">
                          <a:latin typeface="이사만루체 Light"/>
                          <a:cs typeface="이사만루체 Light"/>
                        </a:rPr>
                        <a:t>까지의</a:t>
                      </a:r>
                      <a:r>
                        <a:rPr sz="700" b="0" dirty="0">
                          <a:latin typeface="이사만루체 Light"/>
                          <a:cs typeface="이사만루체 Light"/>
                        </a:rPr>
                        <a:t> </a:t>
                      </a:r>
                      <a:r>
                        <a:rPr sz="700" b="0" spc="-45" dirty="0">
                          <a:latin typeface="이사만루체 Light"/>
                          <a:cs typeface="이사만루체 Light"/>
                        </a:rPr>
                        <a:t>걸음</a:t>
                      </a:r>
                      <a:r>
                        <a:rPr sz="700" b="0" spc="20" dirty="0">
                          <a:latin typeface="이사만루체 Light"/>
                          <a:cs typeface="이사만루체 Light"/>
                        </a:rPr>
                        <a:t> </a:t>
                      </a:r>
                      <a:r>
                        <a:rPr sz="700" b="0" spc="-50" dirty="0">
                          <a:latin typeface="이사만루체 Light"/>
                          <a:cs typeface="이사만루체 Light"/>
                        </a:rPr>
                        <a:t>수</a:t>
                      </a:r>
                      <a:endParaRPr sz="700">
                        <a:latin typeface="이사만루체 Light"/>
                        <a:cs typeface="이사만루체 Light"/>
                      </a:endParaRPr>
                    </a:p>
                  </a:txBody>
                  <a:tcPr marL="0" marR="0" marT="33020" marB="0">
                    <a:lnL w="3175">
                      <a:solidFill>
                        <a:srgbClr val="031B4A"/>
                      </a:solidFill>
                      <a:prstDash val="dot"/>
                    </a:lnL>
                    <a:lnR w="3175">
                      <a:solidFill>
                        <a:srgbClr val="031B4A"/>
                      </a:solidFill>
                      <a:prstDash val="dot"/>
                    </a:lnR>
                    <a:lnB w="3175">
                      <a:solidFill>
                        <a:srgbClr val="031B4A"/>
                      </a:solidFill>
                      <a:prstDash val="solid"/>
                    </a:lnB>
                    <a:solidFill>
                      <a:srgbClr val="E0F7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700" b="0" dirty="0">
                          <a:latin typeface="이사만루체 Light"/>
                          <a:cs typeface="이사만루체 Light"/>
                        </a:rPr>
                        <a:t>총</a:t>
                      </a:r>
                      <a:r>
                        <a:rPr sz="700" b="0" spc="-15" dirty="0">
                          <a:latin typeface="이사만루체 Light"/>
                          <a:cs typeface="이사만루체 Light"/>
                        </a:rPr>
                        <a:t> </a:t>
                      </a:r>
                      <a:r>
                        <a:rPr sz="700" b="0" spc="-50" dirty="0">
                          <a:latin typeface="이사만루체 Light"/>
                          <a:cs typeface="이사만루체 Light"/>
                        </a:rPr>
                        <a:t>테이블</a:t>
                      </a:r>
                      <a:r>
                        <a:rPr sz="700" b="0" spc="-10" dirty="0">
                          <a:latin typeface="이사만루체 Light"/>
                          <a:cs typeface="이사만루체 Light"/>
                        </a:rPr>
                        <a:t> </a:t>
                      </a:r>
                      <a:r>
                        <a:rPr sz="700" b="0" spc="-50" dirty="0">
                          <a:latin typeface="이사만루체 Light"/>
                          <a:cs typeface="이사만루체 Light"/>
                        </a:rPr>
                        <a:t>수</a:t>
                      </a:r>
                      <a:endParaRPr sz="700">
                        <a:latin typeface="이사만루체 Light"/>
                        <a:cs typeface="이사만루체 Light"/>
                      </a:endParaRPr>
                    </a:p>
                  </a:txBody>
                  <a:tcPr marL="0" marR="0" marT="86995" marB="0">
                    <a:lnL w="3175">
                      <a:solidFill>
                        <a:srgbClr val="031B4A"/>
                      </a:solidFill>
                      <a:prstDash val="dot"/>
                    </a:lnL>
                    <a:lnR w="3175">
                      <a:solidFill>
                        <a:srgbClr val="031B4A"/>
                      </a:solidFill>
                      <a:prstDash val="dot"/>
                    </a:lnR>
                    <a:lnB w="3175">
                      <a:solidFill>
                        <a:srgbClr val="031B4A"/>
                      </a:solidFill>
                      <a:prstDash val="solid"/>
                    </a:lnB>
                    <a:solidFill>
                      <a:srgbClr val="E0F7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700" b="0" spc="-45" dirty="0">
                          <a:latin typeface="이사만루체 Light"/>
                          <a:cs typeface="이사만루체 Light"/>
                        </a:rPr>
                        <a:t>하루</a:t>
                      </a:r>
                      <a:r>
                        <a:rPr sz="700" b="0" spc="15" dirty="0">
                          <a:latin typeface="이사만루체 Light"/>
                          <a:cs typeface="이사만루체 Light"/>
                        </a:rPr>
                        <a:t> </a:t>
                      </a:r>
                      <a:r>
                        <a:rPr sz="700" b="0" spc="-50" dirty="0">
                          <a:latin typeface="이사만루체 Light"/>
                          <a:cs typeface="이사만루체 Light"/>
                        </a:rPr>
                        <a:t>테이블</a:t>
                      </a:r>
                      <a:r>
                        <a:rPr sz="700" b="0" spc="-10" dirty="0">
                          <a:latin typeface="이사만루체 Light"/>
                          <a:cs typeface="이사만루체 Light"/>
                        </a:rPr>
                        <a:t> </a:t>
                      </a:r>
                      <a:r>
                        <a:rPr sz="700" b="0" spc="-45" dirty="0">
                          <a:latin typeface="이사만루체 Light"/>
                          <a:cs typeface="이사만루체 Light"/>
                        </a:rPr>
                        <a:t>회전</a:t>
                      </a:r>
                      <a:r>
                        <a:rPr sz="700" b="0" spc="20" dirty="0">
                          <a:latin typeface="이사만루체 Light"/>
                          <a:cs typeface="이사만루체 Light"/>
                        </a:rPr>
                        <a:t> </a:t>
                      </a:r>
                      <a:r>
                        <a:rPr sz="700" b="0" spc="-50" dirty="0">
                          <a:latin typeface="이사만루체 Light"/>
                          <a:cs typeface="이사만루체 Light"/>
                        </a:rPr>
                        <a:t>수</a:t>
                      </a:r>
                      <a:endParaRPr sz="700">
                        <a:latin typeface="이사만루체 Light"/>
                        <a:cs typeface="이사만루체 Light"/>
                      </a:endParaRPr>
                    </a:p>
                  </a:txBody>
                  <a:tcPr marL="0" marR="0" marT="86995" marB="0">
                    <a:lnL w="3175">
                      <a:solidFill>
                        <a:srgbClr val="031B4A"/>
                      </a:solidFill>
                      <a:prstDash val="dot"/>
                    </a:lnL>
                    <a:lnR w="3175">
                      <a:solidFill>
                        <a:srgbClr val="031B4A"/>
                      </a:solidFill>
                      <a:prstDash val="dot"/>
                    </a:lnR>
                    <a:lnB w="3175">
                      <a:solidFill>
                        <a:srgbClr val="031B4A"/>
                      </a:solidFill>
                      <a:prstDash val="solid"/>
                    </a:lnB>
                    <a:solidFill>
                      <a:srgbClr val="E0F7F3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700" b="0" dirty="0">
                          <a:latin typeface="이사만루체 Light"/>
                          <a:cs typeface="이사만루체 Light"/>
                        </a:rPr>
                        <a:t>한</a:t>
                      </a:r>
                      <a:r>
                        <a:rPr sz="700" b="0" spc="-20" dirty="0">
                          <a:latin typeface="이사만루체 Light"/>
                          <a:cs typeface="이사만루체 Light"/>
                        </a:rPr>
                        <a:t> </a:t>
                      </a:r>
                      <a:r>
                        <a:rPr sz="700" b="0" spc="-55" dirty="0">
                          <a:latin typeface="이사만루체 Light"/>
                          <a:cs typeface="이사만루체 Light"/>
                        </a:rPr>
                        <a:t>테이블</a:t>
                      </a:r>
                      <a:r>
                        <a:rPr sz="700" b="0" spc="-15" dirty="0">
                          <a:latin typeface="이사만루체 Light"/>
                          <a:cs typeface="이사만루체 Light"/>
                        </a:rPr>
                        <a:t> </a:t>
                      </a:r>
                      <a:r>
                        <a:rPr sz="700" b="0" dirty="0">
                          <a:latin typeface="이사만루체 Light"/>
                          <a:cs typeface="이사만루체 Light"/>
                        </a:rPr>
                        <a:t>당 </a:t>
                      </a:r>
                      <a:r>
                        <a:rPr sz="700" b="0" spc="-45" dirty="0">
                          <a:latin typeface="이사만루체 Light"/>
                          <a:cs typeface="이사만루체 Light"/>
                        </a:rPr>
                        <a:t>서빙</a:t>
                      </a:r>
                      <a:r>
                        <a:rPr sz="700" b="0" spc="5" dirty="0">
                          <a:latin typeface="이사만루체 Light"/>
                          <a:cs typeface="이사만루체 Light"/>
                        </a:rPr>
                        <a:t> </a:t>
                      </a:r>
                      <a:r>
                        <a:rPr sz="700" b="0" spc="-25" dirty="0">
                          <a:latin typeface="이사만루체 Light"/>
                          <a:cs typeface="이사만루체 Light"/>
                        </a:rPr>
                        <a:t>횟수</a:t>
                      </a:r>
                      <a:endParaRPr sz="700">
                        <a:latin typeface="이사만루체 Light"/>
                        <a:cs typeface="이사만루체 Light"/>
                      </a:endParaRPr>
                    </a:p>
                  </a:txBody>
                  <a:tcPr marL="0" marR="0" marT="86995" marB="0">
                    <a:lnL w="3175">
                      <a:solidFill>
                        <a:srgbClr val="031B4A"/>
                      </a:solidFill>
                      <a:prstDash val="dot"/>
                    </a:lnL>
                    <a:lnR w="3175">
                      <a:solidFill>
                        <a:srgbClr val="031B4A"/>
                      </a:solidFill>
                      <a:prstDash val="dot"/>
                    </a:lnR>
                    <a:lnB w="3175">
                      <a:solidFill>
                        <a:srgbClr val="031B4A"/>
                      </a:solidFill>
                      <a:prstDash val="solid"/>
                    </a:lnB>
                    <a:solidFill>
                      <a:srgbClr val="E0F7F3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700" b="0" spc="-25" dirty="0">
                          <a:latin typeface="이사만루체 Light"/>
                          <a:cs typeface="이사만루체 Light"/>
                        </a:rPr>
                        <a:t>합계</a:t>
                      </a:r>
                      <a:endParaRPr sz="700">
                        <a:latin typeface="이사만루체 Light"/>
                        <a:cs typeface="이사만루체 Light"/>
                      </a:endParaRPr>
                    </a:p>
                  </a:txBody>
                  <a:tcPr marL="0" marR="0" marT="86995" marB="0">
                    <a:lnL w="3175">
                      <a:solidFill>
                        <a:srgbClr val="031B4A"/>
                      </a:solidFill>
                      <a:prstDash val="dot"/>
                    </a:lnL>
                    <a:lnB w="3175">
                      <a:solidFill>
                        <a:srgbClr val="031B4A"/>
                      </a:solidFill>
                      <a:prstDash val="solid"/>
                    </a:lnB>
                    <a:solidFill>
                      <a:srgbClr val="E0F7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1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700" b="0" spc="-60" dirty="0">
                          <a:latin typeface="이사만루체 Light"/>
                          <a:cs typeface="이사만루체 Light"/>
                        </a:rPr>
                        <a:t>시뮬레이션</a:t>
                      </a:r>
                      <a:r>
                        <a:rPr sz="700" b="0" spc="45" dirty="0">
                          <a:latin typeface="이사만루체 Light"/>
                          <a:cs typeface="이사만루체 Light"/>
                        </a:rPr>
                        <a:t> </a:t>
                      </a:r>
                      <a:r>
                        <a:rPr sz="700" b="0" spc="-25" dirty="0">
                          <a:latin typeface="이사만루체 Light"/>
                          <a:cs typeface="이사만루체 Light"/>
                        </a:rPr>
                        <a:t>가정</a:t>
                      </a:r>
                      <a:endParaRPr sz="700">
                        <a:latin typeface="이사만루체 Light"/>
                        <a:cs typeface="이사만루체 Light"/>
                      </a:endParaRPr>
                    </a:p>
                  </a:txBody>
                  <a:tcPr marL="0" marR="0" marT="86995" marB="0">
                    <a:lnR w="3175">
                      <a:solidFill>
                        <a:srgbClr val="031B4A"/>
                      </a:solidFill>
                      <a:prstDash val="dot"/>
                    </a:lnR>
                    <a:lnT w="3175">
                      <a:solidFill>
                        <a:srgbClr val="031B4A"/>
                      </a:solidFill>
                      <a:prstDash val="solid"/>
                    </a:lnT>
                    <a:lnB w="3175">
                      <a:solidFill>
                        <a:srgbClr val="031B4A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700" b="0" spc="-25" dirty="0">
                          <a:latin typeface="이사만루체 Light"/>
                          <a:cs typeface="이사만루체 Light"/>
                        </a:rPr>
                        <a:t>2명</a:t>
                      </a:r>
                      <a:endParaRPr sz="700">
                        <a:latin typeface="이사만루체 Light"/>
                        <a:cs typeface="이사만루체 Light"/>
                      </a:endParaRPr>
                    </a:p>
                  </a:txBody>
                  <a:tcPr marL="0" marR="0" marT="86995" marB="0">
                    <a:lnL w="3175">
                      <a:solidFill>
                        <a:srgbClr val="031B4A"/>
                      </a:solidFill>
                      <a:prstDash val="dot"/>
                    </a:lnL>
                    <a:lnR w="3175">
                      <a:solidFill>
                        <a:srgbClr val="031B4A"/>
                      </a:solidFill>
                      <a:prstDash val="dot"/>
                    </a:lnR>
                    <a:lnT w="3175">
                      <a:solidFill>
                        <a:srgbClr val="031B4A"/>
                      </a:solidFill>
                      <a:prstDash val="solid"/>
                    </a:lnT>
                    <a:lnB w="3175">
                      <a:solidFill>
                        <a:srgbClr val="031B4A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700" b="0" spc="-20" dirty="0">
                          <a:latin typeface="이사만루체 Light"/>
                          <a:cs typeface="이사만루체 Light"/>
                        </a:rPr>
                        <a:t>20걸음</a:t>
                      </a:r>
                      <a:endParaRPr sz="700">
                        <a:latin typeface="이사만루체 Light"/>
                        <a:cs typeface="이사만루체 Light"/>
                      </a:endParaRPr>
                    </a:p>
                  </a:txBody>
                  <a:tcPr marL="0" marR="0" marT="86995" marB="0">
                    <a:lnL w="3175">
                      <a:solidFill>
                        <a:srgbClr val="031B4A"/>
                      </a:solidFill>
                      <a:prstDash val="dot"/>
                    </a:lnL>
                    <a:lnR w="3175">
                      <a:solidFill>
                        <a:srgbClr val="031B4A"/>
                      </a:solidFill>
                      <a:prstDash val="dot"/>
                    </a:lnR>
                    <a:lnT w="3175">
                      <a:solidFill>
                        <a:srgbClr val="031B4A"/>
                      </a:solidFill>
                      <a:prstDash val="solid"/>
                    </a:lnT>
                    <a:lnB w="3175">
                      <a:solidFill>
                        <a:srgbClr val="031B4A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700" b="0" spc="-25" dirty="0">
                          <a:latin typeface="이사만루체 Light"/>
                          <a:cs typeface="이사만루체 Light"/>
                        </a:rPr>
                        <a:t>20개</a:t>
                      </a:r>
                      <a:endParaRPr sz="700">
                        <a:latin typeface="이사만루체 Light"/>
                        <a:cs typeface="이사만루체 Light"/>
                      </a:endParaRPr>
                    </a:p>
                  </a:txBody>
                  <a:tcPr marL="0" marR="0" marT="86995" marB="0">
                    <a:lnL w="3175">
                      <a:solidFill>
                        <a:srgbClr val="031B4A"/>
                      </a:solidFill>
                      <a:prstDash val="dot"/>
                    </a:lnL>
                    <a:lnR w="3175">
                      <a:solidFill>
                        <a:srgbClr val="031B4A"/>
                      </a:solidFill>
                      <a:prstDash val="dot"/>
                    </a:lnR>
                    <a:lnT w="3175">
                      <a:solidFill>
                        <a:srgbClr val="031B4A"/>
                      </a:solidFill>
                      <a:prstDash val="solid"/>
                    </a:lnT>
                    <a:lnB w="3175">
                      <a:solidFill>
                        <a:srgbClr val="031B4A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700" b="0" spc="-25" dirty="0">
                          <a:latin typeface="이사만루체 Light"/>
                          <a:cs typeface="이사만루체 Light"/>
                        </a:rPr>
                        <a:t>4회</a:t>
                      </a:r>
                      <a:endParaRPr sz="700">
                        <a:latin typeface="이사만루체 Light"/>
                        <a:cs typeface="이사만루체 Light"/>
                      </a:endParaRPr>
                    </a:p>
                  </a:txBody>
                  <a:tcPr marL="0" marR="0" marT="86995" marB="0">
                    <a:lnL w="3175">
                      <a:solidFill>
                        <a:srgbClr val="031B4A"/>
                      </a:solidFill>
                      <a:prstDash val="dot"/>
                    </a:lnL>
                    <a:lnR w="3175">
                      <a:solidFill>
                        <a:srgbClr val="031B4A"/>
                      </a:solidFill>
                      <a:prstDash val="dot"/>
                    </a:lnR>
                    <a:lnT w="3175">
                      <a:solidFill>
                        <a:srgbClr val="031B4A"/>
                      </a:solidFill>
                      <a:prstDash val="solid"/>
                    </a:lnT>
                    <a:lnB w="3175">
                      <a:solidFill>
                        <a:srgbClr val="031B4A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700" b="0" spc="-25" dirty="0">
                          <a:latin typeface="이사만루체 Light"/>
                          <a:cs typeface="이사만루체 Light"/>
                        </a:rPr>
                        <a:t>7회</a:t>
                      </a:r>
                      <a:endParaRPr sz="700">
                        <a:latin typeface="이사만루체 Light"/>
                        <a:cs typeface="이사만루체 Light"/>
                      </a:endParaRPr>
                    </a:p>
                  </a:txBody>
                  <a:tcPr marL="0" marR="0" marT="86995" marB="0">
                    <a:lnL w="3175">
                      <a:solidFill>
                        <a:srgbClr val="031B4A"/>
                      </a:solidFill>
                      <a:prstDash val="dot"/>
                    </a:lnL>
                    <a:lnR w="3175">
                      <a:solidFill>
                        <a:srgbClr val="031B4A"/>
                      </a:solidFill>
                      <a:prstDash val="dot"/>
                    </a:lnR>
                    <a:lnT w="3175">
                      <a:solidFill>
                        <a:srgbClr val="031B4A"/>
                      </a:solidFill>
                      <a:prstDash val="solid"/>
                    </a:lnT>
                    <a:lnB w="3175">
                      <a:solidFill>
                        <a:srgbClr val="031B4A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700" b="0" spc="-10" dirty="0">
                          <a:latin typeface="이사만루체 Light"/>
                          <a:cs typeface="이사만루체 Light"/>
                        </a:rPr>
                        <a:t>28,000보</a:t>
                      </a:r>
                      <a:endParaRPr sz="700">
                        <a:latin typeface="이사만루체 Light"/>
                        <a:cs typeface="이사만루체 Light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700" b="0" spc="-10" dirty="0">
                          <a:latin typeface="이사만루체 Light"/>
                          <a:cs typeface="이사만루체 Light"/>
                        </a:rPr>
                        <a:t>(14,000보/인)*</a:t>
                      </a:r>
                      <a:endParaRPr sz="700">
                        <a:latin typeface="이사만루체 Light"/>
                        <a:cs typeface="이사만루체 Light"/>
                      </a:endParaRPr>
                    </a:p>
                  </a:txBody>
                  <a:tcPr marL="0" marR="0" marT="33655" marB="0">
                    <a:lnL w="3175">
                      <a:solidFill>
                        <a:srgbClr val="031B4A"/>
                      </a:solidFill>
                      <a:prstDash val="dot"/>
                    </a:lnL>
                    <a:lnT w="3175">
                      <a:solidFill>
                        <a:srgbClr val="031B4A"/>
                      </a:solidFill>
                      <a:prstDash val="solid"/>
                    </a:lnT>
                    <a:lnB w="3175">
                      <a:solidFill>
                        <a:srgbClr val="031B4A"/>
                      </a:solidFill>
                      <a:prstDash val="dot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7040118" y="2167254"/>
            <a:ext cx="1638300" cy="227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715" algn="r">
              <a:lnSpc>
                <a:spcPts val="800"/>
              </a:lnSpc>
              <a:spcBef>
                <a:spcPts val="95"/>
              </a:spcBef>
            </a:pPr>
            <a:r>
              <a:rPr sz="700" b="0" spc="254" dirty="0">
                <a:latin typeface="Pretendard ExtraLight"/>
                <a:cs typeface="Pretendard ExtraLight"/>
              </a:rPr>
              <a:t>※</a:t>
            </a:r>
            <a:r>
              <a:rPr sz="700" b="0" spc="35" dirty="0">
                <a:latin typeface="Pretendard ExtraLight"/>
                <a:cs typeface="Pretendard ExtraLight"/>
              </a:rPr>
              <a:t> </a:t>
            </a:r>
            <a:r>
              <a:rPr sz="700" b="0" dirty="0">
                <a:latin typeface="Pretendard ExtraLight"/>
                <a:cs typeface="Pretendard ExtraLight"/>
              </a:rPr>
              <a:t>모든</a:t>
            </a:r>
            <a:r>
              <a:rPr sz="700" b="0" spc="20" dirty="0">
                <a:latin typeface="Pretendard ExtraLight"/>
                <a:cs typeface="Pretendard ExtraLight"/>
              </a:rPr>
              <a:t> </a:t>
            </a:r>
            <a:r>
              <a:rPr sz="700" b="0" dirty="0">
                <a:latin typeface="Pretendard ExtraLight"/>
                <a:cs typeface="Pretendard ExtraLight"/>
              </a:rPr>
              <a:t>값은</a:t>
            </a:r>
            <a:r>
              <a:rPr sz="700" b="0" spc="30" dirty="0">
                <a:latin typeface="Pretendard ExtraLight"/>
                <a:cs typeface="Pretendard ExtraLight"/>
              </a:rPr>
              <a:t> </a:t>
            </a:r>
            <a:r>
              <a:rPr sz="700" b="0" dirty="0">
                <a:latin typeface="Pretendard ExtraLight"/>
                <a:cs typeface="Pretendard ExtraLight"/>
              </a:rPr>
              <a:t>가정과</a:t>
            </a:r>
            <a:r>
              <a:rPr sz="700" b="0" spc="30" dirty="0">
                <a:latin typeface="Pretendard ExtraLight"/>
                <a:cs typeface="Pretendard ExtraLight"/>
              </a:rPr>
              <a:t> </a:t>
            </a:r>
            <a:r>
              <a:rPr sz="700" b="0" spc="-20" dirty="0">
                <a:latin typeface="Pretendard ExtraLight"/>
                <a:cs typeface="Pretendard ExtraLight"/>
              </a:rPr>
              <a:t>추정치임.</a:t>
            </a:r>
            <a:endParaRPr sz="700">
              <a:latin typeface="Pretendard ExtraLight"/>
              <a:cs typeface="Pretendard ExtraLight"/>
            </a:endParaRPr>
          </a:p>
          <a:p>
            <a:pPr marR="5080" algn="r">
              <a:lnSpc>
                <a:spcPts val="800"/>
              </a:lnSpc>
            </a:pPr>
            <a:r>
              <a:rPr sz="700" b="0" spc="254" dirty="0">
                <a:latin typeface="Pretendard ExtraLight"/>
                <a:cs typeface="Pretendard ExtraLight"/>
              </a:rPr>
              <a:t>※</a:t>
            </a:r>
            <a:r>
              <a:rPr sz="700" b="0" spc="25" dirty="0">
                <a:latin typeface="Pretendard ExtraLight"/>
                <a:cs typeface="Pretendard ExtraLight"/>
              </a:rPr>
              <a:t> </a:t>
            </a:r>
            <a:r>
              <a:rPr sz="700" b="0" dirty="0">
                <a:latin typeface="Pretendard ExtraLight"/>
                <a:cs typeface="Pretendard ExtraLight"/>
              </a:rPr>
              <a:t>‘테이블</a:t>
            </a:r>
            <a:r>
              <a:rPr sz="700" b="0" spc="15" dirty="0">
                <a:latin typeface="Pretendard ExtraLight"/>
                <a:cs typeface="Pretendard ExtraLight"/>
              </a:rPr>
              <a:t> </a:t>
            </a:r>
            <a:r>
              <a:rPr sz="700" b="0" spc="-25" dirty="0">
                <a:latin typeface="Pretendard ExtraLight"/>
                <a:cs typeface="Pretendard ExtraLight"/>
              </a:rPr>
              <a:t>수*거리*왕복*회전</a:t>
            </a:r>
            <a:r>
              <a:rPr sz="700" b="0" spc="20" dirty="0">
                <a:latin typeface="Pretendard ExtraLight"/>
                <a:cs typeface="Pretendard ExtraLight"/>
              </a:rPr>
              <a:t> </a:t>
            </a:r>
            <a:r>
              <a:rPr sz="700" b="0" dirty="0">
                <a:latin typeface="Pretendard ExtraLight"/>
                <a:cs typeface="Pretendard ExtraLight"/>
              </a:rPr>
              <a:t>수*</a:t>
            </a:r>
            <a:r>
              <a:rPr sz="700" b="0" spc="30" dirty="0">
                <a:latin typeface="Pretendard ExtraLight"/>
                <a:cs typeface="Pretendard ExtraLight"/>
              </a:rPr>
              <a:t> </a:t>
            </a:r>
            <a:r>
              <a:rPr sz="700" b="0" dirty="0">
                <a:latin typeface="Pretendard ExtraLight"/>
                <a:cs typeface="Pretendard ExtraLight"/>
              </a:rPr>
              <a:t>서빙</a:t>
            </a:r>
            <a:r>
              <a:rPr sz="700" b="0" spc="15" dirty="0">
                <a:latin typeface="Pretendard ExtraLight"/>
                <a:cs typeface="Pretendard ExtraLight"/>
              </a:rPr>
              <a:t> </a:t>
            </a:r>
            <a:r>
              <a:rPr sz="700" b="0" dirty="0">
                <a:latin typeface="Pretendard ExtraLight"/>
                <a:cs typeface="Pretendard ExtraLight"/>
              </a:rPr>
              <a:t>수’의</a:t>
            </a:r>
            <a:r>
              <a:rPr sz="700" b="0" spc="15" dirty="0">
                <a:latin typeface="Pretendard ExtraLight"/>
                <a:cs typeface="Pretendard ExtraLight"/>
              </a:rPr>
              <a:t> </a:t>
            </a:r>
            <a:r>
              <a:rPr sz="700" b="0" spc="-50" dirty="0">
                <a:latin typeface="Pretendard ExtraLight"/>
                <a:cs typeface="Pretendard ExtraLight"/>
              </a:rPr>
              <a:t>합</a:t>
            </a:r>
            <a:endParaRPr sz="700">
              <a:latin typeface="Pretendard ExtraLight"/>
              <a:cs typeface="Pretendard ExtraLigh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46912" y="2581147"/>
            <a:ext cx="282765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65100" indent="-152400">
              <a:lnSpc>
                <a:spcPct val="100000"/>
              </a:lnSpc>
              <a:spcBef>
                <a:spcPts val="105"/>
              </a:spcBef>
              <a:buChar char="■"/>
              <a:tabLst>
                <a:tab pos="165100" algn="l"/>
              </a:tabLst>
            </a:pPr>
            <a:r>
              <a:rPr sz="1050" b="0" dirty="0">
                <a:latin typeface="페이퍼로지 5 Medium"/>
                <a:cs typeface="페이퍼로지 5 Medium"/>
              </a:rPr>
              <a:t>한</a:t>
            </a:r>
            <a:r>
              <a:rPr sz="1050" b="0" spc="30" dirty="0">
                <a:latin typeface="페이퍼로지 5 Medium"/>
                <a:cs typeface="페이퍼로지 5 Medium"/>
              </a:rPr>
              <a:t> </a:t>
            </a:r>
            <a:r>
              <a:rPr sz="1050" b="0" dirty="0">
                <a:latin typeface="페이퍼로지 5 Medium"/>
                <a:cs typeface="페이퍼로지 5 Medium"/>
              </a:rPr>
              <a:t>번</a:t>
            </a:r>
            <a:r>
              <a:rPr sz="1050" b="0" spc="30" dirty="0">
                <a:latin typeface="페이퍼로지 5 Medium"/>
                <a:cs typeface="페이퍼로지 5 Medium"/>
              </a:rPr>
              <a:t> </a:t>
            </a:r>
            <a:r>
              <a:rPr sz="1050" b="0" dirty="0">
                <a:latin typeface="페이퍼로지 5 Medium"/>
                <a:cs typeface="페이퍼로지 5 Medium"/>
              </a:rPr>
              <a:t>손님이</a:t>
            </a:r>
            <a:r>
              <a:rPr sz="1050" b="0" spc="35" dirty="0">
                <a:latin typeface="페이퍼로지 5 Medium"/>
                <a:cs typeface="페이퍼로지 5 Medium"/>
              </a:rPr>
              <a:t> </a:t>
            </a:r>
            <a:r>
              <a:rPr sz="1050" b="0" dirty="0">
                <a:latin typeface="페이퍼로지 5 Medium"/>
                <a:cs typeface="페이퍼로지 5 Medium"/>
              </a:rPr>
              <a:t>올</a:t>
            </a:r>
            <a:r>
              <a:rPr sz="1050" b="0" spc="30" dirty="0">
                <a:latin typeface="페이퍼로지 5 Medium"/>
                <a:cs typeface="페이퍼로지 5 Medium"/>
              </a:rPr>
              <a:t> </a:t>
            </a:r>
            <a:r>
              <a:rPr sz="1050" b="0" dirty="0">
                <a:latin typeface="페이퍼로지 5 Medium"/>
                <a:cs typeface="페이퍼로지 5 Medium"/>
              </a:rPr>
              <a:t>떄</a:t>
            </a:r>
            <a:r>
              <a:rPr sz="1050" b="0" spc="30" dirty="0">
                <a:latin typeface="페이퍼로지 5 Medium"/>
                <a:cs typeface="페이퍼로지 5 Medium"/>
              </a:rPr>
              <a:t> </a:t>
            </a:r>
            <a:r>
              <a:rPr sz="1050" b="0" dirty="0">
                <a:latin typeface="페이퍼로지 5 Medium"/>
                <a:cs typeface="페이퍼로지 5 Medium"/>
              </a:rPr>
              <a:t>직원은</a:t>
            </a:r>
            <a:r>
              <a:rPr sz="1050" b="0" spc="35" dirty="0">
                <a:latin typeface="페이퍼로지 5 Medium"/>
                <a:cs typeface="페이퍼로지 5 Medium"/>
              </a:rPr>
              <a:t> </a:t>
            </a:r>
            <a:r>
              <a:rPr sz="1050" b="0" dirty="0">
                <a:latin typeface="페이퍼로지 5 Medium"/>
                <a:cs typeface="페이퍼로지 5 Medium"/>
              </a:rPr>
              <a:t>몇</a:t>
            </a:r>
            <a:r>
              <a:rPr sz="1050" b="0" spc="40" dirty="0">
                <a:latin typeface="페이퍼로지 5 Medium"/>
                <a:cs typeface="페이퍼로지 5 Medium"/>
              </a:rPr>
              <a:t> </a:t>
            </a:r>
            <a:r>
              <a:rPr sz="1050" b="0" dirty="0">
                <a:latin typeface="페이퍼로지 5 Medium"/>
                <a:cs typeface="페이퍼로지 5 Medium"/>
              </a:rPr>
              <a:t>번</a:t>
            </a:r>
            <a:r>
              <a:rPr sz="1050" b="0" spc="30" dirty="0">
                <a:latin typeface="페이퍼로지 5 Medium"/>
                <a:cs typeface="페이퍼로지 5 Medium"/>
              </a:rPr>
              <a:t> </a:t>
            </a:r>
            <a:r>
              <a:rPr sz="1050" b="0" dirty="0">
                <a:latin typeface="페이퍼로지 5 Medium"/>
                <a:cs typeface="페이퍼로지 5 Medium"/>
              </a:rPr>
              <a:t>서빙을</a:t>
            </a:r>
            <a:r>
              <a:rPr sz="1050" b="0" spc="30" dirty="0">
                <a:latin typeface="페이퍼로지 5 Medium"/>
                <a:cs typeface="페이퍼로지 5 Medium"/>
              </a:rPr>
              <a:t> </a:t>
            </a:r>
            <a:r>
              <a:rPr sz="1050" b="0" dirty="0">
                <a:latin typeface="페이퍼로지 5 Medium"/>
                <a:cs typeface="페이퍼로지 5 Medium"/>
              </a:rPr>
              <a:t>해야</a:t>
            </a:r>
            <a:r>
              <a:rPr sz="1050" b="0" spc="35" dirty="0">
                <a:latin typeface="페이퍼로지 5 Medium"/>
                <a:cs typeface="페이퍼로지 5 Medium"/>
              </a:rPr>
              <a:t> </a:t>
            </a:r>
            <a:r>
              <a:rPr sz="1050" b="0" spc="-25" dirty="0">
                <a:latin typeface="페이퍼로지 5 Medium"/>
                <a:cs typeface="페이퍼로지 5 Medium"/>
              </a:rPr>
              <a:t>할까?</a:t>
            </a:r>
            <a:endParaRPr sz="1050">
              <a:latin typeface="페이퍼로지 5 Medium"/>
              <a:cs typeface="페이퍼로지 5 Medium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848611" y="2901670"/>
            <a:ext cx="2315210" cy="431800"/>
            <a:chOff x="1848611" y="2901670"/>
            <a:chExt cx="2315210" cy="431800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48611" y="2901670"/>
              <a:ext cx="722401" cy="43131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38527" y="2987039"/>
              <a:ext cx="539534" cy="288036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875408" y="2928505"/>
              <a:ext cx="620395" cy="329565"/>
            </a:xfrm>
            <a:custGeom>
              <a:avLst/>
              <a:gdLst/>
              <a:ahLst/>
              <a:cxnLst/>
              <a:rect l="l" t="t" r="r" b="b"/>
              <a:pathLst>
                <a:path w="620394" h="329564">
                  <a:moveTo>
                    <a:pt x="619848" y="0"/>
                  </a:moveTo>
                  <a:lnTo>
                    <a:pt x="0" y="0"/>
                  </a:lnTo>
                  <a:lnTo>
                    <a:pt x="0" y="329425"/>
                  </a:lnTo>
                  <a:lnTo>
                    <a:pt x="619848" y="329425"/>
                  </a:lnTo>
                  <a:lnTo>
                    <a:pt x="619848" y="0"/>
                  </a:lnTo>
                  <a:close/>
                </a:path>
              </a:pathLst>
            </a:custGeom>
            <a:solidFill>
              <a:srgbClr val="E0F7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45663" y="2901670"/>
              <a:ext cx="720826" cy="43131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97479" y="2987039"/>
              <a:ext cx="615708" cy="288036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671317" y="2928505"/>
              <a:ext cx="620395" cy="329565"/>
            </a:xfrm>
            <a:custGeom>
              <a:avLst/>
              <a:gdLst/>
              <a:ahLst/>
              <a:cxnLst/>
              <a:rect l="l" t="t" r="r" b="b"/>
              <a:pathLst>
                <a:path w="620395" h="329564">
                  <a:moveTo>
                    <a:pt x="619848" y="0"/>
                  </a:moveTo>
                  <a:lnTo>
                    <a:pt x="0" y="0"/>
                  </a:lnTo>
                  <a:lnTo>
                    <a:pt x="0" y="329425"/>
                  </a:lnTo>
                  <a:lnTo>
                    <a:pt x="619848" y="329425"/>
                  </a:lnTo>
                  <a:lnTo>
                    <a:pt x="619848" y="0"/>
                  </a:lnTo>
                  <a:close/>
                </a:path>
              </a:pathLst>
            </a:custGeom>
            <a:solidFill>
              <a:srgbClr val="E0F7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41191" y="2901670"/>
              <a:ext cx="722401" cy="43131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531107" y="2987039"/>
              <a:ext cx="539534" cy="288036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3467353" y="2928505"/>
              <a:ext cx="620395" cy="329565"/>
            </a:xfrm>
            <a:custGeom>
              <a:avLst/>
              <a:gdLst/>
              <a:ahLst/>
              <a:cxnLst/>
              <a:rect l="l" t="t" r="r" b="b"/>
              <a:pathLst>
                <a:path w="620395" h="329564">
                  <a:moveTo>
                    <a:pt x="619848" y="0"/>
                  </a:moveTo>
                  <a:lnTo>
                    <a:pt x="0" y="0"/>
                  </a:lnTo>
                  <a:lnTo>
                    <a:pt x="0" y="329425"/>
                  </a:lnTo>
                  <a:lnTo>
                    <a:pt x="619848" y="329425"/>
                  </a:lnTo>
                  <a:lnTo>
                    <a:pt x="619848" y="0"/>
                  </a:lnTo>
                  <a:close/>
                </a:path>
              </a:pathLst>
            </a:custGeom>
            <a:solidFill>
              <a:srgbClr val="E0F7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3598926" y="3016122"/>
            <a:ext cx="35623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0" dirty="0">
                <a:latin typeface="페이퍼로지 5 Medium"/>
                <a:cs typeface="페이퍼로지 5 Medium"/>
              </a:rPr>
              <a:t>주문</a:t>
            </a:r>
            <a:r>
              <a:rPr sz="700" b="0" spc="15" dirty="0">
                <a:latin typeface="페이퍼로지 5 Medium"/>
                <a:cs typeface="페이퍼로지 5 Medium"/>
              </a:rPr>
              <a:t> </a:t>
            </a:r>
            <a:r>
              <a:rPr sz="700" b="0" spc="-25" dirty="0">
                <a:latin typeface="페이퍼로지 5 Medium"/>
                <a:cs typeface="페이퍼로지 5 Medium"/>
              </a:rPr>
              <a:t>접수</a:t>
            </a:r>
            <a:endParaRPr sz="700">
              <a:latin typeface="페이퍼로지 5 Medium"/>
              <a:cs typeface="페이퍼로지 5 Medium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4236720" y="2901670"/>
            <a:ext cx="722630" cy="431800"/>
            <a:chOff x="4236720" y="2901670"/>
            <a:chExt cx="722630" cy="431800"/>
          </a:xfrm>
        </p:grpSpPr>
        <p:pic>
          <p:nvPicPr>
            <p:cNvPr id="22" name="object 2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36720" y="2901670"/>
              <a:ext cx="722401" cy="431317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326636" y="2987039"/>
              <a:ext cx="539534" cy="288036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4263390" y="2928505"/>
              <a:ext cx="620395" cy="329565"/>
            </a:xfrm>
            <a:custGeom>
              <a:avLst/>
              <a:gdLst/>
              <a:ahLst/>
              <a:cxnLst/>
              <a:rect l="l" t="t" r="r" b="b"/>
              <a:pathLst>
                <a:path w="620395" h="329564">
                  <a:moveTo>
                    <a:pt x="619848" y="0"/>
                  </a:moveTo>
                  <a:lnTo>
                    <a:pt x="0" y="0"/>
                  </a:lnTo>
                  <a:lnTo>
                    <a:pt x="0" y="329425"/>
                  </a:lnTo>
                  <a:lnTo>
                    <a:pt x="619848" y="329425"/>
                  </a:lnTo>
                  <a:lnTo>
                    <a:pt x="619848" y="0"/>
                  </a:lnTo>
                  <a:close/>
                </a:path>
              </a:pathLst>
            </a:custGeom>
            <a:solidFill>
              <a:srgbClr val="E0F7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4394961" y="3016122"/>
            <a:ext cx="35623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0" dirty="0">
                <a:latin typeface="페이퍼로지 5 Medium"/>
                <a:cs typeface="페이퍼로지 5 Medium"/>
              </a:rPr>
              <a:t>반찬</a:t>
            </a:r>
            <a:r>
              <a:rPr sz="700" b="0" spc="15" dirty="0">
                <a:latin typeface="페이퍼로지 5 Medium"/>
                <a:cs typeface="페이퍼로지 5 Medium"/>
              </a:rPr>
              <a:t> </a:t>
            </a:r>
            <a:r>
              <a:rPr sz="700" b="0" spc="-25" dirty="0">
                <a:latin typeface="페이퍼로지 5 Medium"/>
                <a:cs typeface="페이퍼로지 5 Medium"/>
              </a:rPr>
              <a:t>세팅</a:t>
            </a:r>
            <a:endParaRPr sz="700">
              <a:latin typeface="페이퍼로지 5 Medium"/>
              <a:cs typeface="페이퍼로지 5 Medium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5033771" y="2901670"/>
            <a:ext cx="721360" cy="431800"/>
            <a:chOff x="5033771" y="2901670"/>
            <a:chExt cx="721360" cy="431800"/>
          </a:xfrm>
        </p:grpSpPr>
        <p:pic>
          <p:nvPicPr>
            <p:cNvPr id="27" name="object 2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33771" y="2901670"/>
              <a:ext cx="720826" cy="431317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23687" y="2987039"/>
              <a:ext cx="539534" cy="288036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5059425" y="2928505"/>
              <a:ext cx="620395" cy="329565"/>
            </a:xfrm>
            <a:custGeom>
              <a:avLst/>
              <a:gdLst/>
              <a:ahLst/>
              <a:cxnLst/>
              <a:rect l="l" t="t" r="r" b="b"/>
              <a:pathLst>
                <a:path w="620395" h="329564">
                  <a:moveTo>
                    <a:pt x="619848" y="0"/>
                  </a:moveTo>
                  <a:lnTo>
                    <a:pt x="0" y="0"/>
                  </a:lnTo>
                  <a:lnTo>
                    <a:pt x="0" y="329425"/>
                  </a:lnTo>
                  <a:lnTo>
                    <a:pt x="619848" y="329425"/>
                  </a:lnTo>
                  <a:lnTo>
                    <a:pt x="619848" y="0"/>
                  </a:lnTo>
                  <a:close/>
                </a:path>
              </a:pathLst>
            </a:custGeom>
            <a:solidFill>
              <a:srgbClr val="E0F7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5191125" y="3016122"/>
            <a:ext cx="35623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0" dirty="0">
                <a:latin typeface="페이퍼로지 5 Medium"/>
                <a:cs typeface="페이퍼로지 5 Medium"/>
              </a:rPr>
              <a:t>메인</a:t>
            </a:r>
            <a:r>
              <a:rPr sz="700" b="0" spc="15" dirty="0">
                <a:latin typeface="페이퍼로지 5 Medium"/>
                <a:cs typeface="페이퍼로지 5 Medium"/>
              </a:rPr>
              <a:t> </a:t>
            </a:r>
            <a:r>
              <a:rPr sz="700" b="0" spc="-25" dirty="0">
                <a:latin typeface="페이퍼로지 5 Medium"/>
                <a:cs typeface="페이퍼로지 5 Medium"/>
              </a:rPr>
              <a:t>서빙</a:t>
            </a:r>
            <a:endParaRPr sz="700">
              <a:latin typeface="페이퍼로지 5 Medium"/>
              <a:cs typeface="페이퍼로지 5 Medium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5829300" y="2901670"/>
            <a:ext cx="722630" cy="431800"/>
            <a:chOff x="5829300" y="2901670"/>
            <a:chExt cx="722630" cy="431800"/>
          </a:xfrm>
        </p:grpSpPr>
        <p:pic>
          <p:nvPicPr>
            <p:cNvPr id="32" name="object 3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29300" y="2901670"/>
              <a:ext cx="722401" cy="431317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919215" y="2933661"/>
              <a:ext cx="539534" cy="394754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5855461" y="2928505"/>
              <a:ext cx="620395" cy="329565"/>
            </a:xfrm>
            <a:custGeom>
              <a:avLst/>
              <a:gdLst/>
              <a:ahLst/>
              <a:cxnLst/>
              <a:rect l="l" t="t" r="r" b="b"/>
              <a:pathLst>
                <a:path w="620395" h="329564">
                  <a:moveTo>
                    <a:pt x="619848" y="0"/>
                  </a:moveTo>
                  <a:lnTo>
                    <a:pt x="0" y="0"/>
                  </a:lnTo>
                  <a:lnTo>
                    <a:pt x="0" y="329425"/>
                  </a:lnTo>
                  <a:lnTo>
                    <a:pt x="619848" y="329425"/>
                  </a:lnTo>
                  <a:lnTo>
                    <a:pt x="619848" y="0"/>
                  </a:lnTo>
                  <a:close/>
                </a:path>
              </a:pathLst>
            </a:custGeom>
            <a:solidFill>
              <a:srgbClr val="E0F7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5987288" y="2962782"/>
            <a:ext cx="356235" cy="2393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700" b="0" dirty="0">
                <a:latin typeface="페이퍼로지 5 Medium"/>
                <a:cs typeface="페이퍼로지 5 Medium"/>
              </a:rPr>
              <a:t>리필</a:t>
            </a:r>
            <a:r>
              <a:rPr sz="700" b="0" spc="15" dirty="0">
                <a:latin typeface="페이퍼로지 5 Medium"/>
                <a:cs typeface="페이퍼로지 5 Medium"/>
              </a:rPr>
              <a:t> </a:t>
            </a:r>
            <a:r>
              <a:rPr sz="700" b="0" spc="-25" dirty="0">
                <a:latin typeface="페이퍼로지 5 Medium"/>
                <a:cs typeface="페이퍼로지 5 Medium"/>
              </a:rPr>
              <a:t>서빙</a:t>
            </a:r>
            <a:endParaRPr sz="700">
              <a:latin typeface="페이퍼로지 5 Medium"/>
              <a:cs typeface="페이퍼로지 5 Medium"/>
            </a:endParaRPr>
          </a:p>
          <a:p>
            <a:pPr marL="1270" algn="ctr">
              <a:lnSpc>
                <a:spcPct val="100000"/>
              </a:lnSpc>
            </a:pPr>
            <a:r>
              <a:rPr sz="700" i="1" spc="-25" dirty="0">
                <a:latin typeface="페이퍼로지 5 Medium"/>
                <a:cs typeface="페이퍼로지 5 Medium"/>
              </a:rPr>
              <a:t>+a</a:t>
            </a:r>
            <a:endParaRPr sz="700">
              <a:latin typeface="페이퍼로지 5 Medium"/>
              <a:cs typeface="페이퍼로지 5 Medium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6624828" y="2901670"/>
            <a:ext cx="722630" cy="431800"/>
            <a:chOff x="6624828" y="2901670"/>
            <a:chExt cx="722630" cy="431800"/>
          </a:xfrm>
        </p:grpSpPr>
        <p:pic>
          <p:nvPicPr>
            <p:cNvPr id="37" name="object 3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24828" y="2901670"/>
              <a:ext cx="722401" cy="431317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711696" y="2987039"/>
              <a:ext cx="545579" cy="288036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6651498" y="2928505"/>
              <a:ext cx="620395" cy="329565"/>
            </a:xfrm>
            <a:custGeom>
              <a:avLst/>
              <a:gdLst/>
              <a:ahLst/>
              <a:cxnLst/>
              <a:rect l="l" t="t" r="r" b="b"/>
              <a:pathLst>
                <a:path w="620395" h="329564">
                  <a:moveTo>
                    <a:pt x="619848" y="0"/>
                  </a:moveTo>
                  <a:lnTo>
                    <a:pt x="0" y="0"/>
                  </a:lnTo>
                  <a:lnTo>
                    <a:pt x="0" y="329425"/>
                  </a:lnTo>
                  <a:lnTo>
                    <a:pt x="619848" y="329425"/>
                  </a:lnTo>
                  <a:lnTo>
                    <a:pt x="619848" y="0"/>
                  </a:lnTo>
                  <a:close/>
                </a:path>
              </a:pathLst>
            </a:custGeom>
            <a:solidFill>
              <a:srgbClr val="E0F7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6651497" y="2928505"/>
            <a:ext cx="620395" cy="329565"/>
          </a:xfrm>
          <a:prstGeom prst="rect">
            <a:avLst/>
          </a:prstGeom>
        </p:spPr>
        <p:txBody>
          <a:bodyPr vert="horz" wrap="square" lIns="0" tIns="99695" rIns="0" bIns="0" rtlCol="0">
            <a:spAutoFit/>
          </a:bodyPr>
          <a:lstStyle/>
          <a:p>
            <a:pPr marL="140970">
              <a:lnSpc>
                <a:spcPct val="100000"/>
              </a:lnSpc>
              <a:spcBef>
                <a:spcPts val="785"/>
              </a:spcBef>
            </a:pPr>
            <a:r>
              <a:rPr sz="700" b="0" spc="-10" dirty="0">
                <a:latin typeface="페이퍼로지 5 Medium"/>
                <a:cs typeface="페이퍼로지 5 Medium"/>
              </a:rPr>
              <a:t>퇴식/소독</a:t>
            </a:r>
            <a:endParaRPr sz="700">
              <a:latin typeface="페이퍼로지 5 Medium"/>
              <a:cs typeface="페이퍼로지 5 Medium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13003" y="2876524"/>
            <a:ext cx="725170" cy="39116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80"/>
              </a:spcBef>
            </a:pPr>
            <a:r>
              <a:rPr sz="800" b="0" dirty="0">
                <a:latin typeface="페이퍼로지 5 Medium"/>
                <a:cs typeface="페이퍼로지 5 Medium"/>
              </a:rPr>
              <a:t>평상 시</a:t>
            </a:r>
            <a:r>
              <a:rPr sz="800" b="0" spc="30" dirty="0">
                <a:latin typeface="페이퍼로지 5 Medium"/>
                <a:cs typeface="페이퍼로지 5 Medium"/>
              </a:rPr>
              <a:t> </a:t>
            </a:r>
            <a:r>
              <a:rPr sz="800" b="0" dirty="0">
                <a:latin typeface="페이퍼로지 5 Medium"/>
                <a:cs typeface="페이퍼로지 5 Medium"/>
              </a:rPr>
              <a:t>이동</a:t>
            </a:r>
            <a:r>
              <a:rPr sz="800" b="0" spc="30" dirty="0">
                <a:latin typeface="페이퍼로지 5 Medium"/>
                <a:cs typeface="페이퍼로지 5 Medium"/>
              </a:rPr>
              <a:t> </a:t>
            </a:r>
            <a:r>
              <a:rPr sz="800" b="0" spc="-25" dirty="0">
                <a:latin typeface="페이퍼로지 5 Medium"/>
                <a:cs typeface="페이퍼로지 5 Medium"/>
              </a:rPr>
              <a:t>횟수</a:t>
            </a:r>
            <a:endParaRPr sz="800">
              <a:latin typeface="페이퍼로지 5 Medium"/>
              <a:cs typeface="페이퍼로지 5 Medium"/>
            </a:endParaRPr>
          </a:p>
          <a:p>
            <a:pPr algn="ctr">
              <a:lnSpc>
                <a:spcPct val="100000"/>
              </a:lnSpc>
              <a:spcBef>
                <a:spcPts val="480"/>
              </a:spcBef>
            </a:pPr>
            <a:r>
              <a:rPr sz="800" b="0" dirty="0">
                <a:latin typeface="페이퍼로지 5 Medium"/>
                <a:cs typeface="페이퍼로지 5 Medium"/>
              </a:rPr>
              <a:t>:</a:t>
            </a:r>
            <a:r>
              <a:rPr sz="800" b="0" spc="20" dirty="0">
                <a:latin typeface="페이퍼로지 5 Medium"/>
                <a:cs typeface="페이퍼로지 5 Medium"/>
              </a:rPr>
              <a:t> </a:t>
            </a:r>
            <a:r>
              <a:rPr sz="800" b="0" u="sng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최소</a:t>
            </a:r>
            <a:r>
              <a:rPr sz="800" b="0" u="sng" spc="30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sz="800" b="0" u="sng" spc="-25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7회</a:t>
            </a:r>
            <a:endParaRPr sz="800">
              <a:latin typeface="페이퍼로지 5 Medium"/>
              <a:cs typeface="페이퍼로지 5 Medium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1921764" y="2811779"/>
            <a:ext cx="4842510" cy="191770"/>
            <a:chOff x="1921764" y="2811779"/>
            <a:chExt cx="4842510" cy="191770"/>
          </a:xfrm>
        </p:grpSpPr>
        <p:pic>
          <p:nvPicPr>
            <p:cNvPr id="43" name="object 4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921764" y="2819399"/>
              <a:ext cx="90639" cy="180594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1933321" y="2830448"/>
              <a:ext cx="52705" cy="143510"/>
            </a:xfrm>
            <a:custGeom>
              <a:avLst/>
              <a:gdLst/>
              <a:ahLst/>
              <a:cxnLst/>
              <a:rect l="l" t="t" r="r" b="b"/>
              <a:pathLst>
                <a:path w="52705" h="143510">
                  <a:moveTo>
                    <a:pt x="51308" y="0"/>
                  </a:moveTo>
                  <a:lnTo>
                    <a:pt x="42418" y="0"/>
                  </a:lnTo>
                  <a:lnTo>
                    <a:pt x="0" y="13589"/>
                  </a:lnTo>
                  <a:lnTo>
                    <a:pt x="0" y="27940"/>
                  </a:lnTo>
                  <a:lnTo>
                    <a:pt x="1143" y="29210"/>
                  </a:lnTo>
                  <a:lnTo>
                    <a:pt x="4572" y="29210"/>
                  </a:lnTo>
                  <a:lnTo>
                    <a:pt x="32258" y="22733"/>
                  </a:lnTo>
                  <a:lnTo>
                    <a:pt x="32258" y="143383"/>
                  </a:lnTo>
                  <a:lnTo>
                    <a:pt x="51181" y="143383"/>
                  </a:lnTo>
                  <a:lnTo>
                    <a:pt x="52705" y="141731"/>
                  </a:lnTo>
                  <a:lnTo>
                    <a:pt x="52705" y="1778"/>
                  </a:lnTo>
                  <a:lnTo>
                    <a:pt x="513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933321" y="2830448"/>
              <a:ext cx="52705" cy="143510"/>
            </a:xfrm>
            <a:custGeom>
              <a:avLst/>
              <a:gdLst/>
              <a:ahLst/>
              <a:cxnLst/>
              <a:rect l="l" t="t" r="r" b="b"/>
              <a:pathLst>
                <a:path w="52705" h="143510">
                  <a:moveTo>
                    <a:pt x="42418" y="0"/>
                  </a:moveTo>
                  <a:lnTo>
                    <a:pt x="48514" y="0"/>
                  </a:lnTo>
                  <a:lnTo>
                    <a:pt x="51308" y="0"/>
                  </a:lnTo>
                  <a:lnTo>
                    <a:pt x="52705" y="1778"/>
                  </a:lnTo>
                  <a:lnTo>
                    <a:pt x="52705" y="5080"/>
                  </a:lnTo>
                  <a:lnTo>
                    <a:pt x="52705" y="138303"/>
                  </a:lnTo>
                  <a:lnTo>
                    <a:pt x="52705" y="141731"/>
                  </a:lnTo>
                  <a:lnTo>
                    <a:pt x="51181" y="143383"/>
                  </a:lnTo>
                  <a:lnTo>
                    <a:pt x="48133" y="143383"/>
                  </a:lnTo>
                  <a:lnTo>
                    <a:pt x="32258" y="143383"/>
                  </a:lnTo>
                  <a:lnTo>
                    <a:pt x="32258" y="22733"/>
                  </a:lnTo>
                  <a:lnTo>
                    <a:pt x="4953" y="29083"/>
                  </a:lnTo>
                  <a:lnTo>
                    <a:pt x="4572" y="29210"/>
                  </a:lnTo>
                  <a:lnTo>
                    <a:pt x="3937" y="29210"/>
                  </a:lnTo>
                  <a:lnTo>
                    <a:pt x="3302" y="29210"/>
                  </a:lnTo>
                  <a:lnTo>
                    <a:pt x="1143" y="29210"/>
                  </a:lnTo>
                  <a:lnTo>
                    <a:pt x="0" y="27940"/>
                  </a:lnTo>
                  <a:lnTo>
                    <a:pt x="0" y="25146"/>
                  </a:lnTo>
                  <a:lnTo>
                    <a:pt x="0" y="13589"/>
                  </a:lnTo>
                  <a:lnTo>
                    <a:pt x="42418" y="0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732532" y="2819399"/>
              <a:ext cx="89154" cy="180594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2743073" y="2830448"/>
              <a:ext cx="52705" cy="143510"/>
            </a:xfrm>
            <a:custGeom>
              <a:avLst/>
              <a:gdLst/>
              <a:ahLst/>
              <a:cxnLst/>
              <a:rect l="l" t="t" r="r" b="b"/>
              <a:pathLst>
                <a:path w="52705" h="143510">
                  <a:moveTo>
                    <a:pt x="51307" y="0"/>
                  </a:moveTo>
                  <a:lnTo>
                    <a:pt x="42418" y="0"/>
                  </a:lnTo>
                  <a:lnTo>
                    <a:pt x="0" y="13589"/>
                  </a:lnTo>
                  <a:lnTo>
                    <a:pt x="0" y="27940"/>
                  </a:lnTo>
                  <a:lnTo>
                    <a:pt x="1143" y="29210"/>
                  </a:lnTo>
                  <a:lnTo>
                    <a:pt x="3937" y="29210"/>
                  </a:lnTo>
                  <a:lnTo>
                    <a:pt x="32257" y="22733"/>
                  </a:lnTo>
                  <a:lnTo>
                    <a:pt x="32257" y="143383"/>
                  </a:lnTo>
                  <a:lnTo>
                    <a:pt x="51181" y="143383"/>
                  </a:lnTo>
                  <a:lnTo>
                    <a:pt x="52704" y="141731"/>
                  </a:lnTo>
                  <a:lnTo>
                    <a:pt x="52704" y="1778"/>
                  </a:lnTo>
                  <a:lnTo>
                    <a:pt x="513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2743073" y="2830448"/>
              <a:ext cx="52705" cy="143510"/>
            </a:xfrm>
            <a:custGeom>
              <a:avLst/>
              <a:gdLst/>
              <a:ahLst/>
              <a:cxnLst/>
              <a:rect l="l" t="t" r="r" b="b"/>
              <a:pathLst>
                <a:path w="52705" h="143510">
                  <a:moveTo>
                    <a:pt x="42418" y="0"/>
                  </a:moveTo>
                  <a:lnTo>
                    <a:pt x="48513" y="0"/>
                  </a:lnTo>
                  <a:lnTo>
                    <a:pt x="51307" y="0"/>
                  </a:lnTo>
                  <a:lnTo>
                    <a:pt x="52704" y="1778"/>
                  </a:lnTo>
                  <a:lnTo>
                    <a:pt x="52704" y="5080"/>
                  </a:lnTo>
                  <a:lnTo>
                    <a:pt x="52704" y="138303"/>
                  </a:lnTo>
                  <a:lnTo>
                    <a:pt x="52704" y="141731"/>
                  </a:lnTo>
                  <a:lnTo>
                    <a:pt x="51181" y="143383"/>
                  </a:lnTo>
                  <a:lnTo>
                    <a:pt x="48006" y="143383"/>
                  </a:lnTo>
                  <a:lnTo>
                    <a:pt x="32257" y="143383"/>
                  </a:lnTo>
                  <a:lnTo>
                    <a:pt x="32257" y="22733"/>
                  </a:lnTo>
                  <a:lnTo>
                    <a:pt x="4825" y="29083"/>
                  </a:lnTo>
                  <a:lnTo>
                    <a:pt x="4444" y="29210"/>
                  </a:lnTo>
                  <a:lnTo>
                    <a:pt x="3937" y="29210"/>
                  </a:lnTo>
                  <a:lnTo>
                    <a:pt x="3301" y="29210"/>
                  </a:lnTo>
                  <a:lnTo>
                    <a:pt x="1143" y="29210"/>
                  </a:lnTo>
                  <a:lnTo>
                    <a:pt x="0" y="27940"/>
                  </a:lnTo>
                  <a:lnTo>
                    <a:pt x="0" y="25146"/>
                  </a:lnTo>
                  <a:lnTo>
                    <a:pt x="0" y="13589"/>
                  </a:lnTo>
                  <a:lnTo>
                    <a:pt x="42418" y="0"/>
                  </a:lnTo>
                  <a:close/>
                </a:path>
              </a:pathLst>
            </a:custGeom>
            <a:ln w="914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528060" y="2811779"/>
              <a:ext cx="90639" cy="180594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3539617" y="2822574"/>
              <a:ext cx="52705" cy="143510"/>
            </a:xfrm>
            <a:custGeom>
              <a:avLst/>
              <a:gdLst/>
              <a:ahLst/>
              <a:cxnLst/>
              <a:rect l="l" t="t" r="r" b="b"/>
              <a:pathLst>
                <a:path w="52704" h="143510">
                  <a:moveTo>
                    <a:pt x="51308" y="0"/>
                  </a:moveTo>
                  <a:lnTo>
                    <a:pt x="42418" y="0"/>
                  </a:lnTo>
                  <a:lnTo>
                    <a:pt x="0" y="13589"/>
                  </a:lnTo>
                  <a:lnTo>
                    <a:pt x="0" y="27940"/>
                  </a:lnTo>
                  <a:lnTo>
                    <a:pt x="1143" y="29210"/>
                  </a:lnTo>
                  <a:lnTo>
                    <a:pt x="3937" y="29210"/>
                  </a:lnTo>
                  <a:lnTo>
                    <a:pt x="32258" y="22733"/>
                  </a:lnTo>
                  <a:lnTo>
                    <a:pt x="32258" y="143383"/>
                  </a:lnTo>
                  <a:lnTo>
                    <a:pt x="51181" y="143383"/>
                  </a:lnTo>
                  <a:lnTo>
                    <a:pt x="52705" y="141732"/>
                  </a:lnTo>
                  <a:lnTo>
                    <a:pt x="52705" y="1778"/>
                  </a:lnTo>
                  <a:lnTo>
                    <a:pt x="513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539617" y="2822574"/>
              <a:ext cx="52705" cy="143510"/>
            </a:xfrm>
            <a:custGeom>
              <a:avLst/>
              <a:gdLst/>
              <a:ahLst/>
              <a:cxnLst/>
              <a:rect l="l" t="t" r="r" b="b"/>
              <a:pathLst>
                <a:path w="52704" h="143510">
                  <a:moveTo>
                    <a:pt x="42418" y="0"/>
                  </a:moveTo>
                  <a:lnTo>
                    <a:pt x="48387" y="0"/>
                  </a:lnTo>
                  <a:lnTo>
                    <a:pt x="51308" y="0"/>
                  </a:lnTo>
                  <a:lnTo>
                    <a:pt x="52705" y="1778"/>
                  </a:lnTo>
                  <a:lnTo>
                    <a:pt x="52705" y="5080"/>
                  </a:lnTo>
                  <a:lnTo>
                    <a:pt x="52705" y="138303"/>
                  </a:lnTo>
                  <a:lnTo>
                    <a:pt x="52705" y="141732"/>
                  </a:lnTo>
                  <a:lnTo>
                    <a:pt x="51181" y="143383"/>
                  </a:lnTo>
                  <a:lnTo>
                    <a:pt x="48006" y="143383"/>
                  </a:lnTo>
                  <a:lnTo>
                    <a:pt x="32258" y="143383"/>
                  </a:lnTo>
                  <a:lnTo>
                    <a:pt x="32258" y="22733"/>
                  </a:lnTo>
                  <a:lnTo>
                    <a:pt x="4825" y="29083"/>
                  </a:lnTo>
                  <a:lnTo>
                    <a:pt x="4445" y="29210"/>
                  </a:lnTo>
                  <a:lnTo>
                    <a:pt x="3937" y="29210"/>
                  </a:lnTo>
                  <a:lnTo>
                    <a:pt x="3302" y="29210"/>
                  </a:lnTo>
                  <a:lnTo>
                    <a:pt x="1143" y="29210"/>
                  </a:lnTo>
                  <a:lnTo>
                    <a:pt x="0" y="27940"/>
                  </a:lnTo>
                  <a:lnTo>
                    <a:pt x="0" y="25146"/>
                  </a:lnTo>
                  <a:lnTo>
                    <a:pt x="0" y="13589"/>
                  </a:lnTo>
                  <a:lnTo>
                    <a:pt x="42418" y="0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309872" y="2811779"/>
              <a:ext cx="89153" cy="180594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4320667" y="2822574"/>
              <a:ext cx="52705" cy="143510"/>
            </a:xfrm>
            <a:custGeom>
              <a:avLst/>
              <a:gdLst/>
              <a:ahLst/>
              <a:cxnLst/>
              <a:rect l="l" t="t" r="r" b="b"/>
              <a:pathLst>
                <a:path w="52704" h="143510">
                  <a:moveTo>
                    <a:pt x="51308" y="0"/>
                  </a:moveTo>
                  <a:lnTo>
                    <a:pt x="42418" y="0"/>
                  </a:lnTo>
                  <a:lnTo>
                    <a:pt x="0" y="13589"/>
                  </a:lnTo>
                  <a:lnTo>
                    <a:pt x="0" y="27940"/>
                  </a:lnTo>
                  <a:lnTo>
                    <a:pt x="1016" y="29210"/>
                  </a:lnTo>
                  <a:lnTo>
                    <a:pt x="3937" y="29210"/>
                  </a:lnTo>
                  <a:lnTo>
                    <a:pt x="32258" y="22733"/>
                  </a:lnTo>
                  <a:lnTo>
                    <a:pt x="32258" y="143383"/>
                  </a:lnTo>
                  <a:lnTo>
                    <a:pt x="51181" y="143383"/>
                  </a:lnTo>
                  <a:lnTo>
                    <a:pt x="52705" y="141732"/>
                  </a:lnTo>
                  <a:lnTo>
                    <a:pt x="52705" y="1778"/>
                  </a:lnTo>
                  <a:lnTo>
                    <a:pt x="513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320667" y="2822574"/>
              <a:ext cx="52705" cy="143510"/>
            </a:xfrm>
            <a:custGeom>
              <a:avLst/>
              <a:gdLst/>
              <a:ahLst/>
              <a:cxnLst/>
              <a:rect l="l" t="t" r="r" b="b"/>
              <a:pathLst>
                <a:path w="52704" h="143510">
                  <a:moveTo>
                    <a:pt x="42418" y="0"/>
                  </a:moveTo>
                  <a:lnTo>
                    <a:pt x="48387" y="0"/>
                  </a:lnTo>
                  <a:lnTo>
                    <a:pt x="51308" y="0"/>
                  </a:lnTo>
                  <a:lnTo>
                    <a:pt x="52705" y="1778"/>
                  </a:lnTo>
                  <a:lnTo>
                    <a:pt x="52705" y="5080"/>
                  </a:lnTo>
                  <a:lnTo>
                    <a:pt x="52705" y="138303"/>
                  </a:lnTo>
                  <a:lnTo>
                    <a:pt x="52705" y="141732"/>
                  </a:lnTo>
                  <a:lnTo>
                    <a:pt x="51181" y="143383"/>
                  </a:lnTo>
                  <a:lnTo>
                    <a:pt x="48006" y="143383"/>
                  </a:lnTo>
                  <a:lnTo>
                    <a:pt x="32258" y="143383"/>
                  </a:lnTo>
                  <a:lnTo>
                    <a:pt x="32258" y="22733"/>
                  </a:lnTo>
                  <a:lnTo>
                    <a:pt x="4825" y="29083"/>
                  </a:lnTo>
                  <a:lnTo>
                    <a:pt x="4445" y="29210"/>
                  </a:lnTo>
                  <a:lnTo>
                    <a:pt x="3937" y="29210"/>
                  </a:lnTo>
                  <a:lnTo>
                    <a:pt x="3175" y="29210"/>
                  </a:lnTo>
                  <a:lnTo>
                    <a:pt x="1016" y="29210"/>
                  </a:lnTo>
                  <a:lnTo>
                    <a:pt x="0" y="27940"/>
                  </a:lnTo>
                  <a:lnTo>
                    <a:pt x="0" y="25146"/>
                  </a:lnTo>
                  <a:lnTo>
                    <a:pt x="0" y="13589"/>
                  </a:lnTo>
                  <a:lnTo>
                    <a:pt x="42418" y="0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090160" y="2811779"/>
              <a:ext cx="90639" cy="180594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5101717" y="2823082"/>
              <a:ext cx="52705" cy="143510"/>
            </a:xfrm>
            <a:custGeom>
              <a:avLst/>
              <a:gdLst/>
              <a:ahLst/>
              <a:cxnLst/>
              <a:rect l="l" t="t" r="r" b="b"/>
              <a:pathLst>
                <a:path w="52704" h="143510">
                  <a:moveTo>
                    <a:pt x="51308" y="0"/>
                  </a:moveTo>
                  <a:lnTo>
                    <a:pt x="42291" y="0"/>
                  </a:lnTo>
                  <a:lnTo>
                    <a:pt x="0" y="13462"/>
                  </a:lnTo>
                  <a:lnTo>
                    <a:pt x="0" y="27812"/>
                  </a:lnTo>
                  <a:lnTo>
                    <a:pt x="1016" y="29082"/>
                  </a:lnTo>
                  <a:lnTo>
                    <a:pt x="3937" y="29082"/>
                  </a:lnTo>
                  <a:lnTo>
                    <a:pt x="32258" y="22606"/>
                  </a:lnTo>
                  <a:lnTo>
                    <a:pt x="32258" y="143256"/>
                  </a:lnTo>
                  <a:lnTo>
                    <a:pt x="51181" y="143256"/>
                  </a:lnTo>
                  <a:lnTo>
                    <a:pt x="52705" y="141605"/>
                  </a:lnTo>
                  <a:lnTo>
                    <a:pt x="52705" y="1650"/>
                  </a:lnTo>
                  <a:lnTo>
                    <a:pt x="513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5101717" y="2823082"/>
              <a:ext cx="52705" cy="143510"/>
            </a:xfrm>
            <a:custGeom>
              <a:avLst/>
              <a:gdLst/>
              <a:ahLst/>
              <a:cxnLst/>
              <a:rect l="l" t="t" r="r" b="b"/>
              <a:pathLst>
                <a:path w="52704" h="143510">
                  <a:moveTo>
                    <a:pt x="42291" y="0"/>
                  </a:moveTo>
                  <a:lnTo>
                    <a:pt x="48387" y="0"/>
                  </a:lnTo>
                  <a:lnTo>
                    <a:pt x="51308" y="0"/>
                  </a:lnTo>
                  <a:lnTo>
                    <a:pt x="52705" y="1650"/>
                  </a:lnTo>
                  <a:lnTo>
                    <a:pt x="52705" y="4952"/>
                  </a:lnTo>
                  <a:lnTo>
                    <a:pt x="52705" y="138175"/>
                  </a:lnTo>
                  <a:lnTo>
                    <a:pt x="52705" y="141605"/>
                  </a:lnTo>
                  <a:lnTo>
                    <a:pt x="51181" y="143256"/>
                  </a:lnTo>
                  <a:lnTo>
                    <a:pt x="48006" y="143256"/>
                  </a:lnTo>
                  <a:lnTo>
                    <a:pt x="32258" y="143256"/>
                  </a:lnTo>
                  <a:lnTo>
                    <a:pt x="32258" y="22606"/>
                  </a:lnTo>
                  <a:lnTo>
                    <a:pt x="4825" y="28956"/>
                  </a:lnTo>
                  <a:lnTo>
                    <a:pt x="4445" y="29082"/>
                  </a:lnTo>
                  <a:lnTo>
                    <a:pt x="3937" y="29082"/>
                  </a:lnTo>
                  <a:lnTo>
                    <a:pt x="3175" y="29082"/>
                  </a:lnTo>
                  <a:lnTo>
                    <a:pt x="1016" y="29082"/>
                  </a:lnTo>
                  <a:lnTo>
                    <a:pt x="0" y="27812"/>
                  </a:lnTo>
                  <a:lnTo>
                    <a:pt x="0" y="25018"/>
                  </a:lnTo>
                  <a:lnTo>
                    <a:pt x="0" y="13462"/>
                  </a:lnTo>
                  <a:lnTo>
                    <a:pt x="42291" y="0"/>
                  </a:lnTo>
                  <a:close/>
                </a:path>
              </a:pathLst>
            </a:custGeom>
            <a:ln w="914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" name="object 5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890260" y="2819399"/>
              <a:ext cx="89153" cy="180594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5900673" y="2830448"/>
              <a:ext cx="52705" cy="143510"/>
            </a:xfrm>
            <a:custGeom>
              <a:avLst/>
              <a:gdLst/>
              <a:ahLst/>
              <a:cxnLst/>
              <a:rect l="l" t="t" r="r" b="b"/>
              <a:pathLst>
                <a:path w="52704" h="143510">
                  <a:moveTo>
                    <a:pt x="51180" y="0"/>
                  </a:moveTo>
                  <a:lnTo>
                    <a:pt x="42290" y="0"/>
                  </a:lnTo>
                  <a:lnTo>
                    <a:pt x="0" y="13589"/>
                  </a:lnTo>
                  <a:lnTo>
                    <a:pt x="0" y="27940"/>
                  </a:lnTo>
                  <a:lnTo>
                    <a:pt x="1015" y="29210"/>
                  </a:lnTo>
                  <a:lnTo>
                    <a:pt x="4445" y="29210"/>
                  </a:lnTo>
                  <a:lnTo>
                    <a:pt x="32130" y="22733"/>
                  </a:lnTo>
                  <a:lnTo>
                    <a:pt x="32130" y="143383"/>
                  </a:lnTo>
                  <a:lnTo>
                    <a:pt x="51053" y="143383"/>
                  </a:lnTo>
                  <a:lnTo>
                    <a:pt x="52704" y="141731"/>
                  </a:lnTo>
                  <a:lnTo>
                    <a:pt x="52704" y="1778"/>
                  </a:lnTo>
                  <a:lnTo>
                    <a:pt x="5118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5900673" y="2830448"/>
              <a:ext cx="52705" cy="143510"/>
            </a:xfrm>
            <a:custGeom>
              <a:avLst/>
              <a:gdLst/>
              <a:ahLst/>
              <a:cxnLst/>
              <a:rect l="l" t="t" r="r" b="b"/>
              <a:pathLst>
                <a:path w="52704" h="143510">
                  <a:moveTo>
                    <a:pt x="42290" y="0"/>
                  </a:moveTo>
                  <a:lnTo>
                    <a:pt x="48387" y="0"/>
                  </a:lnTo>
                  <a:lnTo>
                    <a:pt x="51180" y="0"/>
                  </a:lnTo>
                  <a:lnTo>
                    <a:pt x="52704" y="1778"/>
                  </a:lnTo>
                  <a:lnTo>
                    <a:pt x="52704" y="5080"/>
                  </a:lnTo>
                  <a:lnTo>
                    <a:pt x="52704" y="138303"/>
                  </a:lnTo>
                  <a:lnTo>
                    <a:pt x="52704" y="141731"/>
                  </a:lnTo>
                  <a:lnTo>
                    <a:pt x="51053" y="143383"/>
                  </a:lnTo>
                  <a:lnTo>
                    <a:pt x="48005" y="143383"/>
                  </a:lnTo>
                  <a:lnTo>
                    <a:pt x="32130" y="143383"/>
                  </a:lnTo>
                  <a:lnTo>
                    <a:pt x="32130" y="22733"/>
                  </a:lnTo>
                  <a:lnTo>
                    <a:pt x="4825" y="29083"/>
                  </a:lnTo>
                  <a:lnTo>
                    <a:pt x="4445" y="29210"/>
                  </a:lnTo>
                  <a:lnTo>
                    <a:pt x="3810" y="29210"/>
                  </a:lnTo>
                  <a:lnTo>
                    <a:pt x="3175" y="29210"/>
                  </a:lnTo>
                  <a:lnTo>
                    <a:pt x="1015" y="29210"/>
                  </a:lnTo>
                  <a:lnTo>
                    <a:pt x="0" y="27940"/>
                  </a:lnTo>
                  <a:lnTo>
                    <a:pt x="0" y="25146"/>
                  </a:lnTo>
                  <a:lnTo>
                    <a:pt x="0" y="13589"/>
                  </a:lnTo>
                  <a:lnTo>
                    <a:pt x="42290" y="0"/>
                  </a:lnTo>
                  <a:close/>
                </a:path>
              </a:pathLst>
            </a:custGeom>
            <a:ln w="914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6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673596" y="2822447"/>
              <a:ext cx="90639" cy="180594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6685279" y="2833496"/>
              <a:ext cx="52705" cy="143510"/>
            </a:xfrm>
            <a:custGeom>
              <a:avLst/>
              <a:gdLst/>
              <a:ahLst/>
              <a:cxnLst/>
              <a:rect l="l" t="t" r="r" b="b"/>
              <a:pathLst>
                <a:path w="52704" h="143510">
                  <a:moveTo>
                    <a:pt x="51180" y="0"/>
                  </a:moveTo>
                  <a:lnTo>
                    <a:pt x="42291" y="0"/>
                  </a:lnTo>
                  <a:lnTo>
                    <a:pt x="0" y="13588"/>
                  </a:lnTo>
                  <a:lnTo>
                    <a:pt x="0" y="27812"/>
                  </a:lnTo>
                  <a:lnTo>
                    <a:pt x="1016" y="29210"/>
                  </a:lnTo>
                  <a:lnTo>
                    <a:pt x="3810" y="29210"/>
                  </a:lnTo>
                  <a:lnTo>
                    <a:pt x="32130" y="22732"/>
                  </a:lnTo>
                  <a:lnTo>
                    <a:pt x="32130" y="143382"/>
                  </a:lnTo>
                  <a:lnTo>
                    <a:pt x="51053" y="143382"/>
                  </a:lnTo>
                  <a:lnTo>
                    <a:pt x="52704" y="141605"/>
                  </a:lnTo>
                  <a:lnTo>
                    <a:pt x="52704" y="1650"/>
                  </a:lnTo>
                  <a:lnTo>
                    <a:pt x="5118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6685279" y="2833496"/>
              <a:ext cx="52705" cy="143510"/>
            </a:xfrm>
            <a:custGeom>
              <a:avLst/>
              <a:gdLst/>
              <a:ahLst/>
              <a:cxnLst/>
              <a:rect l="l" t="t" r="r" b="b"/>
              <a:pathLst>
                <a:path w="52704" h="143510">
                  <a:moveTo>
                    <a:pt x="42291" y="0"/>
                  </a:moveTo>
                  <a:lnTo>
                    <a:pt x="48387" y="0"/>
                  </a:lnTo>
                  <a:lnTo>
                    <a:pt x="51180" y="0"/>
                  </a:lnTo>
                  <a:lnTo>
                    <a:pt x="52704" y="1650"/>
                  </a:lnTo>
                  <a:lnTo>
                    <a:pt x="52704" y="5080"/>
                  </a:lnTo>
                  <a:lnTo>
                    <a:pt x="52704" y="138302"/>
                  </a:lnTo>
                  <a:lnTo>
                    <a:pt x="52704" y="141605"/>
                  </a:lnTo>
                  <a:lnTo>
                    <a:pt x="51053" y="143382"/>
                  </a:lnTo>
                  <a:lnTo>
                    <a:pt x="48005" y="143382"/>
                  </a:lnTo>
                  <a:lnTo>
                    <a:pt x="32130" y="143382"/>
                  </a:lnTo>
                  <a:lnTo>
                    <a:pt x="32130" y="22732"/>
                  </a:lnTo>
                  <a:lnTo>
                    <a:pt x="4825" y="28956"/>
                  </a:lnTo>
                  <a:lnTo>
                    <a:pt x="4445" y="29082"/>
                  </a:lnTo>
                  <a:lnTo>
                    <a:pt x="3810" y="29210"/>
                  </a:lnTo>
                  <a:lnTo>
                    <a:pt x="3175" y="29210"/>
                  </a:lnTo>
                  <a:lnTo>
                    <a:pt x="1016" y="29210"/>
                  </a:lnTo>
                  <a:lnTo>
                    <a:pt x="0" y="27812"/>
                  </a:lnTo>
                  <a:lnTo>
                    <a:pt x="0" y="25145"/>
                  </a:lnTo>
                  <a:lnTo>
                    <a:pt x="0" y="13588"/>
                  </a:lnTo>
                  <a:lnTo>
                    <a:pt x="42291" y="0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4" name="object 64"/>
          <p:cNvSpPr txBox="1"/>
          <p:nvPr/>
        </p:nvSpPr>
        <p:spPr>
          <a:xfrm>
            <a:off x="7489063" y="2876524"/>
            <a:ext cx="839469" cy="39116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80"/>
              </a:spcBef>
            </a:pPr>
            <a:r>
              <a:rPr sz="800" b="0" dirty="0">
                <a:latin typeface="페이퍼로지 5 Medium"/>
                <a:cs typeface="페이퍼로지 5 Medium"/>
              </a:rPr>
              <a:t>평상</a:t>
            </a:r>
            <a:r>
              <a:rPr sz="800" b="0" spc="10" dirty="0">
                <a:latin typeface="페이퍼로지 5 Medium"/>
                <a:cs typeface="페이퍼로지 5 Medium"/>
              </a:rPr>
              <a:t> </a:t>
            </a:r>
            <a:r>
              <a:rPr sz="800" b="0" dirty="0">
                <a:latin typeface="페이퍼로지 5 Medium"/>
                <a:cs typeface="페이퍼로지 5 Medium"/>
              </a:rPr>
              <a:t>시</a:t>
            </a:r>
            <a:r>
              <a:rPr sz="800" b="0" spc="30" dirty="0">
                <a:latin typeface="페이퍼로지 5 Medium"/>
                <a:cs typeface="페이퍼로지 5 Medium"/>
              </a:rPr>
              <a:t> </a:t>
            </a:r>
            <a:r>
              <a:rPr sz="800" b="0" dirty="0">
                <a:latin typeface="페이퍼로지 5 Medium"/>
                <a:cs typeface="페이퍼로지 5 Medium"/>
              </a:rPr>
              <a:t>필요</a:t>
            </a:r>
            <a:r>
              <a:rPr sz="800" b="0" spc="25" dirty="0">
                <a:latin typeface="페이퍼로지 5 Medium"/>
                <a:cs typeface="페이퍼로지 5 Medium"/>
              </a:rPr>
              <a:t> </a:t>
            </a:r>
            <a:r>
              <a:rPr sz="800" b="0" dirty="0">
                <a:latin typeface="페이퍼로지 5 Medium"/>
                <a:cs typeface="페이퍼로지 5 Medium"/>
              </a:rPr>
              <a:t>힘의</a:t>
            </a:r>
            <a:r>
              <a:rPr sz="800" b="0" spc="15" dirty="0">
                <a:latin typeface="페이퍼로지 5 Medium"/>
                <a:cs typeface="페이퍼로지 5 Medium"/>
              </a:rPr>
              <a:t> </a:t>
            </a:r>
            <a:r>
              <a:rPr sz="800" b="0" spc="-60" dirty="0">
                <a:latin typeface="페이퍼로지 5 Medium"/>
                <a:cs typeface="페이퍼로지 5 Medium"/>
              </a:rPr>
              <a:t>양</a:t>
            </a:r>
            <a:endParaRPr sz="800">
              <a:latin typeface="페이퍼로지 5 Medium"/>
              <a:cs typeface="페이퍼로지 5 Medium"/>
            </a:endParaRPr>
          </a:p>
          <a:p>
            <a:pPr marL="1270" algn="ctr">
              <a:lnSpc>
                <a:spcPct val="100000"/>
              </a:lnSpc>
              <a:spcBef>
                <a:spcPts val="480"/>
              </a:spcBef>
            </a:pPr>
            <a:r>
              <a:rPr sz="800" b="0" u="sng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:</a:t>
            </a:r>
            <a:r>
              <a:rPr sz="800" b="0" u="sng" spc="25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sz="800" b="0" u="sng" spc="-50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7</a:t>
            </a:r>
            <a:endParaRPr sz="800">
              <a:latin typeface="페이퍼로지 5 Medium"/>
              <a:cs typeface="페이퍼로지 5 Medium"/>
            </a:endParaRPr>
          </a:p>
        </p:txBody>
      </p:sp>
      <p:grpSp>
        <p:nvGrpSpPr>
          <p:cNvPr id="65" name="object 65"/>
          <p:cNvGrpSpPr/>
          <p:nvPr/>
        </p:nvGrpSpPr>
        <p:grpSpPr>
          <a:xfrm>
            <a:off x="8106156" y="2726423"/>
            <a:ext cx="504190" cy="403225"/>
            <a:chOff x="8106156" y="2726423"/>
            <a:chExt cx="504190" cy="403225"/>
          </a:xfrm>
        </p:grpSpPr>
        <p:pic>
          <p:nvPicPr>
            <p:cNvPr id="66" name="object 6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8106156" y="2726423"/>
              <a:ext cx="503694" cy="403110"/>
            </a:xfrm>
            <a:prstGeom prst="rect">
              <a:avLst/>
            </a:prstGeom>
          </p:spPr>
        </p:pic>
        <p:sp>
          <p:nvSpPr>
            <p:cNvPr id="67" name="object 67"/>
            <p:cNvSpPr/>
            <p:nvPr/>
          </p:nvSpPr>
          <p:spPr>
            <a:xfrm>
              <a:off x="8241538" y="2822574"/>
              <a:ext cx="255270" cy="169545"/>
            </a:xfrm>
            <a:custGeom>
              <a:avLst/>
              <a:gdLst/>
              <a:ahLst/>
              <a:cxnLst/>
              <a:rect l="l" t="t" r="r" b="b"/>
              <a:pathLst>
                <a:path w="255270" h="169544">
                  <a:moveTo>
                    <a:pt x="11048" y="0"/>
                  </a:moveTo>
                  <a:lnTo>
                    <a:pt x="8635" y="5969"/>
                  </a:lnTo>
                  <a:lnTo>
                    <a:pt x="8000" y="7366"/>
                  </a:lnTo>
                  <a:lnTo>
                    <a:pt x="8254" y="8382"/>
                  </a:lnTo>
                  <a:lnTo>
                    <a:pt x="10286" y="9017"/>
                  </a:lnTo>
                  <a:lnTo>
                    <a:pt x="25907" y="11684"/>
                  </a:lnTo>
                  <a:lnTo>
                    <a:pt x="0" y="74549"/>
                  </a:lnTo>
                  <a:lnTo>
                    <a:pt x="8458" y="78105"/>
                  </a:lnTo>
                  <a:lnTo>
                    <a:pt x="9778" y="78613"/>
                  </a:lnTo>
                  <a:lnTo>
                    <a:pt x="10921" y="78105"/>
                  </a:lnTo>
                  <a:lnTo>
                    <a:pt x="11683" y="76327"/>
                  </a:lnTo>
                  <a:lnTo>
                    <a:pt x="40385" y="6858"/>
                  </a:lnTo>
                  <a:lnTo>
                    <a:pt x="41147" y="5080"/>
                  </a:lnTo>
                  <a:lnTo>
                    <a:pt x="40766" y="3937"/>
                  </a:lnTo>
                  <a:lnTo>
                    <a:pt x="39242" y="3302"/>
                  </a:lnTo>
                  <a:lnTo>
                    <a:pt x="36067" y="2032"/>
                  </a:lnTo>
                  <a:lnTo>
                    <a:pt x="11048" y="0"/>
                  </a:lnTo>
                  <a:close/>
                </a:path>
                <a:path w="255270" h="169544">
                  <a:moveTo>
                    <a:pt x="225932" y="124460"/>
                  </a:moveTo>
                  <a:lnTo>
                    <a:pt x="220852" y="124460"/>
                  </a:lnTo>
                  <a:lnTo>
                    <a:pt x="216168" y="126873"/>
                  </a:lnTo>
                  <a:lnTo>
                    <a:pt x="211850" y="129159"/>
                  </a:lnTo>
                  <a:lnTo>
                    <a:pt x="211985" y="129159"/>
                  </a:lnTo>
                  <a:lnTo>
                    <a:pt x="208533" y="133350"/>
                  </a:lnTo>
                  <a:lnTo>
                    <a:pt x="205993" y="139573"/>
                  </a:lnTo>
                  <a:lnTo>
                    <a:pt x="203326" y="145796"/>
                  </a:lnTo>
                  <a:lnTo>
                    <a:pt x="203232" y="146812"/>
                  </a:lnTo>
                  <a:lnTo>
                    <a:pt x="203149" y="147701"/>
                  </a:lnTo>
                  <a:lnTo>
                    <a:pt x="203031" y="148971"/>
                  </a:lnTo>
                  <a:lnTo>
                    <a:pt x="202984" y="149479"/>
                  </a:lnTo>
                  <a:lnTo>
                    <a:pt x="202860" y="151384"/>
                  </a:lnTo>
                  <a:lnTo>
                    <a:pt x="204342" y="155956"/>
                  </a:lnTo>
                  <a:lnTo>
                    <a:pt x="205866" y="160782"/>
                  </a:lnTo>
                  <a:lnTo>
                    <a:pt x="209549" y="164465"/>
                  </a:lnTo>
                  <a:lnTo>
                    <a:pt x="209740" y="164465"/>
                  </a:lnTo>
                  <a:lnTo>
                    <a:pt x="215137" y="166624"/>
                  </a:lnTo>
                  <a:lnTo>
                    <a:pt x="220852" y="169037"/>
                  </a:lnTo>
                  <a:lnTo>
                    <a:pt x="225932" y="169037"/>
                  </a:lnTo>
                  <a:lnTo>
                    <a:pt x="234568" y="164465"/>
                  </a:lnTo>
                  <a:lnTo>
                    <a:pt x="237079" y="161417"/>
                  </a:lnTo>
                  <a:lnTo>
                    <a:pt x="224027" y="161417"/>
                  </a:lnTo>
                  <a:lnTo>
                    <a:pt x="212470" y="156591"/>
                  </a:lnTo>
                  <a:lnTo>
                    <a:pt x="211327" y="151384"/>
                  </a:lnTo>
                  <a:lnTo>
                    <a:pt x="214756" y="143256"/>
                  </a:lnTo>
                  <a:lnTo>
                    <a:pt x="218058" y="135001"/>
                  </a:lnTo>
                  <a:lnTo>
                    <a:pt x="222757" y="132080"/>
                  </a:lnTo>
                  <a:lnTo>
                    <a:pt x="240283" y="132080"/>
                  </a:lnTo>
                  <a:lnTo>
                    <a:pt x="237362" y="129159"/>
                  </a:lnTo>
                  <a:lnTo>
                    <a:pt x="231647" y="126873"/>
                  </a:lnTo>
                  <a:lnTo>
                    <a:pt x="225932" y="124460"/>
                  </a:lnTo>
                  <a:close/>
                </a:path>
                <a:path w="255270" h="169544">
                  <a:moveTo>
                    <a:pt x="240283" y="132080"/>
                  </a:moveTo>
                  <a:lnTo>
                    <a:pt x="222757" y="132080"/>
                  </a:lnTo>
                  <a:lnTo>
                    <a:pt x="228472" y="134366"/>
                  </a:lnTo>
                  <a:lnTo>
                    <a:pt x="234187" y="136779"/>
                  </a:lnTo>
                  <a:lnTo>
                    <a:pt x="234786" y="139573"/>
                  </a:lnTo>
                  <a:lnTo>
                    <a:pt x="235278" y="142240"/>
                  </a:lnTo>
                  <a:lnTo>
                    <a:pt x="231901" y="150368"/>
                  </a:lnTo>
                  <a:lnTo>
                    <a:pt x="228600" y="158496"/>
                  </a:lnTo>
                  <a:lnTo>
                    <a:pt x="224027" y="161417"/>
                  </a:lnTo>
                  <a:lnTo>
                    <a:pt x="237079" y="161417"/>
                  </a:lnTo>
                  <a:lnTo>
                    <a:pt x="238125" y="160147"/>
                  </a:lnTo>
                  <a:lnTo>
                    <a:pt x="240664" y="153924"/>
                  </a:lnTo>
                  <a:lnTo>
                    <a:pt x="243331" y="147701"/>
                  </a:lnTo>
                  <a:lnTo>
                    <a:pt x="243745" y="143256"/>
                  </a:lnTo>
                  <a:lnTo>
                    <a:pt x="243839" y="142240"/>
                  </a:lnTo>
                  <a:lnTo>
                    <a:pt x="242442" y="137414"/>
                  </a:lnTo>
                  <a:lnTo>
                    <a:pt x="240918" y="132715"/>
                  </a:lnTo>
                  <a:lnTo>
                    <a:pt x="240283" y="132080"/>
                  </a:lnTo>
                  <a:close/>
                </a:path>
                <a:path w="255270" h="169544">
                  <a:moveTo>
                    <a:pt x="244855" y="86106"/>
                  </a:moveTo>
                  <a:lnTo>
                    <a:pt x="242506" y="86106"/>
                  </a:lnTo>
                  <a:lnTo>
                    <a:pt x="242061" y="86233"/>
                  </a:lnTo>
                  <a:lnTo>
                    <a:pt x="241045" y="86741"/>
                  </a:lnTo>
                  <a:lnTo>
                    <a:pt x="239775" y="87630"/>
                  </a:lnTo>
                  <a:lnTo>
                    <a:pt x="161035" y="146812"/>
                  </a:lnTo>
                  <a:lnTo>
                    <a:pt x="167512" y="149479"/>
                  </a:lnTo>
                  <a:lnTo>
                    <a:pt x="169468" y="150368"/>
                  </a:lnTo>
                  <a:lnTo>
                    <a:pt x="171450" y="150368"/>
                  </a:lnTo>
                  <a:lnTo>
                    <a:pt x="172719" y="149733"/>
                  </a:lnTo>
                  <a:lnTo>
                    <a:pt x="173862" y="148971"/>
                  </a:lnTo>
                  <a:lnTo>
                    <a:pt x="246118" y="94589"/>
                  </a:lnTo>
                  <a:lnTo>
                    <a:pt x="249554" y="91948"/>
                  </a:lnTo>
                  <a:lnTo>
                    <a:pt x="252475" y="90551"/>
                  </a:lnTo>
                  <a:lnTo>
                    <a:pt x="254888" y="90170"/>
                  </a:lnTo>
                  <a:lnTo>
                    <a:pt x="244855" y="86106"/>
                  </a:lnTo>
                  <a:close/>
                </a:path>
                <a:path w="255270" h="169544">
                  <a:moveTo>
                    <a:pt x="139826" y="43942"/>
                  </a:moveTo>
                  <a:lnTo>
                    <a:pt x="107441" y="75311"/>
                  </a:lnTo>
                  <a:lnTo>
                    <a:pt x="102025" y="92710"/>
                  </a:lnTo>
                  <a:lnTo>
                    <a:pt x="101949" y="93011"/>
                  </a:lnTo>
                  <a:lnTo>
                    <a:pt x="101584" y="96266"/>
                  </a:lnTo>
                  <a:lnTo>
                    <a:pt x="101600" y="106807"/>
                  </a:lnTo>
                  <a:lnTo>
                    <a:pt x="103099" y="114681"/>
                  </a:lnTo>
                  <a:lnTo>
                    <a:pt x="103123" y="114808"/>
                  </a:lnTo>
                  <a:lnTo>
                    <a:pt x="108203" y="120523"/>
                  </a:lnTo>
                  <a:lnTo>
                    <a:pt x="125602" y="127762"/>
                  </a:lnTo>
                  <a:lnTo>
                    <a:pt x="133222" y="127254"/>
                  </a:lnTo>
                  <a:lnTo>
                    <a:pt x="139826" y="122682"/>
                  </a:lnTo>
                  <a:lnTo>
                    <a:pt x="144736" y="118465"/>
                  </a:lnTo>
                  <a:lnTo>
                    <a:pt x="145936" y="116967"/>
                  </a:lnTo>
                  <a:lnTo>
                    <a:pt x="126110" y="116967"/>
                  </a:lnTo>
                  <a:lnTo>
                    <a:pt x="120776" y="114681"/>
                  </a:lnTo>
                  <a:lnTo>
                    <a:pt x="115442" y="112522"/>
                  </a:lnTo>
                  <a:lnTo>
                    <a:pt x="112775" y="108712"/>
                  </a:lnTo>
                  <a:lnTo>
                    <a:pt x="112646" y="106807"/>
                  </a:lnTo>
                  <a:lnTo>
                    <a:pt x="112541" y="105269"/>
                  </a:lnTo>
                  <a:lnTo>
                    <a:pt x="112446" y="103886"/>
                  </a:lnTo>
                  <a:lnTo>
                    <a:pt x="112335" y="101854"/>
                  </a:lnTo>
                  <a:lnTo>
                    <a:pt x="112259" y="100203"/>
                  </a:lnTo>
                  <a:lnTo>
                    <a:pt x="112140" y="97663"/>
                  </a:lnTo>
                  <a:lnTo>
                    <a:pt x="113796" y="90932"/>
                  </a:lnTo>
                  <a:lnTo>
                    <a:pt x="113889" y="90551"/>
                  </a:lnTo>
                  <a:lnTo>
                    <a:pt x="114014" y="90043"/>
                  </a:lnTo>
                  <a:lnTo>
                    <a:pt x="118184" y="79883"/>
                  </a:lnTo>
                  <a:lnTo>
                    <a:pt x="122427" y="69723"/>
                  </a:lnTo>
                  <a:lnTo>
                    <a:pt x="126501" y="63057"/>
                  </a:lnTo>
                  <a:lnTo>
                    <a:pt x="126618" y="62865"/>
                  </a:lnTo>
                  <a:lnTo>
                    <a:pt x="130682" y="59182"/>
                  </a:lnTo>
                  <a:lnTo>
                    <a:pt x="134746" y="55372"/>
                  </a:lnTo>
                  <a:lnTo>
                    <a:pt x="138956" y="54689"/>
                  </a:lnTo>
                  <a:lnTo>
                    <a:pt x="160344" y="54689"/>
                  </a:lnTo>
                  <a:lnTo>
                    <a:pt x="157225" y="51181"/>
                  </a:lnTo>
                  <a:lnTo>
                    <a:pt x="148589" y="47498"/>
                  </a:lnTo>
                  <a:lnTo>
                    <a:pt x="139826" y="43942"/>
                  </a:lnTo>
                  <a:close/>
                </a:path>
                <a:path w="255270" h="169544">
                  <a:moveTo>
                    <a:pt x="160344" y="54689"/>
                  </a:moveTo>
                  <a:lnTo>
                    <a:pt x="139626" y="54689"/>
                  </a:lnTo>
                  <a:lnTo>
                    <a:pt x="144652" y="56896"/>
                  </a:lnTo>
                  <a:lnTo>
                    <a:pt x="149986" y="59055"/>
                  </a:lnTo>
                  <a:lnTo>
                    <a:pt x="152780" y="62865"/>
                  </a:lnTo>
                  <a:lnTo>
                    <a:pt x="152868" y="64770"/>
                  </a:lnTo>
                  <a:lnTo>
                    <a:pt x="152967" y="66929"/>
                  </a:lnTo>
                  <a:lnTo>
                    <a:pt x="153072" y="69215"/>
                  </a:lnTo>
                  <a:lnTo>
                    <a:pt x="138937" y="108712"/>
                  </a:lnTo>
                  <a:lnTo>
                    <a:pt x="126110" y="116967"/>
                  </a:lnTo>
                  <a:lnTo>
                    <a:pt x="145936" y="116967"/>
                  </a:lnTo>
                  <a:lnTo>
                    <a:pt x="163528" y="78565"/>
                  </a:lnTo>
                  <a:lnTo>
                    <a:pt x="164196" y="72390"/>
                  </a:lnTo>
                  <a:lnTo>
                    <a:pt x="164076" y="67945"/>
                  </a:lnTo>
                  <a:lnTo>
                    <a:pt x="163997" y="66929"/>
                  </a:lnTo>
                  <a:lnTo>
                    <a:pt x="163928" y="66040"/>
                  </a:lnTo>
                  <a:lnTo>
                    <a:pt x="163829" y="64770"/>
                  </a:lnTo>
                  <a:lnTo>
                    <a:pt x="162305" y="56896"/>
                  </a:lnTo>
                  <a:lnTo>
                    <a:pt x="160344" y="54689"/>
                  </a:lnTo>
                  <a:close/>
                </a:path>
                <a:path w="255270" h="169544">
                  <a:moveTo>
                    <a:pt x="193166" y="66929"/>
                  </a:moveTo>
                  <a:lnTo>
                    <a:pt x="187980" y="66929"/>
                  </a:lnTo>
                  <a:lnTo>
                    <a:pt x="183768" y="69215"/>
                  </a:lnTo>
                  <a:lnTo>
                    <a:pt x="179211" y="71628"/>
                  </a:lnTo>
                  <a:lnTo>
                    <a:pt x="179343" y="71628"/>
                  </a:lnTo>
                  <a:lnTo>
                    <a:pt x="175894" y="75692"/>
                  </a:lnTo>
                  <a:lnTo>
                    <a:pt x="173568" y="81393"/>
                  </a:lnTo>
                  <a:lnTo>
                    <a:pt x="170814" y="88265"/>
                  </a:lnTo>
                  <a:lnTo>
                    <a:pt x="170608" y="90043"/>
                  </a:lnTo>
                  <a:lnTo>
                    <a:pt x="170504" y="90932"/>
                  </a:lnTo>
                  <a:lnTo>
                    <a:pt x="170386" y="91948"/>
                  </a:lnTo>
                  <a:lnTo>
                    <a:pt x="170298" y="92710"/>
                  </a:lnTo>
                  <a:lnTo>
                    <a:pt x="170179" y="93726"/>
                  </a:lnTo>
                  <a:lnTo>
                    <a:pt x="171703" y="98425"/>
                  </a:lnTo>
                  <a:lnTo>
                    <a:pt x="173100" y="103124"/>
                  </a:lnTo>
                  <a:lnTo>
                    <a:pt x="176783" y="106680"/>
                  </a:lnTo>
                  <a:lnTo>
                    <a:pt x="188213" y="111506"/>
                  </a:lnTo>
                  <a:lnTo>
                    <a:pt x="193293" y="111506"/>
                  </a:lnTo>
                  <a:lnTo>
                    <a:pt x="197611" y="109220"/>
                  </a:lnTo>
                  <a:lnTo>
                    <a:pt x="201929" y="106807"/>
                  </a:lnTo>
                  <a:lnTo>
                    <a:pt x="204335" y="103886"/>
                  </a:lnTo>
                  <a:lnTo>
                    <a:pt x="191388" y="103886"/>
                  </a:lnTo>
                  <a:lnTo>
                    <a:pt x="179831" y="99060"/>
                  </a:lnTo>
                  <a:lnTo>
                    <a:pt x="178688" y="93726"/>
                  </a:lnTo>
                  <a:lnTo>
                    <a:pt x="182258" y="84836"/>
                  </a:lnTo>
                  <a:lnTo>
                    <a:pt x="185419" y="77343"/>
                  </a:lnTo>
                  <a:lnTo>
                    <a:pt x="189991" y="74422"/>
                  </a:lnTo>
                  <a:lnTo>
                    <a:pt x="207517" y="74422"/>
                  </a:lnTo>
                  <a:lnTo>
                    <a:pt x="204723" y="71628"/>
                  </a:lnTo>
                  <a:lnTo>
                    <a:pt x="198881" y="69215"/>
                  </a:lnTo>
                  <a:lnTo>
                    <a:pt x="193166" y="66929"/>
                  </a:lnTo>
                  <a:close/>
                </a:path>
                <a:path w="255270" h="169544">
                  <a:moveTo>
                    <a:pt x="82041" y="20066"/>
                  </a:moveTo>
                  <a:lnTo>
                    <a:pt x="49900" y="51181"/>
                  </a:lnTo>
                  <a:lnTo>
                    <a:pt x="43740" y="73787"/>
                  </a:lnTo>
                  <a:lnTo>
                    <a:pt x="43822" y="81393"/>
                  </a:lnTo>
                  <a:lnTo>
                    <a:pt x="43941" y="82931"/>
                  </a:lnTo>
                  <a:lnTo>
                    <a:pt x="45183" y="90043"/>
                  </a:lnTo>
                  <a:lnTo>
                    <a:pt x="45272" y="90551"/>
                  </a:lnTo>
                  <a:lnTo>
                    <a:pt x="45338" y="90932"/>
                  </a:lnTo>
                  <a:lnTo>
                    <a:pt x="50545" y="96647"/>
                  </a:lnTo>
                  <a:lnTo>
                    <a:pt x="59181" y="100203"/>
                  </a:lnTo>
                  <a:lnTo>
                    <a:pt x="67817" y="103886"/>
                  </a:lnTo>
                  <a:lnTo>
                    <a:pt x="75437" y="103378"/>
                  </a:lnTo>
                  <a:lnTo>
                    <a:pt x="82168" y="98806"/>
                  </a:lnTo>
                  <a:lnTo>
                    <a:pt x="87022" y="94589"/>
                  </a:lnTo>
                  <a:lnTo>
                    <a:pt x="88284" y="93011"/>
                  </a:lnTo>
                  <a:lnTo>
                    <a:pt x="68443" y="93011"/>
                  </a:lnTo>
                  <a:lnTo>
                    <a:pt x="57784" y="88646"/>
                  </a:lnTo>
                  <a:lnTo>
                    <a:pt x="54990" y="84836"/>
                  </a:lnTo>
                  <a:lnTo>
                    <a:pt x="54903" y="82931"/>
                  </a:lnTo>
                  <a:lnTo>
                    <a:pt x="54832" y="81393"/>
                  </a:lnTo>
                  <a:lnTo>
                    <a:pt x="54734" y="79248"/>
                  </a:lnTo>
                  <a:lnTo>
                    <a:pt x="54608" y="76527"/>
                  </a:lnTo>
                  <a:lnTo>
                    <a:pt x="54482" y="73787"/>
                  </a:lnTo>
                  <a:lnTo>
                    <a:pt x="56322" y="66307"/>
                  </a:lnTo>
                  <a:lnTo>
                    <a:pt x="56387" y="66040"/>
                  </a:lnTo>
                  <a:lnTo>
                    <a:pt x="60578" y="55880"/>
                  </a:lnTo>
                  <a:lnTo>
                    <a:pt x="64642" y="45847"/>
                  </a:lnTo>
                  <a:lnTo>
                    <a:pt x="68833" y="38989"/>
                  </a:lnTo>
                  <a:lnTo>
                    <a:pt x="72897" y="35306"/>
                  </a:lnTo>
                  <a:lnTo>
                    <a:pt x="76961" y="31496"/>
                  </a:lnTo>
                  <a:lnTo>
                    <a:pt x="81660" y="30734"/>
                  </a:lnTo>
                  <a:lnTo>
                    <a:pt x="102488" y="30734"/>
                  </a:lnTo>
                  <a:lnTo>
                    <a:pt x="99440" y="27305"/>
                  </a:lnTo>
                  <a:lnTo>
                    <a:pt x="90804" y="23622"/>
                  </a:lnTo>
                  <a:lnTo>
                    <a:pt x="82041" y="20066"/>
                  </a:lnTo>
                  <a:close/>
                </a:path>
                <a:path w="255270" h="169544">
                  <a:moveTo>
                    <a:pt x="207517" y="74422"/>
                  </a:moveTo>
                  <a:lnTo>
                    <a:pt x="189991" y="74422"/>
                  </a:lnTo>
                  <a:lnTo>
                    <a:pt x="201548" y="79248"/>
                  </a:lnTo>
                  <a:lnTo>
                    <a:pt x="202338" y="82931"/>
                  </a:lnTo>
                  <a:lnTo>
                    <a:pt x="202667" y="84643"/>
                  </a:lnTo>
                  <a:lnTo>
                    <a:pt x="199389" y="92710"/>
                  </a:lnTo>
                  <a:lnTo>
                    <a:pt x="195960" y="100965"/>
                  </a:lnTo>
                  <a:lnTo>
                    <a:pt x="191388" y="103886"/>
                  </a:lnTo>
                  <a:lnTo>
                    <a:pt x="204335" y="103886"/>
                  </a:lnTo>
                  <a:lnTo>
                    <a:pt x="205485" y="102489"/>
                  </a:lnTo>
                  <a:lnTo>
                    <a:pt x="210514" y="90170"/>
                  </a:lnTo>
                  <a:lnTo>
                    <a:pt x="210565" y="90043"/>
                  </a:lnTo>
                  <a:lnTo>
                    <a:pt x="210711" y="88788"/>
                  </a:lnTo>
                  <a:lnTo>
                    <a:pt x="210772" y="88265"/>
                  </a:lnTo>
                  <a:lnTo>
                    <a:pt x="210846" y="87630"/>
                  </a:lnTo>
                  <a:lnTo>
                    <a:pt x="210949" y="86741"/>
                  </a:lnTo>
                  <a:lnTo>
                    <a:pt x="211023" y="86106"/>
                  </a:lnTo>
                  <a:lnTo>
                    <a:pt x="211097" y="85471"/>
                  </a:lnTo>
                  <a:lnTo>
                    <a:pt x="211193" y="84643"/>
                  </a:lnTo>
                  <a:lnTo>
                    <a:pt x="209803" y="79883"/>
                  </a:lnTo>
                  <a:lnTo>
                    <a:pt x="208444" y="75692"/>
                  </a:lnTo>
                  <a:lnTo>
                    <a:pt x="208321" y="75311"/>
                  </a:lnTo>
                  <a:lnTo>
                    <a:pt x="207517" y="74422"/>
                  </a:lnTo>
                  <a:close/>
                </a:path>
                <a:path w="255270" h="169544">
                  <a:moveTo>
                    <a:pt x="102488" y="30734"/>
                  </a:moveTo>
                  <a:lnTo>
                    <a:pt x="81660" y="30734"/>
                  </a:lnTo>
                  <a:lnTo>
                    <a:pt x="86994" y="33020"/>
                  </a:lnTo>
                  <a:lnTo>
                    <a:pt x="92508" y="35306"/>
                  </a:lnTo>
                  <a:lnTo>
                    <a:pt x="92295" y="35306"/>
                  </a:lnTo>
                  <a:lnTo>
                    <a:pt x="94995" y="38989"/>
                  </a:lnTo>
                  <a:lnTo>
                    <a:pt x="95084" y="40894"/>
                  </a:lnTo>
                  <a:lnTo>
                    <a:pt x="95156" y="42431"/>
                  </a:lnTo>
                  <a:lnTo>
                    <a:pt x="95226" y="43942"/>
                  </a:lnTo>
                  <a:lnTo>
                    <a:pt x="95345" y="45847"/>
                  </a:lnTo>
                  <a:lnTo>
                    <a:pt x="95444" y="47297"/>
                  </a:lnTo>
                  <a:lnTo>
                    <a:pt x="95553" y="48895"/>
                  </a:lnTo>
                  <a:lnTo>
                    <a:pt x="95630" y="50038"/>
                  </a:lnTo>
                  <a:lnTo>
                    <a:pt x="93598" y="57785"/>
                  </a:lnTo>
                  <a:lnTo>
                    <a:pt x="89534" y="67945"/>
                  </a:lnTo>
                  <a:lnTo>
                    <a:pt x="85343" y="77978"/>
                  </a:lnTo>
                  <a:lnTo>
                    <a:pt x="81270" y="84643"/>
                  </a:lnTo>
                  <a:lnTo>
                    <a:pt x="81152" y="84836"/>
                  </a:lnTo>
                  <a:lnTo>
                    <a:pt x="73025" y="92202"/>
                  </a:lnTo>
                  <a:lnTo>
                    <a:pt x="68032" y="93011"/>
                  </a:lnTo>
                  <a:lnTo>
                    <a:pt x="88284" y="93011"/>
                  </a:lnTo>
                  <a:lnTo>
                    <a:pt x="105743" y="54689"/>
                  </a:lnTo>
                  <a:lnTo>
                    <a:pt x="106521" y="47498"/>
                  </a:lnTo>
                  <a:lnTo>
                    <a:pt x="106430" y="45847"/>
                  </a:lnTo>
                  <a:lnTo>
                    <a:pt x="106321" y="44450"/>
                  </a:lnTo>
                  <a:lnTo>
                    <a:pt x="106282" y="43942"/>
                  </a:lnTo>
                  <a:lnTo>
                    <a:pt x="106164" y="42431"/>
                  </a:lnTo>
                  <a:lnTo>
                    <a:pt x="106044" y="40894"/>
                  </a:lnTo>
                  <a:lnTo>
                    <a:pt x="104520" y="33020"/>
                  </a:lnTo>
                  <a:lnTo>
                    <a:pt x="102488" y="3073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8" name="object 68"/>
          <p:cNvSpPr txBox="1"/>
          <p:nvPr/>
        </p:nvSpPr>
        <p:spPr>
          <a:xfrm>
            <a:off x="1863089" y="3016122"/>
            <a:ext cx="1650364" cy="3778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56210">
              <a:lnSpc>
                <a:spcPct val="100000"/>
              </a:lnSpc>
              <a:spcBef>
                <a:spcPts val="95"/>
              </a:spcBef>
              <a:tabLst>
                <a:tab pos="913765" algn="l"/>
              </a:tabLst>
            </a:pPr>
            <a:r>
              <a:rPr sz="700" b="0" dirty="0">
                <a:latin typeface="페이퍼로지 5 Medium"/>
                <a:cs typeface="페이퍼로지 5 Medium"/>
              </a:rPr>
              <a:t>좌석</a:t>
            </a:r>
            <a:r>
              <a:rPr sz="700" b="0" spc="15" dirty="0">
                <a:latin typeface="페이퍼로지 5 Medium"/>
                <a:cs typeface="페이퍼로지 5 Medium"/>
              </a:rPr>
              <a:t> </a:t>
            </a:r>
            <a:r>
              <a:rPr sz="700" b="0" spc="-25" dirty="0">
                <a:latin typeface="페이퍼로지 5 Medium"/>
                <a:cs typeface="페이퍼로지 5 Medium"/>
              </a:rPr>
              <a:t>안내</a:t>
            </a:r>
            <a:r>
              <a:rPr sz="700" b="0" dirty="0">
                <a:latin typeface="페이퍼로지 5 Medium"/>
                <a:cs typeface="페이퍼로지 5 Medium"/>
              </a:rPr>
              <a:t>	식기류</a:t>
            </a:r>
            <a:r>
              <a:rPr sz="700" b="0" spc="-5" dirty="0">
                <a:latin typeface="페이퍼로지 5 Medium"/>
                <a:cs typeface="페이퍼로지 5 Medium"/>
              </a:rPr>
              <a:t> </a:t>
            </a:r>
            <a:r>
              <a:rPr sz="700" b="0" spc="-25" dirty="0">
                <a:latin typeface="페이퍼로지 5 Medium"/>
                <a:cs typeface="페이퍼로지 5 Medium"/>
              </a:rPr>
              <a:t>세팅</a:t>
            </a:r>
            <a:endParaRPr sz="700">
              <a:latin typeface="페이퍼로지 5 Medium"/>
              <a:cs typeface="페이퍼로지 5 Medium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700">
              <a:latin typeface="페이퍼로지 5 Medium"/>
              <a:cs typeface="페이퍼로지 5 Medium"/>
            </a:endParaRPr>
          </a:p>
          <a:p>
            <a:pPr marL="12700">
              <a:lnSpc>
                <a:spcPct val="100000"/>
              </a:lnSpc>
            </a:pPr>
            <a:r>
              <a:rPr sz="700" b="0" spc="-155" dirty="0">
                <a:latin typeface="페이퍼로지 5 Medium"/>
                <a:cs typeface="페이퍼로지 5 Medium"/>
              </a:rPr>
              <a:t>※</a:t>
            </a:r>
            <a:r>
              <a:rPr sz="700" b="0" spc="45" dirty="0">
                <a:latin typeface="페이퍼로지 5 Medium"/>
                <a:cs typeface="페이퍼로지 5 Medium"/>
              </a:rPr>
              <a:t> </a:t>
            </a:r>
            <a:r>
              <a:rPr sz="700" b="0" dirty="0">
                <a:latin typeface="페이퍼로지 5 Medium"/>
                <a:cs typeface="페이퍼로지 5 Medium"/>
              </a:rPr>
              <a:t>한</a:t>
            </a:r>
            <a:r>
              <a:rPr sz="700" b="0" spc="-25" dirty="0">
                <a:latin typeface="페이퍼로지 5 Medium"/>
                <a:cs typeface="페이퍼로지 5 Medium"/>
              </a:rPr>
              <a:t> </a:t>
            </a:r>
            <a:r>
              <a:rPr sz="700" b="0" dirty="0">
                <a:latin typeface="페이퍼로지 5 Medium"/>
                <a:cs typeface="페이퍼로지 5 Medium"/>
              </a:rPr>
              <a:t>번</a:t>
            </a:r>
            <a:r>
              <a:rPr sz="700" b="0" spc="15" dirty="0">
                <a:latin typeface="페이퍼로지 5 Medium"/>
                <a:cs typeface="페이퍼로지 5 Medium"/>
              </a:rPr>
              <a:t> </a:t>
            </a:r>
            <a:r>
              <a:rPr sz="700" b="0" dirty="0">
                <a:latin typeface="페이퍼로지 5 Medium"/>
                <a:cs typeface="페이퍼로지 5 Medium"/>
              </a:rPr>
              <a:t>서빙하는</a:t>
            </a:r>
            <a:r>
              <a:rPr sz="700" b="0" spc="15" dirty="0">
                <a:latin typeface="페이퍼로지 5 Medium"/>
                <a:cs typeface="페이퍼로지 5 Medium"/>
              </a:rPr>
              <a:t> </a:t>
            </a:r>
            <a:r>
              <a:rPr sz="700" b="0" dirty="0">
                <a:latin typeface="페이퍼로지 5 Medium"/>
                <a:cs typeface="페이퍼로지 5 Medium"/>
              </a:rPr>
              <a:t>데</a:t>
            </a:r>
            <a:r>
              <a:rPr sz="700" b="0" spc="5" dirty="0">
                <a:latin typeface="페이퍼로지 5 Medium"/>
                <a:cs typeface="페이퍼로지 5 Medium"/>
              </a:rPr>
              <a:t> </a:t>
            </a:r>
            <a:r>
              <a:rPr sz="700" b="0" dirty="0">
                <a:latin typeface="페이퍼로지 5 Medium"/>
                <a:cs typeface="페이퍼로지 5 Medium"/>
              </a:rPr>
              <a:t>소요되는</a:t>
            </a:r>
            <a:r>
              <a:rPr sz="700" b="0" spc="15" dirty="0">
                <a:latin typeface="페이퍼로지 5 Medium"/>
                <a:cs typeface="페이퍼로지 5 Medium"/>
              </a:rPr>
              <a:t> </a:t>
            </a:r>
            <a:r>
              <a:rPr sz="700" b="0" dirty="0">
                <a:latin typeface="페이퍼로지 5 Medium"/>
                <a:cs typeface="페이퍼로지 5 Medium"/>
              </a:rPr>
              <a:t>힘이</a:t>
            </a:r>
            <a:r>
              <a:rPr sz="700" b="0" spc="15" dirty="0">
                <a:latin typeface="페이퍼로지 5 Medium"/>
                <a:cs typeface="페이퍼로지 5 Medium"/>
              </a:rPr>
              <a:t> </a:t>
            </a:r>
            <a:r>
              <a:rPr sz="700" b="0" spc="-20" dirty="0">
                <a:latin typeface="페이퍼로지 5 Medium"/>
                <a:cs typeface="페이퍼로지 5 Medium"/>
              </a:rPr>
              <a:t>1이라</a:t>
            </a:r>
            <a:r>
              <a:rPr sz="700" b="0" spc="15" dirty="0">
                <a:latin typeface="페이퍼로지 5 Medium"/>
                <a:cs typeface="페이퍼로지 5 Medium"/>
              </a:rPr>
              <a:t> </a:t>
            </a:r>
            <a:r>
              <a:rPr sz="700" b="0" spc="-25" dirty="0">
                <a:latin typeface="페이퍼로지 5 Medium"/>
                <a:cs typeface="페이퍼로지 5 Medium"/>
              </a:rPr>
              <a:t>가정</a:t>
            </a:r>
            <a:endParaRPr sz="700">
              <a:latin typeface="페이퍼로지 5 Medium"/>
              <a:cs typeface="페이퍼로지 5 Medium"/>
            </a:endParaRPr>
          </a:p>
        </p:txBody>
      </p:sp>
      <p:grpSp>
        <p:nvGrpSpPr>
          <p:cNvPr id="69" name="object 69"/>
          <p:cNvGrpSpPr/>
          <p:nvPr/>
        </p:nvGrpSpPr>
        <p:grpSpPr>
          <a:xfrm>
            <a:off x="1859279" y="3511295"/>
            <a:ext cx="722630" cy="431800"/>
            <a:chOff x="1859279" y="3511295"/>
            <a:chExt cx="722630" cy="431800"/>
          </a:xfrm>
        </p:grpSpPr>
        <p:pic>
          <p:nvPicPr>
            <p:cNvPr id="70" name="object 7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59279" y="3511295"/>
              <a:ext cx="722401" cy="431317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949195" y="3595115"/>
              <a:ext cx="539534" cy="289534"/>
            </a:xfrm>
            <a:prstGeom prst="rect">
              <a:avLst/>
            </a:prstGeom>
          </p:spPr>
        </p:pic>
        <p:sp>
          <p:nvSpPr>
            <p:cNvPr id="72" name="object 72"/>
            <p:cNvSpPr/>
            <p:nvPr/>
          </p:nvSpPr>
          <p:spPr>
            <a:xfrm>
              <a:off x="1885441" y="3537216"/>
              <a:ext cx="620395" cy="329565"/>
            </a:xfrm>
            <a:custGeom>
              <a:avLst/>
              <a:gdLst/>
              <a:ahLst/>
              <a:cxnLst/>
              <a:rect l="l" t="t" r="r" b="b"/>
              <a:pathLst>
                <a:path w="620394" h="329564">
                  <a:moveTo>
                    <a:pt x="619848" y="0"/>
                  </a:moveTo>
                  <a:lnTo>
                    <a:pt x="0" y="0"/>
                  </a:lnTo>
                  <a:lnTo>
                    <a:pt x="0" y="329425"/>
                  </a:lnTo>
                  <a:lnTo>
                    <a:pt x="619848" y="329425"/>
                  </a:lnTo>
                  <a:lnTo>
                    <a:pt x="619848" y="0"/>
                  </a:lnTo>
                  <a:close/>
                </a:path>
              </a:pathLst>
            </a:custGeom>
            <a:solidFill>
              <a:srgbClr val="E0F7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3" name="object 73"/>
          <p:cNvSpPr txBox="1"/>
          <p:nvPr/>
        </p:nvSpPr>
        <p:spPr>
          <a:xfrm>
            <a:off x="2016632" y="3625087"/>
            <a:ext cx="35623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0" dirty="0">
                <a:latin typeface="페이퍼로지 5 Medium"/>
                <a:cs typeface="페이퍼로지 5 Medium"/>
              </a:rPr>
              <a:t>좌석</a:t>
            </a:r>
            <a:r>
              <a:rPr sz="700" b="0" spc="15" dirty="0">
                <a:latin typeface="페이퍼로지 5 Medium"/>
                <a:cs typeface="페이퍼로지 5 Medium"/>
              </a:rPr>
              <a:t> </a:t>
            </a:r>
            <a:r>
              <a:rPr sz="700" b="0" spc="-25" dirty="0">
                <a:latin typeface="페이퍼로지 5 Medium"/>
                <a:cs typeface="페이퍼로지 5 Medium"/>
              </a:rPr>
              <a:t>안내</a:t>
            </a:r>
            <a:endParaRPr sz="700">
              <a:latin typeface="페이퍼로지 5 Medium"/>
              <a:cs typeface="페이퍼로지 5 Medium"/>
            </a:endParaRPr>
          </a:p>
        </p:txBody>
      </p:sp>
      <p:grpSp>
        <p:nvGrpSpPr>
          <p:cNvPr id="74" name="object 74"/>
          <p:cNvGrpSpPr/>
          <p:nvPr/>
        </p:nvGrpSpPr>
        <p:grpSpPr>
          <a:xfrm>
            <a:off x="2648711" y="3505200"/>
            <a:ext cx="734695" cy="443865"/>
            <a:chOff x="2648711" y="3505200"/>
            <a:chExt cx="734695" cy="443865"/>
          </a:xfrm>
        </p:grpSpPr>
        <p:pic>
          <p:nvPicPr>
            <p:cNvPr id="75" name="object 7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648711" y="3505200"/>
              <a:ext cx="734580" cy="443484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706623" y="3595115"/>
              <a:ext cx="615708" cy="289534"/>
            </a:xfrm>
            <a:prstGeom prst="rect">
              <a:avLst/>
            </a:prstGeom>
          </p:spPr>
        </p:pic>
        <p:sp>
          <p:nvSpPr>
            <p:cNvPr id="77" name="object 77"/>
            <p:cNvSpPr/>
            <p:nvPr/>
          </p:nvSpPr>
          <p:spPr>
            <a:xfrm>
              <a:off x="2681477" y="3537216"/>
              <a:ext cx="620395" cy="329565"/>
            </a:xfrm>
            <a:custGeom>
              <a:avLst/>
              <a:gdLst/>
              <a:ahLst/>
              <a:cxnLst/>
              <a:rect l="l" t="t" r="r" b="b"/>
              <a:pathLst>
                <a:path w="620395" h="329564">
                  <a:moveTo>
                    <a:pt x="619848" y="0"/>
                  </a:moveTo>
                  <a:lnTo>
                    <a:pt x="0" y="0"/>
                  </a:lnTo>
                  <a:lnTo>
                    <a:pt x="0" y="329425"/>
                  </a:lnTo>
                  <a:lnTo>
                    <a:pt x="619848" y="329425"/>
                  </a:lnTo>
                  <a:lnTo>
                    <a:pt x="619848" y="0"/>
                  </a:lnTo>
                  <a:close/>
                </a:path>
              </a:pathLst>
            </a:custGeom>
            <a:solidFill>
              <a:srgbClr val="E0F7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2681477" y="3537216"/>
              <a:ext cx="620395" cy="329565"/>
            </a:xfrm>
            <a:custGeom>
              <a:avLst/>
              <a:gdLst/>
              <a:ahLst/>
              <a:cxnLst/>
              <a:rect l="l" t="t" r="r" b="b"/>
              <a:pathLst>
                <a:path w="620395" h="329564">
                  <a:moveTo>
                    <a:pt x="0" y="329425"/>
                  </a:moveTo>
                  <a:lnTo>
                    <a:pt x="619848" y="329425"/>
                  </a:lnTo>
                  <a:lnTo>
                    <a:pt x="619848" y="0"/>
                  </a:lnTo>
                  <a:lnTo>
                    <a:pt x="0" y="0"/>
                  </a:lnTo>
                  <a:lnTo>
                    <a:pt x="0" y="32942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9" name="object 79"/>
          <p:cNvSpPr txBox="1"/>
          <p:nvPr/>
        </p:nvSpPr>
        <p:spPr>
          <a:xfrm>
            <a:off x="2774695" y="3625087"/>
            <a:ext cx="432434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0" dirty="0">
                <a:latin typeface="페이퍼로지 5 Medium"/>
                <a:cs typeface="페이퍼로지 5 Medium"/>
              </a:rPr>
              <a:t>식기류</a:t>
            </a:r>
            <a:r>
              <a:rPr sz="700" b="0" spc="-5" dirty="0">
                <a:latin typeface="페이퍼로지 5 Medium"/>
                <a:cs typeface="페이퍼로지 5 Medium"/>
              </a:rPr>
              <a:t> </a:t>
            </a:r>
            <a:r>
              <a:rPr sz="700" b="0" spc="-25" dirty="0">
                <a:latin typeface="페이퍼로지 5 Medium"/>
                <a:cs typeface="페이퍼로지 5 Medium"/>
              </a:rPr>
              <a:t>세팅</a:t>
            </a:r>
            <a:endParaRPr sz="700">
              <a:latin typeface="페이퍼로지 5 Medium"/>
              <a:cs typeface="페이퍼로지 5 Medium"/>
            </a:endParaRPr>
          </a:p>
        </p:txBody>
      </p:sp>
      <p:grpSp>
        <p:nvGrpSpPr>
          <p:cNvPr id="80" name="object 80"/>
          <p:cNvGrpSpPr/>
          <p:nvPr/>
        </p:nvGrpSpPr>
        <p:grpSpPr>
          <a:xfrm>
            <a:off x="3450335" y="3511295"/>
            <a:ext cx="722630" cy="431800"/>
            <a:chOff x="3450335" y="3511295"/>
            <a:chExt cx="722630" cy="431800"/>
          </a:xfrm>
        </p:grpSpPr>
        <p:pic>
          <p:nvPicPr>
            <p:cNvPr id="81" name="object 81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450335" y="3511295"/>
              <a:ext cx="722401" cy="431317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541775" y="3595115"/>
              <a:ext cx="539534" cy="289534"/>
            </a:xfrm>
            <a:prstGeom prst="rect">
              <a:avLst/>
            </a:prstGeom>
          </p:spPr>
        </p:pic>
        <p:sp>
          <p:nvSpPr>
            <p:cNvPr id="83" name="object 83"/>
            <p:cNvSpPr/>
            <p:nvPr/>
          </p:nvSpPr>
          <p:spPr>
            <a:xfrm>
              <a:off x="3477513" y="3537216"/>
              <a:ext cx="620395" cy="329565"/>
            </a:xfrm>
            <a:custGeom>
              <a:avLst/>
              <a:gdLst/>
              <a:ahLst/>
              <a:cxnLst/>
              <a:rect l="l" t="t" r="r" b="b"/>
              <a:pathLst>
                <a:path w="620395" h="329564">
                  <a:moveTo>
                    <a:pt x="619848" y="0"/>
                  </a:moveTo>
                  <a:lnTo>
                    <a:pt x="0" y="0"/>
                  </a:lnTo>
                  <a:lnTo>
                    <a:pt x="0" y="329425"/>
                  </a:lnTo>
                  <a:lnTo>
                    <a:pt x="619848" y="329425"/>
                  </a:lnTo>
                  <a:lnTo>
                    <a:pt x="619848" y="0"/>
                  </a:lnTo>
                  <a:close/>
                </a:path>
              </a:pathLst>
            </a:custGeom>
            <a:solidFill>
              <a:srgbClr val="E0F7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4" name="object 84"/>
          <p:cNvSpPr txBox="1"/>
          <p:nvPr/>
        </p:nvSpPr>
        <p:spPr>
          <a:xfrm>
            <a:off x="3608959" y="3625087"/>
            <a:ext cx="35623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0" dirty="0">
                <a:latin typeface="페이퍼로지 5 Medium"/>
                <a:cs typeface="페이퍼로지 5 Medium"/>
              </a:rPr>
              <a:t>주문</a:t>
            </a:r>
            <a:r>
              <a:rPr sz="700" b="0" spc="15" dirty="0">
                <a:latin typeface="페이퍼로지 5 Medium"/>
                <a:cs typeface="페이퍼로지 5 Medium"/>
              </a:rPr>
              <a:t> </a:t>
            </a:r>
            <a:r>
              <a:rPr sz="700" b="0" spc="-25" dirty="0">
                <a:latin typeface="페이퍼로지 5 Medium"/>
                <a:cs typeface="페이퍼로지 5 Medium"/>
              </a:rPr>
              <a:t>접수</a:t>
            </a:r>
            <a:endParaRPr sz="700">
              <a:latin typeface="페이퍼로지 5 Medium"/>
              <a:cs typeface="페이퍼로지 5 Medium"/>
            </a:endParaRPr>
          </a:p>
        </p:txBody>
      </p:sp>
      <p:grpSp>
        <p:nvGrpSpPr>
          <p:cNvPr id="85" name="object 85"/>
          <p:cNvGrpSpPr/>
          <p:nvPr/>
        </p:nvGrpSpPr>
        <p:grpSpPr>
          <a:xfrm>
            <a:off x="4241291" y="3505200"/>
            <a:ext cx="734695" cy="443865"/>
            <a:chOff x="4241291" y="3505200"/>
            <a:chExt cx="734695" cy="443865"/>
          </a:xfrm>
        </p:grpSpPr>
        <p:pic>
          <p:nvPicPr>
            <p:cNvPr id="86" name="object 86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241291" y="3505200"/>
              <a:ext cx="734580" cy="443484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337303" y="3595115"/>
              <a:ext cx="539534" cy="289534"/>
            </a:xfrm>
            <a:prstGeom prst="rect">
              <a:avLst/>
            </a:prstGeom>
          </p:spPr>
        </p:pic>
        <p:sp>
          <p:nvSpPr>
            <p:cNvPr id="88" name="object 88"/>
            <p:cNvSpPr/>
            <p:nvPr/>
          </p:nvSpPr>
          <p:spPr>
            <a:xfrm>
              <a:off x="4273549" y="3537216"/>
              <a:ext cx="620395" cy="329565"/>
            </a:xfrm>
            <a:custGeom>
              <a:avLst/>
              <a:gdLst/>
              <a:ahLst/>
              <a:cxnLst/>
              <a:rect l="l" t="t" r="r" b="b"/>
              <a:pathLst>
                <a:path w="620395" h="329564">
                  <a:moveTo>
                    <a:pt x="619848" y="0"/>
                  </a:moveTo>
                  <a:lnTo>
                    <a:pt x="0" y="0"/>
                  </a:lnTo>
                  <a:lnTo>
                    <a:pt x="0" y="329425"/>
                  </a:lnTo>
                  <a:lnTo>
                    <a:pt x="619848" y="329425"/>
                  </a:lnTo>
                  <a:lnTo>
                    <a:pt x="619848" y="0"/>
                  </a:lnTo>
                  <a:close/>
                </a:path>
              </a:pathLst>
            </a:custGeom>
            <a:solidFill>
              <a:srgbClr val="E0F7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4273549" y="3537216"/>
              <a:ext cx="620395" cy="329565"/>
            </a:xfrm>
            <a:custGeom>
              <a:avLst/>
              <a:gdLst/>
              <a:ahLst/>
              <a:cxnLst/>
              <a:rect l="l" t="t" r="r" b="b"/>
              <a:pathLst>
                <a:path w="620395" h="329564">
                  <a:moveTo>
                    <a:pt x="0" y="329425"/>
                  </a:moveTo>
                  <a:lnTo>
                    <a:pt x="619848" y="329425"/>
                  </a:lnTo>
                  <a:lnTo>
                    <a:pt x="619848" y="0"/>
                  </a:lnTo>
                  <a:lnTo>
                    <a:pt x="0" y="0"/>
                  </a:lnTo>
                  <a:lnTo>
                    <a:pt x="0" y="32942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0" name="object 90"/>
          <p:cNvSpPr txBox="1"/>
          <p:nvPr/>
        </p:nvSpPr>
        <p:spPr>
          <a:xfrm>
            <a:off x="4405121" y="3625087"/>
            <a:ext cx="35623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0" dirty="0">
                <a:latin typeface="페이퍼로지 5 Medium"/>
                <a:cs typeface="페이퍼로지 5 Medium"/>
              </a:rPr>
              <a:t>반찬</a:t>
            </a:r>
            <a:r>
              <a:rPr sz="700" b="0" spc="15" dirty="0">
                <a:latin typeface="페이퍼로지 5 Medium"/>
                <a:cs typeface="페이퍼로지 5 Medium"/>
              </a:rPr>
              <a:t> </a:t>
            </a:r>
            <a:r>
              <a:rPr sz="700" b="0" spc="-25" dirty="0">
                <a:latin typeface="페이퍼로지 5 Medium"/>
                <a:cs typeface="페이퍼로지 5 Medium"/>
              </a:rPr>
              <a:t>세팅</a:t>
            </a:r>
            <a:endParaRPr sz="700">
              <a:latin typeface="페이퍼로지 5 Medium"/>
              <a:cs typeface="페이퍼로지 5 Medium"/>
            </a:endParaRPr>
          </a:p>
        </p:txBody>
      </p:sp>
      <p:grpSp>
        <p:nvGrpSpPr>
          <p:cNvPr id="91" name="object 91"/>
          <p:cNvGrpSpPr/>
          <p:nvPr/>
        </p:nvGrpSpPr>
        <p:grpSpPr>
          <a:xfrm>
            <a:off x="5036820" y="3505200"/>
            <a:ext cx="734695" cy="443865"/>
            <a:chOff x="5036820" y="3505200"/>
            <a:chExt cx="734695" cy="443865"/>
          </a:xfrm>
        </p:grpSpPr>
        <p:pic>
          <p:nvPicPr>
            <p:cNvPr id="92" name="object 9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036820" y="3505200"/>
              <a:ext cx="734580" cy="443484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132832" y="3595115"/>
              <a:ext cx="539534" cy="289534"/>
            </a:xfrm>
            <a:prstGeom prst="rect">
              <a:avLst/>
            </a:prstGeom>
          </p:spPr>
        </p:pic>
        <p:sp>
          <p:nvSpPr>
            <p:cNvPr id="94" name="object 94"/>
            <p:cNvSpPr/>
            <p:nvPr/>
          </p:nvSpPr>
          <p:spPr>
            <a:xfrm>
              <a:off x="5069459" y="3537216"/>
              <a:ext cx="620395" cy="329565"/>
            </a:xfrm>
            <a:custGeom>
              <a:avLst/>
              <a:gdLst/>
              <a:ahLst/>
              <a:cxnLst/>
              <a:rect l="l" t="t" r="r" b="b"/>
              <a:pathLst>
                <a:path w="620395" h="329564">
                  <a:moveTo>
                    <a:pt x="619848" y="0"/>
                  </a:moveTo>
                  <a:lnTo>
                    <a:pt x="0" y="0"/>
                  </a:lnTo>
                  <a:lnTo>
                    <a:pt x="0" y="329425"/>
                  </a:lnTo>
                  <a:lnTo>
                    <a:pt x="619848" y="329425"/>
                  </a:lnTo>
                  <a:lnTo>
                    <a:pt x="619848" y="0"/>
                  </a:lnTo>
                  <a:close/>
                </a:path>
              </a:pathLst>
            </a:custGeom>
            <a:solidFill>
              <a:srgbClr val="E0F7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5069459" y="3537216"/>
              <a:ext cx="620395" cy="329565"/>
            </a:xfrm>
            <a:custGeom>
              <a:avLst/>
              <a:gdLst/>
              <a:ahLst/>
              <a:cxnLst/>
              <a:rect l="l" t="t" r="r" b="b"/>
              <a:pathLst>
                <a:path w="620395" h="329564">
                  <a:moveTo>
                    <a:pt x="0" y="329425"/>
                  </a:moveTo>
                  <a:lnTo>
                    <a:pt x="619848" y="329425"/>
                  </a:lnTo>
                  <a:lnTo>
                    <a:pt x="619848" y="0"/>
                  </a:lnTo>
                  <a:lnTo>
                    <a:pt x="0" y="0"/>
                  </a:lnTo>
                  <a:lnTo>
                    <a:pt x="0" y="32942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6" name="object 96"/>
          <p:cNvSpPr txBox="1"/>
          <p:nvPr/>
        </p:nvSpPr>
        <p:spPr>
          <a:xfrm>
            <a:off x="5201158" y="3625087"/>
            <a:ext cx="35623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0" dirty="0">
                <a:latin typeface="페이퍼로지 5 Medium"/>
                <a:cs typeface="페이퍼로지 5 Medium"/>
              </a:rPr>
              <a:t>메인</a:t>
            </a:r>
            <a:r>
              <a:rPr sz="700" b="0" spc="15" dirty="0">
                <a:latin typeface="페이퍼로지 5 Medium"/>
                <a:cs typeface="페이퍼로지 5 Medium"/>
              </a:rPr>
              <a:t> </a:t>
            </a:r>
            <a:r>
              <a:rPr sz="700" b="0" spc="-25" dirty="0">
                <a:latin typeface="페이퍼로지 5 Medium"/>
                <a:cs typeface="페이퍼로지 5 Medium"/>
              </a:rPr>
              <a:t>서빙</a:t>
            </a:r>
            <a:endParaRPr sz="700">
              <a:latin typeface="페이퍼로지 5 Medium"/>
              <a:cs typeface="페이퍼로지 5 Medium"/>
            </a:endParaRPr>
          </a:p>
        </p:txBody>
      </p:sp>
      <p:grpSp>
        <p:nvGrpSpPr>
          <p:cNvPr id="97" name="object 97"/>
          <p:cNvGrpSpPr/>
          <p:nvPr/>
        </p:nvGrpSpPr>
        <p:grpSpPr>
          <a:xfrm>
            <a:off x="5832347" y="3505200"/>
            <a:ext cx="734695" cy="443865"/>
            <a:chOff x="5832347" y="3505200"/>
            <a:chExt cx="734695" cy="443865"/>
          </a:xfrm>
        </p:grpSpPr>
        <p:pic>
          <p:nvPicPr>
            <p:cNvPr id="98" name="object 98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832347" y="3505200"/>
              <a:ext cx="734580" cy="443484"/>
            </a:xfrm>
            <a:prstGeom prst="rect">
              <a:avLst/>
            </a:prstGeom>
          </p:spPr>
        </p:pic>
        <p:pic>
          <p:nvPicPr>
            <p:cNvPr id="99" name="object 99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929883" y="3541776"/>
              <a:ext cx="539534" cy="396252"/>
            </a:xfrm>
            <a:prstGeom prst="rect">
              <a:avLst/>
            </a:prstGeom>
          </p:spPr>
        </p:pic>
        <p:sp>
          <p:nvSpPr>
            <p:cNvPr id="100" name="object 100"/>
            <p:cNvSpPr/>
            <p:nvPr/>
          </p:nvSpPr>
          <p:spPr>
            <a:xfrm>
              <a:off x="5865494" y="3537216"/>
              <a:ext cx="620395" cy="329565"/>
            </a:xfrm>
            <a:custGeom>
              <a:avLst/>
              <a:gdLst/>
              <a:ahLst/>
              <a:cxnLst/>
              <a:rect l="l" t="t" r="r" b="b"/>
              <a:pathLst>
                <a:path w="620395" h="329564">
                  <a:moveTo>
                    <a:pt x="619848" y="0"/>
                  </a:moveTo>
                  <a:lnTo>
                    <a:pt x="0" y="0"/>
                  </a:lnTo>
                  <a:lnTo>
                    <a:pt x="0" y="329425"/>
                  </a:lnTo>
                  <a:lnTo>
                    <a:pt x="619848" y="329425"/>
                  </a:lnTo>
                  <a:lnTo>
                    <a:pt x="619848" y="0"/>
                  </a:lnTo>
                  <a:close/>
                </a:path>
              </a:pathLst>
            </a:custGeom>
            <a:solidFill>
              <a:srgbClr val="E0F7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5865494" y="3537216"/>
              <a:ext cx="620395" cy="329565"/>
            </a:xfrm>
            <a:custGeom>
              <a:avLst/>
              <a:gdLst/>
              <a:ahLst/>
              <a:cxnLst/>
              <a:rect l="l" t="t" r="r" b="b"/>
              <a:pathLst>
                <a:path w="620395" h="329564">
                  <a:moveTo>
                    <a:pt x="0" y="329425"/>
                  </a:moveTo>
                  <a:lnTo>
                    <a:pt x="619848" y="329425"/>
                  </a:lnTo>
                  <a:lnTo>
                    <a:pt x="619848" y="0"/>
                  </a:lnTo>
                  <a:lnTo>
                    <a:pt x="0" y="0"/>
                  </a:lnTo>
                  <a:lnTo>
                    <a:pt x="0" y="32942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2" name="object 102"/>
          <p:cNvSpPr txBox="1"/>
          <p:nvPr/>
        </p:nvSpPr>
        <p:spPr>
          <a:xfrm>
            <a:off x="5997321" y="3571747"/>
            <a:ext cx="356235" cy="2393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700" b="0" dirty="0">
                <a:latin typeface="페이퍼로지 5 Medium"/>
                <a:cs typeface="페이퍼로지 5 Medium"/>
              </a:rPr>
              <a:t>리필</a:t>
            </a:r>
            <a:r>
              <a:rPr sz="700" b="0" spc="15" dirty="0">
                <a:latin typeface="페이퍼로지 5 Medium"/>
                <a:cs typeface="페이퍼로지 5 Medium"/>
              </a:rPr>
              <a:t> </a:t>
            </a:r>
            <a:r>
              <a:rPr sz="700" b="0" spc="-25" dirty="0">
                <a:latin typeface="페이퍼로지 5 Medium"/>
                <a:cs typeface="페이퍼로지 5 Medium"/>
              </a:rPr>
              <a:t>서빙</a:t>
            </a:r>
            <a:endParaRPr sz="700">
              <a:latin typeface="페이퍼로지 5 Medium"/>
              <a:cs typeface="페이퍼로지 5 Medium"/>
            </a:endParaRPr>
          </a:p>
          <a:p>
            <a:pPr marL="1270" algn="ctr">
              <a:lnSpc>
                <a:spcPct val="100000"/>
              </a:lnSpc>
            </a:pPr>
            <a:r>
              <a:rPr sz="700" i="1" spc="-25" dirty="0">
                <a:latin typeface="페이퍼로지 5 Medium"/>
                <a:cs typeface="페이퍼로지 5 Medium"/>
              </a:rPr>
              <a:t>+a</a:t>
            </a:r>
            <a:endParaRPr sz="700">
              <a:latin typeface="페이퍼로지 5 Medium"/>
              <a:cs typeface="페이퍼로지 5 Medium"/>
            </a:endParaRPr>
          </a:p>
        </p:txBody>
      </p:sp>
      <p:grpSp>
        <p:nvGrpSpPr>
          <p:cNvPr id="103" name="object 103"/>
          <p:cNvGrpSpPr/>
          <p:nvPr/>
        </p:nvGrpSpPr>
        <p:grpSpPr>
          <a:xfrm>
            <a:off x="6629400" y="3505200"/>
            <a:ext cx="734695" cy="443865"/>
            <a:chOff x="6629400" y="3505200"/>
            <a:chExt cx="734695" cy="443865"/>
          </a:xfrm>
        </p:grpSpPr>
        <p:pic>
          <p:nvPicPr>
            <p:cNvPr id="104" name="object 104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629400" y="3505200"/>
              <a:ext cx="734580" cy="443484"/>
            </a:xfrm>
            <a:prstGeom prst="rect">
              <a:avLst/>
            </a:prstGeom>
          </p:spPr>
        </p:pic>
        <p:pic>
          <p:nvPicPr>
            <p:cNvPr id="105" name="object 105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6722364" y="3595115"/>
              <a:ext cx="545579" cy="289534"/>
            </a:xfrm>
            <a:prstGeom prst="rect">
              <a:avLst/>
            </a:prstGeom>
          </p:spPr>
        </p:pic>
        <p:sp>
          <p:nvSpPr>
            <p:cNvPr id="106" name="object 106"/>
            <p:cNvSpPr/>
            <p:nvPr/>
          </p:nvSpPr>
          <p:spPr>
            <a:xfrm>
              <a:off x="6661530" y="3537216"/>
              <a:ext cx="620395" cy="329565"/>
            </a:xfrm>
            <a:custGeom>
              <a:avLst/>
              <a:gdLst/>
              <a:ahLst/>
              <a:cxnLst/>
              <a:rect l="l" t="t" r="r" b="b"/>
              <a:pathLst>
                <a:path w="620395" h="329564">
                  <a:moveTo>
                    <a:pt x="619848" y="0"/>
                  </a:moveTo>
                  <a:lnTo>
                    <a:pt x="0" y="0"/>
                  </a:lnTo>
                  <a:lnTo>
                    <a:pt x="0" y="329425"/>
                  </a:lnTo>
                  <a:lnTo>
                    <a:pt x="619848" y="329425"/>
                  </a:lnTo>
                  <a:lnTo>
                    <a:pt x="619848" y="0"/>
                  </a:lnTo>
                  <a:close/>
                </a:path>
              </a:pathLst>
            </a:custGeom>
            <a:solidFill>
              <a:srgbClr val="E0F7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6661530" y="3537216"/>
              <a:ext cx="620395" cy="329565"/>
            </a:xfrm>
            <a:custGeom>
              <a:avLst/>
              <a:gdLst/>
              <a:ahLst/>
              <a:cxnLst/>
              <a:rect l="l" t="t" r="r" b="b"/>
              <a:pathLst>
                <a:path w="620395" h="329564">
                  <a:moveTo>
                    <a:pt x="0" y="329425"/>
                  </a:moveTo>
                  <a:lnTo>
                    <a:pt x="619848" y="329425"/>
                  </a:lnTo>
                  <a:lnTo>
                    <a:pt x="619848" y="0"/>
                  </a:lnTo>
                  <a:lnTo>
                    <a:pt x="0" y="0"/>
                  </a:lnTo>
                  <a:lnTo>
                    <a:pt x="0" y="32942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8" name="object 108"/>
          <p:cNvSpPr txBox="1"/>
          <p:nvPr/>
        </p:nvSpPr>
        <p:spPr>
          <a:xfrm>
            <a:off x="6790435" y="3625087"/>
            <a:ext cx="36258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0" spc="-10" dirty="0">
                <a:latin typeface="페이퍼로지 5 Medium"/>
                <a:cs typeface="페이퍼로지 5 Medium"/>
              </a:rPr>
              <a:t>퇴식/소독</a:t>
            </a:r>
            <a:endParaRPr sz="700">
              <a:latin typeface="페이퍼로지 5 Medium"/>
              <a:cs typeface="페이퍼로지 5 Medium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677062" y="3362528"/>
            <a:ext cx="987425" cy="574040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575"/>
              </a:spcBef>
            </a:pPr>
            <a:r>
              <a:rPr sz="800" b="0" dirty="0">
                <a:latin typeface="페이퍼로지 5 Medium"/>
                <a:cs typeface="페이퍼로지 5 Medium"/>
              </a:rPr>
              <a:t>그</a:t>
            </a:r>
            <a:r>
              <a:rPr sz="800" b="0" spc="30" dirty="0">
                <a:latin typeface="페이퍼로지 5 Medium"/>
                <a:cs typeface="페이퍼로지 5 Medium"/>
              </a:rPr>
              <a:t> </a:t>
            </a:r>
            <a:r>
              <a:rPr sz="800" b="0" spc="-25" dirty="0">
                <a:latin typeface="페이퍼로지 5 Medium"/>
                <a:cs typeface="페이퍼로지 5 Medium"/>
              </a:rPr>
              <a:t>중,</a:t>
            </a:r>
            <a:endParaRPr sz="800">
              <a:latin typeface="페이퍼로지 5 Medium"/>
              <a:cs typeface="페이퍼로지 5 Medium"/>
            </a:endParaRPr>
          </a:p>
          <a:p>
            <a:pPr algn="ctr">
              <a:lnSpc>
                <a:spcPct val="100000"/>
              </a:lnSpc>
              <a:spcBef>
                <a:spcPts val="480"/>
              </a:spcBef>
            </a:pPr>
            <a:r>
              <a:rPr sz="800" b="0" dirty="0">
                <a:latin typeface="페이퍼로지 5 Medium"/>
                <a:cs typeface="페이퍼로지 5 Medium"/>
              </a:rPr>
              <a:t>짐을</a:t>
            </a:r>
            <a:r>
              <a:rPr sz="800" b="0" spc="-5" dirty="0">
                <a:latin typeface="페이퍼로지 5 Medium"/>
                <a:cs typeface="페이퍼로지 5 Medium"/>
              </a:rPr>
              <a:t> </a:t>
            </a:r>
            <a:r>
              <a:rPr sz="800" b="0" dirty="0">
                <a:latin typeface="페이퍼로지 5 Medium"/>
                <a:cs typeface="페이퍼로지 5 Medium"/>
              </a:rPr>
              <a:t>들고</a:t>
            </a:r>
            <a:r>
              <a:rPr sz="800" b="0" spc="5" dirty="0">
                <a:latin typeface="페이퍼로지 5 Medium"/>
                <a:cs typeface="페이퍼로지 5 Medium"/>
              </a:rPr>
              <a:t> </a:t>
            </a:r>
            <a:r>
              <a:rPr sz="800" b="0" dirty="0">
                <a:latin typeface="페이퍼로지 5 Medium"/>
                <a:cs typeface="페이퍼로지 5 Medium"/>
              </a:rPr>
              <a:t>서빙하는</a:t>
            </a:r>
            <a:r>
              <a:rPr sz="800" b="0" spc="-10" dirty="0">
                <a:latin typeface="페이퍼로지 5 Medium"/>
                <a:cs typeface="페이퍼로지 5 Medium"/>
              </a:rPr>
              <a:t> </a:t>
            </a:r>
            <a:r>
              <a:rPr sz="800" b="0" spc="-25" dirty="0">
                <a:latin typeface="페이퍼로지 5 Medium"/>
                <a:cs typeface="페이퍼로지 5 Medium"/>
              </a:rPr>
              <a:t>횟수</a:t>
            </a:r>
            <a:endParaRPr sz="800">
              <a:latin typeface="페이퍼로지 5 Medium"/>
              <a:cs typeface="페이퍼로지 5 Medium"/>
            </a:endParaRPr>
          </a:p>
          <a:p>
            <a:pPr algn="ctr">
              <a:lnSpc>
                <a:spcPct val="100000"/>
              </a:lnSpc>
              <a:spcBef>
                <a:spcPts val="480"/>
              </a:spcBef>
            </a:pPr>
            <a:r>
              <a:rPr sz="800" b="0" dirty="0">
                <a:latin typeface="페이퍼로지 5 Medium"/>
                <a:cs typeface="페이퍼로지 5 Medium"/>
              </a:rPr>
              <a:t>:</a:t>
            </a:r>
            <a:r>
              <a:rPr sz="800" b="0" spc="20" dirty="0">
                <a:latin typeface="페이퍼로지 5 Medium"/>
                <a:cs typeface="페이퍼로지 5 Medium"/>
              </a:rPr>
              <a:t> </a:t>
            </a:r>
            <a:r>
              <a:rPr sz="800" b="0" u="sng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최소</a:t>
            </a:r>
            <a:r>
              <a:rPr sz="800" b="0" u="sng" spc="30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sz="800" b="0" u="sng" spc="-25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5회</a:t>
            </a:r>
            <a:endParaRPr sz="800">
              <a:latin typeface="페이퍼로지 5 Medium"/>
              <a:cs typeface="페이퍼로지 5 Medium"/>
            </a:endParaRPr>
          </a:p>
        </p:txBody>
      </p:sp>
      <p:grpSp>
        <p:nvGrpSpPr>
          <p:cNvPr id="110" name="object 110"/>
          <p:cNvGrpSpPr/>
          <p:nvPr/>
        </p:nvGrpSpPr>
        <p:grpSpPr>
          <a:xfrm>
            <a:off x="1932432" y="3416794"/>
            <a:ext cx="5030470" cy="199390"/>
            <a:chOff x="1932432" y="3416794"/>
            <a:chExt cx="5030470" cy="199390"/>
          </a:xfrm>
        </p:grpSpPr>
        <p:pic>
          <p:nvPicPr>
            <p:cNvPr id="111" name="object 111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932432" y="3427475"/>
              <a:ext cx="90639" cy="180594"/>
            </a:xfrm>
            <a:prstGeom prst="rect">
              <a:avLst/>
            </a:prstGeom>
          </p:spPr>
        </p:pic>
        <p:sp>
          <p:nvSpPr>
            <p:cNvPr id="112" name="object 112"/>
            <p:cNvSpPr/>
            <p:nvPr/>
          </p:nvSpPr>
          <p:spPr>
            <a:xfrm>
              <a:off x="1943481" y="3439159"/>
              <a:ext cx="52705" cy="143510"/>
            </a:xfrm>
            <a:custGeom>
              <a:avLst/>
              <a:gdLst/>
              <a:ahLst/>
              <a:cxnLst/>
              <a:rect l="l" t="t" r="r" b="b"/>
              <a:pathLst>
                <a:path w="52705" h="143510">
                  <a:moveTo>
                    <a:pt x="51181" y="0"/>
                  </a:moveTo>
                  <a:lnTo>
                    <a:pt x="42291" y="0"/>
                  </a:lnTo>
                  <a:lnTo>
                    <a:pt x="0" y="13588"/>
                  </a:lnTo>
                  <a:lnTo>
                    <a:pt x="0" y="27939"/>
                  </a:lnTo>
                  <a:lnTo>
                    <a:pt x="1016" y="29210"/>
                  </a:lnTo>
                  <a:lnTo>
                    <a:pt x="3937" y="29210"/>
                  </a:lnTo>
                  <a:lnTo>
                    <a:pt x="32131" y="22732"/>
                  </a:lnTo>
                  <a:lnTo>
                    <a:pt x="32131" y="143383"/>
                  </a:lnTo>
                  <a:lnTo>
                    <a:pt x="51054" y="143383"/>
                  </a:lnTo>
                  <a:lnTo>
                    <a:pt x="52705" y="141605"/>
                  </a:lnTo>
                  <a:lnTo>
                    <a:pt x="52705" y="1778"/>
                  </a:lnTo>
                  <a:lnTo>
                    <a:pt x="5118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1943481" y="3439159"/>
              <a:ext cx="52705" cy="143510"/>
            </a:xfrm>
            <a:custGeom>
              <a:avLst/>
              <a:gdLst/>
              <a:ahLst/>
              <a:cxnLst/>
              <a:rect l="l" t="t" r="r" b="b"/>
              <a:pathLst>
                <a:path w="52705" h="143510">
                  <a:moveTo>
                    <a:pt x="42291" y="0"/>
                  </a:moveTo>
                  <a:lnTo>
                    <a:pt x="48387" y="0"/>
                  </a:lnTo>
                  <a:lnTo>
                    <a:pt x="51181" y="0"/>
                  </a:lnTo>
                  <a:lnTo>
                    <a:pt x="52705" y="1778"/>
                  </a:lnTo>
                  <a:lnTo>
                    <a:pt x="52705" y="5080"/>
                  </a:lnTo>
                  <a:lnTo>
                    <a:pt x="52705" y="138303"/>
                  </a:lnTo>
                  <a:lnTo>
                    <a:pt x="52705" y="141605"/>
                  </a:lnTo>
                  <a:lnTo>
                    <a:pt x="51054" y="143383"/>
                  </a:lnTo>
                  <a:lnTo>
                    <a:pt x="48006" y="143383"/>
                  </a:lnTo>
                  <a:lnTo>
                    <a:pt x="32131" y="143383"/>
                  </a:lnTo>
                  <a:lnTo>
                    <a:pt x="32131" y="22732"/>
                  </a:lnTo>
                  <a:lnTo>
                    <a:pt x="4825" y="29082"/>
                  </a:lnTo>
                  <a:lnTo>
                    <a:pt x="4444" y="29210"/>
                  </a:lnTo>
                  <a:lnTo>
                    <a:pt x="3937" y="29210"/>
                  </a:lnTo>
                  <a:lnTo>
                    <a:pt x="3175" y="29210"/>
                  </a:lnTo>
                  <a:lnTo>
                    <a:pt x="1016" y="29210"/>
                  </a:lnTo>
                  <a:lnTo>
                    <a:pt x="0" y="27939"/>
                  </a:lnTo>
                  <a:lnTo>
                    <a:pt x="0" y="25145"/>
                  </a:lnTo>
                  <a:lnTo>
                    <a:pt x="0" y="13588"/>
                  </a:lnTo>
                  <a:lnTo>
                    <a:pt x="42291" y="0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4" name="object 114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2729484" y="3424414"/>
              <a:ext cx="290321" cy="188226"/>
            </a:xfrm>
            <a:prstGeom prst="rect">
              <a:avLst/>
            </a:prstGeom>
          </p:spPr>
        </p:pic>
        <p:pic>
          <p:nvPicPr>
            <p:cNvPr id="115" name="object 115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2735961" y="3431412"/>
              <a:ext cx="262509" cy="159131"/>
            </a:xfrm>
            <a:prstGeom prst="rect">
              <a:avLst/>
            </a:prstGeom>
          </p:spPr>
        </p:pic>
        <p:pic>
          <p:nvPicPr>
            <p:cNvPr id="116" name="object 116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3538728" y="3419855"/>
              <a:ext cx="89153" cy="180594"/>
            </a:xfrm>
            <a:prstGeom prst="rect">
              <a:avLst/>
            </a:prstGeom>
          </p:spPr>
        </p:pic>
        <p:sp>
          <p:nvSpPr>
            <p:cNvPr id="117" name="object 117"/>
            <p:cNvSpPr/>
            <p:nvPr/>
          </p:nvSpPr>
          <p:spPr>
            <a:xfrm>
              <a:off x="3549650" y="3431285"/>
              <a:ext cx="52705" cy="143510"/>
            </a:xfrm>
            <a:custGeom>
              <a:avLst/>
              <a:gdLst/>
              <a:ahLst/>
              <a:cxnLst/>
              <a:rect l="l" t="t" r="r" b="b"/>
              <a:pathLst>
                <a:path w="52704" h="143510">
                  <a:moveTo>
                    <a:pt x="51308" y="0"/>
                  </a:moveTo>
                  <a:lnTo>
                    <a:pt x="42417" y="0"/>
                  </a:lnTo>
                  <a:lnTo>
                    <a:pt x="0" y="13588"/>
                  </a:lnTo>
                  <a:lnTo>
                    <a:pt x="0" y="27940"/>
                  </a:lnTo>
                  <a:lnTo>
                    <a:pt x="1142" y="29210"/>
                  </a:lnTo>
                  <a:lnTo>
                    <a:pt x="3937" y="29210"/>
                  </a:lnTo>
                  <a:lnTo>
                    <a:pt x="32258" y="22733"/>
                  </a:lnTo>
                  <a:lnTo>
                    <a:pt x="32258" y="143383"/>
                  </a:lnTo>
                  <a:lnTo>
                    <a:pt x="51180" y="143383"/>
                  </a:lnTo>
                  <a:lnTo>
                    <a:pt x="52704" y="141605"/>
                  </a:lnTo>
                  <a:lnTo>
                    <a:pt x="52704" y="1778"/>
                  </a:lnTo>
                  <a:lnTo>
                    <a:pt x="513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3549650" y="3431285"/>
              <a:ext cx="52705" cy="143510"/>
            </a:xfrm>
            <a:custGeom>
              <a:avLst/>
              <a:gdLst/>
              <a:ahLst/>
              <a:cxnLst/>
              <a:rect l="l" t="t" r="r" b="b"/>
              <a:pathLst>
                <a:path w="52704" h="143510">
                  <a:moveTo>
                    <a:pt x="42417" y="0"/>
                  </a:moveTo>
                  <a:lnTo>
                    <a:pt x="48513" y="0"/>
                  </a:lnTo>
                  <a:lnTo>
                    <a:pt x="51308" y="0"/>
                  </a:lnTo>
                  <a:lnTo>
                    <a:pt x="52704" y="1778"/>
                  </a:lnTo>
                  <a:lnTo>
                    <a:pt x="52704" y="5080"/>
                  </a:lnTo>
                  <a:lnTo>
                    <a:pt x="52704" y="138303"/>
                  </a:lnTo>
                  <a:lnTo>
                    <a:pt x="52704" y="141605"/>
                  </a:lnTo>
                  <a:lnTo>
                    <a:pt x="51180" y="143383"/>
                  </a:lnTo>
                  <a:lnTo>
                    <a:pt x="48133" y="143383"/>
                  </a:lnTo>
                  <a:lnTo>
                    <a:pt x="32258" y="143383"/>
                  </a:lnTo>
                  <a:lnTo>
                    <a:pt x="32258" y="22733"/>
                  </a:lnTo>
                  <a:lnTo>
                    <a:pt x="4952" y="29083"/>
                  </a:lnTo>
                  <a:lnTo>
                    <a:pt x="4445" y="29210"/>
                  </a:lnTo>
                  <a:lnTo>
                    <a:pt x="3937" y="29210"/>
                  </a:lnTo>
                  <a:lnTo>
                    <a:pt x="3301" y="29210"/>
                  </a:lnTo>
                  <a:lnTo>
                    <a:pt x="1142" y="29210"/>
                  </a:lnTo>
                  <a:lnTo>
                    <a:pt x="0" y="27940"/>
                  </a:lnTo>
                  <a:lnTo>
                    <a:pt x="0" y="25146"/>
                  </a:lnTo>
                  <a:lnTo>
                    <a:pt x="0" y="13588"/>
                  </a:lnTo>
                  <a:lnTo>
                    <a:pt x="42417" y="0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9" name="object 119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4306824" y="3416794"/>
              <a:ext cx="290322" cy="188226"/>
            </a:xfrm>
            <a:prstGeom prst="rect">
              <a:avLst/>
            </a:prstGeom>
          </p:spPr>
        </p:pic>
        <p:pic>
          <p:nvPicPr>
            <p:cNvPr id="120" name="object 120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4313555" y="3423538"/>
              <a:ext cx="262382" cy="159131"/>
            </a:xfrm>
            <a:prstGeom prst="rect">
              <a:avLst/>
            </a:prstGeom>
          </p:spPr>
        </p:pic>
        <p:pic>
          <p:nvPicPr>
            <p:cNvPr id="121" name="object 121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5088636" y="3416794"/>
              <a:ext cx="290322" cy="188226"/>
            </a:xfrm>
            <a:prstGeom prst="rect">
              <a:avLst/>
            </a:prstGeom>
          </p:spPr>
        </p:pic>
        <p:pic>
          <p:nvPicPr>
            <p:cNvPr id="122" name="object 122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5094605" y="3423919"/>
              <a:ext cx="262382" cy="159131"/>
            </a:xfrm>
            <a:prstGeom prst="rect">
              <a:avLst/>
            </a:prstGeom>
          </p:spPr>
        </p:pic>
        <p:pic>
          <p:nvPicPr>
            <p:cNvPr id="123" name="object 123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5887211" y="3424414"/>
              <a:ext cx="290322" cy="188226"/>
            </a:xfrm>
            <a:prstGeom prst="rect">
              <a:avLst/>
            </a:prstGeom>
          </p:spPr>
        </p:pic>
        <p:pic>
          <p:nvPicPr>
            <p:cNvPr id="124" name="object 124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5893561" y="3431412"/>
              <a:ext cx="262382" cy="159131"/>
            </a:xfrm>
            <a:prstGeom prst="rect">
              <a:avLst/>
            </a:prstGeom>
          </p:spPr>
        </p:pic>
        <p:pic>
          <p:nvPicPr>
            <p:cNvPr id="125" name="object 125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6672072" y="3427462"/>
              <a:ext cx="290322" cy="188226"/>
            </a:xfrm>
            <a:prstGeom prst="rect">
              <a:avLst/>
            </a:prstGeom>
          </p:spPr>
        </p:pic>
        <p:pic>
          <p:nvPicPr>
            <p:cNvPr id="126" name="object 126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6678167" y="3434460"/>
              <a:ext cx="262381" cy="159131"/>
            </a:xfrm>
            <a:prstGeom prst="rect">
              <a:avLst/>
            </a:prstGeom>
          </p:spPr>
        </p:pic>
      </p:grpSp>
      <p:sp>
        <p:nvSpPr>
          <p:cNvPr id="127" name="object 127"/>
          <p:cNvSpPr txBox="1"/>
          <p:nvPr/>
        </p:nvSpPr>
        <p:spPr>
          <a:xfrm>
            <a:off x="7621269" y="3381222"/>
            <a:ext cx="54546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50000"/>
              </a:lnSpc>
              <a:spcBef>
                <a:spcPts val="100"/>
              </a:spcBef>
            </a:pPr>
            <a:r>
              <a:rPr sz="800" b="0" dirty="0">
                <a:latin typeface="페이퍼로지 5 Medium"/>
                <a:cs typeface="페이퍼로지 5 Medium"/>
              </a:rPr>
              <a:t>로봇</a:t>
            </a:r>
            <a:r>
              <a:rPr sz="800" b="0" spc="10" dirty="0">
                <a:latin typeface="페이퍼로지 5 Medium"/>
                <a:cs typeface="페이퍼로지 5 Medium"/>
              </a:rPr>
              <a:t> </a:t>
            </a:r>
            <a:r>
              <a:rPr sz="800" b="0" dirty="0">
                <a:latin typeface="페이퍼로지 5 Medium"/>
                <a:cs typeface="페이퍼로지 5 Medium"/>
              </a:rPr>
              <a:t>사용</a:t>
            </a:r>
            <a:r>
              <a:rPr sz="800" b="0" spc="25" dirty="0">
                <a:latin typeface="페이퍼로지 5 Medium"/>
                <a:cs typeface="페이퍼로지 5 Medium"/>
              </a:rPr>
              <a:t> </a:t>
            </a:r>
            <a:r>
              <a:rPr sz="800" b="0" spc="-25" dirty="0">
                <a:latin typeface="페이퍼로지 5 Medium"/>
                <a:cs typeface="페이퍼로지 5 Medium"/>
              </a:rPr>
              <a:t>시,</a:t>
            </a:r>
            <a:r>
              <a:rPr sz="800" b="0" spc="500" dirty="0">
                <a:latin typeface="페이퍼로지 5 Medium"/>
                <a:cs typeface="페이퍼로지 5 Medium"/>
              </a:rPr>
              <a:t> </a:t>
            </a:r>
            <a:r>
              <a:rPr sz="800" b="0" dirty="0">
                <a:latin typeface="페이퍼로지 5 Medium"/>
                <a:cs typeface="페이퍼로지 5 Medium"/>
              </a:rPr>
              <a:t>필요</a:t>
            </a:r>
            <a:r>
              <a:rPr sz="800" b="0" spc="10" dirty="0">
                <a:latin typeface="페이퍼로지 5 Medium"/>
                <a:cs typeface="페이퍼로지 5 Medium"/>
              </a:rPr>
              <a:t> </a:t>
            </a:r>
            <a:r>
              <a:rPr sz="800" b="0" dirty="0">
                <a:latin typeface="페이퍼로지 5 Medium"/>
                <a:cs typeface="페이퍼로지 5 Medium"/>
              </a:rPr>
              <a:t>힘의</a:t>
            </a:r>
            <a:r>
              <a:rPr sz="800" b="0" spc="25" dirty="0">
                <a:latin typeface="페이퍼로지 5 Medium"/>
                <a:cs typeface="페이퍼로지 5 Medium"/>
              </a:rPr>
              <a:t> </a:t>
            </a:r>
            <a:r>
              <a:rPr sz="800" b="0" spc="-50" dirty="0">
                <a:latin typeface="페이퍼로지 5 Medium"/>
                <a:cs typeface="페이퍼로지 5 Medium"/>
              </a:rPr>
              <a:t>양</a:t>
            </a:r>
            <a:endParaRPr sz="800">
              <a:latin typeface="페이퍼로지 5 Medium"/>
              <a:cs typeface="페이퍼로지 5 Medium"/>
            </a:endParaRPr>
          </a:p>
          <a:p>
            <a:pPr algn="ctr">
              <a:lnSpc>
                <a:spcPct val="100000"/>
              </a:lnSpc>
              <a:spcBef>
                <a:spcPts val="480"/>
              </a:spcBef>
            </a:pPr>
            <a:r>
              <a:rPr sz="800" b="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페이퍼로지 5 Medium"/>
                <a:cs typeface="페이퍼로지 5 Medium"/>
              </a:rPr>
              <a:t>:</a:t>
            </a:r>
            <a:r>
              <a:rPr sz="800" b="0" u="sng" spc="2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sz="800" b="0" u="sng" spc="-2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페이퍼로지 5 Medium"/>
                <a:cs typeface="페이퍼로지 5 Medium"/>
              </a:rPr>
              <a:t>4.5</a:t>
            </a:r>
            <a:endParaRPr sz="800">
              <a:latin typeface="페이퍼로지 5 Medium"/>
              <a:cs typeface="페이퍼로지 5 Medium"/>
            </a:endParaRPr>
          </a:p>
        </p:txBody>
      </p:sp>
      <p:grpSp>
        <p:nvGrpSpPr>
          <p:cNvPr id="128" name="object 128"/>
          <p:cNvGrpSpPr/>
          <p:nvPr/>
        </p:nvGrpSpPr>
        <p:grpSpPr>
          <a:xfrm>
            <a:off x="2324100" y="2208263"/>
            <a:ext cx="6216015" cy="1517650"/>
            <a:chOff x="2324100" y="2208263"/>
            <a:chExt cx="6216015" cy="1517650"/>
          </a:xfrm>
        </p:grpSpPr>
        <p:pic>
          <p:nvPicPr>
            <p:cNvPr id="129" name="object 129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8093964" y="3346716"/>
              <a:ext cx="445770" cy="378701"/>
            </a:xfrm>
            <a:prstGeom prst="rect">
              <a:avLst/>
            </a:prstGeom>
          </p:spPr>
        </p:pic>
        <p:pic>
          <p:nvPicPr>
            <p:cNvPr id="130" name="object 130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8216779" y="3443684"/>
              <a:ext cx="210559" cy="144319"/>
            </a:xfrm>
            <a:prstGeom prst="rect">
              <a:avLst/>
            </a:prstGeom>
          </p:spPr>
        </p:pic>
        <p:pic>
          <p:nvPicPr>
            <p:cNvPr id="131" name="object 131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2324100" y="2208263"/>
              <a:ext cx="4590288" cy="377964"/>
            </a:xfrm>
            <a:prstGeom prst="rect">
              <a:avLst/>
            </a:prstGeom>
          </p:spPr>
        </p:pic>
        <p:sp>
          <p:nvSpPr>
            <p:cNvPr id="132" name="object 132"/>
            <p:cNvSpPr/>
            <p:nvPr/>
          </p:nvSpPr>
          <p:spPr>
            <a:xfrm>
              <a:off x="2350896" y="2234920"/>
              <a:ext cx="4487545" cy="276225"/>
            </a:xfrm>
            <a:custGeom>
              <a:avLst/>
              <a:gdLst/>
              <a:ahLst/>
              <a:cxnLst/>
              <a:rect l="l" t="t" r="r" b="b"/>
              <a:pathLst>
                <a:path w="4487545" h="276225">
                  <a:moveTo>
                    <a:pt x="4487037" y="0"/>
                  </a:moveTo>
                  <a:lnTo>
                    <a:pt x="0" y="0"/>
                  </a:lnTo>
                  <a:lnTo>
                    <a:pt x="0" y="276123"/>
                  </a:lnTo>
                  <a:lnTo>
                    <a:pt x="4487037" y="276123"/>
                  </a:lnTo>
                  <a:lnTo>
                    <a:pt x="4487037" y="0"/>
                  </a:lnTo>
                  <a:close/>
                </a:path>
              </a:pathLst>
            </a:custGeom>
            <a:solidFill>
              <a:srgbClr val="0095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3" name="object 133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2493263" y="2235695"/>
              <a:ext cx="555498" cy="316242"/>
            </a:xfrm>
            <a:prstGeom prst="rect">
              <a:avLst/>
            </a:prstGeom>
          </p:spPr>
        </p:pic>
        <p:pic>
          <p:nvPicPr>
            <p:cNvPr id="134" name="object 134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2577084" y="2410967"/>
              <a:ext cx="3955542" cy="29718"/>
            </a:xfrm>
            <a:prstGeom prst="rect">
              <a:avLst/>
            </a:prstGeom>
          </p:spPr>
        </p:pic>
        <p:pic>
          <p:nvPicPr>
            <p:cNvPr id="135" name="object 135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2895600" y="2235695"/>
              <a:ext cx="555498" cy="316242"/>
            </a:xfrm>
            <a:prstGeom prst="rect">
              <a:avLst/>
            </a:prstGeom>
          </p:spPr>
        </p:pic>
        <p:pic>
          <p:nvPicPr>
            <p:cNvPr id="136" name="object 136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3296411" y="2235695"/>
              <a:ext cx="433565" cy="316242"/>
            </a:xfrm>
            <a:prstGeom prst="rect">
              <a:avLst/>
            </a:prstGeom>
          </p:spPr>
        </p:pic>
        <p:pic>
          <p:nvPicPr>
            <p:cNvPr id="137" name="object 137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3576827" y="2235695"/>
              <a:ext cx="534149" cy="316242"/>
            </a:xfrm>
            <a:prstGeom prst="rect">
              <a:avLst/>
            </a:prstGeom>
          </p:spPr>
        </p:pic>
        <p:pic>
          <p:nvPicPr>
            <p:cNvPr id="138" name="object 138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3921252" y="2235695"/>
              <a:ext cx="555498" cy="316242"/>
            </a:xfrm>
            <a:prstGeom prst="rect">
              <a:avLst/>
            </a:prstGeom>
          </p:spPr>
        </p:pic>
        <p:pic>
          <p:nvPicPr>
            <p:cNvPr id="139" name="object 139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4323588" y="2235695"/>
              <a:ext cx="433565" cy="316242"/>
            </a:xfrm>
            <a:prstGeom prst="rect">
              <a:avLst/>
            </a:prstGeom>
          </p:spPr>
        </p:pic>
        <p:pic>
          <p:nvPicPr>
            <p:cNvPr id="140" name="object 140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4567427" y="2235695"/>
              <a:ext cx="259829" cy="316242"/>
            </a:xfrm>
            <a:prstGeom prst="rect">
              <a:avLst/>
            </a:prstGeom>
          </p:spPr>
        </p:pic>
        <p:pic>
          <p:nvPicPr>
            <p:cNvPr id="141" name="object 141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4637532" y="2235695"/>
              <a:ext cx="555498" cy="316242"/>
            </a:xfrm>
            <a:prstGeom prst="rect">
              <a:avLst/>
            </a:prstGeom>
          </p:spPr>
        </p:pic>
        <p:pic>
          <p:nvPicPr>
            <p:cNvPr id="142" name="object 142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5039867" y="2235695"/>
              <a:ext cx="555498" cy="316242"/>
            </a:xfrm>
            <a:prstGeom prst="rect">
              <a:avLst/>
            </a:prstGeom>
          </p:spPr>
        </p:pic>
        <p:pic>
          <p:nvPicPr>
            <p:cNvPr id="143" name="object 143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5440679" y="2235695"/>
              <a:ext cx="611886" cy="316242"/>
            </a:xfrm>
            <a:prstGeom prst="rect">
              <a:avLst/>
            </a:prstGeom>
          </p:spPr>
        </p:pic>
        <p:pic>
          <p:nvPicPr>
            <p:cNvPr id="144" name="object 144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5862828" y="2235695"/>
              <a:ext cx="433565" cy="316242"/>
            </a:xfrm>
            <a:prstGeom prst="rect">
              <a:avLst/>
            </a:prstGeom>
          </p:spPr>
        </p:pic>
        <p:pic>
          <p:nvPicPr>
            <p:cNvPr id="145" name="object 145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6144767" y="2235695"/>
              <a:ext cx="433565" cy="316242"/>
            </a:xfrm>
            <a:prstGeom prst="rect">
              <a:avLst/>
            </a:prstGeom>
          </p:spPr>
        </p:pic>
        <p:pic>
          <p:nvPicPr>
            <p:cNvPr id="146" name="object 146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6388608" y="2235695"/>
              <a:ext cx="227825" cy="316242"/>
            </a:xfrm>
            <a:prstGeom prst="rect">
              <a:avLst/>
            </a:prstGeom>
          </p:spPr>
        </p:pic>
      </p:grpSp>
      <p:sp>
        <p:nvSpPr>
          <p:cNvPr id="147" name="object 147"/>
          <p:cNvSpPr txBox="1"/>
          <p:nvPr/>
        </p:nvSpPr>
        <p:spPr>
          <a:xfrm>
            <a:off x="2350897" y="2234920"/>
            <a:ext cx="4487545" cy="276225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231775">
              <a:lnSpc>
                <a:spcPct val="100000"/>
              </a:lnSpc>
              <a:spcBef>
                <a:spcPts val="175"/>
              </a:spcBef>
            </a:pPr>
            <a:r>
              <a:rPr sz="1150" i="1" u="sng" spc="-4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한국인</a:t>
            </a:r>
            <a:r>
              <a:rPr sz="1150" i="1" u="sng" spc="-2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sz="1150" i="1" u="sng" spc="-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일평균</a:t>
            </a:r>
            <a:r>
              <a:rPr sz="1150" i="1" u="sng" spc="-1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sz="1150" i="1" u="sng" spc="-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걸음</a:t>
            </a:r>
            <a:r>
              <a:rPr sz="1150" i="1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sz="1150" i="1" u="sng" spc="-10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6,500보인데</a:t>
            </a:r>
            <a:r>
              <a:rPr sz="1150" i="1" u="sng" spc="4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sz="1150" i="1" u="sng" spc="-3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비해,</a:t>
            </a:r>
            <a:r>
              <a:rPr sz="1150" i="1" u="sng" spc="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sz="1150" i="1" u="sng" spc="-4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외식업</a:t>
            </a:r>
            <a:r>
              <a:rPr sz="1150" i="1" u="sng" spc="1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sz="1150" i="1" u="sng" spc="-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직원은</a:t>
            </a:r>
            <a:r>
              <a:rPr sz="1150" i="1" u="sng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sz="1150" i="1" u="sng" spc="-1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14,000보에</a:t>
            </a:r>
            <a:r>
              <a:rPr sz="1150" i="1" u="sng" spc="5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sz="1150" i="1" u="sng" spc="-2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육박!</a:t>
            </a:r>
            <a:endParaRPr sz="1150">
              <a:latin typeface="페이퍼로지 5 Medium"/>
              <a:cs typeface="페이퍼로지 5 Medium"/>
            </a:endParaRPr>
          </a:p>
        </p:txBody>
      </p:sp>
      <p:grpSp>
        <p:nvGrpSpPr>
          <p:cNvPr id="148" name="object 148"/>
          <p:cNvGrpSpPr/>
          <p:nvPr/>
        </p:nvGrpSpPr>
        <p:grpSpPr>
          <a:xfrm>
            <a:off x="2692907" y="4073651"/>
            <a:ext cx="3831590" cy="378460"/>
            <a:chOff x="2692907" y="4073651"/>
            <a:chExt cx="3831590" cy="378460"/>
          </a:xfrm>
        </p:grpSpPr>
        <p:pic>
          <p:nvPicPr>
            <p:cNvPr id="149" name="object 149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2692907" y="4073651"/>
              <a:ext cx="3831336" cy="377964"/>
            </a:xfrm>
            <a:prstGeom prst="rect">
              <a:avLst/>
            </a:prstGeom>
          </p:spPr>
        </p:pic>
        <p:sp>
          <p:nvSpPr>
            <p:cNvPr id="150" name="object 150"/>
            <p:cNvSpPr/>
            <p:nvPr/>
          </p:nvSpPr>
          <p:spPr>
            <a:xfrm>
              <a:off x="2718942" y="4100372"/>
              <a:ext cx="3729354" cy="276225"/>
            </a:xfrm>
            <a:custGeom>
              <a:avLst/>
              <a:gdLst/>
              <a:ahLst/>
              <a:cxnLst/>
              <a:rect l="l" t="t" r="r" b="b"/>
              <a:pathLst>
                <a:path w="3729354" h="276225">
                  <a:moveTo>
                    <a:pt x="3729101" y="0"/>
                  </a:moveTo>
                  <a:lnTo>
                    <a:pt x="0" y="0"/>
                  </a:lnTo>
                  <a:lnTo>
                    <a:pt x="0" y="276123"/>
                  </a:lnTo>
                  <a:lnTo>
                    <a:pt x="3729101" y="276123"/>
                  </a:lnTo>
                  <a:lnTo>
                    <a:pt x="3729101" y="0"/>
                  </a:lnTo>
                  <a:close/>
                </a:path>
              </a:pathLst>
            </a:custGeom>
            <a:solidFill>
              <a:srgbClr val="0095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1" name="object 151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2903219" y="4101083"/>
              <a:ext cx="555497" cy="316242"/>
            </a:xfrm>
            <a:prstGeom prst="rect">
              <a:avLst/>
            </a:prstGeom>
          </p:spPr>
        </p:pic>
        <p:pic>
          <p:nvPicPr>
            <p:cNvPr id="152" name="object 152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2987039" y="4276343"/>
              <a:ext cx="3112769" cy="29718"/>
            </a:xfrm>
            <a:prstGeom prst="rect">
              <a:avLst/>
            </a:prstGeom>
          </p:spPr>
        </p:pic>
        <p:pic>
          <p:nvPicPr>
            <p:cNvPr id="153" name="object 153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3305555" y="4101083"/>
              <a:ext cx="675894" cy="316242"/>
            </a:xfrm>
            <a:prstGeom prst="rect">
              <a:avLst/>
            </a:prstGeom>
          </p:spPr>
        </p:pic>
        <p:pic>
          <p:nvPicPr>
            <p:cNvPr id="154" name="object 154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3826763" y="4101083"/>
              <a:ext cx="433565" cy="316242"/>
            </a:xfrm>
            <a:prstGeom prst="rect">
              <a:avLst/>
            </a:prstGeom>
          </p:spPr>
        </p:pic>
        <p:pic>
          <p:nvPicPr>
            <p:cNvPr id="155" name="object 155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4108703" y="4101083"/>
              <a:ext cx="675894" cy="316242"/>
            </a:xfrm>
            <a:prstGeom prst="rect">
              <a:avLst/>
            </a:prstGeom>
          </p:spPr>
        </p:pic>
        <p:pic>
          <p:nvPicPr>
            <p:cNvPr id="156" name="object 156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4629911" y="4101083"/>
              <a:ext cx="468629" cy="316242"/>
            </a:xfrm>
            <a:prstGeom prst="rect">
              <a:avLst/>
            </a:prstGeom>
          </p:spPr>
        </p:pic>
        <p:pic>
          <p:nvPicPr>
            <p:cNvPr id="157" name="object 157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4908803" y="4101083"/>
              <a:ext cx="311670" cy="316242"/>
            </a:xfrm>
            <a:prstGeom prst="rect">
              <a:avLst/>
            </a:prstGeom>
          </p:spPr>
        </p:pic>
        <p:pic>
          <p:nvPicPr>
            <p:cNvPr id="158" name="object 158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5068823" y="4101083"/>
              <a:ext cx="797813" cy="316242"/>
            </a:xfrm>
            <a:prstGeom prst="rect">
              <a:avLst/>
            </a:prstGeom>
          </p:spPr>
        </p:pic>
        <p:pic>
          <p:nvPicPr>
            <p:cNvPr id="159" name="object 159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5711951" y="4101083"/>
              <a:ext cx="433565" cy="316242"/>
            </a:xfrm>
            <a:prstGeom prst="rect">
              <a:avLst/>
            </a:prstGeom>
          </p:spPr>
        </p:pic>
        <p:pic>
          <p:nvPicPr>
            <p:cNvPr id="160" name="object 160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5955792" y="4101083"/>
              <a:ext cx="227825" cy="316242"/>
            </a:xfrm>
            <a:prstGeom prst="rect">
              <a:avLst/>
            </a:prstGeom>
          </p:spPr>
        </p:pic>
      </p:grpSp>
      <p:sp>
        <p:nvSpPr>
          <p:cNvPr id="161" name="object 161"/>
          <p:cNvSpPr txBox="1"/>
          <p:nvPr/>
        </p:nvSpPr>
        <p:spPr>
          <a:xfrm>
            <a:off x="2718942" y="4100372"/>
            <a:ext cx="3729354" cy="276225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273050">
              <a:lnSpc>
                <a:spcPct val="100000"/>
              </a:lnSpc>
              <a:spcBef>
                <a:spcPts val="175"/>
              </a:spcBef>
            </a:pPr>
            <a:r>
              <a:rPr sz="1150" i="1" u="sng" spc="-4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로봇을</a:t>
            </a:r>
            <a:r>
              <a:rPr sz="1150" i="1" u="sng" spc="-1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sz="1150" i="1" u="sng" spc="-5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사용하면</a:t>
            </a:r>
            <a:r>
              <a:rPr sz="1150" i="1" u="sng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sz="1150" i="1" u="sng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평소</a:t>
            </a:r>
            <a:r>
              <a:rPr sz="1150" i="1" u="sng" spc="3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sz="1150" i="1" u="sng" spc="-5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업무량의</a:t>
            </a:r>
            <a:r>
              <a:rPr sz="1150" i="1" u="sng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sz="1150" i="1" u="sng" spc="-13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36%를</a:t>
            </a:r>
            <a:r>
              <a:rPr sz="1150" i="1" u="sng" spc="5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sz="1150" i="1" u="sng" spc="-6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절감해주는</a:t>
            </a:r>
            <a:r>
              <a:rPr sz="1150" i="1" u="sng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sz="1150" i="1" u="sng" spc="-2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효과!</a:t>
            </a:r>
            <a:endParaRPr sz="1150">
              <a:latin typeface="페이퍼로지 5 Medium"/>
              <a:cs typeface="페이퍼로지 5 Medium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sz="2100" spc="-15" baseline="11904" dirty="0"/>
              <a:t>2-</a:t>
            </a:r>
            <a:r>
              <a:rPr sz="2100" spc="-37" baseline="11904" dirty="0"/>
              <a:t>1</a:t>
            </a:r>
            <a:r>
              <a:rPr sz="2100" spc="-240" baseline="11904" dirty="0"/>
              <a:t> </a:t>
            </a:r>
            <a:r>
              <a:rPr sz="2000" spc="-280" dirty="0"/>
              <a:t>왜</a:t>
            </a:r>
            <a:r>
              <a:rPr sz="2000" spc="-145" dirty="0"/>
              <a:t> </a:t>
            </a:r>
            <a:r>
              <a:rPr sz="2000" spc="-290" dirty="0"/>
              <a:t>서빙로봇이</a:t>
            </a:r>
            <a:r>
              <a:rPr sz="2000" spc="-160" dirty="0"/>
              <a:t> </a:t>
            </a:r>
            <a:r>
              <a:rPr sz="2000" spc="-175" dirty="0"/>
              <a:t>필요한가요?</a:t>
            </a:r>
            <a:endParaRPr sz="2000"/>
          </a:p>
        </p:txBody>
      </p:sp>
      <p:sp>
        <p:nvSpPr>
          <p:cNvPr id="3" name="object 3"/>
          <p:cNvSpPr txBox="1"/>
          <p:nvPr/>
        </p:nvSpPr>
        <p:spPr>
          <a:xfrm>
            <a:off x="708151" y="857249"/>
            <a:ext cx="655764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로봇</a:t>
            </a:r>
            <a:r>
              <a:rPr sz="1100" b="0" spc="2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spc="-2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2대는</a:t>
            </a:r>
            <a:r>
              <a:rPr sz="1100" b="0" spc="3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사람</a:t>
            </a:r>
            <a:r>
              <a:rPr sz="1100" b="0" spc="2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spc="-2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1명의</a:t>
            </a:r>
            <a:r>
              <a:rPr sz="1100" b="0" spc="3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역할을</a:t>
            </a:r>
            <a:r>
              <a:rPr sz="1100" b="0" spc="1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대체합니다.</a:t>
            </a:r>
            <a:r>
              <a:rPr sz="1100" b="0" spc="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직원과</a:t>
            </a:r>
            <a:r>
              <a:rPr sz="1100" b="0" spc="1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로봇이</a:t>
            </a:r>
            <a:r>
              <a:rPr sz="1100" b="0" spc="1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함께</a:t>
            </a:r>
            <a:r>
              <a:rPr sz="1100" b="0" spc="2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일하는</a:t>
            </a:r>
            <a:r>
              <a:rPr sz="1100" b="0" spc="2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환경을</a:t>
            </a:r>
            <a:r>
              <a:rPr sz="1100" b="0" spc="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만들면</a:t>
            </a:r>
            <a:r>
              <a:rPr sz="1100" b="0" spc="2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고정</a:t>
            </a:r>
            <a:r>
              <a:rPr sz="1100" b="0" spc="2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인건비를</a:t>
            </a:r>
            <a:r>
              <a:rPr sz="1100" b="0" spc="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절감할</a:t>
            </a:r>
            <a:r>
              <a:rPr sz="1100" b="0" spc="2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수</a:t>
            </a:r>
            <a:r>
              <a:rPr sz="1100" b="0" spc="3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spc="-1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있습니다.</a:t>
            </a:r>
            <a:endParaRPr sz="1100">
              <a:latin typeface="페이퍼로지 5 Medium"/>
              <a:cs typeface="페이퍼로지 5 Medium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55256" y="1173860"/>
            <a:ext cx="7865745" cy="3463925"/>
          </a:xfrm>
          <a:custGeom>
            <a:avLst/>
            <a:gdLst/>
            <a:ahLst/>
            <a:cxnLst/>
            <a:rect l="l" t="t" r="r" b="b"/>
            <a:pathLst>
              <a:path w="7865745" h="3463925">
                <a:moveTo>
                  <a:pt x="0" y="217424"/>
                </a:moveTo>
                <a:lnTo>
                  <a:pt x="5744" y="167591"/>
                </a:lnTo>
                <a:lnTo>
                  <a:pt x="22108" y="121834"/>
                </a:lnTo>
                <a:lnTo>
                  <a:pt x="47785" y="81463"/>
                </a:lnTo>
                <a:lnTo>
                  <a:pt x="81469" y="47786"/>
                </a:lnTo>
                <a:lnTo>
                  <a:pt x="121856" y="22110"/>
                </a:lnTo>
                <a:lnTo>
                  <a:pt x="167639" y="5745"/>
                </a:lnTo>
                <a:lnTo>
                  <a:pt x="217512" y="0"/>
                </a:lnTo>
                <a:lnTo>
                  <a:pt x="3598354" y="0"/>
                </a:lnTo>
                <a:lnTo>
                  <a:pt x="3648187" y="5745"/>
                </a:lnTo>
                <a:lnTo>
                  <a:pt x="3693943" y="22110"/>
                </a:lnTo>
                <a:lnTo>
                  <a:pt x="3734314" y="47786"/>
                </a:lnTo>
                <a:lnTo>
                  <a:pt x="3767992" y="81463"/>
                </a:lnTo>
                <a:lnTo>
                  <a:pt x="3793667" y="121834"/>
                </a:lnTo>
                <a:lnTo>
                  <a:pt x="3810032" y="167591"/>
                </a:lnTo>
                <a:lnTo>
                  <a:pt x="3815778" y="217424"/>
                </a:lnTo>
                <a:lnTo>
                  <a:pt x="3815778" y="3245980"/>
                </a:lnTo>
                <a:lnTo>
                  <a:pt x="3810032" y="3295849"/>
                </a:lnTo>
                <a:lnTo>
                  <a:pt x="3793667" y="3341628"/>
                </a:lnTo>
                <a:lnTo>
                  <a:pt x="3767992" y="3382013"/>
                </a:lnTo>
                <a:lnTo>
                  <a:pt x="3734314" y="3415696"/>
                </a:lnTo>
                <a:lnTo>
                  <a:pt x="3693943" y="3441372"/>
                </a:lnTo>
                <a:lnTo>
                  <a:pt x="3648187" y="3457735"/>
                </a:lnTo>
                <a:lnTo>
                  <a:pt x="3598354" y="3463480"/>
                </a:lnTo>
                <a:lnTo>
                  <a:pt x="217512" y="3463480"/>
                </a:lnTo>
                <a:lnTo>
                  <a:pt x="167639" y="3457735"/>
                </a:lnTo>
                <a:lnTo>
                  <a:pt x="121856" y="3441372"/>
                </a:lnTo>
                <a:lnTo>
                  <a:pt x="81469" y="3415696"/>
                </a:lnTo>
                <a:lnTo>
                  <a:pt x="47785" y="3382013"/>
                </a:lnTo>
                <a:lnTo>
                  <a:pt x="22108" y="3341628"/>
                </a:lnTo>
                <a:lnTo>
                  <a:pt x="5744" y="3295849"/>
                </a:lnTo>
                <a:lnTo>
                  <a:pt x="0" y="3245980"/>
                </a:lnTo>
                <a:lnTo>
                  <a:pt x="0" y="217424"/>
                </a:lnTo>
                <a:close/>
              </a:path>
              <a:path w="7865745" h="3463925">
                <a:moveTo>
                  <a:pt x="3991038" y="217424"/>
                </a:moveTo>
                <a:lnTo>
                  <a:pt x="3996784" y="167591"/>
                </a:lnTo>
                <a:lnTo>
                  <a:pt x="4013152" y="121834"/>
                </a:lnTo>
                <a:lnTo>
                  <a:pt x="4038834" y="81463"/>
                </a:lnTo>
                <a:lnTo>
                  <a:pt x="4072525" y="47786"/>
                </a:lnTo>
                <a:lnTo>
                  <a:pt x="4112919" y="22110"/>
                </a:lnTo>
                <a:lnTo>
                  <a:pt x="4158709" y="5745"/>
                </a:lnTo>
                <a:lnTo>
                  <a:pt x="4208589" y="0"/>
                </a:lnTo>
                <a:lnTo>
                  <a:pt x="7647749" y="0"/>
                </a:lnTo>
                <a:lnTo>
                  <a:pt x="7697622" y="5745"/>
                </a:lnTo>
                <a:lnTo>
                  <a:pt x="7743394" y="22110"/>
                </a:lnTo>
                <a:lnTo>
                  <a:pt x="7783763" y="47786"/>
                </a:lnTo>
                <a:lnTo>
                  <a:pt x="7817427" y="81463"/>
                </a:lnTo>
                <a:lnTo>
                  <a:pt x="7843085" y="121834"/>
                </a:lnTo>
                <a:lnTo>
                  <a:pt x="7859434" y="167591"/>
                </a:lnTo>
                <a:lnTo>
                  <a:pt x="7865173" y="217424"/>
                </a:lnTo>
                <a:lnTo>
                  <a:pt x="7865173" y="3245980"/>
                </a:lnTo>
                <a:lnTo>
                  <a:pt x="7859434" y="3295849"/>
                </a:lnTo>
                <a:lnTo>
                  <a:pt x="7843085" y="3341628"/>
                </a:lnTo>
                <a:lnTo>
                  <a:pt x="7817427" y="3382013"/>
                </a:lnTo>
                <a:lnTo>
                  <a:pt x="7783763" y="3415696"/>
                </a:lnTo>
                <a:lnTo>
                  <a:pt x="7743394" y="3441372"/>
                </a:lnTo>
                <a:lnTo>
                  <a:pt x="7697622" y="3457735"/>
                </a:lnTo>
                <a:lnTo>
                  <a:pt x="7647749" y="3463480"/>
                </a:lnTo>
                <a:lnTo>
                  <a:pt x="4208589" y="3463480"/>
                </a:lnTo>
                <a:lnTo>
                  <a:pt x="4158709" y="3457735"/>
                </a:lnTo>
                <a:lnTo>
                  <a:pt x="4112919" y="3441372"/>
                </a:lnTo>
                <a:lnTo>
                  <a:pt x="4072525" y="3415696"/>
                </a:lnTo>
                <a:lnTo>
                  <a:pt x="4038834" y="3382013"/>
                </a:lnTo>
                <a:lnTo>
                  <a:pt x="4013152" y="3341628"/>
                </a:lnTo>
                <a:lnTo>
                  <a:pt x="3996784" y="3295849"/>
                </a:lnTo>
                <a:lnTo>
                  <a:pt x="3991038" y="3245980"/>
                </a:lnTo>
                <a:lnTo>
                  <a:pt x="3991038" y="217424"/>
                </a:lnTo>
                <a:close/>
              </a:path>
            </a:pathLst>
          </a:custGeom>
          <a:ln w="12700">
            <a:solidFill>
              <a:srgbClr val="00958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28243" y="1284858"/>
            <a:ext cx="2924810" cy="7004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1450" indent="-158750">
              <a:lnSpc>
                <a:spcPct val="100000"/>
              </a:lnSpc>
              <a:spcBef>
                <a:spcPts val="105"/>
              </a:spcBef>
              <a:buChar char="■"/>
              <a:tabLst>
                <a:tab pos="171450" algn="l"/>
              </a:tabLst>
            </a:pPr>
            <a:r>
              <a:rPr sz="1100" b="0" dirty="0">
                <a:latin typeface="페이퍼로지 5 Medium"/>
                <a:cs typeface="페이퍼로지 5 Medium"/>
              </a:rPr>
              <a:t>고객이</a:t>
            </a:r>
            <a:r>
              <a:rPr sz="1100" b="0" spc="30" dirty="0">
                <a:latin typeface="페이퍼로지 5 Medium"/>
                <a:cs typeface="페이퍼로지 5 Medium"/>
              </a:rPr>
              <a:t> </a:t>
            </a:r>
            <a:r>
              <a:rPr sz="1100" b="0" dirty="0">
                <a:latin typeface="페이퍼로지 5 Medium"/>
                <a:cs typeface="페이퍼로지 5 Medium"/>
              </a:rPr>
              <a:t>체감할</a:t>
            </a:r>
            <a:r>
              <a:rPr sz="1100" b="0" spc="20" dirty="0">
                <a:latin typeface="페이퍼로지 5 Medium"/>
                <a:cs typeface="페이퍼로지 5 Medium"/>
              </a:rPr>
              <a:t> </a:t>
            </a:r>
            <a:r>
              <a:rPr sz="1100" b="0" dirty="0">
                <a:latin typeface="페이퍼로지 5 Medium"/>
                <a:cs typeface="페이퍼로지 5 Medium"/>
              </a:rPr>
              <a:t>수</a:t>
            </a:r>
            <a:r>
              <a:rPr sz="1100" b="0" spc="45" dirty="0">
                <a:latin typeface="페이퍼로지 5 Medium"/>
                <a:cs typeface="페이퍼로지 5 Medium"/>
              </a:rPr>
              <a:t> </a:t>
            </a:r>
            <a:r>
              <a:rPr sz="1100" b="0" dirty="0">
                <a:latin typeface="페이퍼로지 5 Medium"/>
                <a:cs typeface="페이퍼로지 5 Medium"/>
              </a:rPr>
              <a:t>있는</a:t>
            </a:r>
            <a:r>
              <a:rPr sz="1100" b="0" spc="40" dirty="0">
                <a:latin typeface="페이퍼로지 5 Medium"/>
                <a:cs typeface="페이퍼로지 5 Medium"/>
              </a:rPr>
              <a:t> </a:t>
            </a:r>
            <a:r>
              <a:rPr sz="1100" b="0" dirty="0">
                <a:latin typeface="페이퍼로지 5 Medium"/>
                <a:cs typeface="페이퍼로지 5 Medium"/>
              </a:rPr>
              <a:t>로봇의</a:t>
            </a:r>
            <a:r>
              <a:rPr sz="1100" b="0" spc="20" dirty="0">
                <a:latin typeface="페이퍼로지 5 Medium"/>
                <a:cs typeface="페이퍼로지 5 Medium"/>
              </a:rPr>
              <a:t> </a:t>
            </a:r>
            <a:r>
              <a:rPr sz="1100" b="0" spc="-25" dirty="0">
                <a:latin typeface="페이퍼로지 5 Medium"/>
                <a:cs typeface="페이퍼로지 5 Medium"/>
              </a:rPr>
              <a:t>효과</a:t>
            </a:r>
            <a:endParaRPr sz="1100">
              <a:latin typeface="페이퍼로지 5 Medium"/>
              <a:cs typeface="페이퍼로지 5 Medium"/>
            </a:endParaRPr>
          </a:p>
          <a:p>
            <a:pPr marL="182880" marR="5080">
              <a:lnSpc>
                <a:spcPct val="150500"/>
              </a:lnSpc>
              <a:spcBef>
                <a:spcPts val="190"/>
              </a:spcBef>
            </a:pPr>
            <a:r>
              <a:rPr sz="1050" b="0" spc="-55" dirty="0">
                <a:latin typeface="이사만루체 Light"/>
                <a:cs typeface="이사만루체 Light"/>
              </a:rPr>
              <a:t>고정비용</a:t>
            </a:r>
            <a:r>
              <a:rPr sz="1050" b="0" spc="-15" dirty="0">
                <a:latin typeface="이사만루체 Light"/>
                <a:cs typeface="이사만루체 Light"/>
              </a:rPr>
              <a:t> </a:t>
            </a:r>
            <a:r>
              <a:rPr sz="1050" b="0" spc="-20" dirty="0">
                <a:latin typeface="이사만루체 Light"/>
                <a:cs typeface="이사만루체 Light"/>
              </a:rPr>
              <a:t>뿐만</a:t>
            </a:r>
            <a:r>
              <a:rPr sz="1050" b="0" spc="-30" dirty="0">
                <a:latin typeface="이사만루체 Light"/>
                <a:cs typeface="이사만루체 Light"/>
              </a:rPr>
              <a:t> </a:t>
            </a:r>
            <a:r>
              <a:rPr sz="1050" b="0" spc="-45" dirty="0">
                <a:latin typeface="이사만루체 Light"/>
                <a:cs typeface="이사만루체 Light"/>
              </a:rPr>
              <a:t>아니라</a:t>
            </a:r>
            <a:r>
              <a:rPr sz="1050" b="0" spc="-15" dirty="0">
                <a:latin typeface="이사만루체 Light"/>
                <a:cs typeface="이사만루체 Light"/>
              </a:rPr>
              <a:t> </a:t>
            </a:r>
            <a:r>
              <a:rPr sz="1050" b="0" spc="-45" dirty="0">
                <a:latin typeface="이사만루체 Light"/>
                <a:cs typeface="이사만루체 Light"/>
              </a:rPr>
              <a:t>직원의</a:t>
            </a:r>
            <a:r>
              <a:rPr sz="1050" b="0" spc="-25" dirty="0">
                <a:latin typeface="이사만루체 Light"/>
                <a:cs typeface="이사만루체 Light"/>
              </a:rPr>
              <a:t> </a:t>
            </a:r>
            <a:r>
              <a:rPr sz="1050" b="0" spc="-45" dirty="0">
                <a:latin typeface="이사만루체 Light"/>
                <a:cs typeface="이사만루체 Light"/>
              </a:rPr>
              <a:t>일평균</a:t>
            </a:r>
            <a:r>
              <a:rPr sz="1050" b="0" spc="-10" dirty="0">
                <a:latin typeface="이사만루체 Light"/>
                <a:cs typeface="이사만루체 Light"/>
              </a:rPr>
              <a:t> </a:t>
            </a:r>
            <a:r>
              <a:rPr sz="1050" b="0" spc="-20" dirty="0">
                <a:latin typeface="이사만루체 Light"/>
                <a:cs typeface="이사만루체 Light"/>
              </a:rPr>
              <a:t>걸음 </a:t>
            </a:r>
            <a:r>
              <a:rPr sz="1050" b="0" dirty="0">
                <a:latin typeface="이사만루체 Light"/>
                <a:cs typeface="이사만루체 Light"/>
              </a:rPr>
              <a:t>수</a:t>
            </a:r>
            <a:r>
              <a:rPr sz="1050" b="0" spc="-15" dirty="0">
                <a:latin typeface="이사만루체 Light"/>
                <a:cs typeface="이사만루체 Light"/>
              </a:rPr>
              <a:t> </a:t>
            </a:r>
            <a:r>
              <a:rPr sz="1050" b="0" spc="-25" dirty="0">
                <a:latin typeface="이사만루체 Light"/>
                <a:cs typeface="이사만루체 Light"/>
              </a:rPr>
              <a:t>까지, </a:t>
            </a:r>
            <a:r>
              <a:rPr sz="1050" b="0" spc="-20" dirty="0">
                <a:latin typeface="이사만루체 Light"/>
                <a:cs typeface="이사만루체 Light"/>
              </a:rPr>
              <a:t>로봇</a:t>
            </a:r>
            <a:r>
              <a:rPr sz="1050" b="0" spc="-50" dirty="0">
                <a:latin typeface="이사만루체 Light"/>
                <a:cs typeface="이사만루체 Light"/>
              </a:rPr>
              <a:t> </a:t>
            </a:r>
            <a:r>
              <a:rPr sz="1050" b="0" spc="-45" dirty="0">
                <a:latin typeface="이사만루체 Light"/>
                <a:cs typeface="이사만루체 Light"/>
              </a:rPr>
              <a:t>도입의</a:t>
            </a:r>
            <a:r>
              <a:rPr sz="1050" b="0" spc="-20" dirty="0">
                <a:latin typeface="이사만루체 Light"/>
                <a:cs typeface="이사만루체 Light"/>
              </a:rPr>
              <a:t> </a:t>
            </a:r>
            <a:r>
              <a:rPr sz="1050" b="0" spc="-45" dirty="0">
                <a:latin typeface="이사만루체 Light"/>
                <a:cs typeface="이사만루체 Light"/>
              </a:rPr>
              <a:t>효과를</a:t>
            </a:r>
            <a:r>
              <a:rPr sz="1050" b="0" spc="-20" dirty="0">
                <a:latin typeface="이사만루체 Light"/>
                <a:cs typeface="이사만루체 Light"/>
              </a:rPr>
              <a:t> </a:t>
            </a:r>
            <a:r>
              <a:rPr sz="1050" b="0" spc="-45" dirty="0">
                <a:latin typeface="이사만루체 Light"/>
                <a:cs typeface="이사만루체 Light"/>
              </a:rPr>
              <a:t>고객이</a:t>
            </a:r>
            <a:r>
              <a:rPr sz="1050" b="0" spc="-20" dirty="0">
                <a:latin typeface="이사만루체 Light"/>
                <a:cs typeface="이사만루체 Light"/>
              </a:rPr>
              <a:t> </a:t>
            </a:r>
            <a:r>
              <a:rPr sz="1050" b="0" spc="-10" dirty="0">
                <a:latin typeface="이사만루체 Light"/>
                <a:cs typeface="이사만루체 Light"/>
              </a:rPr>
              <a:t>직접</a:t>
            </a:r>
            <a:r>
              <a:rPr sz="1050" b="0" spc="-20" dirty="0">
                <a:latin typeface="이사만루체 Light"/>
                <a:cs typeface="이사만루체 Light"/>
              </a:rPr>
              <a:t> </a:t>
            </a:r>
            <a:r>
              <a:rPr sz="1050" b="0" spc="-45" dirty="0">
                <a:latin typeface="이사만루체 Light"/>
                <a:cs typeface="이사만루체 Light"/>
              </a:rPr>
              <a:t>체감할</a:t>
            </a:r>
            <a:r>
              <a:rPr sz="1050" b="0" spc="-25" dirty="0">
                <a:latin typeface="이사만루체 Light"/>
                <a:cs typeface="이사만루체 Light"/>
              </a:rPr>
              <a:t> </a:t>
            </a:r>
            <a:r>
              <a:rPr sz="1050" b="0" dirty="0">
                <a:latin typeface="이사만루체 Light"/>
                <a:cs typeface="이사만루체 Light"/>
              </a:rPr>
              <a:t>수</a:t>
            </a:r>
            <a:r>
              <a:rPr sz="1050" b="0" spc="-25" dirty="0">
                <a:latin typeface="이사만루체 Light"/>
                <a:cs typeface="이사만루체 Light"/>
              </a:rPr>
              <a:t> </a:t>
            </a:r>
            <a:r>
              <a:rPr sz="1050" b="0" spc="-20" dirty="0">
                <a:latin typeface="이사만루체 Light"/>
                <a:cs typeface="이사만루체 Light"/>
              </a:rPr>
              <a:t>있습니다.</a:t>
            </a:r>
            <a:endParaRPr sz="1050">
              <a:latin typeface="이사만루체 Light"/>
              <a:cs typeface="이사만루체 Ligh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36091" y="2719577"/>
            <a:ext cx="288925" cy="926465"/>
          </a:xfrm>
          <a:prstGeom prst="rect">
            <a:avLst/>
          </a:prstGeom>
          <a:solidFill>
            <a:srgbClr val="F48A8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700">
              <a:latin typeface="Times New Roman"/>
              <a:cs typeface="Times New Roman"/>
            </a:endParaRPr>
          </a:p>
          <a:p>
            <a:pPr marL="13970">
              <a:lnSpc>
                <a:spcPct val="100000"/>
              </a:lnSpc>
            </a:pPr>
            <a:r>
              <a:rPr sz="700" b="0" spc="-10" dirty="0">
                <a:latin typeface="Pretendard ExtraLight"/>
                <a:cs typeface="Pretendard ExtraLight"/>
              </a:rPr>
              <a:t>1.4만보</a:t>
            </a:r>
            <a:endParaRPr sz="700">
              <a:latin typeface="Pretendard ExtraLight"/>
              <a:cs typeface="Pretendard ExtraLigh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34972" y="3071634"/>
            <a:ext cx="288925" cy="574040"/>
          </a:xfrm>
          <a:prstGeom prst="rect">
            <a:avLst/>
          </a:prstGeom>
          <a:solidFill>
            <a:srgbClr val="69D6C3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90"/>
              </a:spcBef>
            </a:pPr>
            <a:endParaRPr sz="700">
              <a:latin typeface="Times New Roman"/>
              <a:cs typeface="Times New Roman"/>
            </a:endParaRPr>
          </a:p>
          <a:p>
            <a:pPr marL="13970">
              <a:lnSpc>
                <a:spcPct val="100000"/>
              </a:lnSpc>
            </a:pPr>
            <a:r>
              <a:rPr sz="700" b="0" spc="-20" dirty="0">
                <a:latin typeface="Pretendard ExtraLight"/>
                <a:cs typeface="Pretendard ExtraLight"/>
              </a:rPr>
              <a:t>8.9천보</a:t>
            </a:r>
            <a:endParaRPr sz="700">
              <a:latin typeface="Pretendard ExtraLight"/>
              <a:cs typeface="Pretendard ExtraLight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98447" y="2628899"/>
            <a:ext cx="528066" cy="304038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105306" y="3682999"/>
            <a:ext cx="53340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0" dirty="0">
                <a:latin typeface="Pretendard ExtraLight"/>
                <a:cs typeface="Pretendard ExtraLight"/>
              </a:rPr>
              <a:t>일평균</a:t>
            </a:r>
            <a:r>
              <a:rPr sz="700" b="0" spc="25" dirty="0">
                <a:latin typeface="Pretendard ExtraLight"/>
                <a:cs typeface="Pretendard ExtraLight"/>
              </a:rPr>
              <a:t> </a:t>
            </a:r>
            <a:r>
              <a:rPr sz="700" b="0" dirty="0">
                <a:latin typeface="Pretendard ExtraLight"/>
                <a:cs typeface="Pretendard ExtraLight"/>
              </a:rPr>
              <a:t>걸음</a:t>
            </a:r>
            <a:r>
              <a:rPr sz="700" b="0" spc="20" dirty="0">
                <a:latin typeface="Pretendard ExtraLight"/>
                <a:cs typeface="Pretendard ExtraLight"/>
              </a:rPr>
              <a:t> </a:t>
            </a:r>
            <a:r>
              <a:rPr sz="700" b="0" spc="-50" dirty="0">
                <a:latin typeface="Pretendard ExtraLight"/>
                <a:cs typeface="Pretendard ExtraLight"/>
              </a:rPr>
              <a:t>수</a:t>
            </a:r>
            <a:endParaRPr sz="700">
              <a:latin typeface="Pretendard ExtraLight"/>
              <a:cs typeface="Pretendard ExtraLigh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46175" y="2521457"/>
            <a:ext cx="28067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0" dirty="0">
                <a:latin typeface="Pretendard ExtraLight"/>
                <a:cs typeface="Pretendard ExtraLight"/>
              </a:rPr>
              <a:t>도입</a:t>
            </a:r>
            <a:r>
              <a:rPr sz="700" b="0" spc="20" dirty="0">
                <a:latin typeface="Pretendard ExtraLight"/>
                <a:cs typeface="Pretendard ExtraLight"/>
              </a:rPr>
              <a:t> </a:t>
            </a:r>
            <a:r>
              <a:rPr sz="700" b="0" spc="-50" dirty="0">
                <a:latin typeface="Pretendard ExtraLight"/>
                <a:cs typeface="Pretendard ExtraLight"/>
              </a:rPr>
              <a:t>전</a:t>
            </a:r>
            <a:endParaRPr sz="700">
              <a:latin typeface="Pretendard ExtraLight"/>
              <a:cs typeface="Pretendard ExtraLigh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72361" y="2644520"/>
            <a:ext cx="370205" cy="3835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050" b="0" spc="-65" dirty="0">
                <a:latin typeface="페이퍼로지 5 Medium"/>
                <a:cs typeface="페이퍼로지 5 Medium"/>
              </a:rPr>
              <a:t>36%↓</a:t>
            </a:r>
            <a:endParaRPr sz="1050">
              <a:latin typeface="페이퍼로지 5 Medium"/>
              <a:cs typeface="페이퍼로지 5 Medium"/>
            </a:endParaRPr>
          </a:p>
          <a:p>
            <a:pPr marL="38100" algn="ctr">
              <a:lnSpc>
                <a:spcPct val="100000"/>
              </a:lnSpc>
              <a:spcBef>
                <a:spcPts val="715"/>
              </a:spcBef>
            </a:pPr>
            <a:r>
              <a:rPr sz="700" b="0" dirty="0">
                <a:latin typeface="Pretendard ExtraLight"/>
                <a:cs typeface="Pretendard ExtraLight"/>
              </a:rPr>
              <a:t>도입</a:t>
            </a:r>
            <a:r>
              <a:rPr sz="700" b="0" spc="20" dirty="0">
                <a:latin typeface="Pretendard ExtraLight"/>
                <a:cs typeface="Pretendard ExtraLight"/>
              </a:rPr>
              <a:t> </a:t>
            </a:r>
            <a:r>
              <a:rPr sz="700" b="0" spc="-50" dirty="0">
                <a:latin typeface="Pretendard ExtraLight"/>
                <a:cs typeface="Pretendard ExtraLight"/>
              </a:rPr>
              <a:t>후</a:t>
            </a:r>
            <a:endParaRPr sz="700">
              <a:latin typeface="Pretendard ExtraLight"/>
              <a:cs typeface="Pretendard ExtraLight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321688" y="2718561"/>
            <a:ext cx="1417955" cy="927100"/>
            <a:chOff x="1321688" y="2718561"/>
            <a:chExt cx="1417955" cy="927100"/>
          </a:xfrm>
        </p:grpSpPr>
        <p:sp>
          <p:nvSpPr>
            <p:cNvPr id="13" name="object 13"/>
            <p:cNvSpPr/>
            <p:nvPr/>
          </p:nvSpPr>
          <p:spPr>
            <a:xfrm>
              <a:off x="1321688" y="2718561"/>
              <a:ext cx="138430" cy="368300"/>
            </a:xfrm>
            <a:custGeom>
              <a:avLst/>
              <a:gdLst/>
              <a:ahLst/>
              <a:cxnLst/>
              <a:rect l="l" t="t" r="r" b="b"/>
              <a:pathLst>
                <a:path w="138430" h="368300">
                  <a:moveTo>
                    <a:pt x="98853" y="297128"/>
                  </a:moveTo>
                  <a:lnTo>
                    <a:pt x="65786" y="308229"/>
                  </a:lnTo>
                  <a:lnTo>
                    <a:pt x="126111" y="368300"/>
                  </a:lnTo>
                  <a:lnTo>
                    <a:pt x="134489" y="309118"/>
                  </a:lnTo>
                  <a:lnTo>
                    <a:pt x="102870" y="309118"/>
                  </a:lnTo>
                  <a:lnTo>
                    <a:pt x="98853" y="297128"/>
                  </a:lnTo>
                  <a:close/>
                </a:path>
                <a:path w="138430" h="368300">
                  <a:moveTo>
                    <a:pt x="104941" y="295085"/>
                  </a:moveTo>
                  <a:lnTo>
                    <a:pt x="98853" y="297128"/>
                  </a:lnTo>
                  <a:lnTo>
                    <a:pt x="102870" y="309118"/>
                  </a:lnTo>
                  <a:lnTo>
                    <a:pt x="108966" y="307086"/>
                  </a:lnTo>
                  <a:lnTo>
                    <a:pt x="104941" y="295085"/>
                  </a:lnTo>
                  <a:close/>
                </a:path>
                <a:path w="138430" h="368300">
                  <a:moveTo>
                    <a:pt x="138049" y="283972"/>
                  </a:moveTo>
                  <a:lnTo>
                    <a:pt x="104941" y="295085"/>
                  </a:lnTo>
                  <a:lnTo>
                    <a:pt x="108966" y="307086"/>
                  </a:lnTo>
                  <a:lnTo>
                    <a:pt x="102870" y="309118"/>
                  </a:lnTo>
                  <a:lnTo>
                    <a:pt x="134489" y="309118"/>
                  </a:lnTo>
                  <a:lnTo>
                    <a:pt x="138049" y="283972"/>
                  </a:lnTo>
                  <a:close/>
                </a:path>
                <a:path w="138430" h="368300">
                  <a:moveTo>
                    <a:pt x="5969" y="0"/>
                  </a:moveTo>
                  <a:lnTo>
                    <a:pt x="0" y="2032"/>
                  </a:lnTo>
                  <a:lnTo>
                    <a:pt x="98853" y="297128"/>
                  </a:lnTo>
                  <a:lnTo>
                    <a:pt x="104941" y="295085"/>
                  </a:lnTo>
                  <a:lnTo>
                    <a:pt x="5969" y="0"/>
                  </a:lnTo>
                  <a:close/>
                </a:path>
              </a:pathLst>
            </a:custGeom>
            <a:solidFill>
              <a:srgbClr val="031B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450464" y="2719577"/>
              <a:ext cx="288925" cy="926465"/>
            </a:xfrm>
            <a:custGeom>
              <a:avLst/>
              <a:gdLst/>
              <a:ahLst/>
              <a:cxnLst/>
              <a:rect l="l" t="t" r="r" b="b"/>
              <a:pathLst>
                <a:path w="288925" h="926464">
                  <a:moveTo>
                    <a:pt x="288607" y="0"/>
                  </a:moveTo>
                  <a:lnTo>
                    <a:pt x="0" y="0"/>
                  </a:lnTo>
                  <a:lnTo>
                    <a:pt x="0" y="926084"/>
                  </a:lnTo>
                  <a:lnTo>
                    <a:pt x="288607" y="926084"/>
                  </a:lnTo>
                  <a:lnTo>
                    <a:pt x="288607" y="0"/>
                  </a:lnTo>
                  <a:close/>
                </a:path>
              </a:pathLst>
            </a:custGeom>
            <a:solidFill>
              <a:srgbClr val="69D6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2052447" y="3132188"/>
            <a:ext cx="288925" cy="513715"/>
          </a:xfrm>
          <a:prstGeom prst="rect">
            <a:avLst/>
          </a:prstGeom>
          <a:solidFill>
            <a:srgbClr val="F48A8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700">
              <a:latin typeface="Times New Roman"/>
              <a:cs typeface="Times New Roman"/>
            </a:endParaRPr>
          </a:p>
          <a:p>
            <a:pPr marL="52069">
              <a:lnSpc>
                <a:spcPct val="100000"/>
              </a:lnSpc>
            </a:pPr>
            <a:r>
              <a:rPr sz="700" b="0" spc="-25" dirty="0">
                <a:latin typeface="Pretendard ExtraLight"/>
                <a:cs typeface="Pretendard ExtraLight"/>
              </a:rPr>
              <a:t>8시간</a:t>
            </a:r>
            <a:endParaRPr sz="700">
              <a:latin typeface="Pretendard ExtraLight"/>
              <a:cs typeface="Pretendard ExtraLigh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460117" y="3125215"/>
            <a:ext cx="26924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0" spc="-20" dirty="0">
                <a:latin typeface="Pretendard ExtraLight"/>
                <a:cs typeface="Pretendard ExtraLight"/>
              </a:rPr>
              <a:t>11시간</a:t>
            </a:r>
            <a:endParaRPr sz="700">
              <a:latin typeface="Pretendard ExtraLight"/>
              <a:cs typeface="Pretendard ExtraLigh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455545" y="2536951"/>
            <a:ext cx="28067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0" dirty="0">
                <a:latin typeface="Pretendard ExtraLight"/>
                <a:cs typeface="Pretendard ExtraLight"/>
              </a:rPr>
              <a:t>도입</a:t>
            </a:r>
            <a:r>
              <a:rPr sz="700" b="0" spc="20" dirty="0">
                <a:latin typeface="Pretendard ExtraLight"/>
                <a:cs typeface="Pretendard ExtraLight"/>
              </a:rPr>
              <a:t> </a:t>
            </a:r>
            <a:r>
              <a:rPr sz="700" b="0" spc="-50" dirty="0">
                <a:latin typeface="Pretendard ExtraLight"/>
                <a:cs typeface="Pretendard ExtraLight"/>
              </a:rPr>
              <a:t>후</a:t>
            </a:r>
            <a:endParaRPr sz="700">
              <a:latin typeface="Pretendard ExtraLight"/>
              <a:cs typeface="Pretendard ExtraLight"/>
            </a:endParaRPr>
          </a:p>
        </p:txBody>
      </p:sp>
      <p:pic>
        <p:nvPicPr>
          <p:cNvPr id="18" name="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05583" y="2560319"/>
            <a:ext cx="528066" cy="304038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059304" y="2576321"/>
            <a:ext cx="389890" cy="3981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2384">
              <a:lnSpc>
                <a:spcPct val="100000"/>
              </a:lnSpc>
              <a:spcBef>
                <a:spcPts val="105"/>
              </a:spcBef>
            </a:pPr>
            <a:r>
              <a:rPr sz="1050" b="0" spc="-90" dirty="0">
                <a:latin typeface="페이퍼로지 5 Medium"/>
                <a:cs typeface="페이퍼로지 5 Medium"/>
              </a:rPr>
              <a:t>40%↑</a:t>
            </a:r>
            <a:endParaRPr sz="1050">
              <a:latin typeface="페이퍼로지 5 Medium"/>
              <a:cs typeface="페이퍼로지 5 Medium"/>
            </a:endParaRPr>
          </a:p>
          <a:p>
            <a:pPr marL="12700">
              <a:lnSpc>
                <a:spcPct val="100000"/>
              </a:lnSpc>
              <a:spcBef>
                <a:spcPts val="825"/>
              </a:spcBef>
            </a:pPr>
            <a:r>
              <a:rPr sz="700" b="0" dirty="0">
                <a:latin typeface="Pretendard ExtraLight"/>
                <a:cs typeface="Pretendard ExtraLight"/>
              </a:rPr>
              <a:t>도입</a:t>
            </a:r>
            <a:r>
              <a:rPr sz="700" b="0" spc="20" dirty="0">
                <a:latin typeface="Pretendard ExtraLight"/>
                <a:cs typeface="Pretendard ExtraLight"/>
              </a:rPr>
              <a:t> </a:t>
            </a:r>
            <a:r>
              <a:rPr sz="700" b="0" spc="-50" dirty="0">
                <a:latin typeface="Pretendard ExtraLight"/>
                <a:cs typeface="Pretendard ExtraLight"/>
              </a:rPr>
              <a:t>전</a:t>
            </a:r>
            <a:endParaRPr sz="700">
              <a:latin typeface="Pretendard ExtraLight"/>
              <a:cs typeface="Pretendard ExtraLight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160777" y="3682999"/>
            <a:ext cx="45720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0" dirty="0">
                <a:latin typeface="Pretendard ExtraLight"/>
                <a:cs typeface="Pretendard ExtraLight"/>
              </a:rPr>
              <a:t>일</a:t>
            </a:r>
            <a:r>
              <a:rPr sz="700" b="0" spc="30" dirty="0">
                <a:latin typeface="Pretendard ExtraLight"/>
                <a:cs typeface="Pretendard ExtraLight"/>
              </a:rPr>
              <a:t> </a:t>
            </a:r>
            <a:r>
              <a:rPr sz="700" b="0" dirty="0">
                <a:latin typeface="Pretendard ExtraLight"/>
                <a:cs typeface="Pretendard ExtraLight"/>
              </a:rPr>
              <a:t>노동</a:t>
            </a:r>
            <a:r>
              <a:rPr sz="700" b="0" spc="25" dirty="0">
                <a:latin typeface="Pretendard ExtraLight"/>
                <a:cs typeface="Pretendard ExtraLight"/>
              </a:rPr>
              <a:t> </a:t>
            </a:r>
            <a:r>
              <a:rPr sz="700" b="0" spc="-25" dirty="0">
                <a:latin typeface="Pretendard ExtraLight"/>
                <a:cs typeface="Pretendard ExtraLight"/>
              </a:rPr>
              <a:t>시간</a:t>
            </a:r>
            <a:endParaRPr sz="700">
              <a:latin typeface="Pretendard ExtraLight"/>
              <a:cs typeface="Pretendard ExtraLight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2332482" y="2719577"/>
            <a:ext cx="140335" cy="438150"/>
          </a:xfrm>
          <a:custGeom>
            <a:avLst/>
            <a:gdLst/>
            <a:ahLst/>
            <a:cxnLst/>
            <a:rect l="l" t="t" r="r" b="b"/>
            <a:pathLst>
              <a:path w="140335" h="438150">
                <a:moveTo>
                  <a:pt x="100488" y="72623"/>
                </a:moveTo>
                <a:lnTo>
                  <a:pt x="0" y="436371"/>
                </a:lnTo>
                <a:lnTo>
                  <a:pt x="6095" y="438023"/>
                </a:lnTo>
                <a:lnTo>
                  <a:pt x="106610" y="74304"/>
                </a:lnTo>
                <a:lnTo>
                  <a:pt x="100488" y="72623"/>
                </a:lnTo>
                <a:close/>
              </a:path>
              <a:path w="140335" h="438150">
                <a:moveTo>
                  <a:pt x="135743" y="60325"/>
                </a:moveTo>
                <a:lnTo>
                  <a:pt x="103886" y="60325"/>
                </a:lnTo>
                <a:lnTo>
                  <a:pt x="109981" y="62102"/>
                </a:lnTo>
                <a:lnTo>
                  <a:pt x="106610" y="74304"/>
                </a:lnTo>
                <a:lnTo>
                  <a:pt x="140335" y="83566"/>
                </a:lnTo>
                <a:lnTo>
                  <a:pt x="135743" y="60325"/>
                </a:lnTo>
                <a:close/>
              </a:path>
              <a:path w="140335" h="438150">
                <a:moveTo>
                  <a:pt x="103886" y="60325"/>
                </a:moveTo>
                <a:lnTo>
                  <a:pt x="100488" y="72623"/>
                </a:lnTo>
                <a:lnTo>
                  <a:pt x="106610" y="74304"/>
                </a:lnTo>
                <a:lnTo>
                  <a:pt x="109981" y="62102"/>
                </a:lnTo>
                <a:lnTo>
                  <a:pt x="103886" y="60325"/>
                </a:lnTo>
                <a:close/>
              </a:path>
              <a:path w="140335" h="438150">
                <a:moveTo>
                  <a:pt x="123825" y="0"/>
                </a:moveTo>
                <a:lnTo>
                  <a:pt x="66801" y="63373"/>
                </a:lnTo>
                <a:lnTo>
                  <a:pt x="100488" y="72623"/>
                </a:lnTo>
                <a:lnTo>
                  <a:pt x="103886" y="60325"/>
                </a:lnTo>
                <a:lnTo>
                  <a:pt x="135743" y="60325"/>
                </a:lnTo>
                <a:lnTo>
                  <a:pt x="123825" y="0"/>
                </a:lnTo>
                <a:close/>
              </a:path>
            </a:pathLst>
          </a:custGeom>
          <a:solidFill>
            <a:srgbClr val="031B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3215385" y="3682999"/>
            <a:ext cx="45720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0" dirty="0">
                <a:latin typeface="Pretendard ExtraLight"/>
                <a:cs typeface="Pretendard ExtraLight"/>
              </a:rPr>
              <a:t>월</a:t>
            </a:r>
            <a:r>
              <a:rPr sz="700" b="0" spc="30" dirty="0">
                <a:latin typeface="Pretendard ExtraLight"/>
                <a:cs typeface="Pretendard ExtraLight"/>
              </a:rPr>
              <a:t> </a:t>
            </a:r>
            <a:r>
              <a:rPr sz="700" b="0" dirty="0">
                <a:latin typeface="Pretendard ExtraLight"/>
                <a:cs typeface="Pretendard ExtraLight"/>
              </a:rPr>
              <a:t>고정</a:t>
            </a:r>
            <a:r>
              <a:rPr sz="700" b="0" spc="25" dirty="0">
                <a:latin typeface="Pretendard ExtraLight"/>
                <a:cs typeface="Pretendard ExtraLight"/>
              </a:rPr>
              <a:t> </a:t>
            </a:r>
            <a:r>
              <a:rPr sz="700" b="0" spc="-25" dirty="0">
                <a:latin typeface="Pretendard ExtraLight"/>
                <a:cs typeface="Pretendard ExtraLight"/>
              </a:rPr>
              <a:t>비용</a:t>
            </a:r>
            <a:endParaRPr sz="700">
              <a:latin typeface="Pretendard ExtraLight"/>
              <a:cs typeface="Pretendard ExtraLight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098673" y="2236977"/>
            <a:ext cx="969644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0" dirty="0">
                <a:latin typeface="Pretendard ExtraLight"/>
                <a:cs typeface="Pretendard ExtraLight"/>
              </a:rPr>
              <a:t>실</a:t>
            </a:r>
            <a:r>
              <a:rPr sz="800" b="0" spc="80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고용인원은</a:t>
            </a:r>
            <a:r>
              <a:rPr sz="800" b="0" spc="40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1명일</a:t>
            </a:r>
            <a:r>
              <a:rPr sz="800" b="0" spc="65" dirty="0">
                <a:latin typeface="Pretendard ExtraLight"/>
                <a:cs typeface="Pretendard ExtraLight"/>
              </a:rPr>
              <a:t> </a:t>
            </a:r>
            <a:r>
              <a:rPr sz="800" b="0" spc="-25" dirty="0">
                <a:latin typeface="Pretendard ExtraLight"/>
                <a:cs typeface="Pretendard ExtraLight"/>
              </a:rPr>
              <a:t>때,</a:t>
            </a:r>
            <a:endParaRPr sz="800">
              <a:latin typeface="Pretendard ExtraLight"/>
              <a:cs typeface="Pretendard ExtraLight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379215" y="2951467"/>
            <a:ext cx="288925" cy="694690"/>
          </a:xfrm>
          <a:prstGeom prst="rect">
            <a:avLst/>
          </a:prstGeom>
          <a:solidFill>
            <a:srgbClr val="69D6C3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50"/>
              </a:spcBef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r>
              <a:rPr sz="700" b="0" spc="-20" dirty="0">
                <a:latin typeface="Pretendard ExtraLight"/>
                <a:cs typeface="Pretendard ExtraLight"/>
              </a:rPr>
              <a:t>로봇1대</a:t>
            </a:r>
            <a:endParaRPr sz="700">
              <a:latin typeface="Pretendard ExtraLight"/>
              <a:cs typeface="Pretendard ExtraLight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49928" y="2719577"/>
            <a:ext cx="288925" cy="926465"/>
          </a:xfrm>
          <a:prstGeom prst="rect">
            <a:avLst/>
          </a:prstGeom>
          <a:solidFill>
            <a:srgbClr val="69D6C3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10"/>
              </a:spcBef>
            </a:pPr>
            <a:endParaRPr sz="700">
              <a:latin typeface="Times New Roman"/>
              <a:cs typeface="Times New Roman"/>
            </a:endParaRPr>
          </a:p>
          <a:p>
            <a:pPr marL="13335">
              <a:lnSpc>
                <a:spcPct val="100000"/>
              </a:lnSpc>
            </a:pPr>
            <a:r>
              <a:rPr sz="700" b="0" spc="-30" dirty="0">
                <a:latin typeface="Pretendard ExtraLight"/>
                <a:cs typeface="Pretendard ExtraLight"/>
              </a:rPr>
              <a:t>로봇2대</a:t>
            </a:r>
            <a:endParaRPr sz="700">
              <a:latin typeface="Pretendard ExtraLight"/>
              <a:cs typeface="Pretendard ExtraLight"/>
            </a:endParaRPr>
          </a:p>
        </p:txBody>
      </p:sp>
      <p:pic>
        <p:nvPicPr>
          <p:cNvPr id="26" name="object 2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276600" y="2624327"/>
            <a:ext cx="444258" cy="304038"/>
          </a:xfrm>
          <a:prstGeom prst="rect">
            <a:avLst/>
          </a:prstGeom>
        </p:spPr>
      </p:pic>
      <p:sp>
        <p:nvSpPr>
          <p:cNvPr id="27" name="object 27"/>
          <p:cNvSpPr txBox="1"/>
          <p:nvPr/>
        </p:nvSpPr>
        <p:spPr>
          <a:xfrm>
            <a:off x="3351021" y="2629775"/>
            <a:ext cx="363220" cy="30988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sz="1050" b="0" spc="-60" dirty="0">
                <a:latin typeface="페이퍼로지 5 Medium"/>
                <a:cs typeface="페이퍼로지 5 Medium"/>
              </a:rPr>
              <a:t>X1.5</a:t>
            </a:r>
            <a:r>
              <a:rPr sz="700" b="0" spc="-60" dirty="0">
                <a:latin typeface="Pretendard ExtraLight"/>
                <a:cs typeface="Pretendard ExtraLight"/>
              </a:rPr>
              <a:t>배</a:t>
            </a:r>
            <a:endParaRPr sz="700">
              <a:latin typeface="Pretendard ExtraLight"/>
              <a:cs typeface="Pretendard ExtraLight"/>
            </a:endParaRPr>
          </a:p>
          <a:p>
            <a:pPr marL="29209">
              <a:lnSpc>
                <a:spcPct val="100000"/>
              </a:lnSpc>
              <a:spcBef>
                <a:spcPts val="50"/>
              </a:spcBef>
            </a:pPr>
            <a:r>
              <a:rPr sz="700" b="0" spc="-20" dirty="0">
                <a:latin typeface="Pretendard ExtraLight"/>
                <a:cs typeface="Pretendard ExtraLight"/>
              </a:rPr>
              <a:t>고용효과</a:t>
            </a:r>
            <a:endParaRPr sz="700">
              <a:latin typeface="Pretendard ExtraLight"/>
              <a:cs typeface="Pretendard ExtraLight"/>
            </a:endParaRPr>
          </a:p>
        </p:txBody>
      </p:sp>
      <p:pic>
        <p:nvPicPr>
          <p:cNvPr id="28" name="object 2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701796" y="2386596"/>
            <a:ext cx="336041" cy="305549"/>
          </a:xfrm>
          <a:prstGeom prst="rect">
            <a:avLst/>
          </a:prstGeom>
        </p:spPr>
      </p:pic>
      <p:sp>
        <p:nvSpPr>
          <p:cNvPr id="29" name="object 29"/>
          <p:cNvSpPr txBox="1"/>
          <p:nvPr/>
        </p:nvSpPr>
        <p:spPr>
          <a:xfrm>
            <a:off x="3737864" y="2392919"/>
            <a:ext cx="330200" cy="30988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85"/>
              </a:spcBef>
            </a:pPr>
            <a:r>
              <a:rPr sz="1050" b="0" spc="-25" dirty="0">
                <a:latin typeface="페이퍼로지 5 Medium"/>
                <a:cs typeface="페이퍼로지 5 Medium"/>
              </a:rPr>
              <a:t>X2</a:t>
            </a:r>
            <a:r>
              <a:rPr sz="700" b="0" spc="-25" dirty="0">
                <a:latin typeface="Pretendard ExtraLight"/>
                <a:cs typeface="Pretendard ExtraLight"/>
              </a:rPr>
              <a:t>배</a:t>
            </a:r>
            <a:endParaRPr sz="700">
              <a:latin typeface="Pretendard ExtraLight"/>
              <a:cs typeface="Pretendard ExtraLight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700" b="0" spc="-20" dirty="0">
                <a:latin typeface="Pretendard ExtraLight"/>
                <a:cs typeface="Pretendard ExtraLight"/>
              </a:rPr>
              <a:t>고용효과</a:t>
            </a:r>
            <a:endParaRPr sz="700">
              <a:latin typeface="Pretendard ExtraLight"/>
              <a:cs typeface="Pretendard ExtraLight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008502" y="3132175"/>
            <a:ext cx="288925" cy="513715"/>
          </a:xfrm>
          <a:prstGeom prst="rect">
            <a:avLst/>
          </a:prstGeom>
          <a:solidFill>
            <a:srgbClr val="F48A8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700">
              <a:latin typeface="Times New Roman"/>
              <a:cs typeface="Times New Roman"/>
            </a:endParaRPr>
          </a:p>
          <a:p>
            <a:pPr marL="71120">
              <a:lnSpc>
                <a:spcPct val="100000"/>
              </a:lnSpc>
            </a:pPr>
            <a:r>
              <a:rPr sz="700" b="0" spc="-25" dirty="0">
                <a:latin typeface="Pretendard ExtraLight"/>
                <a:cs typeface="Pretendard ExtraLight"/>
              </a:rPr>
              <a:t>기존</a:t>
            </a:r>
            <a:endParaRPr sz="700">
              <a:latin typeface="Pretendard ExtraLight"/>
              <a:cs typeface="Pretendard ExtraLight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791997" y="2237422"/>
            <a:ext cx="7265034" cy="1624965"/>
            <a:chOff x="791997" y="2237422"/>
            <a:chExt cx="7265034" cy="1624965"/>
          </a:xfrm>
        </p:grpSpPr>
        <p:sp>
          <p:nvSpPr>
            <p:cNvPr id="32" name="object 32"/>
            <p:cNvSpPr/>
            <p:nvPr/>
          </p:nvSpPr>
          <p:spPr>
            <a:xfrm>
              <a:off x="793584" y="3637152"/>
              <a:ext cx="3544570" cy="0"/>
            </a:xfrm>
            <a:custGeom>
              <a:avLst/>
              <a:gdLst/>
              <a:ahLst/>
              <a:cxnLst/>
              <a:rect l="l" t="t" r="r" b="b"/>
              <a:pathLst>
                <a:path w="3544570">
                  <a:moveTo>
                    <a:pt x="0" y="0"/>
                  </a:moveTo>
                  <a:lnTo>
                    <a:pt x="3544227" y="0"/>
                  </a:lnTo>
                </a:path>
              </a:pathLst>
            </a:custGeom>
            <a:ln w="3175">
              <a:solidFill>
                <a:srgbClr val="031B4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558663" y="2242184"/>
              <a:ext cx="2493645" cy="1384935"/>
            </a:xfrm>
            <a:custGeom>
              <a:avLst/>
              <a:gdLst/>
              <a:ahLst/>
              <a:cxnLst/>
              <a:rect l="l" t="t" r="r" b="b"/>
              <a:pathLst>
                <a:path w="2493645" h="1384935">
                  <a:moveTo>
                    <a:pt x="0" y="1384935"/>
                  </a:moveTo>
                  <a:lnTo>
                    <a:pt x="330073" y="1384935"/>
                  </a:lnTo>
                </a:path>
                <a:path w="2493645" h="1384935">
                  <a:moveTo>
                    <a:pt x="470281" y="1384935"/>
                  </a:moveTo>
                  <a:lnTo>
                    <a:pt x="953388" y="1384935"/>
                  </a:lnTo>
                </a:path>
                <a:path w="2493645" h="1384935">
                  <a:moveTo>
                    <a:pt x="1093596" y="1384935"/>
                  </a:moveTo>
                  <a:lnTo>
                    <a:pt x="1576705" y="1384935"/>
                  </a:lnTo>
                </a:path>
                <a:path w="2493645" h="1384935">
                  <a:moveTo>
                    <a:pt x="1716913" y="1384935"/>
                  </a:moveTo>
                  <a:lnTo>
                    <a:pt x="2200020" y="1384935"/>
                  </a:lnTo>
                </a:path>
                <a:path w="2493645" h="1384935">
                  <a:moveTo>
                    <a:pt x="2340229" y="1384935"/>
                  </a:moveTo>
                  <a:lnTo>
                    <a:pt x="2493137" y="1384935"/>
                  </a:lnTo>
                </a:path>
                <a:path w="2493645" h="1384935">
                  <a:moveTo>
                    <a:pt x="0" y="1153287"/>
                  </a:moveTo>
                  <a:lnTo>
                    <a:pt x="330073" y="1153287"/>
                  </a:lnTo>
                </a:path>
                <a:path w="2493645" h="1384935">
                  <a:moveTo>
                    <a:pt x="470281" y="1153287"/>
                  </a:moveTo>
                  <a:lnTo>
                    <a:pt x="953388" y="1153287"/>
                  </a:lnTo>
                </a:path>
                <a:path w="2493645" h="1384935">
                  <a:moveTo>
                    <a:pt x="1093596" y="1153287"/>
                  </a:moveTo>
                  <a:lnTo>
                    <a:pt x="1576705" y="1153287"/>
                  </a:lnTo>
                </a:path>
                <a:path w="2493645" h="1384935">
                  <a:moveTo>
                    <a:pt x="1716913" y="1153287"/>
                  </a:moveTo>
                  <a:lnTo>
                    <a:pt x="2200020" y="1153287"/>
                  </a:lnTo>
                </a:path>
                <a:path w="2493645" h="1384935">
                  <a:moveTo>
                    <a:pt x="2340229" y="1153287"/>
                  </a:moveTo>
                  <a:lnTo>
                    <a:pt x="2493137" y="1153287"/>
                  </a:lnTo>
                </a:path>
                <a:path w="2493645" h="1384935">
                  <a:moveTo>
                    <a:pt x="0" y="923163"/>
                  </a:moveTo>
                  <a:lnTo>
                    <a:pt x="953388" y="923163"/>
                  </a:lnTo>
                </a:path>
                <a:path w="2493645" h="1384935">
                  <a:moveTo>
                    <a:pt x="1093596" y="923163"/>
                  </a:moveTo>
                  <a:lnTo>
                    <a:pt x="1576705" y="923163"/>
                  </a:lnTo>
                </a:path>
                <a:path w="2493645" h="1384935">
                  <a:moveTo>
                    <a:pt x="1716913" y="923163"/>
                  </a:moveTo>
                  <a:lnTo>
                    <a:pt x="2200020" y="923163"/>
                  </a:lnTo>
                </a:path>
                <a:path w="2493645" h="1384935">
                  <a:moveTo>
                    <a:pt x="2340229" y="923163"/>
                  </a:moveTo>
                  <a:lnTo>
                    <a:pt x="2493137" y="923163"/>
                  </a:lnTo>
                </a:path>
                <a:path w="2493645" h="1384935">
                  <a:moveTo>
                    <a:pt x="0" y="691514"/>
                  </a:moveTo>
                  <a:lnTo>
                    <a:pt x="1576705" y="691514"/>
                  </a:lnTo>
                </a:path>
                <a:path w="2493645" h="1384935">
                  <a:moveTo>
                    <a:pt x="1716913" y="691514"/>
                  </a:moveTo>
                  <a:lnTo>
                    <a:pt x="2200020" y="691514"/>
                  </a:lnTo>
                </a:path>
                <a:path w="2493645" h="1384935">
                  <a:moveTo>
                    <a:pt x="2340229" y="691514"/>
                  </a:moveTo>
                  <a:lnTo>
                    <a:pt x="2493137" y="691514"/>
                  </a:lnTo>
                </a:path>
                <a:path w="2493645" h="1384935">
                  <a:moveTo>
                    <a:pt x="0" y="461391"/>
                  </a:moveTo>
                  <a:lnTo>
                    <a:pt x="2200020" y="461391"/>
                  </a:lnTo>
                </a:path>
                <a:path w="2493645" h="1384935">
                  <a:moveTo>
                    <a:pt x="2340229" y="461391"/>
                  </a:moveTo>
                  <a:lnTo>
                    <a:pt x="2493137" y="461391"/>
                  </a:lnTo>
                </a:path>
                <a:path w="2493645" h="1384935">
                  <a:moveTo>
                    <a:pt x="0" y="231267"/>
                  </a:moveTo>
                  <a:lnTo>
                    <a:pt x="65150" y="231267"/>
                  </a:lnTo>
                </a:path>
                <a:path w="2493645" h="1384935">
                  <a:moveTo>
                    <a:pt x="162350" y="231267"/>
                  </a:moveTo>
                  <a:lnTo>
                    <a:pt x="2493137" y="231267"/>
                  </a:lnTo>
                </a:path>
                <a:path w="2493645" h="1384935">
                  <a:moveTo>
                    <a:pt x="0" y="0"/>
                  </a:moveTo>
                  <a:lnTo>
                    <a:pt x="2493137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711952" y="2465831"/>
              <a:ext cx="2009139" cy="1391920"/>
            </a:xfrm>
            <a:custGeom>
              <a:avLst/>
              <a:gdLst/>
              <a:ahLst/>
              <a:cxnLst/>
              <a:rect l="l" t="t" r="r" b="b"/>
              <a:pathLst>
                <a:path w="2009140" h="1391920">
                  <a:moveTo>
                    <a:pt x="138684" y="694944"/>
                  </a:moveTo>
                  <a:lnTo>
                    <a:pt x="0" y="694944"/>
                  </a:lnTo>
                  <a:lnTo>
                    <a:pt x="0" y="1391539"/>
                  </a:lnTo>
                  <a:lnTo>
                    <a:pt x="138684" y="1391539"/>
                  </a:lnTo>
                  <a:lnTo>
                    <a:pt x="138684" y="694944"/>
                  </a:lnTo>
                  <a:close/>
                </a:path>
                <a:path w="2009140" h="1391920">
                  <a:moveTo>
                    <a:pt x="762000" y="463296"/>
                  </a:moveTo>
                  <a:lnTo>
                    <a:pt x="623316" y="463296"/>
                  </a:lnTo>
                  <a:lnTo>
                    <a:pt x="623316" y="1391539"/>
                  </a:lnTo>
                  <a:lnTo>
                    <a:pt x="762000" y="1391539"/>
                  </a:lnTo>
                  <a:lnTo>
                    <a:pt x="762000" y="463296"/>
                  </a:lnTo>
                  <a:close/>
                </a:path>
                <a:path w="2009140" h="1391920">
                  <a:moveTo>
                    <a:pt x="1385316" y="231648"/>
                  </a:moveTo>
                  <a:lnTo>
                    <a:pt x="1246632" y="231648"/>
                  </a:lnTo>
                  <a:lnTo>
                    <a:pt x="1246632" y="1391539"/>
                  </a:lnTo>
                  <a:lnTo>
                    <a:pt x="1385316" y="1391539"/>
                  </a:lnTo>
                  <a:lnTo>
                    <a:pt x="1385316" y="231648"/>
                  </a:lnTo>
                  <a:close/>
                </a:path>
                <a:path w="2009140" h="1391920">
                  <a:moveTo>
                    <a:pt x="2008632" y="0"/>
                  </a:moveTo>
                  <a:lnTo>
                    <a:pt x="1869948" y="0"/>
                  </a:lnTo>
                  <a:lnTo>
                    <a:pt x="1869948" y="1391539"/>
                  </a:lnTo>
                  <a:lnTo>
                    <a:pt x="2008632" y="1391539"/>
                  </a:lnTo>
                  <a:lnTo>
                    <a:pt x="2008632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888736" y="2628899"/>
              <a:ext cx="2010410" cy="1228725"/>
            </a:xfrm>
            <a:custGeom>
              <a:avLst/>
              <a:gdLst/>
              <a:ahLst/>
              <a:cxnLst/>
              <a:rect l="l" t="t" r="r" b="b"/>
              <a:pathLst>
                <a:path w="2010409" h="1228725">
                  <a:moveTo>
                    <a:pt x="140208" y="614172"/>
                  </a:moveTo>
                  <a:lnTo>
                    <a:pt x="0" y="614172"/>
                  </a:lnTo>
                  <a:lnTo>
                    <a:pt x="0" y="1228471"/>
                  </a:lnTo>
                  <a:lnTo>
                    <a:pt x="140208" y="1228471"/>
                  </a:lnTo>
                  <a:lnTo>
                    <a:pt x="140208" y="614172"/>
                  </a:lnTo>
                  <a:close/>
                </a:path>
                <a:path w="2010409" h="1228725">
                  <a:moveTo>
                    <a:pt x="763511" y="464820"/>
                  </a:moveTo>
                  <a:lnTo>
                    <a:pt x="623316" y="464820"/>
                  </a:lnTo>
                  <a:lnTo>
                    <a:pt x="623316" y="1228471"/>
                  </a:lnTo>
                  <a:lnTo>
                    <a:pt x="763511" y="1228471"/>
                  </a:lnTo>
                  <a:lnTo>
                    <a:pt x="763511" y="464820"/>
                  </a:lnTo>
                  <a:close/>
                </a:path>
                <a:path w="2010409" h="1228725">
                  <a:moveTo>
                    <a:pt x="1386840" y="150876"/>
                  </a:moveTo>
                  <a:lnTo>
                    <a:pt x="1246632" y="150876"/>
                  </a:lnTo>
                  <a:lnTo>
                    <a:pt x="1246632" y="1228471"/>
                  </a:lnTo>
                  <a:lnTo>
                    <a:pt x="1386840" y="1228471"/>
                  </a:lnTo>
                  <a:lnTo>
                    <a:pt x="1386840" y="150876"/>
                  </a:lnTo>
                  <a:close/>
                </a:path>
                <a:path w="2010409" h="1228725">
                  <a:moveTo>
                    <a:pt x="2010156" y="0"/>
                  </a:moveTo>
                  <a:lnTo>
                    <a:pt x="1869948" y="0"/>
                  </a:lnTo>
                  <a:lnTo>
                    <a:pt x="1869948" y="1228471"/>
                  </a:lnTo>
                  <a:lnTo>
                    <a:pt x="2010156" y="1228471"/>
                  </a:lnTo>
                  <a:lnTo>
                    <a:pt x="2010156" y="0"/>
                  </a:lnTo>
                  <a:close/>
                </a:path>
              </a:pathLst>
            </a:custGeom>
            <a:solidFill>
              <a:srgbClr val="69D6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558663" y="3857370"/>
              <a:ext cx="2493645" cy="0"/>
            </a:xfrm>
            <a:custGeom>
              <a:avLst/>
              <a:gdLst/>
              <a:ahLst/>
              <a:cxnLst/>
              <a:rect l="l" t="t" r="r" b="b"/>
              <a:pathLst>
                <a:path w="2493645">
                  <a:moveTo>
                    <a:pt x="0" y="0"/>
                  </a:moveTo>
                  <a:lnTo>
                    <a:pt x="2493137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2848101" y="3968597"/>
            <a:ext cx="144780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0" dirty="0">
                <a:latin typeface="이사만루체 Light"/>
                <a:cs typeface="이사만루체 Light"/>
              </a:rPr>
              <a:t>※</a:t>
            </a:r>
            <a:r>
              <a:rPr sz="700" b="0" spc="-10" dirty="0">
                <a:latin typeface="이사만루체 Light"/>
                <a:cs typeface="이사만루체 Light"/>
              </a:rPr>
              <a:t> </a:t>
            </a:r>
            <a:r>
              <a:rPr sz="700" b="0" dirty="0">
                <a:latin typeface="이사만루체 Light"/>
                <a:cs typeface="이사만루체 Light"/>
              </a:rPr>
              <a:t>일 </a:t>
            </a:r>
            <a:r>
              <a:rPr sz="700" b="0" spc="-60" dirty="0">
                <a:latin typeface="이사만루체 Light"/>
                <a:cs typeface="이사만루체 Light"/>
              </a:rPr>
              <a:t>노동시간은</a:t>
            </a:r>
            <a:r>
              <a:rPr sz="700" b="0" spc="15" dirty="0">
                <a:latin typeface="이사만루체 Light"/>
                <a:cs typeface="이사만루체 Light"/>
              </a:rPr>
              <a:t> </a:t>
            </a:r>
            <a:r>
              <a:rPr sz="700" b="0" spc="-55" dirty="0">
                <a:latin typeface="이사만루체 Light"/>
                <a:cs typeface="이사만루체 Light"/>
              </a:rPr>
              <a:t>로봇가동</a:t>
            </a:r>
            <a:r>
              <a:rPr sz="700" b="0" spc="15" dirty="0">
                <a:latin typeface="이사만루체 Light"/>
                <a:cs typeface="이사만루체 Light"/>
              </a:rPr>
              <a:t> </a:t>
            </a:r>
            <a:r>
              <a:rPr sz="700" b="0" spc="-60" dirty="0">
                <a:latin typeface="이사만루체 Light"/>
                <a:cs typeface="이사만루체 Light"/>
              </a:rPr>
              <a:t>가능시간</a:t>
            </a:r>
            <a:r>
              <a:rPr sz="700" b="0" spc="15" dirty="0">
                <a:latin typeface="이사만루체 Light"/>
                <a:cs typeface="이사만루체 Light"/>
              </a:rPr>
              <a:t> </a:t>
            </a:r>
            <a:r>
              <a:rPr sz="700" b="0" spc="-25" dirty="0">
                <a:latin typeface="이사만루체 Light"/>
                <a:cs typeface="이사만루체 Light"/>
              </a:rPr>
              <a:t>기준</a:t>
            </a:r>
            <a:endParaRPr sz="700">
              <a:latin typeface="이사만루체 Light"/>
              <a:cs typeface="이사만루체 Light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366765" y="3755542"/>
            <a:ext cx="8509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0" spc="-50" dirty="0">
                <a:solidFill>
                  <a:srgbClr val="585858"/>
                </a:solidFill>
                <a:latin typeface="Pretendard ExtraLight"/>
                <a:cs typeface="Pretendard ExtraLight"/>
              </a:rPr>
              <a:t>0</a:t>
            </a:r>
            <a:endParaRPr sz="900">
              <a:latin typeface="Pretendard ExtraLight"/>
              <a:cs typeface="Pretendard ExtraLight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967985" y="3524757"/>
            <a:ext cx="4845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0" spc="-30" dirty="0">
                <a:solidFill>
                  <a:srgbClr val="585858"/>
                </a:solidFill>
                <a:latin typeface="Pretendard ExtraLight"/>
                <a:cs typeface="Pretendard ExtraLight"/>
              </a:rPr>
              <a:t>1,000,000</a:t>
            </a:r>
            <a:endParaRPr sz="900">
              <a:latin typeface="Pretendard ExtraLight"/>
              <a:cs typeface="Pretendard ExtraLight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967985" y="3294126"/>
            <a:ext cx="4845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0" spc="-50" dirty="0">
                <a:solidFill>
                  <a:srgbClr val="585858"/>
                </a:solidFill>
                <a:latin typeface="Pretendard ExtraLight"/>
                <a:cs typeface="Pretendard ExtraLight"/>
              </a:rPr>
              <a:t>2,000,000</a:t>
            </a:r>
            <a:endParaRPr sz="900">
              <a:latin typeface="Pretendard ExtraLight"/>
              <a:cs typeface="Pretendard ExtraLight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967985" y="3062985"/>
            <a:ext cx="4845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0" spc="-50" dirty="0">
                <a:solidFill>
                  <a:srgbClr val="585858"/>
                </a:solidFill>
                <a:latin typeface="Pretendard ExtraLight"/>
                <a:cs typeface="Pretendard ExtraLight"/>
              </a:rPr>
              <a:t>3,000,000</a:t>
            </a:r>
            <a:endParaRPr sz="900">
              <a:latin typeface="Pretendard ExtraLight"/>
              <a:cs typeface="Pretendard ExtraLight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967985" y="2832353"/>
            <a:ext cx="4845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0" spc="-50" dirty="0">
                <a:solidFill>
                  <a:srgbClr val="585858"/>
                </a:solidFill>
                <a:latin typeface="Pretendard ExtraLight"/>
                <a:cs typeface="Pretendard ExtraLight"/>
              </a:rPr>
              <a:t>4,000,000</a:t>
            </a:r>
            <a:endParaRPr sz="900">
              <a:latin typeface="Pretendard ExtraLight"/>
              <a:cs typeface="Pretendard ExtraLight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967985" y="2601594"/>
            <a:ext cx="4845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0" spc="-45" dirty="0">
                <a:solidFill>
                  <a:srgbClr val="585858"/>
                </a:solidFill>
                <a:latin typeface="Pretendard ExtraLight"/>
                <a:cs typeface="Pretendard ExtraLight"/>
              </a:rPr>
              <a:t>5,000,000</a:t>
            </a:r>
            <a:endParaRPr sz="900">
              <a:latin typeface="Pretendard ExtraLight"/>
              <a:cs typeface="Pretendard ExtraLight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967985" y="2370835"/>
            <a:ext cx="4845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0" spc="-40" dirty="0">
                <a:solidFill>
                  <a:srgbClr val="585858"/>
                </a:solidFill>
                <a:latin typeface="Pretendard ExtraLight"/>
                <a:cs typeface="Pretendard ExtraLight"/>
              </a:rPr>
              <a:t>6,000,000</a:t>
            </a:r>
            <a:endParaRPr sz="900">
              <a:latin typeface="Pretendard ExtraLight"/>
              <a:cs typeface="Pretendard ExtraLight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967985" y="2139822"/>
            <a:ext cx="4845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0" spc="-45" dirty="0">
                <a:solidFill>
                  <a:srgbClr val="585858"/>
                </a:solidFill>
                <a:latin typeface="Pretendard ExtraLight"/>
                <a:cs typeface="Pretendard ExtraLight"/>
              </a:rPr>
              <a:t>7,000,000</a:t>
            </a:r>
            <a:endParaRPr sz="900">
              <a:latin typeface="Pretendard ExtraLight"/>
              <a:cs typeface="Pretendard ExtraLight"/>
            </a:endParaRPr>
          </a:p>
        </p:txBody>
      </p:sp>
      <p:graphicFrame>
        <p:nvGraphicFramePr>
          <p:cNvPr id="46" name="object 46"/>
          <p:cNvGraphicFramePr>
            <a:graphicFrameLocks noGrp="1"/>
          </p:cNvGraphicFramePr>
          <p:nvPr/>
        </p:nvGraphicFramePr>
        <p:xfrm>
          <a:off x="4752466" y="3905821"/>
          <a:ext cx="3730625" cy="7302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308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08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08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08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08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74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700" b="0" spc="-25" dirty="0">
                          <a:latin typeface="Pretendard ExtraLight"/>
                          <a:cs typeface="Pretendard ExtraLight"/>
                        </a:rPr>
                        <a:t>구분</a:t>
                      </a:r>
                      <a:endParaRPr sz="700">
                        <a:latin typeface="Pretendard ExtraLight"/>
                        <a:cs typeface="Pretendard ExtraLight"/>
                      </a:endParaRPr>
                    </a:p>
                  </a:txBody>
                  <a:tcPr marL="0" marR="0" marT="34290" marB="0">
                    <a:lnR w="3175">
                      <a:solidFill>
                        <a:srgbClr val="031B4A"/>
                      </a:solidFill>
                      <a:prstDash val="dot"/>
                    </a:lnR>
                    <a:lnB w="3175">
                      <a:solidFill>
                        <a:srgbClr val="031B4A"/>
                      </a:solidFill>
                      <a:prstDash val="solid"/>
                    </a:lnB>
                    <a:solidFill>
                      <a:srgbClr val="E0F7F3"/>
                    </a:solidFill>
                  </a:tcPr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700" b="0" dirty="0">
                          <a:latin typeface="Pretendard ExtraLight"/>
                          <a:cs typeface="Pretendard ExtraLight"/>
                        </a:rPr>
                        <a:t>1.5인의</a:t>
                      </a:r>
                      <a:r>
                        <a:rPr sz="700" b="0" spc="10" dirty="0">
                          <a:latin typeface="Pretendard ExtraLight"/>
                          <a:cs typeface="Pretendard ExtraLight"/>
                        </a:rPr>
                        <a:t> </a:t>
                      </a:r>
                      <a:r>
                        <a:rPr sz="700" b="0" spc="-25" dirty="0">
                          <a:latin typeface="Pretendard ExtraLight"/>
                          <a:cs typeface="Pretendard ExtraLight"/>
                        </a:rPr>
                        <a:t>효과</a:t>
                      </a:r>
                      <a:endParaRPr sz="700">
                        <a:latin typeface="Pretendard ExtraLight"/>
                        <a:cs typeface="Pretendard ExtraLight"/>
                      </a:endParaRPr>
                    </a:p>
                  </a:txBody>
                  <a:tcPr marL="0" marR="0" marT="34290" marB="0">
                    <a:lnL w="3175">
                      <a:solidFill>
                        <a:srgbClr val="031B4A"/>
                      </a:solidFill>
                      <a:prstDash val="dot"/>
                    </a:lnL>
                    <a:lnR w="3175">
                      <a:solidFill>
                        <a:srgbClr val="031B4A"/>
                      </a:solidFill>
                      <a:prstDash val="dot"/>
                    </a:lnR>
                    <a:lnB w="3175">
                      <a:solidFill>
                        <a:srgbClr val="031B4A"/>
                      </a:solidFill>
                      <a:prstDash val="solid"/>
                    </a:lnB>
                    <a:solidFill>
                      <a:srgbClr val="E0F7F3"/>
                    </a:solidFill>
                  </a:tcPr>
                </a:tc>
                <a:tc>
                  <a:txBody>
                    <a:bodyPr/>
                    <a:lstStyle/>
                    <a:p>
                      <a:pPr marL="17589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700" b="0" dirty="0">
                          <a:latin typeface="Pretendard ExtraLight"/>
                          <a:cs typeface="Pretendard ExtraLight"/>
                        </a:rPr>
                        <a:t>2인의</a:t>
                      </a:r>
                      <a:r>
                        <a:rPr sz="700" b="0" spc="-20" dirty="0">
                          <a:latin typeface="Pretendard ExtraLight"/>
                          <a:cs typeface="Pretendard ExtraLight"/>
                        </a:rPr>
                        <a:t> </a:t>
                      </a:r>
                      <a:r>
                        <a:rPr sz="700" b="0" spc="-25" dirty="0">
                          <a:latin typeface="Pretendard ExtraLight"/>
                          <a:cs typeface="Pretendard ExtraLight"/>
                        </a:rPr>
                        <a:t>효과</a:t>
                      </a:r>
                      <a:endParaRPr sz="700">
                        <a:latin typeface="Pretendard ExtraLight"/>
                        <a:cs typeface="Pretendard ExtraLight"/>
                      </a:endParaRPr>
                    </a:p>
                  </a:txBody>
                  <a:tcPr marL="0" marR="0" marT="34290" marB="0">
                    <a:lnL w="3175">
                      <a:solidFill>
                        <a:srgbClr val="031B4A"/>
                      </a:solidFill>
                      <a:prstDash val="dot"/>
                    </a:lnL>
                    <a:lnR w="3175">
                      <a:solidFill>
                        <a:srgbClr val="031B4A"/>
                      </a:solidFill>
                      <a:prstDash val="dot"/>
                    </a:lnR>
                    <a:lnB w="3175">
                      <a:solidFill>
                        <a:srgbClr val="031B4A"/>
                      </a:solidFill>
                      <a:prstDash val="solid"/>
                    </a:lnB>
                    <a:solidFill>
                      <a:srgbClr val="E0F7F3"/>
                    </a:solidFill>
                  </a:tcPr>
                </a:tc>
                <a:tc>
                  <a:txBody>
                    <a:bodyPr/>
                    <a:lstStyle/>
                    <a:p>
                      <a:pPr marL="14605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700" b="0" spc="-20" dirty="0">
                          <a:latin typeface="Pretendard ExtraLight"/>
                          <a:cs typeface="Pretendard ExtraLight"/>
                        </a:rPr>
                        <a:t>2.5인의</a:t>
                      </a:r>
                      <a:r>
                        <a:rPr sz="700" b="0" spc="-15" dirty="0">
                          <a:latin typeface="Pretendard ExtraLight"/>
                          <a:cs typeface="Pretendard ExtraLight"/>
                        </a:rPr>
                        <a:t> </a:t>
                      </a:r>
                      <a:r>
                        <a:rPr sz="700" b="0" spc="-35" dirty="0">
                          <a:latin typeface="Pretendard ExtraLight"/>
                          <a:cs typeface="Pretendard ExtraLight"/>
                        </a:rPr>
                        <a:t>효과</a:t>
                      </a:r>
                      <a:endParaRPr sz="700">
                        <a:latin typeface="Pretendard ExtraLight"/>
                        <a:cs typeface="Pretendard ExtraLight"/>
                      </a:endParaRPr>
                    </a:p>
                  </a:txBody>
                  <a:tcPr marL="0" marR="0" marT="34290" marB="0">
                    <a:lnL w="3175">
                      <a:solidFill>
                        <a:srgbClr val="031B4A"/>
                      </a:solidFill>
                      <a:prstDash val="dot"/>
                    </a:lnL>
                    <a:lnR w="3175">
                      <a:solidFill>
                        <a:srgbClr val="031B4A"/>
                      </a:solidFill>
                      <a:prstDash val="dot"/>
                    </a:lnR>
                    <a:lnB w="3175">
                      <a:solidFill>
                        <a:srgbClr val="031B4A"/>
                      </a:solidFill>
                      <a:prstDash val="solid"/>
                    </a:lnB>
                    <a:solidFill>
                      <a:srgbClr val="E0F7F3"/>
                    </a:solidFill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700" b="0" dirty="0">
                          <a:latin typeface="Pretendard ExtraLight"/>
                          <a:cs typeface="Pretendard ExtraLight"/>
                        </a:rPr>
                        <a:t>3인의</a:t>
                      </a:r>
                      <a:r>
                        <a:rPr sz="700" b="0" spc="-30" dirty="0">
                          <a:latin typeface="Pretendard ExtraLight"/>
                          <a:cs typeface="Pretendard ExtraLight"/>
                        </a:rPr>
                        <a:t> </a:t>
                      </a:r>
                      <a:r>
                        <a:rPr sz="700" b="0" spc="-25" dirty="0">
                          <a:latin typeface="Pretendard ExtraLight"/>
                          <a:cs typeface="Pretendard ExtraLight"/>
                        </a:rPr>
                        <a:t>효과</a:t>
                      </a:r>
                      <a:endParaRPr sz="700">
                        <a:latin typeface="Pretendard ExtraLight"/>
                        <a:cs typeface="Pretendard ExtraLight"/>
                      </a:endParaRPr>
                    </a:p>
                  </a:txBody>
                  <a:tcPr marL="0" marR="0" marT="34290" marB="0">
                    <a:lnL w="3175">
                      <a:solidFill>
                        <a:srgbClr val="031B4A"/>
                      </a:solidFill>
                      <a:prstDash val="dot"/>
                    </a:lnL>
                    <a:lnB w="3175">
                      <a:solidFill>
                        <a:srgbClr val="031B4A"/>
                      </a:solidFill>
                      <a:prstDash val="solid"/>
                    </a:lnB>
                    <a:solidFill>
                      <a:srgbClr val="E0F7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28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99695">
                        <a:lnSpc>
                          <a:spcPct val="100000"/>
                        </a:lnSpc>
                      </a:pPr>
                      <a:r>
                        <a:rPr sz="700" b="0" spc="-10" dirty="0">
                          <a:latin typeface="Pretendard ExtraLight"/>
                          <a:cs typeface="Pretendard ExtraLight"/>
                        </a:rPr>
                        <a:t>직원+로봇</a:t>
                      </a:r>
                      <a:r>
                        <a:rPr sz="700" b="0" spc="10" dirty="0">
                          <a:latin typeface="Pretendard ExtraLight"/>
                          <a:cs typeface="Pretendard ExtraLight"/>
                        </a:rPr>
                        <a:t> </a:t>
                      </a:r>
                      <a:r>
                        <a:rPr sz="700" b="0" spc="-25" dirty="0">
                          <a:latin typeface="Pretendard ExtraLight"/>
                          <a:cs typeface="Pretendard ExtraLight"/>
                        </a:rPr>
                        <a:t>비율</a:t>
                      </a:r>
                      <a:endParaRPr sz="700">
                        <a:latin typeface="Pretendard ExtraLight"/>
                        <a:cs typeface="Pretendard ExtraLight"/>
                      </a:endParaRPr>
                    </a:p>
                  </a:txBody>
                  <a:tcPr marL="0" marR="0" marT="99695" marB="0">
                    <a:lnR w="3175">
                      <a:solidFill>
                        <a:srgbClr val="031B4A"/>
                      </a:solidFill>
                      <a:prstDash val="dot"/>
                    </a:lnR>
                    <a:lnT w="3175">
                      <a:solidFill>
                        <a:srgbClr val="031B4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800" b="0" spc="-10" dirty="0">
                          <a:latin typeface="Pretendard ExtraLight"/>
                          <a:cs typeface="Pretendard ExtraLight"/>
                        </a:rPr>
                        <a:t>직원1명+로봇</a:t>
                      </a:r>
                      <a:endParaRPr sz="800">
                        <a:latin typeface="Pretendard ExtraLight"/>
                        <a:cs typeface="Pretendard ExtraLight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800" b="0" spc="-25" dirty="0">
                          <a:latin typeface="Pretendard ExtraLight"/>
                          <a:cs typeface="Pretendard ExtraLight"/>
                        </a:rPr>
                        <a:t>1대</a:t>
                      </a:r>
                      <a:endParaRPr sz="800">
                        <a:latin typeface="Pretendard ExtraLight"/>
                        <a:cs typeface="Pretendard ExtraLight"/>
                      </a:endParaRPr>
                    </a:p>
                  </a:txBody>
                  <a:tcPr marL="0" marR="0" marT="32384" marB="0">
                    <a:lnL w="3175">
                      <a:solidFill>
                        <a:srgbClr val="031B4A"/>
                      </a:solidFill>
                      <a:prstDash val="dot"/>
                    </a:lnL>
                    <a:lnR w="3175">
                      <a:solidFill>
                        <a:srgbClr val="031B4A"/>
                      </a:solidFill>
                      <a:prstDash val="dot"/>
                    </a:lnR>
                    <a:lnT w="3175">
                      <a:solidFill>
                        <a:srgbClr val="031B4A"/>
                      </a:solidFill>
                      <a:prstDash val="solid"/>
                    </a:lnT>
                    <a:lnB w="3175">
                      <a:solidFill>
                        <a:srgbClr val="031B4A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800" b="0" spc="-10" dirty="0">
                          <a:latin typeface="Pretendard ExtraLight"/>
                          <a:cs typeface="Pretendard ExtraLight"/>
                        </a:rPr>
                        <a:t>직원1명+로봇</a:t>
                      </a:r>
                      <a:endParaRPr sz="800">
                        <a:latin typeface="Pretendard ExtraLight"/>
                        <a:cs typeface="Pretendard ExtraLight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800" b="0" spc="-25" dirty="0">
                          <a:latin typeface="Pretendard ExtraLight"/>
                          <a:cs typeface="Pretendard ExtraLight"/>
                        </a:rPr>
                        <a:t>2대</a:t>
                      </a:r>
                      <a:endParaRPr sz="800">
                        <a:latin typeface="Pretendard ExtraLight"/>
                        <a:cs typeface="Pretendard ExtraLight"/>
                      </a:endParaRPr>
                    </a:p>
                  </a:txBody>
                  <a:tcPr marL="0" marR="0" marT="32384" marB="0">
                    <a:lnL w="3175">
                      <a:solidFill>
                        <a:srgbClr val="031B4A"/>
                      </a:solidFill>
                      <a:prstDash val="dot"/>
                    </a:lnL>
                    <a:lnR w="3175">
                      <a:solidFill>
                        <a:srgbClr val="031B4A"/>
                      </a:solidFill>
                      <a:prstDash val="dot"/>
                    </a:lnR>
                    <a:lnT w="3175">
                      <a:solidFill>
                        <a:srgbClr val="031B4A"/>
                      </a:solidFill>
                      <a:prstDash val="solid"/>
                    </a:lnT>
                    <a:lnB w="3175">
                      <a:solidFill>
                        <a:srgbClr val="031B4A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800" b="0" spc="-10" dirty="0">
                          <a:latin typeface="Pretendard ExtraLight"/>
                          <a:cs typeface="Pretendard ExtraLight"/>
                        </a:rPr>
                        <a:t>직원2명+로봇</a:t>
                      </a:r>
                      <a:endParaRPr sz="800">
                        <a:latin typeface="Pretendard ExtraLight"/>
                        <a:cs typeface="Pretendard ExtraLight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800" b="0" spc="-25" dirty="0">
                          <a:latin typeface="Pretendard ExtraLight"/>
                          <a:cs typeface="Pretendard ExtraLight"/>
                        </a:rPr>
                        <a:t>1대</a:t>
                      </a:r>
                      <a:endParaRPr sz="800">
                        <a:latin typeface="Pretendard ExtraLight"/>
                        <a:cs typeface="Pretendard ExtraLight"/>
                      </a:endParaRPr>
                    </a:p>
                  </a:txBody>
                  <a:tcPr marL="0" marR="0" marT="32384" marB="0">
                    <a:lnL w="3175">
                      <a:solidFill>
                        <a:srgbClr val="031B4A"/>
                      </a:solidFill>
                      <a:prstDash val="dot"/>
                    </a:lnL>
                    <a:lnR w="3175">
                      <a:solidFill>
                        <a:srgbClr val="031B4A"/>
                      </a:solidFill>
                      <a:prstDash val="dot"/>
                    </a:lnR>
                    <a:lnT w="3175">
                      <a:solidFill>
                        <a:srgbClr val="031B4A"/>
                      </a:solidFill>
                      <a:prstDash val="solid"/>
                    </a:lnT>
                    <a:lnB w="3175">
                      <a:solidFill>
                        <a:srgbClr val="031B4A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800" b="0" spc="-10" dirty="0">
                          <a:latin typeface="Pretendard ExtraLight"/>
                          <a:cs typeface="Pretendard ExtraLight"/>
                        </a:rPr>
                        <a:t>직원2명+로봇</a:t>
                      </a:r>
                      <a:endParaRPr sz="800">
                        <a:latin typeface="Pretendard ExtraLight"/>
                        <a:cs typeface="Pretendard ExtraLight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800" b="0" spc="-25" dirty="0">
                          <a:latin typeface="Pretendard ExtraLight"/>
                          <a:cs typeface="Pretendard ExtraLight"/>
                        </a:rPr>
                        <a:t>2대</a:t>
                      </a:r>
                      <a:endParaRPr sz="800">
                        <a:latin typeface="Pretendard ExtraLight"/>
                        <a:cs typeface="Pretendard ExtraLight"/>
                      </a:endParaRPr>
                    </a:p>
                  </a:txBody>
                  <a:tcPr marL="0" marR="0" marT="32384" marB="0">
                    <a:lnL w="3175">
                      <a:solidFill>
                        <a:srgbClr val="031B4A"/>
                      </a:solidFill>
                      <a:prstDash val="dot"/>
                    </a:lnL>
                    <a:lnT w="3175">
                      <a:solidFill>
                        <a:srgbClr val="031B4A"/>
                      </a:solidFill>
                      <a:prstDash val="solid"/>
                    </a:lnT>
                    <a:lnB w="3175">
                      <a:solidFill>
                        <a:srgbClr val="031B4A"/>
                      </a:solidFill>
                      <a:prstDash val="dot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748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99695" marB="0">
                    <a:lnR w="3175">
                      <a:solidFill>
                        <a:srgbClr val="031B4A"/>
                      </a:solidFill>
                      <a:prstDash val="dot"/>
                    </a:lnR>
                    <a:lnT w="3175">
                      <a:solidFill>
                        <a:srgbClr val="031B4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31B4A"/>
                      </a:solidFill>
                      <a:prstDash val="dot"/>
                    </a:lnL>
                    <a:lnR w="3175">
                      <a:solidFill>
                        <a:srgbClr val="031B4A"/>
                      </a:solidFill>
                      <a:prstDash val="dot"/>
                    </a:lnR>
                    <a:lnT w="3175">
                      <a:solidFill>
                        <a:srgbClr val="031B4A"/>
                      </a:solidFill>
                      <a:prstDash val="dot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31B4A"/>
                      </a:solidFill>
                      <a:prstDash val="dot"/>
                    </a:lnL>
                    <a:lnR w="3175">
                      <a:solidFill>
                        <a:srgbClr val="031B4A"/>
                      </a:solidFill>
                      <a:prstDash val="dot"/>
                    </a:lnR>
                    <a:lnT w="3175">
                      <a:solidFill>
                        <a:srgbClr val="031B4A"/>
                      </a:solidFill>
                      <a:prstDash val="dot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31B4A"/>
                      </a:solidFill>
                      <a:prstDash val="dot"/>
                    </a:lnL>
                    <a:lnR w="3175">
                      <a:solidFill>
                        <a:srgbClr val="031B4A"/>
                      </a:solidFill>
                      <a:prstDash val="dot"/>
                    </a:lnR>
                    <a:lnT w="3175">
                      <a:solidFill>
                        <a:srgbClr val="031B4A"/>
                      </a:solidFill>
                      <a:prstDash val="dot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31B4A"/>
                      </a:solidFill>
                      <a:prstDash val="dot"/>
                    </a:lnL>
                    <a:lnT w="3175">
                      <a:solidFill>
                        <a:srgbClr val="031B4A"/>
                      </a:solidFill>
                      <a:prstDash val="dot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47" name="object 47"/>
          <p:cNvGrpSpPr/>
          <p:nvPr/>
        </p:nvGrpSpPr>
        <p:grpSpPr>
          <a:xfrm>
            <a:off x="5729096" y="4266907"/>
            <a:ext cx="260985" cy="290195"/>
            <a:chOff x="5729096" y="4266907"/>
            <a:chExt cx="260985" cy="290195"/>
          </a:xfrm>
        </p:grpSpPr>
        <p:pic>
          <p:nvPicPr>
            <p:cNvPr id="48" name="object 4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57112" y="4266907"/>
              <a:ext cx="132410" cy="290029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29096" y="4401375"/>
              <a:ext cx="132461" cy="107696"/>
            </a:xfrm>
            <a:prstGeom prst="rect">
              <a:avLst/>
            </a:prstGeom>
          </p:spPr>
        </p:pic>
      </p:grpSp>
      <p:grpSp>
        <p:nvGrpSpPr>
          <p:cNvPr id="50" name="object 50"/>
          <p:cNvGrpSpPr/>
          <p:nvPr/>
        </p:nvGrpSpPr>
        <p:grpSpPr>
          <a:xfrm>
            <a:off x="6414770" y="4266907"/>
            <a:ext cx="356235" cy="290195"/>
            <a:chOff x="6414770" y="4266907"/>
            <a:chExt cx="356235" cy="290195"/>
          </a:xfrm>
        </p:grpSpPr>
        <p:pic>
          <p:nvPicPr>
            <p:cNvPr id="51" name="object 5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542786" y="4266907"/>
              <a:ext cx="132410" cy="290029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414770" y="4401375"/>
              <a:ext cx="132460" cy="107696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638417" y="4266907"/>
              <a:ext cx="132410" cy="290029"/>
            </a:xfrm>
            <a:prstGeom prst="rect">
              <a:avLst/>
            </a:prstGeom>
          </p:spPr>
        </p:pic>
      </p:grpSp>
      <p:grpSp>
        <p:nvGrpSpPr>
          <p:cNvPr id="54" name="object 54"/>
          <p:cNvGrpSpPr/>
          <p:nvPr/>
        </p:nvGrpSpPr>
        <p:grpSpPr>
          <a:xfrm>
            <a:off x="7105015" y="4266907"/>
            <a:ext cx="398780" cy="290195"/>
            <a:chOff x="7105015" y="4266907"/>
            <a:chExt cx="398780" cy="290195"/>
          </a:xfrm>
        </p:grpSpPr>
        <p:pic>
          <p:nvPicPr>
            <p:cNvPr id="55" name="object 5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70826" y="4266907"/>
              <a:ext cx="132410" cy="290029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105015" y="4401375"/>
              <a:ext cx="270255" cy="107696"/>
            </a:xfrm>
            <a:prstGeom prst="rect">
              <a:avLst/>
            </a:prstGeom>
          </p:spPr>
        </p:pic>
      </p:grpSp>
      <p:grpSp>
        <p:nvGrpSpPr>
          <p:cNvPr id="57" name="object 57"/>
          <p:cNvGrpSpPr/>
          <p:nvPr/>
        </p:nvGrpSpPr>
        <p:grpSpPr>
          <a:xfrm>
            <a:off x="7808976" y="4266907"/>
            <a:ext cx="490855" cy="290195"/>
            <a:chOff x="7808976" y="4266907"/>
            <a:chExt cx="490855" cy="290195"/>
          </a:xfrm>
        </p:grpSpPr>
        <p:pic>
          <p:nvPicPr>
            <p:cNvPr id="58" name="object 5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074660" y="4266907"/>
              <a:ext cx="132410" cy="290029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808976" y="4401375"/>
              <a:ext cx="270128" cy="107696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166989" y="4266907"/>
              <a:ext cx="132410" cy="290029"/>
            </a:xfrm>
            <a:prstGeom prst="rect">
              <a:avLst/>
            </a:prstGeom>
          </p:spPr>
        </p:pic>
      </p:grpSp>
      <p:sp>
        <p:nvSpPr>
          <p:cNvPr id="61" name="object 61"/>
          <p:cNvSpPr txBox="1"/>
          <p:nvPr/>
        </p:nvSpPr>
        <p:spPr>
          <a:xfrm>
            <a:off x="5789421" y="2187701"/>
            <a:ext cx="68580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0" spc="-50" dirty="0">
                <a:latin typeface="이사만루체 Light"/>
                <a:cs typeface="이사만루체 Light"/>
              </a:rPr>
              <a:t>직원만</a:t>
            </a:r>
            <a:r>
              <a:rPr sz="700" b="0" spc="25" dirty="0">
                <a:latin typeface="이사만루체 Light"/>
                <a:cs typeface="이사만루체 Light"/>
              </a:rPr>
              <a:t> </a:t>
            </a:r>
            <a:r>
              <a:rPr sz="700" b="0" spc="-60" dirty="0">
                <a:latin typeface="이사만루체 Light"/>
                <a:cs typeface="이사만루체 Light"/>
              </a:rPr>
              <a:t>고용했을</a:t>
            </a:r>
            <a:r>
              <a:rPr sz="700" b="0" spc="15" dirty="0">
                <a:latin typeface="이사만루체 Light"/>
                <a:cs typeface="이사만루체 Light"/>
              </a:rPr>
              <a:t> </a:t>
            </a:r>
            <a:r>
              <a:rPr sz="700" b="0" spc="-50" dirty="0">
                <a:latin typeface="이사만루체 Light"/>
                <a:cs typeface="이사만루체 Light"/>
              </a:rPr>
              <a:t>때</a:t>
            </a:r>
            <a:endParaRPr sz="700">
              <a:latin typeface="이사만루체 Light"/>
              <a:cs typeface="이사만루체 Light"/>
            </a:endParaRPr>
          </a:p>
        </p:txBody>
      </p:sp>
      <p:grpSp>
        <p:nvGrpSpPr>
          <p:cNvPr id="62" name="object 62"/>
          <p:cNvGrpSpPr/>
          <p:nvPr/>
        </p:nvGrpSpPr>
        <p:grpSpPr>
          <a:xfrm>
            <a:off x="5623814" y="2212215"/>
            <a:ext cx="97790" cy="302260"/>
            <a:chOff x="5623814" y="2212215"/>
            <a:chExt cx="97790" cy="302260"/>
          </a:xfrm>
        </p:grpSpPr>
        <p:sp>
          <p:nvSpPr>
            <p:cNvPr id="63" name="object 63"/>
            <p:cNvSpPr/>
            <p:nvPr/>
          </p:nvSpPr>
          <p:spPr>
            <a:xfrm>
              <a:off x="5623814" y="2212215"/>
              <a:ext cx="97790" cy="87630"/>
            </a:xfrm>
            <a:custGeom>
              <a:avLst/>
              <a:gdLst/>
              <a:ahLst/>
              <a:cxnLst/>
              <a:rect l="l" t="t" r="r" b="b"/>
              <a:pathLst>
                <a:path w="97789" h="87630">
                  <a:moveTo>
                    <a:pt x="97199" y="0"/>
                  </a:moveTo>
                  <a:lnTo>
                    <a:pt x="0" y="0"/>
                  </a:lnTo>
                  <a:lnTo>
                    <a:pt x="0" y="87246"/>
                  </a:lnTo>
                  <a:lnTo>
                    <a:pt x="97199" y="87246"/>
                  </a:lnTo>
                  <a:lnTo>
                    <a:pt x="97199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5623814" y="2426718"/>
              <a:ext cx="97790" cy="87630"/>
            </a:xfrm>
            <a:custGeom>
              <a:avLst/>
              <a:gdLst/>
              <a:ahLst/>
              <a:cxnLst/>
              <a:rect l="l" t="t" r="r" b="b"/>
              <a:pathLst>
                <a:path w="97789" h="87630">
                  <a:moveTo>
                    <a:pt x="97199" y="0"/>
                  </a:moveTo>
                  <a:lnTo>
                    <a:pt x="0" y="0"/>
                  </a:lnTo>
                  <a:lnTo>
                    <a:pt x="0" y="87246"/>
                  </a:lnTo>
                  <a:lnTo>
                    <a:pt x="97199" y="87246"/>
                  </a:lnTo>
                  <a:lnTo>
                    <a:pt x="97199" y="0"/>
                  </a:lnTo>
                  <a:close/>
                </a:path>
              </a:pathLst>
            </a:custGeom>
            <a:solidFill>
              <a:srgbClr val="69D6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5" name="object 65"/>
          <p:cNvSpPr txBox="1"/>
          <p:nvPr/>
        </p:nvSpPr>
        <p:spPr>
          <a:xfrm>
            <a:off x="5786373" y="2402204"/>
            <a:ext cx="37846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0" spc="-45" dirty="0">
                <a:latin typeface="이사만루체 Light"/>
                <a:cs typeface="이사만루체 Light"/>
              </a:rPr>
              <a:t>직원+로봇</a:t>
            </a:r>
            <a:endParaRPr sz="700">
              <a:latin typeface="이사만루체 Light"/>
              <a:cs typeface="이사만루체 Light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5626989" y="2614040"/>
            <a:ext cx="49085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0" spc="-10" dirty="0">
                <a:latin typeface="이사만루체 Light"/>
                <a:cs typeface="이사만루체 Light"/>
              </a:rPr>
              <a:t>X1.5</a:t>
            </a:r>
            <a:r>
              <a:rPr sz="700" b="0" spc="-35" dirty="0">
                <a:latin typeface="이사만루체 Light"/>
                <a:cs typeface="이사만루체 Light"/>
              </a:rPr>
              <a:t> </a:t>
            </a:r>
            <a:r>
              <a:rPr sz="700" b="0" dirty="0">
                <a:latin typeface="이사만루체 Light"/>
                <a:cs typeface="이사만루체 Light"/>
              </a:rPr>
              <a:t>배</a:t>
            </a:r>
            <a:r>
              <a:rPr sz="700" b="0" spc="-25" dirty="0">
                <a:latin typeface="이사만루체 Light"/>
                <a:cs typeface="이사만루체 Light"/>
              </a:rPr>
              <a:t> 인원,</a:t>
            </a:r>
            <a:endParaRPr sz="700">
              <a:latin typeface="이사만루체 Light"/>
              <a:cs typeface="이사만루체 Light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5704713" y="2720720"/>
            <a:ext cx="33655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7780">
              <a:lnSpc>
                <a:spcPct val="100000"/>
              </a:lnSpc>
              <a:spcBef>
                <a:spcPts val="95"/>
              </a:spcBef>
            </a:pPr>
            <a:r>
              <a:rPr sz="700" b="0" spc="-20" dirty="0">
                <a:latin typeface="이사만루체 Light"/>
                <a:cs typeface="이사만루체 Light"/>
              </a:rPr>
              <a:t>36만원</a:t>
            </a:r>
            <a:r>
              <a:rPr sz="700" b="0" spc="500" dirty="0">
                <a:latin typeface="이사만루체 Light"/>
                <a:cs typeface="이사만루체 Light"/>
              </a:rPr>
              <a:t> </a:t>
            </a:r>
            <a:r>
              <a:rPr sz="700" b="0" spc="-55" dirty="0">
                <a:latin typeface="이사만루체 Light"/>
                <a:cs typeface="이사만루체 Light"/>
              </a:rPr>
              <a:t>절감효과</a:t>
            </a:r>
            <a:endParaRPr sz="700">
              <a:latin typeface="이사만루체 Light"/>
              <a:cs typeface="이사만루체 Light"/>
            </a:endParaRPr>
          </a:p>
        </p:txBody>
      </p:sp>
      <p:pic>
        <p:nvPicPr>
          <p:cNvPr id="68" name="object 68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748401" y="2959226"/>
            <a:ext cx="245110" cy="233044"/>
          </a:xfrm>
          <a:prstGeom prst="rect">
            <a:avLst/>
          </a:prstGeom>
        </p:spPr>
      </p:pic>
      <p:sp>
        <p:nvSpPr>
          <p:cNvPr id="69" name="object 69"/>
          <p:cNvSpPr txBox="1"/>
          <p:nvPr/>
        </p:nvSpPr>
        <p:spPr>
          <a:xfrm>
            <a:off x="6304534" y="2368753"/>
            <a:ext cx="42418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0" spc="-110" dirty="0">
                <a:latin typeface="이사만루체 Light"/>
                <a:cs typeface="이사만루체 Light"/>
              </a:rPr>
              <a:t>X2</a:t>
            </a:r>
            <a:r>
              <a:rPr sz="700" b="0" spc="15" dirty="0">
                <a:latin typeface="이사만루체 Light"/>
                <a:cs typeface="이사만루체 Light"/>
              </a:rPr>
              <a:t> </a:t>
            </a:r>
            <a:r>
              <a:rPr sz="700" b="0" dirty="0">
                <a:latin typeface="이사만루체 Light"/>
                <a:cs typeface="이사만루체 Light"/>
              </a:rPr>
              <a:t>배</a:t>
            </a:r>
            <a:r>
              <a:rPr sz="700" b="0" spc="-15" dirty="0">
                <a:latin typeface="이사만루체 Light"/>
                <a:cs typeface="이사만루체 Light"/>
              </a:rPr>
              <a:t> </a:t>
            </a:r>
            <a:r>
              <a:rPr sz="700" b="0" spc="-25" dirty="0">
                <a:latin typeface="이사만루체 Light"/>
                <a:cs typeface="이사만루체 Light"/>
              </a:rPr>
              <a:t>인원,</a:t>
            </a:r>
            <a:endParaRPr sz="700">
              <a:latin typeface="이사만루체 Light"/>
              <a:cs typeface="이사만루체 Light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6350253" y="2475991"/>
            <a:ext cx="33782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7780">
              <a:lnSpc>
                <a:spcPct val="100000"/>
              </a:lnSpc>
              <a:spcBef>
                <a:spcPts val="95"/>
              </a:spcBef>
            </a:pPr>
            <a:r>
              <a:rPr sz="700" b="0" spc="-20" dirty="0">
                <a:latin typeface="이사만루체 Light"/>
                <a:cs typeface="이사만루체 Light"/>
              </a:rPr>
              <a:t>71만원</a:t>
            </a:r>
            <a:r>
              <a:rPr sz="700" b="0" spc="500" dirty="0">
                <a:latin typeface="이사만루체 Light"/>
                <a:cs typeface="이사만루체 Light"/>
              </a:rPr>
              <a:t> </a:t>
            </a:r>
            <a:r>
              <a:rPr sz="700" b="0" spc="-45" dirty="0">
                <a:latin typeface="이사만루체 Light"/>
                <a:cs typeface="이사만루체 Light"/>
              </a:rPr>
              <a:t>절감효과</a:t>
            </a:r>
            <a:endParaRPr sz="700">
              <a:latin typeface="이사만루체 Light"/>
              <a:cs typeface="이사만루체 Light"/>
            </a:endParaRPr>
          </a:p>
        </p:txBody>
      </p:sp>
      <p:grpSp>
        <p:nvGrpSpPr>
          <p:cNvPr id="71" name="object 71"/>
          <p:cNvGrpSpPr/>
          <p:nvPr/>
        </p:nvGrpSpPr>
        <p:grpSpPr>
          <a:xfrm>
            <a:off x="6392671" y="2501772"/>
            <a:ext cx="854710" cy="445770"/>
            <a:chOff x="6392671" y="2501772"/>
            <a:chExt cx="854710" cy="445770"/>
          </a:xfrm>
        </p:grpSpPr>
        <p:pic>
          <p:nvPicPr>
            <p:cNvPr id="72" name="object 7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392671" y="2714370"/>
              <a:ext cx="245109" cy="233044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002144" y="2501772"/>
              <a:ext cx="245236" cy="233172"/>
            </a:xfrm>
            <a:prstGeom prst="rect">
              <a:avLst/>
            </a:prstGeom>
          </p:spPr>
        </p:pic>
      </p:grpSp>
      <p:sp>
        <p:nvSpPr>
          <p:cNvPr id="74" name="object 74"/>
          <p:cNvSpPr txBox="1"/>
          <p:nvPr/>
        </p:nvSpPr>
        <p:spPr>
          <a:xfrm>
            <a:off x="4800346" y="1189900"/>
            <a:ext cx="3547110" cy="992505"/>
          </a:xfrm>
          <a:prstGeom prst="rect">
            <a:avLst/>
          </a:prstGeom>
        </p:spPr>
        <p:txBody>
          <a:bodyPr vert="horz" wrap="square" lIns="0" tIns="107950" rIns="0" bIns="0" rtlCol="0">
            <a:spAutoFit/>
          </a:bodyPr>
          <a:lstStyle/>
          <a:p>
            <a:pPr marL="171450" indent="-158750">
              <a:lnSpc>
                <a:spcPct val="100000"/>
              </a:lnSpc>
              <a:spcBef>
                <a:spcPts val="850"/>
              </a:spcBef>
              <a:buChar char="■"/>
              <a:tabLst>
                <a:tab pos="171450" algn="l"/>
              </a:tabLst>
            </a:pPr>
            <a:r>
              <a:rPr sz="1100" b="0" dirty="0">
                <a:latin typeface="페이퍼로지 5 Medium"/>
                <a:cs typeface="페이퍼로지 5 Medium"/>
              </a:rPr>
              <a:t>인건비</a:t>
            </a:r>
            <a:r>
              <a:rPr sz="1100" b="0" spc="30" dirty="0">
                <a:latin typeface="페이퍼로지 5 Medium"/>
                <a:cs typeface="페이퍼로지 5 Medium"/>
              </a:rPr>
              <a:t> </a:t>
            </a:r>
            <a:r>
              <a:rPr sz="1100" b="0" dirty="0">
                <a:latin typeface="페이퍼로지 5 Medium"/>
                <a:cs typeface="페이퍼로지 5 Medium"/>
              </a:rPr>
              <a:t>월</a:t>
            </a:r>
            <a:r>
              <a:rPr sz="1100" b="0" spc="40" dirty="0">
                <a:latin typeface="페이퍼로지 5 Medium"/>
                <a:cs typeface="페이퍼로지 5 Medium"/>
              </a:rPr>
              <a:t> </a:t>
            </a:r>
            <a:r>
              <a:rPr sz="1100" b="0" dirty="0">
                <a:latin typeface="페이퍼로지 5 Medium"/>
                <a:cs typeface="페이퍼로지 5 Medium"/>
              </a:rPr>
              <a:t>고정비용</a:t>
            </a:r>
            <a:r>
              <a:rPr sz="1100" b="0" spc="20" dirty="0">
                <a:latin typeface="페이퍼로지 5 Medium"/>
                <a:cs typeface="페이퍼로지 5 Medium"/>
              </a:rPr>
              <a:t> </a:t>
            </a:r>
            <a:r>
              <a:rPr sz="1100" b="0" spc="-20" dirty="0">
                <a:latin typeface="페이퍼로지 5 Medium"/>
                <a:cs typeface="페이퍼로지 5 Medium"/>
              </a:rPr>
              <a:t>비교(예)</a:t>
            </a:r>
            <a:endParaRPr sz="1100">
              <a:latin typeface="페이퍼로지 5 Medium"/>
              <a:cs typeface="페이퍼로지 5 Medium"/>
            </a:endParaRPr>
          </a:p>
          <a:p>
            <a:pPr marL="72390" marR="5080">
              <a:lnSpc>
                <a:spcPct val="150500"/>
              </a:lnSpc>
              <a:spcBef>
                <a:spcPts val="85"/>
              </a:spcBef>
            </a:pPr>
            <a:r>
              <a:rPr sz="1050" b="0" spc="-55" dirty="0">
                <a:latin typeface="이사만루체 Light"/>
                <a:cs typeface="이사만루체 Light"/>
              </a:rPr>
              <a:t>서빙로봇</a:t>
            </a:r>
            <a:r>
              <a:rPr sz="1050" b="0" dirty="0">
                <a:latin typeface="이사만루체 Light"/>
                <a:cs typeface="이사만루체 Light"/>
              </a:rPr>
              <a:t> </a:t>
            </a:r>
            <a:r>
              <a:rPr sz="1050" b="0" spc="-85" dirty="0">
                <a:latin typeface="이사만루체 Light"/>
                <a:cs typeface="이사만루체 Light"/>
              </a:rPr>
              <a:t>2대가</a:t>
            </a:r>
            <a:r>
              <a:rPr sz="1050" b="0" spc="15" dirty="0">
                <a:latin typeface="이사만루체 Light"/>
                <a:cs typeface="이사만루체 Light"/>
              </a:rPr>
              <a:t> </a:t>
            </a:r>
            <a:r>
              <a:rPr sz="1050" b="0" spc="-20" dirty="0">
                <a:latin typeface="이사만루체 Light"/>
                <a:cs typeface="이사만루체 Light"/>
              </a:rPr>
              <a:t>사람</a:t>
            </a:r>
            <a:r>
              <a:rPr sz="1050" b="0" spc="30" dirty="0">
                <a:latin typeface="이사만루체 Light"/>
                <a:cs typeface="이사만루체 Light"/>
              </a:rPr>
              <a:t> </a:t>
            </a:r>
            <a:r>
              <a:rPr sz="1050" b="0" dirty="0">
                <a:latin typeface="이사만루체 Light"/>
                <a:cs typeface="이사만루체 Light"/>
              </a:rPr>
              <a:t>1명의</a:t>
            </a:r>
            <a:r>
              <a:rPr sz="1050" b="0" spc="20" dirty="0">
                <a:latin typeface="이사만루체 Light"/>
                <a:cs typeface="이사만루체 Light"/>
              </a:rPr>
              <a:t> </a:t>
            </a:r>
            <a:r>
              <a:rPr sz="1050" b="0" spc="-45" dirty="0">
                <a:latin typeface="이사만루체 Light"/>
                <a:cs typeface="이사만루체 Light"/>
              </a:rPr>
              <a:t>역할을</a:t>
            </a:r>
            <a:r>
              <a:rPr sz="1050" b="0" spc="15" dirty="0">
                <a:latin typeface="이사만루체 Light"/>
                <a:cs typeface="이사만루체 Light"/>
              </a:rPr>
              <a:t> </a:t>
            </a:r>
            <a:r>
              <a:rPr sz="1050" b="0" spc="-55" dirty="0">
                <a:latin typeface="이사만루체 Light"/>
                <a:cs typeface="이사만루체 Light"/>
              </a:rPr>
              <a:t>대체한다고</a:t>
            </a:r>
            <a:r>
              <a:rPr sz="1050" b="0" spc="20" dirty="0">
                <a:latin typeface="이사만루체 Light"/>
                <a:cs typeface="이사만루체 Light"/>
              </a:rPr>
              <a:t> </a:t>
            </a:r>
            <a:r>
              <a:rPr sz="1050" b="0" spc="-55" dirty="0">
                <a:latin typeface="이사만루체 Light"/>
                <a:cs typeface="이사만루체 Light"/>
              </a:rPr>
              <a:t>가정했을</a:t>
            </a:r>
            <a:r>
              <a:rPr sz="1050" b="0" spc="15" dirty="0">
                <a:latin typeface="이사만루체 Light"/>
                <a:cs typeface="이사만루체 Light"/>
              </a:rPr>
              <a:t> </a:t>
            </a:r>
            <a:r>
              <a:rPr sz="1050" b="0" spc="-25" dirty="0">
                <a:latin typeface="이사만루체 Light"/>
                <a:cs typeface="이사만루체 Light"/>
              </a:rPr>
              <a:t>때, </a:t>
            </a:r>
            <a:r>
              <a:rPr sz="1050" b="0" spc="-10" dirty="0">
                <a:latin typeface="이사만루체 Light"/>
                <a:cs typeface="이사만루체 Light"/>
              </a:rPr>
              <a:t>직원1명+로봇1대로</a:t>
            </a:r>
            <a:r>
              <a:rPr sz="1050" b="0" spc="-60" dirty="0">
                <a:latin typeface="이사만루체 Light"/>
                <a:cs typeface="이사만루체 Light"/>
              </a:rPr>
              <a:t> </a:t>
            </a:r>
            <a:r>
              <a:rPr sz="1050" b="0" u="sng" dirty="0">
                <a:uFill>
                  <a:solidFill>
                    <a:srgbClr val="000000"/>
                  </a:solidFill>
                </a:uFill>
                <a:latin typeface="이사만루체 Light"/>
                <a:cs typeface="이사만루체 Light"/>
              </a:rPr>
              <a:t>1.5명의</a:t>
            </a:r>
            <a:r>
              <a:rPr sz="1050" b="0" u="sng" spc="-50" dirty="0">
                <a:uFill>
                  <a:solidFill>
                    <a:srgbClr val="000000"/>
                  </a:solidFill>
                </a:uFill>
                <a:latin typeface="이사만루체 Light"/>
                <a:cs typeface="이사만루체 Light"/>
              </a:rPr>
              <a:t> </a:t>
            </a:r>
            <a:r>
              <a:rPr sz="1050" b="0" u="sng" spc="-10" dirty="0">
                <a:uFill>
                  <a:solidFill>
                    <a:srgbClr val="000000"/>
                  </a:solidFill>
                </a:uFill>
                <a:latin typeface="이사만루체 Light"/>
                <a:cs typeface="이사만루체 Light"/>
              </a:rPr>
              <a:t>인원 </a:t>
            </a:r>
            <a:r>
              <a:rPr sz="1050" b="0" u="sng" spc="-45" dirty="0">
                <a:uFill>
                  <a:solidFill>
                    <a:srgbClr val="000000"/>
                  </a:solidFill>
                </a:uFill>
                <a:latin typeface="이사만루체 Light"/>
                <a:cs typeface="이사만루체 Light"/>
              </a:rPr>
              <a:t>효과와</a:t>
            </a:r>
            <a:r>
              <a:rPr sz="1050" b="0" u="sng" spc="-20" dirty="0">
                <a:uFill>
                  <a:solidFill>
                    <a:srgbClr val="000000"/>
                  </a:solidFill>
                </a:uFill>
                <a:latin typeface="이사만루체 Light"/>
                <a:cs typeface="이사만루체 Light"/>
              </a:rPr>
              <a:t> </a:t>
            </a:r>
            <a:r>
              <a:rPr sz="1050" b="0" u="sng" spc="-100" dirty="0">
                <a:uFill>
                  <a:solidFill>
                    <a:srgbClr val="000000"/>
                  </a:solidFill>
                </a:uFill>
                <a:latin typeface="이사만루체 Light"/>
                <a:cs typeface="이사만루체 Light"/>
              </a:rPr>
              <a:t>36만원의</a:t>
            </a:r>
            <a:r>
              <a:rPr sz="1050" b="0" u="sng" spc="30" dirty="0">
                <a:uFill>
                  <a:solidFill>
                    <a:srgbClr val="000000"/>
                  </a:solidFill>
                </a:uFill>
                <a:latin typeface="이사만루체 Light"/>
                <a:cs typeface="이사만루체 Light"/>
              </a:rPr>
              <a:t> </a:t>
            </a:r>
            <a:r>
              <a:rPr sz="1050" b="0" u="sng" spc="-20" dirty="0">
                <a:uFill>
                  <a:solidFill>
                    <a:srgbClr val="000000"/>
                  </a:solidFill>
                </a:uFill>
                <a:latin typeface="이사만루체 Light"/>
                <a:cs typeface="이사만루체 Light"/>
              </a:rPr>
              <a:t>고정 비용 </a:t>
            </a:r>
            <a:r>
              <a:rPr sz="1050" b="0" u="sng" spc="-25" dirty="0">
                <a:uFill>
                  <a:solidFill>
                    <a:srgbClr val="000000"/>
                  </a:solidFill>
                </a:uFill>
                <a:latin typeface="이사만루체 Light"/>
                <a:cs typeface="이사만루체 Light"/>
              </a:rPr>
              <a:t>절감</a:t>
            </a:r>
            <a:endParaRPr sz="1050">
              <a:latin typeface="이사만루체 Light"/>
              <a:cs typeface="이사만루체 Light"/>
            </a:endParaRPr>
          </a:p>
          <a:p>
            <a:pPr marR="368300" algn="r">
              <a:lnSpc>
                <a:spcPct val="100000"/>
              </a:lnSpc>
              <a:spcBef>
                <a:spcPts val="825"/>
              </a:spcBef>
            </a:pPr>
            <a:r>
              <a:rPr sz="700" b="0" spc="-25" dirty="0">
                <a:latin typeface="이사만루체 Light"/>
                <a:cs typeface="이사만루체 Light"/>
              </a:rPr>
              <a:t>X1.5배</a:t>
            </a:r>
            <a:r>
              <a:rPr sz="700" b="0" spc="-10" dirty="0">
                <a:latin typeface="이사만루체 Light"/>
                <a:cs typeface="이사만루체 Light"/>
              </a:rPr>
              <a:t> </a:t>
            </a:r>
            <a:r>
              <a:rPr sz="700" b="0" spc="-25" dirty="0">
                <a:latin typeface="이사만루체 Light"/>
                <a:cs typeface="이사만루체 Light"/>
              </a:rPr>
              <a:t>인원,</a:t>
            </a:r>
            <a:endParaRPr sz="700">
              <a:latin typeface="이사만루체 Light"/>
              <a:cs typeface="이사만루체 Light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6857745" y="2157729"/>
            <a:ext cx="1062990" cy="3441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57555" algn="l"/>
              </a:tabLst>
            </a:pPr>
            <a:r>
              <a:rPr sz="700" b="0" spc="-35" dirty="0">
                <a:latin typeface="이사만루체 Light"/>
                <a:cs typeface="이사만루체 Light"/>
              </a:rPr>
              <a:t>X1.25</a:t>
            </a:r>
            <a:r>
              <a:rPr sz="700" b="0" spc="-10" dirty="0">
                <a:latin typeface="이사만루체 Light"/>
                <a:cs typeface="이사만루체 Light"/>
              </a:rPr>
              <a:t> </a:t>
            </a:r>
            <a:r>
              <a:rPr sz="700" b="0" dirty="0">
                <a:latin typeface="이사만루체 Light"/>
                <a:cs typeface="이사만루체 Light"/>
              </a:rPr>
              <a:t>배</a:t>
            </a:r>
            <a:r>
              <a:rPr sz="700" b="0" spc="-25" dirty="0">
                <a:latin typeface="이사만루체 Light"/>
                <a:cs typeface="이사만루체 Light"/>
              </a:rPr>
              <a:t> 인원,</a:t>
            </a:r>
            <a:r>
              <a:rPr sz="700" b="0" dirty="0">
                <a:latin typeface="이사만루체 Light"/>
                <a:cs typeface="이사만루체 Light"/>
              </a:rPr>
              <a:t>	</a:t>
            </a:r>
            <a:r>
              <a:rPr sz="700" b="0" spc="-20" dirty="0">
                <a:latin typeface="이사만루체 Light"/>
                <a:cs typeface="이사만루체 Light"/>
              </a:rPr>
              <a:t>71만원</a:t>
            </a:r>
            <a:endParaRPr sz="700">
              <a:latin typeface="이사만루체 Light"/>
              <a:cs typeface="이사만루체 Light"/>
            </a:endParaRPr>
          </a:p>
          <a:p>
            <a:pPr marL="114300" marR="5080" indent="17780">
              <a:lnSpc>
                <a:spcPct val="100000"/>
              </a:lnSpc>
              <a:tabLst>
                <a:tab pos="739140" algn="l"/>
              </a:tabLst>
            </a:pPr>
            <a:r>
              <a:rPr sz="700" b="0" spc="-20" dirty="0">
                <a:latin typeface="이사만루체 Light"/>
                <a:cs typeface="이사만루체 Light"/>
              </a:rPr>
              <a:t>36만원</a:t>
            </a:r>
            <a:r>
              <a:rPr sz="700" b="0" dirty="0">
                <a:latin typeface="이사만루체 Light"/>
                <a:cs typeface="이사만루체 Light"/>
              </a:rPr>
              <a:t>	</a:t>
            </a:r>
            <a:r>
              <a:rPr sz="700" b="0" spc="-55" dirty="0">
                <a:latin typeface="이사만루체 Light"/>
                <a:cs typeface="이사만루체 Light"/>
              </a:rPr>
              <a:t>절감효과</a:t>
            </a:r>
            <a:r>
              <a:rPr sz="700" b="0" spc="500" dirty="0">
                <a:latin typeface="이사만루체 Light"/>
                <a:cs typeface="이사만루체 Light"/>
              </a:rPr>
              <a:t> </a:t>
            </a:r>
            <a:r>
              <a:rPr sz="700" b="0" spc="-20" dirty="0">
                <a:latin typeface="이사만루체 Light"/>
                <a:cs typeface="이사만루체 Light"/>
              </a:rPr>
              <a:t>절감효과</a:t>
            </a:r>
            <a:endParaRPr sz="700">
              <a:latin typeface="이사만루체 Light"/>
              <a:cs typeface="이사만루체 Light"/>
            </a:endParaRPr>
          </a:p>
        </p:txBody>
      </p:sp>
      <p:pic>
        <p:nvPicPr>
          <p:cNvPr id="76" name="object 76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627239" y="2396235"/>
            <a:ext cx="245109" cy="233044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sz="2100" spc="-15" baseline="11904" dirty="0"/>
              <a:t>2-</a:t>
            </a:r>
            <a:r>
              <a:rPr sz="2100" spc="-37" baseline="11904" dirty="0"/>
              <a:t>1</a:t>
            </a:r>
            <a:r>
              <a:rPr sz="2100" spc="-240" baseline="11904" dirty="0"/>
              <a:t> </a:t>
            </a:r>
            <a:r>
              <a:rPr sz="2000" spc="-280" dirty="0"/>
              <a:t>왜</a:t>
            </a:r>
            <a:r>
              <a:rPr sz="2000" spc="-145" dirty="0"/>
              <a:t> </a:t>
            </a:r>
            <a:r>
              <a:rPr sz="2000" spc="-290" dirty="0"/>
              <a:t>서빙로봇이</a:t>
            </a:r>
            <a:r>
              <a:rPr sz="2000" spc="-160" dirty="0"/>
              <a:t> </a:t>
            </a:r>
            <a:r>
              <a:rPr sz="2000" spc="-175" dirty="0"/>
              <a:t>필요한가요?</a:t>
            </a:r>
            <a:endParaRPr sz="2000"/>
          </a:p>
        </p:txBody>
      </p:sp>
      <p:sp>
        <p:nvSpPr>
          <p:cNvPr id="3" name="object 3"/>
          <p:cNvSpPr txBox="1"/>
          <p:nvPr/>
        </p:nvSpPr>
        <p:spPr>
          <a:xfrm>
            <a:off x="708151" y="857249"/>
            <a:ext cx="619633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인기만점</a:t>
            </a:r>
            <a:r>
              <a:rPr sz="1100" b="0" spc="-3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로봇!</a:t>
            </a:r>
            <a:r>
              <a:rPr sz="1100" b="0" spc="2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로봇을</a:t>
            </a:r>
            <a:r>
              <a:rPr sz="1100" b="0" spc="1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신기해하는</a:t>
            </a:r>
            <a:r>
              <a:rPr sz="1100" b="0" spc="3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고객들의</a:t>
            </a:r>
            <a:r>
              <a:rPr sz="1100" b="0" spc="-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spc="-14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SNS</a:t>
            </a:r>
            <a:r>
              <a:rPr sz="1100" b="0" spc="7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홍보로,</a:t>
            </a:r>
            <a:r>
              <a:rPr sz="1100" b="0" spc="2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고객만족도와 매장</a:t>
            </a:r>
            <a:r>
              <a:rPr sz="1100" b="0" spc="2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홍보효과를</a:t>
            </a:r>
            <a:r>
              <a:rPr sz="1100" b="0" spc="-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동시에</a:t>
            </a:r>
            <a:r>
              <a:rPr sz="1100" b="0" spc="2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얻을</a:t>
            </a:r>
            <a:r>
              <a:rPr sz="1100" b="0" spc="2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수</a:t>
            </a:r>
            <a:r>
              <a:rPr sz="1100" b="0" spc="2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spc="-1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있습니다.</a:t>
            </a:r>
            <a:endParaRPr sz="1100">
              <a:latin typeface="페이퍼로지 5 Medium"/>
              <a:cs typeface="페이퍼로지 5 Medium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11924" y="1203959"/>
            <a:ext cx="3991610" cy="3389629"/>
            <a:chOff x="511924" y="1203959"/>
            <a:chExt cx="3991610" cy="3389629"/>
          </a:xfrm>
        </p:grpSpPr>
        <p:sp>
          <p:nvSpPr>
            <p:cNvPr id="5" name="object 5"/>
            <p:cNvSpPr/>
            <p:nvPr/>
          </p:nvSpPr>
          <p:spPr>
            <a:xfrm>
              <a:off x="518274" y="1210309"/>
              <a:ext cx="3978910" cy="3376929"/>
            </a:xfrm>
            <a:custGeom>
              <a:avLst/>
              <a:gdLst/>
              <a:ahLst/>
              <a:cxnLst/>
              <a:rect l="l" t="t" r="r" b="b"/>
              <a:pathLst>
                <a:path w="3978910" h="3376929">
                  <a:moveTo>
                    <a:pt x="3766578" y="0"/>
                  </a:moveTo>
                  <a:lnTo>
                    <a:pt x="212039" y="0"/>
                  </a:lnTo>
                  <a:lnTo>
                    <a:pt x="163420" y="5596"/>
                  </a:lnTo>
                  <a:lnTo>
                    <a:pt x="118789" y="21541"/>
                  </a:lnTo>
                  <a:lnTo>
                    <a:pt x="79419" y="46566"/>
                  </a:lnTo>
                  <a:lnTo>
                    <a:pt x="46582" y="79402"/>
                  </a:lnTo>
                  <a:lnTo>
                    <a:pt x="21551" y="118780"/>
                  </a:lnTo>
                  <a:lnTo>
                    <a:pt x="5600" y="163432"/>
                  </a:lnTo>
                  <a:lnTo>
                    <a:pt x="0" y="212089"/>
                  </a:lnTo>
                  <a:lnTo>
                    <a:pt x="0" y="3164420"/>
                  </a:lnTo>
                  <a:lnTo>
                    <a:pt x="5600" y="3213040"/>
                  </a:lnTo>
                  <a:lnTo>
                    <a:pt x="21551" y="3257673"/>
                  </a:lnTo>
                  <a:lnTo>
                    <a:pt x="46582" y="3297045"/>
                  </a:lnTo>
                  <a:lnTo>
                    <a:pt x="79419" y="3329885"/>
                  </a:lnTo>
                  <a:lnTo>
                    <a:pt x="118789" y="3354918"/>
                  </a:lnTo>
                  <a:lnTo>
                    <a:pt x="163420" y="3370872"/>
                  </a:lnTo>
                  <a:lnTo>
                    <a:pt x="212039" y="3376472"/>
                  </a:lnTo>
                  <a:lnTo>
                    <a:pt x="3766578" y="3376472"/>
                  </a:lnTo>
                  <a:lnTo>
                    <a:pt x="3815196" y="3370872"/>
                  </a:lnTo>
                  <a:lnTo>
                    <a:pt x="3859832" y="3354918"/>
                  </a:lnTo>
                  <a:lnTo>
                    <a:pt x="3899213" y="3329885"/>
                  </a:lnTo>
                  <a:lnTo>
                    <a:pt x="3932062" y="3297045"/>
                  </a:lnTo>
                  <a:lnTo>
                    <a:pt x="3957104" y="3257673"/>
                  </a:lnTo>
                  <a:lnTo>
                    <a:pt x="3973065" y="3213040"/>
                  </a:lnTo>
                  <a:lnTo>
                    <a:pt x="3978668" y="3164420"/>
                  </a:lnTo>
                  <a:lnTo>
                    <a:pt x="3978668" y="212089"/>
                  </a:lnTo>
                  <a:lnTo>
                    <a:pt x="3973065" y="163432"/>
                  </a:lnTo>
                  <a:lnTo>
                    <a:pt x="3957104" y="118780"/>
                  </a:lnTo>
                  <a:lnTo>
                    <a:pt x="3932062" y="79402"/>
                  </a:lnTo>
                  <a:lnTo>
                    <a:pt x="3899213" y="46566"/>
                  </a:lnTo>
                  <a:lnTo>
                    <a:pt x="3859832" y="21541"/>
                  </a:lnTo>
                  <a:lnTo>
                    <a:pt x="3815196" y="5596"/>
                  </a:lnTo>
                  <a:lnTo>
                    <a:pt x="376657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18274" y="1210309"/>
              <a:ext cx="3978910" cy="3376929"/>
            </a:xfrm>
            <a:custGeom>
              <a:avLst/>
              <a:gdLst/>
              <a:ahLst/>
              <a:cxnLst/>
              <a:rect l="l" t="t" r="r" b="b"/>
              <a:pathLst>
                <a:path w="3978910" h="3376929">
                  <a:moveTo>
                    <a:pt x="0" y="212089"/>
                  </a:moveTo>
                  <a:lnTo>
                    <a:pt x="5600" y="163432"/>
                  </a:lnTo>
                  <a:lnTo>
                    <a:pt x="21551" y="118780"/>
                  </a:lnTo>
                  <a:lnTo>
                    <a:pt x="46582" y="79402"/>
                  </a:lnTo>
                  <a:lnTo>
                    <a:pt x="79419" y="46566"/>
                  </a:lnTo>
                  <a:lnTo>
                    <a:pt x="118789" y="21541"/>
                  </a:lnTo>
                  <a:lnTo>
                    <a:pt x="163420" y="5596"/>
                  </a:lnTo>
                  <a:lnTo>
                    <a:pt x="212039" y="0"/>
                  </a:lnTo>
                  <a:lnTo>
                    <a:pt x="3766578" y="0"/>
                  </a:lnTo>
                  <a:lnTo>
                    <a:pt x="3815196" y="5596"/>
                  </a:lnTo>
                  <a:lnTo>
                    <a:pt x="3859832" y="21541"/>
                  </a:lnTo>
                  <a:lnTo>
                    <a:pt x="3899213" y="46566"/>
                  </a:lnTo>
                  <a:lnTo>
                    <a:pt x="3932062" y="79402"/>
                  </a:lnTo>
                  <a:lnTo>
                    <a:pt x="3957104" y="118780"/>
                  </a:lnTo>
                  <a:lnTo>
                    <a:pt x="3973065" y="163432"/>
                  </a:lnTo>
                  <a:lnTo>
                    <a:pt x="3978668" y="212089"/>
                  </a:lnTo>
                  <a:lnTo>
                    <a:pt x="3978668" y="3164420"/>
                  </a:lnTo>
                  <a:lnTo>
                    <a:pt x="3973065" y="3213040"/>
                  </a:lnTo>
                  <a:lnTo>
                    <a:pt x="3957104" y="3257673"/>
                  </a:lnTo>
                  <a:lnTo>
                    <a:pt x="3932062" y="3297045"/>
                  </a:lnTo>
                  <a:lnTo>
                    <a:pt x="3899213" y="3329885"/>
                  </a:lnTo>
                  <a:lnTo>
                    <a:pt x="3859832" y="3354918"/>
                  </a:lnTo>
                  <a:lnTo>
                    <a:pt x="3815196" y="3370872"/>
                  </a:lnTo>
                  <a:lnTo>
                    <a:pt x="3766578" y="3376472"/>
                  </a:lnTo>
                  <a:lnTo>
                    <a:pt x="212039" y="3376472"/>
                  </a:lnTo>
                  <a:lnTo>
                    <a:pt x="163420" y="3370872"/>
                  </a:lnTo>
                  <a:lnTo>
                    <a:pt x="118789" y="3354918"/>
                  </a:lnTo>
                  <a:lnTo>
                    <a:pt x="79419" y="3329885"/>
                  </a:lnTo>
                  <a:lnTo>
                    <a:pt x="46582" y="3297045"/>
                  </a:lnTo>
                  <a:lnTo>
                    <a:pt x="21551" y="3257673"/>
                  </a:lnTo>
                  <a:lnTo>
                    <a:pt x="5600" y="3213040"/>
                  </a:lnTo>
                  <a:lnTo>
                    <a:pt x="0" y="3164420"/>
                  </a:lnTo>
                  <a:lnTo>
                    <a:pt x="0" y="212089"/>
                  </a:lnTo>
                  <a:close/>
                </a:path>
              </a:pathLst>
            </a:custGeom>
            <a:ln w="12699">
              <a:solidFill>
                <a:srgbClr val="00958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593242" y="1354963"/>
            <a:ext cx="3729354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65100" indent="-152400">
              <a:lnSpc>
                <a:spcPct val="100000"/>
              </a:lnSpc>
              <a:spcBef>
                <a:spcPts val="105"/>
              </a:spcBef>
              <a:buChar char="■"/>
              <a:tabLst>
                <a:tab pos="165100" algn="l"/>
              </a:tabLst>
            </a:pPr>
            <a:r>
              <a:rPr sz="1050" b="0" dirty="0">
                <a:latin typeface="페이퍼로지 5 Medium"/>
                <a:cs typeface="페이퍼로지 5 Medium"/>
              </a:rPr>
              <a:t>고객</a:t>
            </a:r>
            <a:r>
              <a:rPr sz="1050" b="0" spc="-20" dirty="0">
                <a:latin typeface="페이퍼로지 5 Medium"/>
                <a:cs typeface="페이퍼로지 5 Medium"/>
              </a:rPr>
              <a:t> </a:t>
            </a:r>
            <a:r>
              <a:rPr sz="1050" b="0" dirty="0">
                <a:latin typeface="페이퍼로지 5 Medium"/>
                <a:cs typeface="페이퍼로지 5 Medium"/>
              </a:rPr>
              <a:t>상호명,</a:t>
            </a:r>
            <a:r>
              <a:rPr sz="1050" b="0" spc="45" dirty="0">
                <a:latin typeface="페이퍼로지 5 Medium"/>
                <a:cs typeface="페이퍼로지 5 Medium"/>
              </a:rPr>
              <a:t> </a:t>
            </a:r>
            <a:r>
              <a:rPr sz="1050" b="0" spc="-10" dirty="0">
                <a:latin typeface="페이퍼로지 5 Medium"/>
                <a:cs typeface="페이퍼로지 5 Medium"/>
              </a:rPr>
              <a:t>프랜차이즈</a:t>
            </a:r>
            <a:r>
              <a:rPr sz="1050" b="0" spc="35" dirty="0">
                <a:latin typeface="페이퍼로지 5 Medium"/>
                <a:cs typeface="페이퍼로지 5 Medium"/>
              </a:rPr>
              <a:t> </a:t>
            </a:r>
            <a:r>
              <a:rPr sz="1050" b="0" dirty="0">
                <a:latin typeface="페이퍼로지 5 Medium"/>
                <a:cs typeface="페이퍼로지 5 Medium"/>
              </a:rPr>
              <a:t>별</a:t>
            </a:r>
            <a:r>
              <a:rPr sz="1050" b="0" spc="40" dirty="0">
                <a:latin typeface="페이퍼로지 5 Medium"/>
                <a:cs typeface="페이퍼로지 5 Medium"/>
              </a:rPr>
              <a:t> </a:t>
            </a:r>
            <a:r>
              <a:rPr sz="1050" b="0" spc="-155" dirty="0">
                <a:latin typeface="페이퍼로지 5 Medium"/>
                <a:cs typeface="페이퍼로지 5 Medium"/>
              </a:rPr>
              <a:t>Custom</a:t>
            </a:r>
            <a:r>
              <a:rPr sz="1050" b="0" spc="55" dirty="0">
                <a:latin typeface="페이퍼로지 5 Medium"/>
                <a:cs typeface="페이퍼로지 5 Medium"/>
              </a:rPr>
              <a:t> </a:t>
            </a:r>
            <a:r>
              <a:rPr sz="1050" b="0" dirty="0">
                <a:latin typeface="페이퍼로지 5 Medium"/>
                <a:cs typeface="페이퍼로지 5 Medium"/>
              </a:rPr>
              <a:t>등</a:t>
            </a:r>
            <a:r>
              <a:rPr sz="1050" b="0" spc="35" dirty="0">
                <a:latin typeface="페이퍼로지 5 Medium"/>
                <a:cs typeface="페이퍼로지 5 Medium"/>
              </a:rPr>
              <a:t> </a:t>
            </a:r>
            <a:r>
              <a:rPr sz="1050" b="0" dirty="0">
                <a:latin typeface="페이퍼로지 5 Medium"/>
                <a:cs typeface="페이퍼로지 5 Medium"/>
              </a:rPr>
              <a:t>다양한</a:t>
            </a:r>
            <a:r>
              <a:rPr sz="1050" b="0" spc="40" dirty="0">
                <a:latin typeface="페이퍼로지 5 Medium"/>
                <a:cs typeface="페이퍼로지 5 Medium"/>
              </a:rPr>
              <a:t> </a:t>
            </a:r>
            <a:r>
              <a:rPr sz="1050" b="0" dirty="0">
                <a:latin typeface="페이퍼로지 5 Medium"/>
                <a:cs typeface="페이퍼로지 5 Medium"/>
              </a:rPr>
              <a:t>맞춤</a:t>
            </a:r>
            <a:r>
              <a:rPr sz="1050" b="0" spc="35" dirty="0">
                <a:latin typeface="페이퍼로지 5 Medium"/>
                <a:cs typeface="페이퍼로지 5 Medium"/>
              </a:rPr>
              <a:t> </a:t>
            </a:r>
            <a:r>
              <a:rPr sz="1050" b="0" spc="-155" dirty="0">
                <a:latin typeface="페이퍼로지 5 Medium"/>
                <a:cs typeface="페이퍼로지 5 Medium"/>
              </a:rPr>
              <a:t>Wrapping</a:t>
            </a:r>
            <a:r>
              <a:rPr sz="1050" b="0" spc="40" dirty="0">
                <a:latin typeface="페이퍼로지 5 Medium"/>
                <a:cs typeface="페이퍼로지 5 Medium"/>
              </a:rPr>
              <a:t> </a:t>
            </a:r>
            <a:r>
              <a:rPr sz="1050" b="0" spc="-25" dirty="0">
                <a:latin typeface="페이퍼로지 5 Medium"/>
                <a:cs typeface="페이퍼로지 5 Medium"/>
              </a:rPr>
              <a:t>가능</a:t>
            </a:r>
            <a:endParaRPr sz="1050">
              <a:latin typeface="페이퍼로지 5 Medium"/>
              <a:cs typeface="페이퍼로지 5 Medium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654169" y="1203959"/>
            <a:ext cx="3978275" cy="3389629"/>
            <a:chOff x="4654169" y="1203959"/>
            <a:chExt cx="3978275" cy="3389629"/>
          </a:xfrm>
        </p:grpSpPr>
        <p:sp>
          <p:nvSpPr>
            <p:cNvPr id="9" name="object 9"/>
            <p:cNvSpPr/>
            <p:nvPr/>
          </p:nvSpPr>
          <p:spPr>
            <a:xfrm>
              <a:off x="4660519" y="1210309"/>
              <a:ext cx="3965575" cy="3376929"/>
            </a:xfrm>
            <a:custGeom>
              <a:avLst/>
              <a:gdLst/>
              <a:ahLst/>
              <a:cxnLst/>
              <a:rect l="l" t="t" r="r" b="b"/>
              <a:pathLst>
                <a:path w="3965575" h="3376929">
                  <a:moveTo>
                    <a:pt x="3753230" y="0"/>
                  </a:moveTo>
                  <a:lnTo>
                    <a:pt x="212089" y="0"/>
                  </a:lnTo>
                  <a:lnTo>
                    <a:pt x="163472" y="5596"/>
                  </a:lnTo>
                  <a:lnTo>
                    <a:pt x="118835" y="21541"/>
                  </a:lnTo>
                  <a:lnTo>
                    <a:pt x="79455" y="46566"/>
                  </a:lnTo>
                  <a:lnTo>
                    <a:pt x="46606" y="79402"/>
                  </a:lnTo>
                  <a:lnTo>
                    <a:pt x="21564" y="118780"/>
                  </a:lnTo>
                  <a:lnTo>
                    <a:pt x="5603" y="163432"/>
                  </a:lnTo>
                  <a:lnTo>
                    <a:pt x="0" y="212089"/>
                  </a:lnTo>
                  <a:lnTo>
                    <a:pt x="0" y="3164420"/>
                  </a:lnTo>
                  <a:lnTo>
                    <a:pt x="5603" y="3213040"/>
                  </a:lnTo>
                  <a:lnTo>
                    <a:pt x="21564" y="3257673"/>
                  </a:lnTo>
                  <a:lnTo>
                    <a:pt x="46606" y="3297045"/>
                  </a:lnTo>
                  <a:lnTo>
                    <a:pt x="79455" y="3329885"/>
                  </a:lnTo>
                  <a:lnTo>
                    <a:pt x="118835" y="3354918"/>
                  </a:lnTo>
                  <a:lnTo>
                    <a:pt x="163472" y="3370872"/>
                  </a:lnTo>
                  <a:lnTo>
                    <a:pt x="212089" y="3376472"/>
                  </a:lnTo>
                  <a:lnTo>
                    <a:pt x="3753230" y="3376472"/>
                  </a:lnTo>
                  <a:lnTo>
                    <a:pt x="3801841" y="3370872"/>
                  </a:lnTo>
                  <a:lnTo>
                    <a:pt x="3846460" y="3354918"/>
                  </a:lnTo>
                  <a:lnTo>
                    <a:pt x="3885815" y="3329885"/>
                  </a:lnTo>
                  <a:lnTo>
                    <a:pt x="3918637" y="3297045"/>
                  </a:lnTo>
                  <a:lnTo>
                    <a:pt x="3943655" y="3257673"/>
                  </a:lnTo>
                  <a:lnTo>
                    <a:pt x="3959597" y="3213040"/>
                  </a:lnTo>
                  <a:lnTo>
                    <a:pt x="3965194" y="3164420"/>
                  </a:lnTo>
                  <a:lnTo>
                    <a:pt x="3965194" y="212089"/>
                  </a:lnTo>
                  <a:lnTo>
                    <a:pt x="3959597" y="163432"/>
                  </a:lnTo>
                  <a:lnTo>
                    <a:pt x="3943655" y="118780"/>
                  </a:lnTo>
                  <a:lnTo>
                    <a:pt x="3918637" y="79402"/>
                  </a:lnTo>
                  <a:lnTo>
                    <a:pt x="3885815" y="46566"/>
                  </a:lnTo>
                  <a:lnTo>
                    <a:pt x="3846460" y="21541"/>
                  </a:lnTo>
                  <a:lnTo>
                    <a:pt x="3801841" y="5596"/>
                  </a:lnTo>
                  <a:lnTo>
                    <a:pt x="37532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660519" y="1210309"/>
              <a:ext cx="3965575" cy="3376929"/>
            </a:xfrm>
            <a:custGeom>
              <a:avLst/>
              <a:gdLst/>
              <a:ahLst/>
              <a:cxnLst/>
              <a:rect l="l" t="t" r="r" b="b"/>
              <a:pathLst>
                <a:path w="3965575" h="3376929">
                  <a:moveTo>
                    <a:pt x="0" y="212089"/>
                  </a:moveTo>
                  <a:lnTo>
                    <a:pt x="5603" y="163432"/>
                  </a:lnTo>
                  <a:lnTo>
                    <a:pt x="21564" y="118780"/>
                  </a:lnTo>
                  <a:lnTo>
                    <a:pt x="46606" y="79402"/>
                  </a:lnTo>
                  <a:lnTo>
                    <a:pt x="79455" y="46566"/>
                  </a:lnTo>
                  <a:lnTo>
                    <a:pt x="118835" y="21541"/>
                  </a:lnTo>
                  <a:lnTo>
                    <a:pt x="163472" y="5596"/>
                  </a:lnTo>
                  <a:lnTo>
                    <a:pt x="212089" y="0"/>
                  </a:lnTo>
                  <a:lnTo>
                    <a:pt x="3753230" y="0"/>
                  </a:lnTo>
                  <a:lnTo>
                    <a:pt x="3801841" y="5596"/>
                  </a:lnTo>
                  <a:lnTo>
                    <a:pt x="3846460" y="21541"/>
                  </a:lnTo>
                  <a:lnTo>
                    <a:pt x="3885815" y="46566"/>
                  </a:lnTo>
                  <a:lnTo>
                    <a:pt x="3918637" y="79402"/>
                  </a:lnTo>
                  <a:lnTo>
                    <a:pt x="3943655" y="118780"/>
                  </a:lnTo>
                  <a:lnTo>
                    <a:pt x="3959597" y="163432"/>
                  </a:lnTo>
                  <a:lnTo>
                    <a:pt x="3965194" y="212089"/>
                  </a:lnTo>
                  <a:lnTo>
                    <a:pt x="3965194" y="3164420"/>
                  </a:lnTo>
                  <a:lnTo>
                    <a:pt x="3959597" y="3213040"/>
                  </a:lnTo>
                  <a:lnTo>
                    <a:pt x="3943655" y="3257673"/>
                  </a:lnTo>
                  <a:lnTo>
                    <a:pt x="3918637" y="3297045"/>
                  </a:lnTo>
                  <a:lnTo>
                    <a:pt x="3885815" y="3329885"/>
                  </a:lnTo>
                  <a:lnTo>
                    <a:pt x="3846460" y="3354918"/>
                  </a:lnTo>
                  <a:lnTo>
                    <a:pt x="3801841" y="3370872"/>
                  </a:lnTo>
                  <a:lnTo>
                    <a:pt x="3753230" y="3376472"/>
                  </a:lnTo>
                  <a:lnTo>
                    <a:pt x="212089" y="3376472"/>
                  </a:lnTo>
                  <a:lnTo>
                    <a:pt x="163472" y="3370872"/>
                  </a:lnTo>
                  <a:lnTo>
                    <a:pt x="118835" y="3354918"/>
                  </a:lnTo>
                  <a:lnTo>
                    <a:pt x="79455" y="3329885"/>
                  </a:lnTo>
                  <a:lnTo>
                    <a:pt x="46606" y="3297045"/>
                  </a:lnTo>
                  <a:lnTo>
                    <a:pt x="21564" y="3257673"/>
                  </a:lnTo>
                  <a:lnTo>
                    <a:pt x="5603" y="3213040"/>
                  </a:lnTo>
                  <a:lnTo>
                    <a:pt x="0" y="3164420"/>
                  </a:lnTo>
                  <a:lnTo>
                    <a:pt x="0" y="212089"/>
                  </a:lnTo>
                  <a:close/>
                </a:path>
              </a:pathLst>
            </a:custGeom>
            <a:ln w="12700">
              <a:solidFill>
                <a:srgbClr val="00958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4821682" y="1360677"/>
            <a:ext cx="359410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65100" indent="-152400">
              <a:lnSpc>
                <a:spcPct val="100000"/>
              </a:lnSpc>
              <a:spcBef>
                <a:spcPts val="105"/>
              </a:spcBef>
              <a:buChar char="■"/>
              <a:tabLst>
                <a:tab pos="165100" algn="l"/>
              </a:tabLst>
            </a:pPr>
            <a:r>
              <a:rPr sz="1050" b="0" dirty="0">
                <a:latin typeface="페이퍼로지 5 Medium"/>
                <a:cs typeface="페이퍼로지 5 Medium"/>
              </a:rPr>
              <a:t>각종</a:t>
            </a:r>
            <a:r>
              <a:rPr sz="1050" b="0" spc="-30" dirty="0">
                <a:latin typeface="페이퍼로지 5 Medium"/>
                <a:cs typeface="페이퍼로지 5 Medium"/>
              </a:rPr>
              <a:t> </a:t>
            </a:r>
            <a:r>
              <a:rPr sz="1050" b="0" dirty="0">
                <a:latin typeface="페이퍼로지 5 Medium"/>
                <a:cs typeface="페이퍼로지 5 Medium"/>
              </a:rPr>
              <a:t>포털</a:t>
            </a:r>
            <a:r>
              <a:rPr sz="1050" b="0" spc="30" dirty="0">
                <a:latin typeface="페이퍼로지 5 Medium"/>
                <a:cs typeface="페이퍼로지 5 Medium"/>
              </a:rPr>
              <a:t> </a:t>
            </a:r>
            <a:r>
              <a:rPr sz="1050" b="0" dirty="0">
                <a:latin typeface="페이퍼로지 5 Medium"/>
                <a:cs typeface="페이퍼로지 5 Medium"/>
              </a:rPr>
              <a:t>블로그,</a:t>
            </a:r>
            <a:r>
              <a:rPr sz="1050" b="0" spc="40" dirty="0">
                <a:latin typeface="페이퍼로지 5 Medium"/>
                <a:cs typeface="페이퍼로지 5 Medium"/>
              </a:rPr>
              <a:t> </a:t>
            </a:r>
            <a:r>
              <a:rPr sz="1050" b="0" spc="-10" dirty="0">
                <a:latin typeface="페이퍼로지 5 Medium"/>
                <a:cs typeface="페이퍼로지 5 Medium"/>
              </a:rPr>
              <a:t>인스타그램,</a:t>
            </a:r>
            <a:r>
              <a:rPr sz="1050" b="0" spc="35" dirty="0">
                <a:latin typeface="페이퍼로지 5 Medium"/>
                <a:cs typeface="페이퍼로지 5 Medium"/>
              </a:rPr>
              <a:t> </a:t>
            </a:r>
            <a:r>
              <a:rPr sz="1050" b="0" spc="-130" dirty="0">
                <a:latin typeface="페이퍼로지 5 Medium"/>
                <a:cs typeface="페이퍼로지 5 Medium"/>
              </a:rPr>
              <a:t>YouTube</a:t>
            </a:r>
            <a:r>
              <a:rPr sz="1050" b="0" spc="60" dirty="0">
                <a:latin typeface="페이퍼로지 5 Medium"/>
                <a:cs typeface="페이퍼로지 5 Medium"/>
              </a:rPr>
              <a:t> </a:t>
            </a:r>
            <a:r>
              <a:rPr sz="1050" b="0" dirty="0">
                <a:latin typeface="페이퍼로지 5 Medium"/>
                <a:cs typeface="페이퍼로지 5 Medium"/>
              </a:rPr>
              <a:t>등</a:t>
            </a:r>
            <a:r>
              <a:rPr sz="1050" b="0" spc="35" dirty="0">
                <a:latin typeface="페이퍼로지 5 Medium"/>
                <a:cs typeface="페이퍼로지 5 Medium"/>
              </a:rPr>
              <a:t> </a:t>
            </a:r>
            <a:r>
              <a:rPr sz="1050" b="0" spc="-10" dirty="0">
                <a:latin typeface="페이퍼로지 5 Medium"/>
                <a:cs typeface="페이퍼로지 5 Medium"/>
              </a:rPr>
              <a:t>자연스러운</a:t>
            </a:r>
            <a:r>
              <a:rPr sz="1050" b="0" spc="45" dirty="0">
                <a:latin typeface="페이퍼로지 5 Medium"/>
                <a:cs typeface="페이퍼로지 5 Medium"/>
              </a:rPr>
              <a:t> </a:t>
            </a:r>
            <a:r>
              <a:rPr sz="1050" b="0" spc="-135" dirty="0">
                <a:latin typeface="페이퍼로지 5 Medium"/>
                <a:cs typeface="페이퍼로지 5 Medium"/>
              </a:rPr>
              <a:t>SNS</a:t>
            </a:r>
            <a:r>
              <a:rPr sz="1050" b="0" spc="60" dirty="0">
                <a:latin typeface="페이퍼로지 5 Medium"/>
                <a:cs typeface="페이퍼로지 5 Medium"/>
              </a:rPr>
              <a:t> </a:t>
            </a:r>
            <a:r>
              <a:rPr sz="1050" b="0" spc="-25" dirty="0">
                <a:latin typeface="페이퍼로지 5 Medium"/>
                <a:cs typeface="페이퍼로지 5 Medium"/>
              </a:rPr>
              <a:t>노출</a:t>
            </a:r>
            <a:endParaRPr sz="1050">
              <a:latin typeface="페이퍼로지 5 Medium"/>
              <a:cs typeface="페이퍼로지 5 Medium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743826" y="1609470"/>
            <a:ext cx="7611109" cy="2893060"/>
            <a:chOff x="743826" y="1609470"/>
            <a:chExt cx="7611109" cy="2893060"/>
          </a:xfrm>
        </p:grpSpPr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1453" y="1701914"/>
              <a:ext cx="1701164" cy="227436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85688" y="2083307"/>
              <a:ext cx="1690115" cy="216255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12358" y="2109165"/>
              <a:ext cx="1588135" cy="206082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664452" y="2441447"/>
              <a:ext cx="1690116" cy="206044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690359" y="2467470"/>
              <a:ext cx="1588134" cy="195884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43826" y="1609470"/>
              <a:ext cx="837374" cy="171589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198243" y="1640458"/>
              <a:ext cx="1223276" cy="171589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055620" y="2599956"/>
              <a:ext cx="1333500" cy="1901952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082417" y="2626982"/>
              <a:ext cx="1230896" cy="1799336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62455" y="2599956"/>
              <a:ext cx="1331976" cy="1901952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388491" y="2626347"/>
              <a:ext cx="1230896" cy="179997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sz="2100" spc="-15" baseline="11904" dirty="0"/>
              <a:t>2-</a:t>
            </a:r>
            <a:r>
              <a:rPr sz="2100" spc="-37" baseline="11904" dirty="0"/>
              <a:t>1</a:t>
            </a:r>
            <a:r>
              <a:rPr sz="2100" spc="-240" baseline="11904" dirty="0"/>
              <a:t> </a:t>
            </a:r>
            <a:r>
              <a:rPr sz="2000" spc="-280" dirty="0"/>
              <a:t>왜</a:t>
            </a:r>
            <a:r>
              <a:rPr sz="2000" spc="-145" dirty="0"/>
              <a:t> </a:t>
            </a:r>
            <a:r>
              <a:rPr sz="2000" spc="-290" dirty="0"/>
              <a:t>서빙로봇이</a:t>
            </a:r>
            <a:r>
              <a:rPr sz="2000" spc="-160" dirty="0"/>
              <a:t> </a:t>
            </a:r>
            <a:r>
              <a:rPr sz="2000" spc="-175" dirty="0"/>
              <a:t>필요한가요?</a:t>
            </a:r>
            <a:endParaRPr sz="2000"/>
          </a:p>
        </p:txBody>
      </p:sp>
      <p:sp>
        <p:nvSpPr>
          <p:cNvPr id="3" name="object 3"/>
          <p:cNvSpPr txBox="1"/>
          <p:nvPr/>
        </p:nvSpPr>
        <p:spPr>
          <a:xfrm>
            <a:off x="708151" y="857249"/>
            <a:ext cx="575500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사장님께서</a:t>
            </a:r>
            <a:r>
              <a:rPr sz="1100" b="0" spc="-2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직접</a:t>
            </a:r>
            <a:r>
              <a:rPr sz="1100" b="0" spc="2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말씀하십니다.</a:t>
            </a:r>
            <a:r>
              <a:rPr sz="1100" b="0" spc="1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spc="-14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KT</a:t>
            </a:r>
            <a:r>
              <a:rPr sz="1100" b="0" spc="6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서빙로봇은 인력난</a:t>
            </a:r>
            <a:r>
              <a:rPr sz="1100" b="0" spc="3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시대의</a:t>
            </a:r>
            <a:r>
              <a:rPr sz="1100" b="0" spc="1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해법이고</a:t>
            </a:r>
            <a:r>
              <a:rPr sz="1100" b="0" spc="1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효율적인</a:t>
            </a:r>
            <a:r>
              <a:rPr sz="1100" b="0" spc="3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매장</a:t>
            </a:r>
            <a:r>
              <a:rPr sz="1100" b="0" spc="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운영의</a:t>
            </a:r>
            <a:r>
              <a:rPr sz="1100" b="0" spc="1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spc="-1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혁명입니다!</a:t>
            </a:r>
            <a:endParaRPr sz="1100">
              <a:latin typeface="페이퍼로지 5 Medium"/>
              <a:cs typeface="페이퍼로지 5 Medium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68808" y="1153667"/>
            <a:ext cx="8424545" cy="3708400"/>
            <a:chOff x="368808" y="1153667"/>
            <a:chExt cx="8424545" cy="37084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1856" y="1153667"/>
              <a:ext cx="4219956" cy="127253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7891" y="1179690"/>
              <a:ext cx="4118483" cy="117146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3380" y="2382011"/>
              <a:ext cx="4218432" cy="125577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0011" y="2408719"/>
              <a:ext cx="4116324" cy="115388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8808" y="3593591"/>
              <a:ext cx="4223004" cy="126796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95097" y="3620071"/>
              <a:ext cx="4121277" cy="116587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670552" y="1249806"/>
              <a:ext cx="817499" cy="12725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654296" y="1434083"/>
              <a:ext cx="2218944" cy="135483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681347" y="1460017"/>
              <a:ext cx="2116074" cy="125371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904481" y="1637410"/>
              <a:ext cx="1888617" cy="890524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6807200" y="1585340"/>
            <a:ext cx="69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0" spc="-70" dirty="0">
                <a:latin typeface="이사만루체 Light"/>
                <a:cs typeface="이사만루체 Light"/>
              </a:rPr>
              <a:t>“</a:t>
            </a:r>
            <a:endParaRPr sz="1000">
              <a:latin typeface="이사만루체 Light"/>
              <a:cs typeface="이사만루체 Light"/>
            </a:endParaRPr>
          </a:p>
        </p:txBody>
      </p:sp>
      <p:sp>
        <p:nvSpPr>
          <p:cNvPr id="16" name="object 16"/>
          <p:cNvSpPr txBox="1"/>
          <p:nvPr/>
        </p:nvSpPr>
        <p:spPr>
          <a:xfrm rot="10860000">
            <a:off x="7968794" y="2307612"/>
            <a:ext cx="135414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10"/>
              </a:lnSpc>
            </a:pPr>
            <a:r>
              <a:rPr sz="1000" b="0" spc="-150" dirty="0">
                <a:latin typeface="이사만루체 Light"/>
                <a:cs typeface="이사만루체 Light"/>
              </a:rPr>
              <a:t>“</a:t>
            </a:r>
            <a:endParaRPr sz="1000">
              <a:latin typeface="이사만루체 Light"/>
              <a:cs typeface="이사만루체 Light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4654296" y="2935477"/>
            <a:ext cx="3964304" cy="1586230"/>
            <a:chOff x="4654296" y="2935477"/>
            <a:chExt cx="3964304" cy="1586230"/>
          </a:xfrm>
        </p:grpSpPr>
        <p:pic>
          <p:nvPicPr>
            <p:cNvPr id="18" name="object 1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671441" y="2935477"/>
              <a:ext cx="687832" cy="127381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654296" y="3133331"/>
              <a:ext cx="2218944" cy="138836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681347" y="3159950"/>
              <a:ext cx="2116074" cy="1285494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905498" y="3393947"/>
              <a:ext cx="1712722" cy="889292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6802881" y="3355593"/>
            <a:ext cx="7493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0" spc="-60" dirty="0">
                <a:latin typeface="이사만루체 Light"/>
                <a:cs typeface="이사만루체 Light"/>
              </a:rPr>
              <a:t>“</a:t>
            </a:r>
            <a:endParaRPr sz="1100">
              <a:latin typeface="이사만루체 Light"/>
              <a:cs typeface="이사만루체 Light"/>
            </a:endParaRPr>
          </a:p>
        </p:txBody>
      </p:sp>
      <p:sp>
        <p:nvSpPr>
          <p:cNvPr id="23" name="object 23"/>
          <p:cNvSpPr txBox="1"/>
          <p:nvPr/>
        </p:nvSpPr>
        <p:spPr>
          <a:xfrm rot="10860000">
            <a:off x="8606737" y="4043815"/>
            <a:ext cx="149683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10"/>
              </a:lnSpc>
            </a:pPr>
            <a:r>
              <a:rPr sz="1100" b="0" spc="-150" dirty="0">
                <a:latin typeface="이사만루체 Light"/>
                <a:cs typeface="이사만루체 Light"/>
              </a:rPr>
              <a:t>“</a:t>
            </a:r>
            <a:endParaRPr sz="1100">
              <a:latin typeface="이사만루체 Light"/>
              <a:cs typeface="이사만루체 Light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sz="2100" spc="-15" baseline="11904" dirty="0"/>
              <a:t>2-</a:t>
            </a:r>
            <a:r>
              <a:rPr sz="2100" spc="-37" baseline="11904" dirty="0"/>
              <a:t>2</a:t>
            </a:r>
            <a:r>
              <a:rPr sz="2100" spc="-240" baseline="11904" dirty="0"/>
              <a:t> </a:t>
            </a:r>
            <a:r>
              <a:rPr sz="2000" spc="-130" dirty="0"/>
              <a:t>KT</a:t>
            </a:r>
            <a:r>
              <a:rPr sz="2000" spc="-145" dirty="0"/>
              <a:t> </a:t>
            </a:r>
            <a:r>
              <a:rPr sz="2000" spc="-290" dirty="0"/>
              <a:t>서빙로봇이어야만</a:t>
            </a:r>
            <a:r>
              <a:rPr sz="2000" spc="-160" dirty="0"/>
              <a:t> </a:t>
            </a:r>
            <a:r>
              <a:rPr sz="2000" spc="-285" dirty="0"/>
              <a:t>하는</a:t>
            </a:r>
            <a:r>
              <a:rPr sz="2000" spc="-140" dirty="0"/>
              <a:t> </a:t>
            </a:r>
            <a:r>
              <a:rPr sz="2000" spc="-315" dirty="0"/>
              <a:t>이유</a:t>
            </a:r>
            <a:endParaRPr sz="2000"/>
          </a:p>
        </p:txBody>
      </p:sp>
      <p:sp>
        <p:nvSpPr>
          <p:cNvPr id="3" name="object 3"/>
          <p:cNvSpPr txBox="1"/>
          <p:nvPr/>
        </p:nvSpPr>
        <p:spPr>
          <a:xfrm>
            <a:off x="711809" y="858773"/>
            <a:ext cx="182308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이것만은</a:t>
            </a:r>
            <a:r>
              <a:rPr sz="1100" b="0" spc="-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꼭!</a:t>
            </a:r>
            <a:r>
              <a:rPr sz="1100" b="0" spc="3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spc="-14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KT</a:t>
            </a:r>
            <a:r>
              <a:rPr sz="1100" b="0" spc="6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서빙로봇의</a:t>
            </a:r>
            <a:r>
              <a:rPr sz="1100" b="0" spc="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spc="-2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강점</a:t>
            </a:r>
            <a:endParaRPr sz="1100">
              <a:latin typeface="페이퍼로지 5 Medium"/>
              <a:cs typeface="페이퍼로지 5 Medium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16863" y="1298422"/>
            <a:ext cx="7431405" cy="3060700"/>
            <a:chOff x="816863" y="1298422"/>
            <a:chExt cx="7431405" cy="30607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16863" y="1298422"/>
              <a:ext cx="7431024" cy="66753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80031" y="1359407"/>
              <a:ext cx="5504688" cy="635507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874052" y="1317370"/>
              <a:ext cx="7322184" cy="558165"/>
            </a:xfrm>
            <a:custGeom>
              <a:avLst/>
              <a:gdLst/>
              <a:ahLst/>
              <a:cxnLst/>
              <a:rect l="l" t="t" r="r" b="b"/>
              <a:pathLst>
                <a:path w="7322184" h="558164">
                  <a:moveTo>
                    <a:pt x="7228928" y="0"/>
                  </a:moveTo>
                  <a:lnTo>
                    <a:pt x="93014" y="0"/>
                  </a:lnTo>
                  <a:lnTo>
                    <a:pt x="56808" y="7310"/>
                  </a:lnTo>
                  <a:lnTo>
                    <a:pt x="27243" y="27241"/>
                  </a:lnTo>
                  <a:lnTo>
                    <a:pt x="7309" y="56792"/>
                  </a:lnTo>
                  <a:lnTo>
                    <a:pt x="0" y="92963"/>
                  </a:lnTo>
                  <a:lnTo>
                    <a:pt x="0" y="465074"/>
                  </a:lnTo>
                  <a:lnTo>
                    <a:pt x="7309" y="501245"/>
                  </a:lnTo>
                  <a:lnTo>
                    <a:pt x="27243" y="530796"/>
                  </a:lnTo>
                  <a:lnTo>
                    <a:pt x="56808" y="550727"/>
                  </a:lnTo>
                  <a:lnTo>
                    <a:pt x="93014" y="558038"/>
                  </a:lnTo>
                  <a:lnTo>
                    <a:pt x="7228928" y="558038"/>
                  </a:lnTo>
                  <a:lnTo>
                    <a:pt x="7265100" y="550727"/>
                  </a:lnTo>
                  <a:lnTo>
                    <a:pt x="7294651" y="530796"/>
                  </a:lnTo>
                  <a:lnTo>
                    <a:pt x="7314582" y="501245"/>
                  </a:lnTo>
                  <a:lnTo>
                    <a:pt x="7321892" y="465074"/>
                  </a:lnTo>
                  <a:lnTo>
                    <a:pt x="7321892" y="92963"/>
                  </a:lnTo>
                  <a:lnTo>
                    <a:pt x="7314582" y="56792"/>
                  </a:lnTo>
                  <a:lnTo>
                    <a:pt x="7294651" y="27241"/>
                  </a:lnTo>
                  <a:lnTo>
                    <a:pt x="7265100" y="7310"/>
                  </a:lnTo>
                  <a:lnTo>
                    <a:pt x="722892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74052" y="1317370"/>
              <a:ext cx="7322184" cy="558165"/>
            </a:xfrm>
            <a:custGeom>
              <a:avLst/>
              <a:gdLst/>
              <a:ahLst/>
              <a:cxnLst/>
              <a:rect l="l" t="t" r="r" b="b"/>
              <a:pathLst>
                <a:path w="7322184" h="558164">
                  <a:moveTo>
                    <a:pt x="0" y="92963"/>
                  </a:moveTo>
                  <a:lnTo>
                    <a:pt x="7309" y="56792"/>
                  </a:lnTo>
                  <a:lnTo>
                    <a:pt x="27243" y="27241"/>
                  </a:lnTo>
                  <a:lnTo>
                    <a:pt x="56808" y="7310"/>
                  </a:lnTo>
                  <a:lnTo>
                    <a:pt x="93014" y="0"/>
                  </a:lnTo>
                  <a:lnTo>
                    <a:pt x="7228928" y="0"/>
                  </a:lnTo>
                  <a:lnTo>
                    <a:pt x="7265100" y="7310"/>
                  </a:lnTo>
                  <a:lnTo>
                    <a:pt x="7294651" y="27241"/>
                  </a:lnTo>
                  <a:lnTo>
                    <a:pt x="7314582" y="56792"/>
                  </a:lnTo>
                  <a:lnTo>
                    <a:pt x="7321892" y="92963"/>
                  </a:lnTo>
                  <a:lnTo>
                    <a:pt x="7321892" y="465074"/>
                  </a:lnTo>
                  <a:lnTo>
                    <a:pt x="7314582" y="501245"/>
                  </a:lnTo>
                  <a:lnTo>
                    <a:pt x="7294651" y="530796"/>
                  </a:lnTo>
                  <a:lnTo>
                    <a:pt x="7265100" y="550727"/>
                  </a:lnTo>
                  <a:lnTo>
                    <a:pt x="7228928" y="558038"/>
                  </a:lnTo>
                  <a:lnTo>
                    <a:pt x="93014" y="558038"/>
                  </a:lnTo>
                  <a:lnTo>
                    <a:pt x="56808" y="550727"/>
                  </a:lnTo>
                  <a:lnTo>
                    <a:pt x="27243" y="530796"/>
                  </a:lnTo>
                  <a:lnTo>
                    <a:pt x="7309" y="501245"/>
                  </a:lnTo>
                  <a:lnTo>
                    <a:pt x="0" y="465074"/>
                  </a:lnTo>
                  <a:lnTo>
                    <a:pt x="0" y="92963"/>
                  </a:lnTo>
                  <a:close/>
                </a:path>
              </a:pathLst>
            </a:custGeom>
            <a:ln w="6349">
              <a:solidFill>
                <a:srgbClr val="00958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6863" y="2086381"/>
              <a:ext cx="7431024" cy="66596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92452" y="2147315"/>
              <a:ext cx="4879848" cy="635507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874052" y="2104770"/>
              <a:ext cx="7322184" cy="558165"/>
            </a:xfrm>
            <a:custGeom>
              <a:avLst/>
              <a:gdLst/>
              <a:ahLst/>
              <a:cxnLst/>
              <a:rect l="l" t="t" r="r" b="b"/>
              <a:pathLst>
                <a:path w="7322184" h="558164">
                  <a:moveTo>
                    <a:pt x="7228928" y="0"/>
                  </a:moveTo>
                  <a:lnTo>
                    <a:pt x="93014" y="0"/>
                  </a:lnTo>
                  <a:lnTo>
                    <a:pt x="56808" y="7312"/>
                  </a:lnTo>
                  <a:lnTo>
                    <a:pt x="27243" y="27257"/>
                  </a:lnTo>
                  <a:lnTo>
                    <a:pt x="7309" y="56846"/>
                  </a:lnTo>
                  <a:lnTo>
                    <a:pt x="0" y="93090"/>
                  </a:lnTo>
                  <a:lnTo>
                    <a:pt x="0" y="465074"/>
                  </a:lnTo>
                  <a:lnTo>
                    <a:pt x="7309" y="501245"/>
                  </a:lnTo>
                  <a:lnTo>
                    <a:pt x="27243" y="530796"/>
                  </a:lnTo>
                  <a:lnTo>
                    <a:pt x="56808" y="550727"/>
                  </a:lnTo>
                  <a:lnTo>
                    <a:pt x="93014" y="558038"/>
                  </a:lnTo>
                  <a:lnTo>
                    <a:pt x="7228928" y="558038"/>
                  </a:lnTo>
                  <a:lnTo>
                    <a:pt x="7265100" y="550727"/>
                  </a:lnTo>
                  <a:lnTo>
                    <a:pt x="7294651" y="530796"/>
                  </a:lnTo>
                  <a:lnTo>
                    <a:pt x="7314582" y="501245"/>
                  </a:lnTo>
                  <a:lnTo>
                    <a:pt x="7321892" y="465074"/>
                  </a:lnTo>
                  <a:lnTo>
                    <a:pt x="7321892" y="93090"/>
                  </a:lnTo>
                  <a:lnTo>
                    <a:pt x="7314582" y="56846"/>
                  </a:lnTo>
                  <a:lnTo>
                    <a:pt x="7294651" y="27257"/>
                  </a:lnTo>
                  <a:lnTo>
                    <a:pt x="7265100" y="7312"/>
                  </a:lnTo>
                  <a:lnTo>
                    <a:pt x="722892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74052" y="2104770"/>
              <a:ext cx="7322184" cy="558165"/>
            </a:xfrm>
            <a:custGeom>
              <a:avLst/>
              <a:gdLst/>
              <a:ahLst/>
              <a:cxnLst/>
              <a:rect l="l" t="t" r="r" b="b"/>
              <a:pathLst>
                <a:path w="7322184" h="558164">
                  <a:moveTo>
                    <a:pt x="0" y="93090"/>
                  </a:moveTo>
                  <a:lnTo>
                    <a:pt x="7309" y="56846"/>
                  </a:lnTo>
                  <a:lnTo>
                    <a:pt x="27243" y="27257"/>
                  </a:lnTo>
                  <a:lnTo>
                    <a:pt x="56808" y="7312"/>
                  </a:lnTo>
                  <a:lnTo>
                    <a:pt x="93014" y="0"/>
                  </a:lnTo>
                  <a:lnTo>
                    <a:pt x="7228928" y="0"/>
                  </a:lnTo>
                  <a:lnTo>
                    <a:pt x="7265100" y="7312"/>
                  </a:lnTo>
                  <a:lnTo>
                    <a:pt x="7294651" y="27257"/>
                  </a:lnTo>
                  <a:lnTo>
                    <a:pt x="7314582" y="56846"/>
                  </a:lnTo>
                  <a:lnTo>
                    <a:pt x="7321892" y="93090"/>
                  </a:lnTo>
                  <a:lnTo>
                    <a:pt x="7321892" y="465074"/>
                  </a:lnTo>
                  <a:lnTo>
                    <a:pt x="7314582" y="501245"/>
                  </a:lnTo>
                  <a:lnTo>
                    <a:pt x="7294651" y="530796"/>
                  </a:lnTo>
                  <a:lnTo>
                    <a:pt x="7265100" y="550727"/>
                  </a:lnTo>
                  <a:lnTo>
                    <a:pt x="7228928" y="558038"/>
                  </a:lnTo>
                  <a:lnTo>
                    <a:pt x="93014" y="558038"/>
                  </a:lnTo>
                  <a:lnTo>
                    <a:pt x="56808" y="550727"/>
                  </a:lnTo>
                  <a:lnTo>
                    <a:pt x="27243" y="530796"/>
                  </a:lnTo>
                  <a:lnTo>
                    <a:pt x="7309" y="501245"/>
                  </a:lnTo>
                  <a:lnTo>
                    <a:pt x="0" y="465074"/>
                  </a:lnTo>
                  <a:lnTo>
                    <a:pt x="0" y="93090"/>
                  </a:lnTo>
                  <a:close/>
                </a:path>
              </a:pathLst>
            </a:custGeom>
            <a:ln w="6349">
              <a:solidFill>
                <a:srgbClr val="00958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16863" y="2874289"/>
              <a:ext cx="7431024" cy="66596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814828" y="2935223"/>
              <a:ext cx="3436620" cy="635508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874052" y="2892297"/>
              <a:ext cx="7322184" cy="558165"/>
            </a:xfrm>
            <a:custGeom>
              <a:avLst/>
              <a:gdLst/>
              <a:ahLst/>
              <a:cxnLst/>
              <a:rect l="l" t="t" r="r" b="b"/>
              <a:pathLst>
                <a:path w="7322184" h="558164">
                  <a:moveTo>
                    <a:pt x="7228928" y="0"/>
                  </a:moveTo>
                  <a:lnTo>
                    <a:pt x="93014" y="0"/>
                  </a:lnTo>
                  <a:lnTo>
                    <a:pt x="56808" y="7292"/>
                  </a:lnTo>
                  <a:lnTo>
                    <a:pt x="27243" y="27193"/>
                  </a:lnTo>
                  <a:lnTo>
                    <a:pt x="7309" y="56739"/>
                  </a:lnTo>
                  <a:lnTo>
                    <a:pt x="0" y="92963"/>
                  </a:lnTo>
                  <a:lnTo>
                    <a:pt x="0" y="464947"/>
                  </a:lnTo>
                  <a:lnTo>
                    <a:pt x="7309" y="501191"/>
                  </a:lnTo>
                  <a:lnTo>
                    <a:pt x="27243" y="530780"/>
                  </a:lnTo>
                  <a:lnTo>
                    <a:pt x="56808" y="550725"/>
                  </a:lnTo>
                  <a:lnTo>
                    <a:pt x="93014" y="558038"/>
                  </a:lnTo>
                  <a:lnTo>
                    <a:pt x="7228928" y="558038"/>
                  </a:lnTo>
                  <a:lnTo>
                    <a:pt x="7265100" y="550725"/>
                  </a:lnTo>
                  <a:lnTo>
                    <a:pt x="7294651" y="530780"/>
                  </a:lnTo>
                  <a:lnTo>
                    <a:pt x="7314582" y="501191"/>
                  </a:lnTo>
                  <a:lnTo>
                    <a:pt x="7321892" y="464947"/>
                  </a:lnTo>
                  <a:lnTo>
                    <a:pt x="7321892" y="92963"/>
                  </a:lnTo>
                  <a:lnTo>
                    <a:pt x="7314582" y="56739"/>
                  </a:lnTo>
                  <a:lnTo>
                    <a:pt x="7294651" y="27193"/>
                  </a:lnTo>
                  <a:lnTo>
                    <a:pt x="7265100" y="7292"/>
                  </a:lnTo>
                  <a:lnTo>
                    <a:pt x="722892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874052" y="2892297"/>
              <a:ext cx="7322184" cy="558165"/>
            </a:xfrm>
            <a:custGeom>
              <a:avLst/>
              <a:gdLst/>
              <a:ahLst/>
              <a:cxnLst/>
              <a:rect l="l" t="t" r="r" b="b"/>
              <a:pathLst>
                <a:path w="7322184" h="558164">
                  <a:moveTo>
                    <a:pt x="0" y="92963"/>
                  </a:moveTo>
                  <a:lnTo>
                    <a:pt x="7309" y="56739"/>
                  </a:lnTo>
                  <a:lnTo>
                    <a:pt x="27243" y="27193"/>
                  </a:lnTo>
                  <a:lnTo>
                    <a:pt x="56808" y="7292"/>
                  </a:lnTo>
                  <a:lnTo>
                    <a:pt x="93014" y="0"/>
                  </a:lnTo>
                  <a:lnTo>
                    <a:pt x="7228928" y="0"/>
                  </a:lnTo>
                  <a:lnTo>
                    <a:pt x="7265100" y="7292"/>
                  </a:lnTo>
                  <a:lnTo>
                    <a:pt x="7294651" y="27193"/>
                  </a:lnTo>
                  <a:lnTo>
                    <a:pt x="7314582" y="56739"/>
                  </a:lnTo>
                  <a:lnTo>
                    <a:pt x="7321892" y="92963"/>
                  </a:lnTo>
                  <a:lnTo>
                    <a:pt x="7321892" y="464947"/>
                  </a:lnTo>
                  <a:lnTo>
                    <a:pt x="7314582" y="501191"/>
                  </a:lnTo>
                  <a:lnTo>
                    <a:pt x="7294651" y="530780"/>
                  </a:lnTo>
                  <a:lnTo>
                    <a:pt x="7265100" y="550725"/>
                  </a:lnTo>
                  <a:lnTo>
                    <a:pt x="7228928" y="558038"/>
                  </a:lnTo>
                  <a:lnTo>
                    <a:pt x="93014" y="558038"/>
                  </a:lnTo>
                  <a:lnTo>
                    <a:pt x="56808" y="550725"/>
                  </a:lnTo>
                  <a:lnTo>
                    <a:pt x="27243" y="530780"/>
                  </a:lnTo>
                  <a:lnTo>
                    <a:pt x="7309" y="501191"/>
                  </a:lnTo>
                  <a:lnTo>
                    <a:pt x="0" y="464947"/>
                  </a:lnTo>
                  <a:lnTo>
                    <a:pt x="0" y="92963"/>
                  </a:lnTo>
                  <a:close/>
                </a:path>
              </a:pathLst>
            </a:custGeom>
            <a:ln w="6349">
              <a:solidFill>
                <a:srgbClr val="00958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16863" y="3660647"/>
              <a:ext cx="7431024" cy="66753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386583" y="3723131"/>
              <a:ext cx="4293108" cy="635507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874052" y="3679697"/>
              <a:ext cx="7322184" cy="558165"/>
            </a:xfrm>
            <a:custGeom>
              <a:avLst/>
              <a:gdLst/>
              <a:ahLst/>
              <a:cxnLst/>
              <a:rect l="l" t="t" r="r" b="b"/>
              <a:pathLst>
                <a:path w="7322184" h="558164">
                  <a:moveTo>
                    <a:pt x="7228928" y="0"/>
                  </a:moveTo>
                  <a:lnTo>
                    <a:pt x="93014" y="0"/>
                  </a:lnTo>
                  <a:lnTo>
                    <a:pt x="56808" y="7310"/>
                  </a:lnTo>
                  <a:lnTo>
                    <a:pt x="27243" y="27241"/>
                  </a:lnTo>
                  <a:lnTo>
                    <a:pt x="7309" y="56792"/>
                  </a:lnTo>
                  <a:lnTo>
                    <a:pt x="0" y="92964"/>
                  </a:lnTo>
                  <a:lnTo>
                    <a:pt x="0" y="465023"/>
                  </a:lnTo>
                  <a:lnTo>
                    <a:pt x="7309" y="501229"/>
                  </a:lnTo>
                  <a:lnTo>
                    <a:pt x="27243" y="530794"/>
                  </a:lnTo>
                  <a:lnTo>
                    <a:pt x="56808" y="550728"/>
                  </a:lnTo>
                  <a:lnTo>
                    <a:pt x="93014" y="558038"/>
                  </a:lnTo>
                  <a:lnTo>
                    <a:pt x="7228928" y="558038"/>
                  </a:lnTo>
                  <a:lnTo>
                    <a:pt x="7265100" y="550728"/>
                  </a:lnTo>
                  <a:lnTo>
                    <a:pt x="7294651" y="530794"/>
                  </a:lnTo>
                  <a:lnTo>
                    <a:pt x="7314582" y="501229"/>
                  </a:lnTo>
                  <a:lnTo>
                    <a:pt x="7321892" y="465023"/>
                  </a:lnTo>
                  <a:lnTo>
                    <a:pt x="7321892" y="92964"/>
                  </a:lnTo>
                  <a:lnTo>
                    <a:pt x="7314582" y="56792"/>
                  </a:lnTo>
                  <a:lnTo>
                    <a:pt x="7294651" y="27241"/>
                  </a:lnTo>
                  <a:lnTo>
                    <a:pt x="7265100" y="7310"/>
                  </a:lnTo>
                  <a:lnTo>
                    <a:pt x="722892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874052" y="3679697"/>
              <a:ext cx="7322184" cy="558165"/>
            </a:xfrm>
            <a:custGeom>
              <a:avLst/>
              <a:gdLst/>
              <a:ahLst/>
              <a:cxnLst/>
              <a:rect l="l" t="t" r="r" b="b"/>
              <a:pathLst>
                <a:path w="7322184" h="558164">
                  <a:moveTo>
                    <a:pt x="0" y="92964"/>
                  </a:moveTo>
                  <a:lnTo>
                    <a:pt x="7309" y="56792"/>
                  </a:lnTo>
                  <a:lnTo>
                    <a:pt x="27243" y="27241"/>
                  </a:lnTo>
                  <a:lnTo>
                    <a:pt x="56808" y="7310"/>
                  </a:lnTo>
                  <a:lnTo>
                    <a:pt x="93014" y="0"/>
                  </a:lnTo>
                  <a:lnTo>
                    <a:pt x="7228928" y="0"/>
                  </a:lnTo>
                  <a:lnTo>
                    <a:pt x="7265100" y="7310"/>
                  </a:lnTo>
                  <a:lnTo>
                    <a:pt x="7294651" y="27241"/>
                  </a:lnTo>
                  <a:lnTo>
                    <a:pt x="7314582" y="56792"/>
                  </a:lnTo>
                  <a:lnTo>
                    <a:pt x="7321892" y="92964"/>
                  </a:lnTo>
                  <a:lnTo>
                    <a:pt x="7321892" y="465023"/>
                  </a:lnTo>
                  <a:lnTo>
                    <a:pt x="7314582" y="501229"/>
                  </a:lnTo>
                  <a:lnTo>
                    <a:pt x="7294651" y="530794"/>
                  </a:lnTo>
                  <a:lnTo>
                    <a:pt x="7265100" y="550728"/>
                  </a:lnTo>
                  <a:lnTo>
                    <a:pt x="7228928" y="558038"/>
                  </a:lnTo>
                  <a:lnTo>
                    <a:pt x="93014" y="558038"/>
                  </a:lnTo>
                  <a:lnTo>
                    <a:pt x="56808" y="550728"/>
                  </a:lnTo>
                  <a:lnTo>
                    <a:pt x="27243" y="530794"/>
                  </a:lnTo>
                  <a:lnTo>
                    <a:pt x="7309" y="501229"/>
                  </a:lnTo>
                  <a:lnTo>
                    <a:pt x="0" y="465023"/>
                  </a:lnTo>
                  <a:lnTo>
                    <a:pt x="0" y="92964"/>
                  </a:lnTo>
                  <a:close/>
                </a:path>
              </a:pathLst>
            </a:custGeom>
            <a:ln w="6349">
              <a:solidFill>
                <a:srgbClr val="00958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1973072" y="1402537"/>
            <a:ext cx="5124450" cy="26943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2000" b="0" spc="-245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KT</a:t>
            </a:r>
            <a:r>
              <a:rPr sz="2000" b="0" spc="11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2000" b="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플랫폼을</a:t>
            </a:r>
            <a:r>
              <a:rPr sz="2000" b="0" spc="-35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2000" b="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통한</a:t>
            </a:r>
            <a:r>
              <a:rPr sz="2000" b="0" spc="5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2000" b="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최적</a:t>
            </a:r>
            <a:r>
              <a:rPr sz="2000" b="0" spc="4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2000" b="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설계,</a:t>
            </a:r>
            <a:r>
              <a:rPr sz="2000" b="0" spc="45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2000" b="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로봇</a:t>
            </a:r>
            <a:r>
              <a:rPr sz="2000" b="0" spc="5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2000" b="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도입</a:t>
            </a:r>
            <a:r>
              <a:rPr sz="2000" b="0" spc="45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2000" b="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효과</a:t>
            </a:r>
            <a:r>
              <a:rPr sz="2000" b="0" spc="4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2000" b="0" spc="-25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극대화</a:t>
            </a:r>
            <a:endParaRPr sz="2000">
              <a:latin typeface="페이퍼로지 5 Medium"/>
              <a:cs typeface="페이퍼로지 5 Medium"/>
            </a:endParaRPr>
          </a:p>
          <a:p>
            <a:pPr marL="325120" marR="317500" algn="ctr">
              <a:lnSpc>
                <a:spcPct val="258400"/>
              </a:lnSpc>
            </a:pPr>
            <a:r>
              <a:rPr sz="2000" b="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매장</a:t>
            </a:r>
            <a:r>
              <a:rPr sz="2000" b="0" spc="45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2000" b="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환경에</a:t>
            </a:r>
            <a:r>
              <a:rPr sz="2000" b="0" spc="55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2000" b="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제약</a:t>
            </a:r>
            <a:r>
              <a:rPr sz="2000" b="0" spc="4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2000" b="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없는</a:t>
            </a:r>
            <a:r>
              <a:rPr sz="2000" b="0" spc="55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2000" b="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검증된</a:t>
            </a:r>
            <a:r>
              <a:rPr sz="2000" b="0" spc="4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2000" b="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자율</a:t>
            </a:r>
            <a:r>
              <a:rPr sz="2000" b="0" spc="45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2000" b="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주행</a:t>
            </a:r>
            <a:r>
              <a:rPr sz="2000" b="0" spc="55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2000" b="0" spc="-25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방식 </a:t>
            </a:r>
            <a:r>
              <a:rPr sz="2000" b="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믿을</a:t>
            </a:r>
            <a:r>
              <a:rPr sz="2000" b="0" spc="2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2000" b="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수</a:t>
            </a:r>
            <a:r>
              <a:rPr sz="2000" b="0" spc="85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2000" b="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있는</a:t>
            </a:r>
            <a:r>
              <a:rPr sz="2000" b="0" spc="85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2000" b="0" spc="-25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Made</a:t>
            </a:r>
            <a:r>
              <a:rPr sz="2000" b="0" spc="9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2000" b="0" spc="-114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in</a:t>
            </a:r>
            <a:r>
              <a:rPr sz="2000" b="0" spc="6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2000" b="0" spc="-32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KOREA</a:t>
            </a:r>
            <a:endParaRPr sz="2000">
              <a:latin typeface="페이퍼로지 5 Medium"/>
              <a:cs typeface="페이퍼로지 5 Medium"/>
            </a:endParaRPr>
          </a:p>
          <a:p>
            <a:pPr>
              <a:lnSpc>
                <a:spcPct val="100000"/>
              </a:lnSpc>
              <a:spcBef>
                <a:spcPts val="740"/>
              </a:spcBef>
            </a:pPr>
            <a:endParaRPr sz="2000">
              <a:latin typeface="페이퍼로지 5 Medium"/>
              <a:cs typeface="페이퍼로지 5 Medium"/>
            </a:endParaRPr>
          </a:p>
          <a:p>
            <a:pPr marL="1270" algn="ctr">
              <a:lnSpc>
                <a:spcPct val="100000"/>
              </a:lnSpc>
            </a:pPr>
            <a:r>
              <a:rPr sz="2000" b="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전국 로봇</a:t>
            </a:r>
            <a:r>
              <a:rPr sz="2000" b="0" spc="5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2000" b="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전담</a:t>
            </a:r>
            <a:r>
              <a:rPr sz="2000" b="0" spc="4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2000" b="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인력의</a:t>
            </a:r>
            <a:r>
              <a:rPr sz="2000" b="0" spc="5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2000" b="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신속한</a:t>
            </a:r>
            <a:r>
              <a:rPr sz="2000" b="0" spc="4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2000" b="0" spc="-16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A/S</a:t>
            </a:r>
            <a:r>
              <a:rPr sz="2000" b="0" spc="5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2000" b="0" spc="-25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대응</a:t>
            </a:r>
            <a:endParaRPr sz="2000">
              <a:latin typeface="페이퍼로지 5 Medium"/>
              <a:cs typeface="페이퍼로지 5 Medium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sz="2100" spc="-15" baseline="11904" dirty="0"/>
              <a:t>2-</a:t>
            </a:r>
            <a:r>
              <a:rPr sz="2100" spc="-37" baseline="11904" dirty="0"/>
              <a:t>2</a:t>
            </a:r>
            <a:r>
              <a:rPr sz="2100" spc="-240" baseline="11904" dirty="0"/>
              <a:t> </a:t>
            </a:r>
            <a:r>
              <a:rPr sz="2000" spc="-130" dirty="0"/>
              <a:t>KT</a:t>
            </a:r>
            <a:r>
              <a:rPr sz="2000" spc="-145" dirty="0"/>
              <a:t> </a:t>
            </a:r>
            <a:r>
              <a:rPr sz="2000" spc="-290" dirty="0"/>
              <a:t>서빙로봇이어야만</a:t>
            </a:r>
            <a:r>
              <a:rPr sz="2000" spc="-160" dirty="0"/>
              <a:t> </a:t>
            </a:r>
            <a:r>
              <a:rPr sz="2000" spc="-285" dirty="0"/>
              <a:t>하는</a:t>
            </a:r>
            <a:r>
              <a:rPr sz="2000" spc="-140" dirty="0"/>
              <a:t> </a:t>
            </a:r>
            <a:r>
              <a:rPr sz="2000" spc="-315" dirty="0"/>
              <a:t>이유</a:t>
            </a:r>
            <a:endParaRPr sz="2000"/>
          </a:p>
        </p:txBody>
      </p:sp>
      <p:sp>
        <p:nvSpPr>
          <p:cNvPr id="3" name="object 3"/>
          <p:cNvSpPr txBox="1"/>
          <p:nvPr/>
        </p:nvSpPr>
        <p:spPr>
          <a:xfrm>
            <a:off x="711809" y="858773"/>
            <a:ext cx="182308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이것만은</a:t>
            </a:r>
            <a:r>
              <a:rPr sz="1100" b="0" spc="-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꼭!</a:t>
            </a:r>
            <a:r>
              <a:rPr sz="1100" b="0" spc="3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spc="-14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KT</a:t>
            </a:r>
            <a:r>
              <a:rPr sz="1100" b="0" spc="6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서빙로봇의</a:t>
            </a:r>
            <a:r>
              <a:rPr sz="1100" b="0" spc="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spc="-2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강점</a:t>
            </a:r>
            <a:endParaRPr sz="1100">
              <a:latin typeface="페이퍼로지 5 Medium"/>
              <a:cs typeface="페이퍼로지 5 Medium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02919" y="1299997"/>
            <a:ext cx="4053840" cy="556260"/>
            <a:chOff x="502919" y="1299997"/>
            <a:chExt cx="4053840" cy="55626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919" y="1299997"/>
              <a:ext cx="4053840" cy="55623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2583" y="1394421"/>
              <a:ext cx="3336036" cy="42218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59600" y="1319021"/>
              <a:ext cx="3945254" cy="447675"/>
            </a:xfrm>
            <a:custGeom>
              <a:avLst/>
              <a:gdLst/>
              <a:ahLst/>
              <a:cxnLst/>
              <a:rect l="l" t="t" r="r" b="b"/>
              <a:pathLst>
                <a:path w="3945254" h="447675">
                  <a:moveTo>
                    <a:pt x="3870159" y="0"/>
                  </a:moveTo>
                  <a:lnTo>
                    <a:pt x="74599" y="0"/>
                  </a:lnTo>
                  <a:lnTo>
                    <a:pt x="45562" y="5861"/>
                  </a:lnTo>
                  <a:lnTo>
                    <a:pt x="21850" y="21844"/>
                  </a:lnTo>
                  <a:lnTo>
                    <a:pt x="5862" y="45541"/>
                  </a:lnTo>
                  <a:lnTo>
                    <a:pt x="0" y="74549"/>
                  </a:lnTo>
                  <a:lnTo>
                    <a:pt x="0" y="372999"/>
                  </a:lnTo>
                  <a:lnTo>
                    <a:pt x="5862" y="402006"/>
                  </a:lnTo>
                  <a:lnTo>
                    <a:pt x="21850" y="425703"/>
                  </a:lnTo>
                  <a:lnTo>
                    <a:pt x="45562" y="441686"/>
                  </a:lnTo>
                  <a:lnTo>
                    <a:pt x="74599" y="447548"/>
                  </a:lnTo>
                  <a:lnTo>
                    <a:pt x="3870159" y="447548"/>
                  </a:lnTo>
                  <a:lnTo>
                    <a:pt x="3899240" y="441686"/>
                  </a:lnTo>
                  <a:lnTo>
                    <a:pt x="3922976" y="425703"/>
                  </a:lnTo>
                  <a:lnTo>
                    <a:pt x="3938972" y="402006"/>
                  </a:lnTo>
                  <a:lnTo>
                    <a:pt x="3944835" y="372999"/>
                  </a:lnTo>
                  <a:lnTo>
                    <a:pt x="3944835" y="74549"/>
                  </a:lnTo>
                  <a:lnTo>
                    <a:pt x="3938972" y="45541"/>
                  </a:lnTo>
                  <a:lnTo>
                    <a:pt x="3922976" y="21844"/>
                  </a:lnTo>
                  <a:lnTo>
                    <a:pt x="3899240" y="5861"/>
                  </a:lnTo>
                  <a:lnTo>
                    <a:pt x="3870159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59600" y="1319021"/>
              <a:ext cx="3945254" cy="447675"/>
            </a:xfrm>
            <a:custGeom>
              <a:avLst/>
              <a:gdLst/>
              <a:ahLst/>
              <a:cxnLst/>
              <a:rect l="l" t="t" r="r" b="b"/>
              <a:pathLst>
                <a:path w="3945254" h="447675">
                  <a:moveTo>
                    <a:pt x="0" y="74549"/>
                  </a:moveTo>
                  <a:lnTo>
                    <a:pt x="5862" y="45541"/>
                  </a:lnTo>
                  <a:lnTo>
                    <a:pt x="21850" y="21844"/>
                  </a:lnTo>
                  <a:lnTo>
                    <a:pt x="45562" y="5861"/>
                  </a:lnTo>
                  <a:lnTo>
                    <a:pt x="74599" y="0"/>
                  </a:lnTo>
                  <a:lnTo>
                    <a:pt x="3870159" y="0"/>
                  </a:lnTo>
                  <a:lnTo>
                    <a:pt x="3899240" y="5861"/>
                  </a:lnTo>
                  <a:lnTo>
                    <a:pt x="3922976" y="21844"/>
                  </a:lnTo>
                  <a:lnTo>
                    <a:pt x="3938972" y="45541"/>
                  </a:lnTo>
                  <a:lnTo>
                    <a:pt x="3944835" y="74549"/>
                  </a:lnTo>
                  <a:lnTo>
                    <a:pt x="3944835" y="372999"/>
                  </a:lnTo>
                  <a:lnTo>
                    <a:pt x="3938972" y="402006"/>
                  </a:lnTo>
                  <a:lnTo>
                    <a:pt x="3922976" y="425703"/>
                  </a:lnTo>
                  <a:lnTo>
                    <a:pt x="3899240" y="441686"/>
                  </a:lnTo>
                  <a:lnTo>
                    <a:pt x="3870159" y="447548"/>
                  </a:lnTo>
                  <a:lnTo>
                    <a:pt x="74599" y="447548"/>
                  </a:lnTo>
                  <a:lnTo>
                    <a:pt x="45562" y="441686"/>
                  </a:lnTo>
                  <a:lnTo>
                    <a:pt x="21850" y="425703"/>
                  </a:lnTo>
                  <a:lnTo>
                    <a:pt x="5862" y="402006"/>
                  </a:lnTo>
                  <a:lnTo>
                    <a:pt x="0" y="372999"/>
                  </a:lnTo>
                  <a:lnTo>
                    <a:pt x="0" y="74549"/>
                  </a:lnTo>
                  <a:close/>
                </a:path>
              </a:pathLst>
            </a:custGeom>
            <a:ln w="6350">
              <a:solidFill>
                <a:srgbClr val="00958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994359" y="1421968"/>
            <a:ext cx="307594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spc="-155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KT</a:t>
            </a:r>
            <a:r>
              <a:rPr sz="1200" b="0" spc="55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1200" b="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플랫폼을</a:t>
            </a:r>
            <a:r>
              <a:rPr sz="1200" b="0" spc="15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1200" b="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통한</a:t>
            </a:r>
            <a:r>
              <a:rPr sz="1200" b="0" spc="45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1200" b="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최적</a:t>
            </a:r>
            <a:r>
              <a:rPr sz="1200" b="0" spc="45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1200" b="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설계,</a:t>
            </a:r>
            <a:r>
              <a:rPr sz="1200" b="0" spc="35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1200" b="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로봇</a:t>
            </a:r>
            <a:r>
              <a:rPr sz="1200" b="0" spc="5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1200" b="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도입</a:t>
            </a:r>
            <a:r>
              <a:rPr sz="1200" b="0" spc="45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1200" b="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효과</a:t>
            </a:r>
            <a:r>
              <a:rPr sz="1200" b="0" spc="45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1200" b="0" spc="-25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최대화</a:t>
            </a:r>
            <a:endParaRPr sz="1200">
              <a:latin typeface="페이퍼로지 5 Medium"/>
              <a:cs typeface="페이퍼로지 5 Medium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582667" y="1293901"/>
            <a:ext cx="3997960" cy="556260"/>
            <a:chOff x="4582667" y="1293901"/>
            <a:chExt cx="3997960" cy="556260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82667" y="1293901"/>
              <a:ext cx="3997451" cy="55623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00827" y="1388325"/>
              <a:ext cx="2961131" cy="422186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4639563" y="1312544"/>
              <a:ext cx="3888740" cy="447675"/>
            </a:xfrm>
            <a:custGeom>
              <a:avLst/>
              <a:gdLst/>
              <a:ahLst/>
              <a:cxnLst/>
              <a:rect l="l" t="t" r="r" b="b"/>
              <a:pathLst>
                <a:path w="3888740" h="447675">
                  <a:moveTo>
                    <a:pt x="3813937" y="0"/>
                  </a:moveTo>
                  <a:lnTo>
                    <a:pt x="74675" y="0"/>
                  </a:lnTo>
                  <a:lnTo>
                    <a:pt x="45594" y="5861"/>
                  </a:lnTo>
                  <a:lnTo>
                    <a:pt x="21859" y="21844"/>
                  </a:lnTo>
                  <a:lnTo>
                    <a:pt x="5863" y="45541"/>
                  </a:lnTo>
                  <a:lnTo>
                    <a:pt x="0" y="74549"/>
                  </a:lnTo>
                  <a:lnTo>
                    <a:pt x="0" y="372999"/>
                  </a:lnTo>
                  <a:lnTo>
                    <a:pt x="5863" y="402080"/>
                  </a:lnTo>
                  <a:lnTo>
                    <a:pt x="21859" y="425815"/>
                  </a:lnTo>
                  <a:lnTo>
                    <a:pt x="45594" y="441811"/>
                  </a:lnTo>
                  <a:lnTo>
                    <a:pt x="74675" y="447675"/>
                  </a:lnTo>
                  <a:lnTo>
                    <a:pt x="3813937" y="447675"/>
                  </a:lnTo>
                  <a:lnTo>
                    <a:pt x="3842944" y="441811"/>
                  </a:lnTo>
                  <a:lnTo>
                    <a:pt x="3866641" y="425815"/>
                  </a:lnTo>
                  <a:lnTo>
                    <a:pt x="3882624" y="402080"/>
                  </a:lnTo>
                  <a:lnTo>
                    <a:pt x="3888486" y="372999"/>
                  </a:lnTo>
                  <a:lnTo>
                    <a:pt x="3888486" y="74549"/>
                  </a:lnTo>
                  <a:lnTo>
                    <a:pt x="3882624" y="45541"/>
                  </a:lnTo>
                  <a:lnTo>
                    <a:pt x="3866641" y="21844"/>
                  </a:lnTo>
                  <a:lnTo>
                    <a:pt x="3842944" y="5861"/>
                  </a:lnTo>
                  <a:lnTo>
                    <a:pt x="3813937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639563" y="1312544"/>
              <a:ext cx="3888740" cy="447675"/>
            </a:xfrm>
            <a:custGeom>
              <a:avLst/>
              <a:gdLst/>
              <a:ahLst/>
              <a:cxnLst/>
              <a:rect l="l" t="t" r="r" b="b"/>
              <a:pathLst>
                <a:path w="3888740" h="447675">
                  <a:moveTo>
                    <a:pt x="0" y="74549"/>
                  </a:moveTo>
                  <a:lnTo>
                    <a:pt x="5863" y="45541"/>
                  </a:lnTo>
                  <a:lnTo>
                    <a:pt x="21859" y="21844"/>
                  </a:lnTo>
                  <a:lnTo>
                    <a:pt x="45594" y="5861"/>
                  </a:lnTo>
                  <a:lnTo>
                    <a:pt x="74675" y="0"/>
                  </a:lnTo>
                  <a:lnTo>
                    <a:pt x="3813937" y="0"/>
                  </a:lnTo>
                  <a:lnTo>
                    <a:pt x="3842944" y="5861"/>
                  </a:lnTo>
                  <a:lnTo>
                    <a:pt x="3866641" y="21844"/>
                  </a:lnTo>
                  <a:lnTo>
                    <a:pt x="3882624" y="45541"/>
                  </a:lnTo>
                  <a:lnTo>
                    <a:pt x="3888486" y="74549"/>
                  </a:lnTo>
                  <a:lnTo>
                    <a:pt x="3888486" y="372999"/>
                  </a:lnTo>
                  <a:lnTo>
                    <a:pt x="3882624" y="402080"/>
                  </a:lnTo>
                  <a:lnTo>
                    <a:pt x="3866641" y="425815"/>
                  </a:lnTo>
                  <a:lnTo>
                    <a:pt x="3842944" y="441811"/>
                  </a:lnTo>
                  <a:lnTo>
                    <a:pt x="3813937" y="447675"/>
                  </a:lnTo>
                  <a:lnTo>
                    <a:pt x="74675" y="447675"/>
                  </a:lnTo>
                  <a:lnTo>
                    <a:pt x="45594" y="441811"/>
                  </a:lnTo>
                  <a:lnTo>
                    <a:pt x="21859" y="425815"/>
                  </a:lnTo>
                  <a:lnTo>
                    <a:pt x="5863" y="402080"/>
                  </a:lnTo>
                  <a:lnTo>
                    <a:pt x="0" y="372999"/>
                  </a:lnTo>
                  <a:lnTo>
                    <a:pt x="0" y="74549"/>
                  </a:lnTo>
                  <a:close/>
                </a:path>
              </a:pathLst>
            </a:custGeom>
            <a:ln w="6350">
              <a:solidFill>
                <a:srgbClr val="00958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5233796" y="1415922"/>
            <a:ext cx="27025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매장</a:t>
            </a:r>
            <a:r>
              <a:rPr sz="1200" b="0" spc="15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1200" b="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환경에</a:t>
            </a:r>
            <a:r>
              <a:rPr sz="1200" b="0" spc="2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1200" b="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제약</a:t>
            </a:r>
            <a:r>
              <a:rPr sz="1200" b="0" spc="2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1200" b="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없는</a:t>
            </a:r>
            <a:r>
              <a:rPr sz="1200" b="0" spc="2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1200" b="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검증된</a:t>
            </a:r>
            <a:r>
              <a:rPr sz="1200" b="0" spc="5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1200" b="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자율</a:t>
            </a:r>
            <a:r>
              <a:rPr sz="1200" b="0" spc="2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1200" b="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주행</a:t>
            </a:r>
            <a:r>
              <a:rPr sz="1200" b="0" spc="15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1200" b="0" spc="-25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방식</a:t>
            </a:r>
            <a:endParaRPr sz="1200">
              <a:latin typeface="페이퍼로지 5 Medium"/>
              <a:cs typeface="페이퍼로지 5 Medium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502919" y="3048025"/>
            <a:ext cx="4053840" cy="520065"/>
            <a:chOff x="502919" y="3048025"/>
            <a:chExt cx="4053840" cy="520065"/>
          </a:xfrm>
        </p:grpSpPr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2919" y="3048025"/>
              <a:ext cx="4053840" cy="51965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79803" y="3124161"/>
              <a:ext cx="2101596" cy="422186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559600" y="3067049"/>
              <a:ext cx="3945254" cy="410845"/>
            </a:xfrm>
            <a:custGeom>
              <a:avLst/>
              <a:gdLst/>
              <a:ahLst/>
              <a:cxnLst/>
              <a:rect l="l" t="t" r="r" b="b"/>
              <a:pathLst>
                <a:path w="3945254" h="410845">
                  <a:moveTo>
                    <a:pt x="3876255" y="0"/>
                  </a:moveTo>
                  <a:lnTo>
                    <a:pt x="68465" y="0"/>
                  </a:lnTo>
                  <a:lnTo>
                    <a:pt x="41817" y="5393"/>
                  </a:lnTo>
                  <a:lnTo>
                    <a:pt x="20054" y="20097"/>
                  </a:lnTo>
                  <a:lnTo>
                    <a:pt x="5381" y="41898"/>
                  </a:lnTo>
                  <a:lnTo>
                    <a:pt x="0" y="68580"/>
                  </a:lnTo>
                  <a:lnTo>
                    <a:pt x="0" y="342392"/>
                  </a:lnTo>
                  <a:lnTo>
                    <a:pt x="5381" y="369054"/>
                  </a:lnTo>
                  <a:lnTo>
                    <a:pt x="20054" y="390810"/>
                  </a:lnTo>
                  <a:lnTo>
                    <a:pt x="41817" y="405471"/>
                  </a:lnTo>
                  <a:lnTo>
                    <a:pt x="68465" y="410845"/>
                  </a:lnTo>
                  <a:lnTo>
                    <a:pt x="3876255" y="410845"/>
                  </a:lnTo>
                  <a:lnTo>
                    <a:pt x="3902937" y="405471"/>
                  </a:lnTo>
                  <a:lnTo>
                    <a:pt x="3924738" y="390810"/>
                  </a:lnTo>
                  <a:lnTo>
                    <a:pt x="3939442" y="369054"/>
                  </a:lnTo>
                  <a:lnTo>
                    <a:pt x="3944835" y="342392"/>
                  </a:lnTo>
                  <a:lnTo>
                    <a:pt x="3944835" y="68580"/>
                  </a:lnTo>
                  <a:lnTo>
                    <a:pt x="3939442" y="41898"/>
                  </a:lnTo>
                  <a:lnTo>
                    <a:pt x="3924738" y="20097"/>
                  </a:lnTo>
                  <a:lnTo>
                    <a:pt x="3902937" y="5393"/>
                  </a:lnTo>
                  <a:lnTo>
                    <a:pt x="3876255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59600" y="3067049"/>
              <a:ext cx="3945254" cy="410845"/>
            </a:xfrm>
            <a:custGeom>
              <a:avLst/>
              <a:gdLst/>
              <a:ahLst/>
              <a:cxnLst/>
              <a:rect l="l" t="t" r="r" b="b"/>
              <a:pathLst>
                <a:path w="3945254" h="410845">
                  <a:moveTo>
                    <a:pt x="0" y="68580"/>
                  </a:moveTo>
                  <a:lnTo>
                    <a:pt x="5381" y="41898"/>
                  </a:lnTo>
                  <a:lnTo>
                    <a:pt x="20054" y="20097"/>
                  </a:lnTo>
                  <a:lnTo>
                    <a:pt x="41817" y="5393"/>
                  </a:lnTo>
                  <a:lnTo>
                    <a:pt x="68465" y="0"/>
                  </a:lnTo>
                  <a:lnTo>
                    <a:pt x="3876255" y="0"/>
                  </a:lnTo>
                  <a:lnTo>
                    <a:pt x="3902937" y="5393"/>
                  </a:lnTo>
                  <a:lnTo>
                    <a:pt x="3924738" y="20097"/>
                  </a:lnTo>
                  <a:lnTo>
                    <a:pt x="3939442" y="41898"/>
                  </a:lnTo>
                  <a:lnTo>
                    <a:pt x="3944835" y="68580"/>
                  </a:lnTo>
                  <a:lnTo>
                    <a:pt x="3944835" y="342392"/>
                  </a:lnTo>
                  <a:lnTo>
                    <a:pt x="3939442" y="369054"/>
                  </a:lnTo>
                  <a:lnTo>
                    <a:pt x="3924738" y="390810"/>
                  </a:lnTo>
                  <a:lnTo>
                    <a:pt x="3902937" y="405471"/>
                  </a:lnTo>
                  <a:lnTo>
                    <a:pt x="3876255" y="410845"/>
                  </a:lnTo>
                  <a:lnTo>
                    <a:pt x="68465" y="410845"/>
                  </a:lnTo>
                  <a:lnTo>
                    <a:pt x="41817" y="405471"/>
                  </a:lnTo>
                  <a:lnTo>
                    <a:pt x="20054" y="390810"/>
                  </a:lnTo>
                  <a:lnTo>
                    <a:pt x="5381" y="369054"/>
                  </a:lnTo>
                  <a:lnTo>
                    <a:pt x="0" y="342392"/>
                  </a:lnTo>
                  <a:lnTo>
                    <a:pt x="0" y="68580"/>
                  </a:lnTo>
                  <a:close/>
                </a:path>
              </a:pathLst>
            </a:custGeom>
            <a:ln w="6350">
              <a:solidFill>
                <a:srgbClr val="00958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1611630" y="3152647"/>
            <a:ext cx="18402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믿을 수</a:t>
            </a:r>
            <a:r>
              <a:rPr sz="1200" b="0" spc="45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1200" b="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있는</a:t>
            </a:r>
            <a:r>
              <a:rPr sz="1200" b="0" spc="25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1200" b="0" spc="-15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Made</a:t>
            </a:r>
            <a:r>
              <a:rPr sz="1200" b="0" spc="35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1200" b="0" spc="-55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in</a:t>
            </a:r>
            <a:r>
              <a:rPr sz="1200" b="0" spc="45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1200" b="0" spc="-155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KOREA</a:t>
            </a:r>
            <a:endParaRPr sz="1200">
              <a:latin typeface="페이퍼로지 5 Medium"/>
              <a:cs typeface="페이퍼로지 5 Medium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4578096" y="3029737"/>
            <a:ext cx="4002404" cy="538480"/>
            <a:chOff x="4578096" y="3029737"/>
            <a:chExt cx="4002404" cy="538480"/>
          </a:xfrm>
        </p:grpSpPr>
        <p:pic>
          <p:nvPicPr>
            <p:cNvPr id="23" name="object 2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578096" y="3029737"/>
              <a:ext cx="4002024" cy="537946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271516" y="3115017"/>
              <a:ext cx="2613660" cy="422186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4634357" y="3048761"/>
              <a:ext cx="3893820" cy="429259"/>
            </a:xfrm>
            <a:custGeom>
              <a:avLst/>
              <a:gdLst/>
              <a:ahLst/>
              <a:cxnLst/>
              <a:rect l="l" t="t" r="r" b="b"/>
              <a:pathLst>
                <a:path w="3893820" h="429260">
                  <a:moveTo>
                    <a:pt x="3822191" y="0"/>
                  </a:moveTo>
                  <a:lnTo>
                    <a:pt x="71500" y="0"/>
                  </a:lnTo>
                  <a:lnTo>
                    <a:pt x="43666" y="5617"/>
                  </a:lnTo>
                  <a:lnTo>
                    <a:pt x="20939" y="20939"/>
                  </a:lnTo>
                  <a:lnTo>
                    <a:pt x="5617" y="43666"/>
                  </a:lnTo>
                  <a:lnTo>
                    <a:pt x="0" y="71501"/>
                  </a:lnTo>
                  <a:lnTo>
                    <a:pt x="0" y="357632"/>
                  </a:lnTo>
                  <a:lnTo>
                    <a:pt x="5617" y="385466"/>
                  </a:lnTo>
                  <a:lnTo>
                    <a:pt x="20939" y="408193"/>
                  </a:lnTo>
                  <a:lnTo>
                    <a:pt x="43666" y="423515"/>
                  </a:lnTo>
                  <a:lnTo>
                    <a:pt x="71500" y="429133"/>
                  </a:lnTo>
                  <a:lnTo>
                    <a:pt x="3822191" y="429133"/>
                  </a:lnTo>
                  <a:lnTo>
                    <a:pt x="3850026" y="423515"/>
                  </a:lnTo>
                  <a:lnTo>
                    <a:pt x="3872753" y="408193"/>
                  </a:lnTo>
                  <a:lnTo>
                    <a:pt x="3888075" y="385466"/>
                  </a:lnTo>
                  <a:lnTo>
                    <a:pt x="3893692" y="357632"/>
                  </a:lnTo>
                  <a:lnTo>
                    <a:pt x="3893692" y="71501"/>
                  </a:lnTo>
                  <a:lnTo>
                    <a:pt x="3888075" y="43666"/>
                  </a:lnTo>
                  <a:lnTo>
                    <a:pt x="3872753" y="20939"/>
                  </a:lnTo>
                  <a:lnTo>
                    <a:pt x="3850026" y="5617"/>
                  </a:lnTo>
                  <a:lnTo>
                    <a:pt x="3822191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634357" y="3048761"/>
              <a:ext cx="3893820" cy="429259"/>
            </a:xfrm>
            <a:custGeom>
              <a:avLst/>
              <a:gdLst/>
              <a:ahLst/>
              <a:cxnLst/>
              <a:rect l="l" t="t" r="r" b="b"/>
              <a:pathLst>
                <a:path w="3893820" h="429260">
                  <a:moveTo>
                    <a:pt x="0" y="71501"/>
                  </a:moveTo>
                  <a:lnTo>
                    <a:pt x="5617" y="43666"/>
                  </a:lnTo>
                  <a:lnTo>
                    <a:pt x="20939" y="20939"/>
                  </a:lnTo>
                  <a:lnTo>
                    <a:pt x="43666" y="5617"/>
                  </a:lnTo>
                  <a:lnTo>
                    <a:pt x="71500" y="0"/>
                  </a:lnTo>
                  <a:lnTo>
                    <a:pt x="3822191" y="0"/>
                  </a:lnTo>
                  <a:lnTo>
                    <a:pt x="3850026" y="5617"/>
                  </a:lnTo>
                  <a:lnTo>
                    <a:pt x="3872753" y="20939"/>
                  </a:lnTo>
                  <a:lnTo>
                    <a:pt x="3888075" y="43666"/>
                  </a:lnTo>
                  <a:lnTo>
                    <a:pt x="3893692" y="71501"/>
                  </a:lnTo>
                  <a:lnTo>
                    <a:pt x="3893692" y="357632"/>
                  </a:lnTo>
                  <a:lnTo>
                    <a:pt x="3888075" y="385466"/>
                  </a:lnTo>
                  <a:lnTo>
                    <a:pt x="3872753" y="408193"/>
                  </a:lnTo>
                  <a:lnTo>
                    <a:pt x="3850026" y="423515"/>
                  </a:lnTo>
                  <a:lnTo>
                    <a:pt x="3822191" y="429133"/>
                  </a:lnTo>
                  <a:lnTo>
                    <a:pt x="71500" y="429133"/>
                  </a:lnTo>
                  <a:lnTo>
                    <a:pt x="43666" y="423515"/>
                  </a:lnTo>
                  <a:lnTo>
                    <a:pt x="20939" y="408193"/>
                  </a:lnTo>
                  <a:lnTo>
                    <a:pt x="5617" y="385466"/>
                  </a:lnTo>
                  <a:lnTo>
                    <a:pt x="0" y="357632"/>
                  </a:lnTo>
                  <a:lnTo>
                    <a:pt x="0" y="71501"/>
                  </a:lnTo>
                  <a:close/>
                </a:path>
              </a:pathLst>
            </a:custGeom>
            <a:ln w="6350">
              <a:solidFill>
                <a:srgbClr val="00958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5404230" y="3143503"/>
            <a:ext cx="2354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전국</a:t>
            </a:r>
            <a:r>
              <a:rPr sz="1200" b="0" spc="5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1200" b="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로봇</a:t>
            </a:r>
            <a:r>
              <a:rPr sz="1200" b="0" spc="2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1200" b="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전담</a:t>
            </a:r>
            <a:r>
              <a:rPr sz="1200" b="0" spc="2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1200" b="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인력의</a:t>
            </a:r>
            <a:r>
              <a:rPr sz="1200" b="0" spc="25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1200" b="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신속한</a:t>
            </a:r>
            <a:r>
              <a:rPr sz="1200" b="0" spc="15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1200" b="0" spc="-105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A/S</a:t>
            </a:r>
            <a:r>
              <a:rPr sz="1200" b="0" spc="40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sz="1200" b="0" spc="-25" dirty="0">
                <a:solidFill>
                  <a:srgbClr val="333436"/>
                </a:solidFill>
                <a:latin typeface="페이퍼로지 5 Medium"/>
                <a:cs typeface="페이퍼로지 5 Medium"/>
              </a:rPr>
              <a:t>대응</a:t>
            </a:r>
            <a:endParaRPr sz="1200">
              <a:latin typeface="페이퍼로지 5 Medium"/>
              <a:cs typeface="페이퍼로지 5 Medium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590791" y="1911603"/>
            <a:ext cx="7910830" cy="2308225"/>
            <a:chOff x="590791" y="1911603"/>
            <a:chExt cx="7910830" cy="2308225"/>
          </a:xfrm>
        </p:grpSpPr>
        <p:pic>
          <p:nvPicPr>
            <p:cNvPr id="29" name="object 2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90791" y="1911603"/>
              <a:ext cx="94805" cy="90424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90791" y="2236215"/>
              <a:ext cx="94805" cy="90424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58037" y="1916937"/>
              <a:ext cx="3614572" cy="809498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90791" y="2591307"/>
              <a:ext cx="94805" cy="90424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692015" y="1911603"/>
              <a:ext cx="94869" cy="90424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692015" y="2236215"/>
              <a:ext cx="94869" cy="90424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860670" y="1917445"/>
              <a:ext cx="3640709" cy="987171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692015" y="2414523"/>
              <a:ext cx="94869" cy="90424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692015" y="2591307"/>
              <a:ext cx="94869" cy="90424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90791" y="3620134"/>
              <a:ext cx="94805" cy="90424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59421" y="3626357"/>
              <a:ext cx="2547912" cy="281241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90791" y="3772534"/>
              <a:ext cx="94805" cy="90424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730368" y="3627500"/>
              <a:ext cx="94869" cy="90551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730368" y="3779900"/>
              <a:ext cx="94869" cy="90551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730368" y="3932339"/>
              <a:ext cx="94869" cy="90487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900294" y="3633850"/>
              <a:ext cx="2987167" cy="58572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sz="2100" spc="-15" baseline="11904" dirty="0"/>
              <a:t>2-</a:t>
            </a:r>
            <a:r>
              <a:rPr sz="2100" spc="-37" baseline="11904" dirty="0"/>
              <a:t>2</a:t>
            </a:r>
            <a:r>
              <a:rPr sz="2100" spc="-240" baseline="11904" dirty="0"/>
              <a:t> </a:t>
            </a:r>
            <a:r>
              <a:rPr sz="2000" spc="-130" dirty="0"/>
              <a:t>KT</a:t>
            </a:r>
            <a:r>
              <a:rPr sz="2000" spc="-145" dirty="0"/>
              <a:t> </a:t>
            </a:r>
            <a:r>
              <a:rPr sz="2000" spc="-290" dirty="0"/>
              <a:t>서빙로봇이어야만</a:t>
            </a:r>
            <a:r>
              <a:rPr sz="2000" spc="-160" dirty="0"/>
              <a:t> </a:t>
            </a:r>
            <a:r>
              <a:rPr sz="2000" spc="-285" dirty="0"/>
              <a:t>하는</a:t>
            </a:r>
            <a:r>
              <a:rPr sz="2000" spc="-140" dirty="0"/>
              <a:t> </a:t>
            </a:r>
            <a:r>
              <a:rPr sz="2000" spc="-315" dirty="0"/>
              <a:t>이유</a:t>
            </a:r>
            <a:endParaRPr sz="2000"/>
          </a:p>
        </p:txBody>
      </p:sp>
      <p:sp>
        <p:nvSpPr>
          <p:cNvPr id="3" name="object 3"/>
          <p:cNvSpPr txBox="1"/>
          <p:nvPr/>
        </p:nvSpPr>
        <p:spPr>
          <a:xfrm>
            <a:off x="711809" y="858773"/>
            <a:ext cx="154241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경쟁사</a:t>
            </a:r>
            <a:r>
              <a:rPr sz="1100" b="0" spc="2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대비</a:t>
            </a:r>
            <a:r>
              <a:rPr sz="1100" b="0" spc="4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spc="-14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KT</a:t>
            </a:r>
            <a:r>
              <a:rPr sz="1100" b="0" spc="6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로봇의</a:t>
            </a:r>
            <a:r>
              <a:rPr sz="1100" b="0" spc="2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spc="-2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강점</a:t>
            </a:r>
            <a:endParaRPr sz="1100">
              <a:latin typeface="페이퍼로지 5 Medium"/>
              <a:cs typeface="페이퍼로지 5 Medium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719137" y="1185049"/>
          <a:ext cx="7773670" cy="34670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735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619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619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11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100" b="0" spc="-2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구분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T="33020" marB="0">
                    <a:lnR w="12700">
                      <a:solidFill>
                        <a:srgbClr val="BABCC0"/>
                      </a:solidFill>
                      <a:prstDash val="solid"/>
                    </a:lnR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009586">
                        <a:alpha val="3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100" b="0" spc="-13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KT</a:t>
                      </a:r>
                      <a:r>
                        <a:rPr sz="1100" b="0" spc="6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spc="-2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로봇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BABCC0"/>
                      </a:solidFill>
                      <a:prstDash val="solid"/>
                    </a:lnL>
                    <a:lnR w="12700">
                      <a:solidFill>
                        <a:srgbClr val="BABCC0"/>
                      </a:solidFill>
                      <a:prstDash val="solid"/>
                    </a:lnR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009586">
                        <a:alpha val="3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100" b="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경쟁사(저가형</a:t>
                      </a:r>
                      <a:r>
                        <a:rPr sz="1100" b="0" spc="1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천장</a:t>
                      </a:r>
                      <a:r>
                        <a:rPr sz="1100" b="0" spc="4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마커</a:t>
                      </a:r>
                      <a:r>
                        <a:rPr sz="1100" b="0" spc="3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spc="-2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로봇)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BABCC0"/>
                      </a:solidFill>
                      <a:prstDash val="solid"/>
                    </a:lnL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009586">
                        <a:alpha val="30195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11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100" b="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주행</a:t>
                      </a:r>
                      <a:r>
                        <a:rPr sz="1100" b="0" spc="3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spc="-2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방식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T="33020" marB="0">
                    <a:lnR w="12700">
                      <a:solidFill>
                        <a:srgbClr val="BABCC0"/>
                      </a:solidFill>
                      <a:prstDash val="solid"/>
                    </a:lnR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7E7E7E">
                        <a:alpha val="3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100" b="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지도에</a:t>
                      </a:r>
                      <a:r>
                        <a:rPr sz="1100" b="0" spc="2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기반한</a:t>
                      </a:r>
                      <a:r>
                        <a:rPr sz="1100" b="0" spc="1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위치인식</a:t>
                      </a:r>
                      <a:r>
                        <a:rPr sz="1100" b="0" spc="1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및</a:t>
                      </a:r>
                      <a:r>
                        <a:rPr sz="1100" b="0" spc="5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spc="-2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자율주행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BABCC0"/>
                      </a:solidFill>
                      <a:prstDash val="solid"/>
                    </a:lnL>
                    <a:lnR w="12700">
                      <a:solidFill>
                        <a:srgbClr val="BABCC0"/>
                      </a:solidFill>
                      <a:prstDash val="solid"/>
                    </a:lnR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100" b="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천장</a:t>
                      </a:r>
                      <a:r>
                        <a:rPr sz="1100" b="0" spc="3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마커</a:t>
                      </a:r>
                      <a:r>
                        <a:rPr sz="1100" b="0" spc="5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기반의</a:t>
                      </a:r>
                      <a:r>
                        <a:rPr sz="1100" b="0" spc="2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위치인식</a:t>
                      </a:r>
                      <a:r>
                        <a:rPr sz="1100" b="0" spc="2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및</a:t>
                      </a:r>
                      <a:r>
                        <a:rPr sz="1100" b="0" spc="4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spc="-25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주행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BABCC0"/>
                      </a:solidFill>
                      <a:prstDash val="solid"/>
                    </a:lnL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45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00"/>
                        </a:spcBef>
                      </a:pPr>
                      <a:r>
                        <a:rPr sz="1100" b="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주행불가</a:t>
                      </a:r>
                      <a:r>
                        <a:rPr sz="1100" b="0" spc="1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spc="-2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영역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T="139700" marB="0">
                    <a:lnR w="12700">
                      <a:solidFill>
                        <a:srgbClr val="BABCC0"/>
                      </a:solidFill>
                      <a:prstDash val="solid"/>
                    </a:lnR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7E7E7E">
                        <a:alpha val="3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100"/>
                        </a:spcBef>
                      </a:pPr>
                      <a:r>
                        <a:rPr sz="1100" b="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지도상의</a:t>
                      </a:r>
                      <a:r>
                        <a:rPr sz="1100" b="0" spc="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spc="-2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금지구역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T="139700" marB="0">
                    <a:lnL w="12700">
                      <a:solidFill>
                        <a:srgbClr val="BABCC0"/>
                      </a:solidFill>
                      <a:prstDash val="solid"/>
                    </a:lnL>
                    <a:lnR w="12700">
                      <a:solidFill>
                        <a:srgbClr val="BABCC0"/>
                      </a:solidFill>
                      <a:prstDash val="solid"/>
                    </a:lnR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88340" marR="102235" indent="-576580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sz="1100" b="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천장</a:t>
                      </a:r>
                      <a:r>
                        <a:rPr sz="1100" b="0" spc="3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마커가</a:t>
                      </a:r>
                      <a:r>
                        <a:rPr sz="1100" b="0" spc="3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없는</a:t>
                      </a:r>
                      <a:r>
                        <a:rPr sz="1100" b="0" spc="35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구역,</a:t>
                      </a:r>
                      <a:r>
                        <a:rPr sz="1100" b="0" spc="4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천장이</a:t>
                      </a:r>
                      <a:r>
                        <a:rPr sz="1100" b="0" spc="15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없거나</a:t>
                      </a:r>
                      <a:r>
                        <a:rPr sz="1100" b="0" spc="35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높은</a:t>
                      </a:r>
                      <a:r>
                        <a:rPr sz="1100" b="0" spc="3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spc="-25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공간, </a:t>
                      </a:r>
                      <a:r>
                        <a:rPr sz="1100" b="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경로가</a:t>
                      </a:r>
                      <a:r>
                        <a:rPr sz="1100" b="0" spc="3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미</a:t>
                      </a:r>
                      <a:r>
                        <a:rPr sz="1100" b="0" spc="45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설정된</a:t>
                      </a:r>
                      <a:r>
                        <a:rPr sz="1100" b="0" spc="2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목적지</a:t>
                      </a:r>
                      <a:r>
                        <a:rPr sz="1100" b="0" spc="3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spc="-5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등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BABCC0"/>
                      </a:solidFill>
                      <a:prstDash val="solid"/>
                    </a:lnL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11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100" b="0" spc="-2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지향점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T="33020" marB="0">
                    <a:lnR w="12700">
                      <a:solidFill>
                        <a:srgbClr val="BABCC0"/>
                      </a:solidFill>
                      <a:prstDash val="solid"/>
                    </a:lnR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7E7E7E">
                        <a:alpha val="3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100" b="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유연성,</a:t>
                      </a:r>
                      <a:r>
                        <a:rPr sz="1100" b="0" spc="-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spc="-2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안전성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BABCC0"/>
                      </a:solidFill>
                      <a:prstDash val="solid"/>
                    </a:lnL>
                    <a:lnR w="12700">
                      <a:solidFill>
                        <a:srgbClr val="BABCC0"/>
                      </a:solidFill>
                      <a:prstDash val="solid"/>
                    </a:lnR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100" b="0" spc="-25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목적성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BABCC0"/>
                      </a:solidFill>
                      <a:prstDash val="solid"/>
                    </a:lnL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11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100" b="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바닥</a:t>
                      </a:r>
                      <a:r>
                        <a:rPr sz="1100" b="0" spc="3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장애물</a:t>
                      </a:r>
                      <a:r>
                        <a:rPr sz="1100" b="0" spc="3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spc="-2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인식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T="33020" marB="0">
                    <a:lnR w="12700">
                      <a:solidFill>
                        <a:srgbClr val="BABCC0"/>
                      </a:solidFill>
                      <a:prstDash val="solid"/>
                    </a:lnR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7E7E7E">
                        <a:alpha val="3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100" b="0" spc="-19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4cm</a:t>
                      </a:r>
                      <a:r>
                        <a:rPr sz="1100" b="0" spc="5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이상</a:t>
                      </a:r>
                      <a:r>
                        <a:rPr sz="1100" b="0" spc="3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장애물</a:t>
                      </a:r>
                      <a:r>
                        <a:rPr sz="1100" b="0" spc="4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spc="-2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인식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BABCC0"/>
                      </a:solidFill>
                      <a:prstDash val="solid"/>
                    </a:lnL>
                    <a:lnR w="12700">
                      <a:solidFill>
                        <a:srgbClr val="BABCC0"/>
                      </a:solidFill>
                      <a:prstDash val="solid"/>
                    </a:lnR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100" b="0" spc="-19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10cm</a:t>
                      </a:r>
                      <a:r>
                        <a:rPr sz="1100" b="0" spc="65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이상</a:t>
                      </a:r>
                      <a:r>
                        <a:rPr sz="1100" b="0" spc="5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장애물</a:t>
                      </a:r>
                      <a:r>
                        <a:rPr sz="1100" b="0" spc="5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spc="-25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인식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BABCC0"/>
                      </a:solidFill>
                      <a:prstDash val="solid"/>
                    </a:lnL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1145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100" b="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천장</a:t>
                      </a:r>
                      <a:r>
                        <a:rPr sz="1100" b="0" spc="2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spc="-2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인테리어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T="33020" marB="0">
                    <a:lnR w="12700">
                      <a:solidFill>
                        <a:srgbClr val="BABCC0"/>
                      </a:solidFill>
                      <a:prstDash val="solid"/>
                    </a:lnR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7E7E7E">
                        <a:alpha val="3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100" b="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미</a:t>
                      </a:r>
                      <a:r>
                        <a:rPr sz="1100" b="0" spc="5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spc="-2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훼손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BABCC0"/>
                      </a:solidFill>
                      <a:prstDash val="solid"/>
                    </a:lnL>
                    <a:lnR w="12700">
                      <a:solidFill>
                        <a:srgbClr val="BABCC0"/>
                      </a:solidFill>
                      <a:prstDash val="solid"/>
                    </a:lnR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100" b="0" spc="-25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훼손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BABCC0"/>
                      </a:solidFill>
                      <a:prstDash val="solid"/>
                    </a:lnL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11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100" b="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매장</a:t>
                      </a:r>
                      <a:r>
                        <a:rPr sz="1100" b="0" spc="3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인테리어</a:t>
                      </a:r>
                      <a:r>
                        <a:rPr sz="1100" b="0" spc="2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변경</a:t>
                      </a:r>
                      <a:r>
                        <a:rPr sz="1100" b="0" spc="3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spc="-5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시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T="33655" marB="0">
                    <a:lnR w="12700">
                      <a:solidFill>
                        <a:srgbClr val="BABCC0"/>
                      </a:solidFill>
                      <a:prstDash val="solid"/>
                    </a:lnR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7E7E7E">
                        <a:alpha val="3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100" b="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간단한</a:t>
                      </a:r>
                      <a:r>
                        <a:rPr sz="1100" b="0" spc="3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지도</a:t>
                      </a:r>
                      <a:r>
                        <a:rPr sz="1100" b="0" spc="2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spc="-2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편집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BABCC0"/>
                      </a:solidFill>
                      <a:prstDash val="solid"/>
                    </a:lnL>
                    <a:lnR w="12700">
                      <a:solidFill>
                        <a:srgbClr val="BABCC0"/>
                      </a:solidFill>
                      <a:prstDash val="solid"/>
                    </a:lnR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100" b="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천장</a:t>
                      </a:r>
                      <a:r>
                        <a:rPr sz="1100" b="0" spc="35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마커</a:t>
                      </a:r>
                      <a:r>
                        <a:rPr sz="1100" b="0" spc="5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위치</a:t>
                      </a:r>
                      <a:r>
                        <a:rPr sz="1100" b="0" spc="35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변경</a:t>
                      </a:r>
                      <a:r>
                        <a:rPr sz="1100" b="0" spc="35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spc="-25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필요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BABCC0"/>
                      </a:solidFill>
                      <a:prstDash val="solid"/>
                    </a:lnL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11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100" b="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폐업</a:t>
                      </a:r>
                      <a:r>
                        <a:rPr sz="1100" b="0" spc="3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시</a:t>
                      </a:r>
                      <a:r>
                        <a:rPr sz="1100" b="0" spc="6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spc="-2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원상복구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T="33655" marB="0">
                    <a:lnR w="12700">
                      <a:solidFill>
                        <a:srgbClr val="BABCC0"/>
                      </a:solidFill>
                      <a:prstDash val="solid"/>
                    </a:lnR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7E7E7E">
                        <a:alpha val="3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100" b="0" spc="-2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불요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BABCC0"/>
                      </a:solidFill>
                      <a:prstDash val="solid"/>
                    </a:lnL>
                    <a:lnR w="12700">
                      <a:solidFill>
                        <a:srgbClr val="BABCC0"/>
                      </a:solidFill>
                      <a:prstDash val="solid"/>
                    </a:lnR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100" b="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원상복구</a:t>
                      </a:r>
                      <a:r>
                        <a:rPr sz="1100" b="0" spc="2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비용</a:t>
                      </a:r>
                      <a:r>
                        <a:rPr sz="1100" b="0" spc="3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spc="-25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소요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BABCC0"/>
                      </a:solidFill>
                      <a:prstDash val="solid"/>
                    </a:lnL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11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100" b="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보험</a:t>
                      </a:r>
                      <a:r>
                        <a:rPr sz="1100" b="0" spc="3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spc="-2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가입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T="33655" marB="0">
                    <a:lnR w="12700">
                      <a:solidFill>
                        <a:srgbClr val="BABCC0"/>
                      </a:solidFill>
                      <a:prstDash val="solid"/>
                    </a:lnR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7E7E7E">
                        <a:alpha val="3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100" b="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영업배상보험,</a:t>
                      </a:r>
                      <a:r>
                        <a:rPr sz="1100" b="0" spc="-4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휴업손해보험</a:t>
                      </a:r>
                      <a:r>
                        <a:rPr sz="1100" b="0" spc="-4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spc="-3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가입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BABCC0"/>
                      </a:solidFill>
                      <a:prstDash val="solid"/>
                    </a:lnL>
                    <a:lnR w="12700">
                      <a:solidFill>
                        <a:srgbClr val="BABCC0"/>
                      </a:solidFill>
                      <a:prstDash val="solid"/>
                    </a:lnR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100" b="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휴업손해보험</a:t>
                      </a:r>
                      <a:r>
                        <a:rPr sz="1100" b="0" spc="-1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미</a:t>
                      </a:r>
                      <a:r>
                        <a:rPr sz="1100" b="0" spc="2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spc="-25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가입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BABCC0"/>
                      </a:solidFill>
                      <a:prstDash val="solid"/>
                    </a:lnL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11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100" b="0" spc="-9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B/S</a:t>
                      </a:r>
                      <a:r>
                        <a:rPr sz="1100" b="0" spc="4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700" b="0" spc="-5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(Before</a:t>
                      </a:r>
                      <a:r>
                        <a:rPr sz="700" b="0" spc="5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700" b="0" spc="-1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Service)</a:t>
                      </a:r>
                      <a:endParaRPr sz="7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T="33655" marB="0">
                    <a:lnR w="12700">
                      <a:solidFill>
                        <a:srgbClr val="BABCC0"/>
                      </a:solidFill>
                      <a:prstDash val="solid"/>
                    </a:lnR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7E7E7E">
                        <a:alpha val="3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100" b="0" spc="-13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KT</a:t>
                      </a:r>
                      <a:r>
                        <a:rPr sz="1100" b="0" spc="5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플랫폼</a:t>
                      </a:r>
                      <a:r>
                        <a:rPr sz="1100" b="0" spc="3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통한</a:t>
                      </a:r>
                      <a:r>
                        <a:rPr sz="1100" b="0" spc="3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원격</a:t>
                      </a:r>
                      <a:r>
                        <a:rPr sz="1100" b="0" spc="3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spc="-2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관제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BABCC0"/>
                      </a:solidFill>
                      <a:prstDash val="solid"/>
                    </a:lnL>
                    <a:lnR w="12700">
                      <a:solidFill>
                        <a:srgbClr val="BABCC0"/>
                      </a:solidFill>
                      <a:prstDash val="solid"/>
                    </a:lnR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100" b="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미</a:t>
                      </a:r>
                      <a:r>
                        <a:rPr sz="1100" b="0" spc="5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spc="-25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제공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BABCC0"/>
                      </a:solidFill>
                      <a:prstDash val="solid"/>
                    </a:lnL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11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100" b="0" spc="-2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A/S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T="33655" marB="0">
                    <a:lnR w="12700">
                      <a:solidFill>
                        <a:srgbClr val="BABCC0"/>
                      </a:solidFill>
                      <a:prstDash val="solid"/>
                    </a:lnR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7E7E7E">
                        <a:alpha val="3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100" b="0" spc="-11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365/24</a:t>
                      </a:r>
                      <a:r>
                        <a:rPr sz="1100" b="0" spc="5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고객센터,</a:t>
                      </a:r>
                      <a:r>
                        <a:rPr sz="1100" b="0" spc="1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전국</a:t>
                      </a:r>
                      <a:r>
                        <a:rPr sz="1100" b="0" spc="4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신속</a:t>
                      </a:r>
                      <a:r>
                        <a:rPr sz="1100" b="0" spc="2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spc="-2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AS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BABCC0"/>
                      </a:solidFill>
                      <a:prstDash val="solid"/>
                    </a:lnL>
                    <a:lnR w="12700">
                      <a:solidFill>
                        <a:srgbClr val="BABCC0"/>
                      </a:solidFill>
                      <a:prstDash val="solid"/>
                    </a:lnR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100" b="0" spc="-5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-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BABCC0"/>
                      </a:solidFill>
                      <a:prstDash val="solid"/>
                    </a:lnL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11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100" b="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플랫폼</a:t>
                      </a:r>
                      <a:r>
                        <a:rPr sz="1100" b="0" spc="3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및</a:t>
                      </a:r>
                      <a:r>
                        <a:rPr sz="1100" b="0" spc="5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편의</a:t>
                      </a:r>
                      <a:r>
                        <a:rPr sz="1100" b="0" spc="3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spc="-2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기능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T="33655" marB="0">
                    <a:lnR w="12700">
                      <a:solidFill>
                        <a:srgbClr val="BABCC0"/>
                      </a:solidFill>
                      <a:prstDash val="solid"/>
                    </a:lnR>
                    <a:lnT w="12700">
                      <a:solidFill>
                        <a:srgbClr val="BABCC0"/>
                      </a:solidFill>
                      <a:prstDash val="solid"/>
                    </a:lnT>
                    <a:solidFill>
                      <a:srgbClr val="7E7E7E">
                        <a:alpha val="3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100" b="0" spc="-9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모바일App</a:t>
                      </a:r>
                      <a:r>
                        <a:rPr sz="1100" b="0" spc="2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등</a:t>
                      </a:r>
                      <a:r>
                        <a:rPr sz="1100" b="0" spc="5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다양한</a:t>
                      </a:r>
                      <a:r>
                        <a:rPr sz="1100" b="0" spc="2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편의</a:t>
                      </a:r>
                      <a:r>
                        <a:rPr sz="1100" b="0" spc="4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기능</a:t>
                      </a:r>
                      <a:r>
                        <a:rPr sz="1100" b="0" spc="3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sz="1100" b="0" spc="-25" dirty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제공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BABCC0"/>
                      </a:solidFill>
                      <a:prstDash val="solid"/>
                    </a:lnL>
                    <a:lnR w="12700">
                      <a:solidFill>
                        <a:srgbClr val="BABCC0"/>
                      </a:solidFill>
                      <a:prstDash val="solid"/>
                    </a:lnR>
                    <a:lnT w="12700">
                      <a:solidFill>
                        <a:srgbClr val="BABCC0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100" b="0" spc="-50" dirty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-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BABCC0"/>
                      </a:solidFill>
                      <a:prstDash val="solid"/>
                    </a:lnL>
                    <a:lnT w="12700">
                      <a:solidFill>
                        <a:srgbClr val="BABCC0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sz="2100" spc="-15" baseline="11904" dirty="0"/>
              <a:t>2-</a:t>
            </a:r>
            <a:r>
              <a:rPr sz="2100" spc="-37" baseline="11904" dirty="0"/>
              <a:t>2</a:t>
            </a:r>
            <a:r>
              <a:rPr sz="2100" spc="-240" baseline="11904" dirty="0"/>
              <a:t> </a:t>
            </a:r>
            <a:r>
              <a:rPr sz="2000" spc="-130" dirty="0"/>
              <a:t>KT</a:t>
            </a:r>
            <a:r>
              <a:rPr sz="2000" spc="-145" dirty="0"/>
              <a:t> </a:t>
            </a:r>
            <a:r>
              <a:rPr sz="2000" spc="-290" dirty="0"/>
              <a:t>서빙로봇이어야만</a:t>
            </a:r>
            <a:r>
              <a:rPr sz="2000" spc="-160" dirty="0"/>
              <a:t> </a:t>
            </a:r>
            <a:r>
              <a:rPr sz="2000" spc="-285" dirty="0"/>
              <a:t>하는</a:t>
            </a:r>
            <a:r>
              <a:rPr sz="2000" spc="-140" dirty="0"/>
              <a:t> </a:t>
            </a:r>
            <a:r>
              <a:rPr sz="2000" spc="-315" dirty="0"/>
              <a:t>이유</a:t>
            </a:r>
            <a:endParaRPr sz="2000"/>
          </a:p>
        </p:txBody>
      </p:sp>
      <p:sp>
        <p:nvSpPr>
          <p:cNvPr id="3" name="object 3"/>
          <p:cNvSpPr txBox="1"/>
          <p:nvPr/>
        </p:nvSpPr>
        <p:spPr>
          <a:xfrm>
            <a:off x="711809" y="858773"/>
            <a:ext cx="622554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로봇</a:t>
            </a:r>
            <a:r>
              <a:rPr sz="1100" b="0" spc="2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관제</a:t>
            </a:r>
            <a:r>
              <a:rPr sz="1100" b="0" spc="3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플랫폼으로</a:t>
            </a:r>
            <a:r>
              <a:rPr sz="1100" b="0" spc="1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원격</a:t>
            </a:r>
            <a:r>
              <a:rPr sz="1100" b="0" spc="2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모니터링뿐만</a:t>
            </a:r>
            <a:r>
              <a:rPr sz="1100" b="0" spc="-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아니라,</a:t>
            </a:r>
            <a:r>
              <a:rPr sz="1100" b="0" spc="1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전국</a:t>
            </a:r>
            <a:r>
              <a:rPr sz="1100" b="0" spc="3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어디서든</a:t>
            </a:r>
            <a:r>
              <a:rPr sz="1100" b="0" spc="1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발빠른</a:t>
            </a:r>
            <a:r>
              <a:rPr sz="1100" b="0" spc="1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기술지원</a:t>
            </a:r>
            <a:r>
              <a:rPr sz="1100" b="0" spc="1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출동까지,</a:t>
            </a:r>
            <a:r>
              <a:rPr sz="1100" b="0" spc="1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로봇도</a:t>
            </a:r>
            <a:r>
              <a:rPr sz="1100" b="0" spc="2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역시</a:t>
            </a:r>
            <a:r>
              <a:rPr sz="1100" b="0" spc="2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spc="-1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KT입니다.</a:t>
            </a:r>
            <a:endParaRPr sz="1100">
              <a:latin typeface="페이퍼로지 5 Medium"/>
              <a:cs typeface="페이퍼로지 5 Medium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50443" y="1239392"/>
            <a:ext cx="4136390" cy="3504565"/>
            <a:chOff x="350443" y="1239392"/>
            <a:chExt cx="4136390" cy="3504565"/>
          </a:xfrm>
        </p:grpSpPr>
        <p:sp>
          <p:nvSpPr>
            <p:cNvPr id="5" name="object 5"/>
            <p:cNvSpPr/>
            <p:nvPr/>
          </p:nvSpPr>
          <p:spPr>
            <a:xfrm>
              <a:off x="356793" y="1245742"/>
              <a:ext cx="4123690" cy="3491865"/>
            </a:xfrm>
            <a:custGeom>
              <a:avLst/>
              <a:gdLst/>
              <a:ahLst/>
              <a:cxnLst/>
              <a:rect l="l" t="t" r="r" b="b"/>
              <a:pathLst>
                <a:path w="4123690" h="3491865">
                  <a:moveTo>
                    <a:pt x="3903929" y="0"/>
                  </a:moveTo>
                  <a:lnTo>
                    <a:pt x="219252" y="0"/>
                  </a:lnTo>
                  <a:lnTo>
                    <a:pt x="175064" y="4454"/>
                  </a:lnTo>
                  <a:lnTo>
                    <a:pt x="133907" y="17232"/>
                  </a:lnTo>
                  <a:lnTo>
                    <a:pt x="96664" y="37451"/>
                  </a:lnTo>
                  <a:lnTo>
                    <a:pt x="64215" y="64230"/>
                  </a:lnTo>
                  <a:lnTo>
                    <a:pt x="37443" y="96688"/>
                  </a:lnTo>
                  <a:lnTo>
                    <a:pt x="17229" y="133945"/>
                  </a:lnTo>
                  <a:lnTo>
                    <a:pt x="4454" y="175119"/>
                  </a:lnTo>
                  <a:lnTo>
                    <a:pt x="0" y="219328"/>
                  </a:lnTo>
                  <a:lnTo>
                    <a:pt x="0" y="3272104"/>
                  </a:lnTo>
                  <a:lnTo>
                    <a:pt x="4454" y="3316292"/>
                  </a:lnTo>
                  <a:lnTo>
                    <a:pt x="17229" y="3357449"/>
                  </a:lnTo>
                  <a:lnTo>
                    <a:pt x="37443" y="3394692"/>
                  </a:lnTo>
                  <a:lnTo>
                    <a:pt x="64215" y="3427141"/>
                  </a:lnTo>
                  <a:lnTo>
                    <a:pt x="96664" y="3453913"/>
                  </a:lnTo>
                  <a:lnTo>
                    <a:pt x="133907" y="3474127"/>
                  </a:lnTo>
                  <a:lnTo>
                    <a:pt x="175064" y="3486902"/>
                  </a:lnTo>
                  <a:lnTo>
                    <a:pt x="219252" y="3491356"/>
                  </a:lnTo>
                  <a:lnTo>
                    <a:pt x="3903929" y="3491356"/>
                  </a:lnTo>
                  <a:lnTo>
                    <a:pt x="3954180" y="3485566"/>
                  </a:lnTo>
                  <a:lnTo>
                    <a:pt x="4000315" y="3469072"/>
                  </a:lnTo>
                  <a:lnTo>
                    <a:pt x="4041015" y="3443191"/>
                  </a:lnTo>
                  <a:lnTo>
                    <a:pt x="4074965" y="3409237"/>
                  </a:lnTo>
                  <a:lnTo>
                    <a:pt x="4100845" y="3368528"/>
                  </a:lnTo>
                  <a:lnTo>
                    <a:pt x="4117340" y="3322378"/>
                  </a:lnTo>
                  <a:lnTo>
                    <a:pt x="4123131" y="3272104"/>
                  </a:lnTo>
                  <a:lnTo>
                    <a:pt x="4123131" y="219328"/>
                  </a:lnTo>
                  <a:lnTo>
                    <a:pt x="4118676" y="175119"/>
                  </a:lnTo>
                  <a:lnTo>
                    <a:pt x="4105900" y="133945"/>
                  </a:lnTo>
                  <a:lnTo>
                    <a:pt x="4085686" y="96688"/>
                  </a:lnTo>
                  <a:lnTo>
                    <a:pt x="4058916" y="64230"/>
                  </a:lnTo>
                  <a:lnTo>
                    <a:pt x="4026473" y="37451"/>
                  </a:lnTo>
                  <a:lnTo>
                    <a:pt x="3989239" y="17232"/>
                  </a:lnTo>
                  <a:lnTo>
                    <a:pt x="3948097" y="4454"/>
                  </a:lnTo>
                  <a:lnTo>
                    <a:pt x="390392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56793" y="1245742"/>
              <a:ext cx="4123690" cy="3491865"/>
            </a:xfrm>
            <a:custGeom>
              <a:avLst/>
              <a:gdLst/>
              <a:ahLst/>
              <a:cxnLst/>
              <a:rect l="l" t="t" r="r" b="b"/>
              <a:pathLst>
                <a:path w="4123690" h="3491865">
                  <a:moveTo>
                    <a:pt x="0" y="219328"/>
                  </a:moveTo>
                  <a:lnTo>
                    <a:pt x="4454" y="175119"/>
                  </a:lnTo>
                  <a:lnTo>
                    <a:pt x="17229" y="133945"/>
                  </a:lnTo>
                  <a:lnTo>
                    <a:pt x="37443" y="96688"/>
                  </a:lnTo>
                  <a:lnTo>
                    <a:pt x="64215" y="64230"/>
                  </a:lnTo>
                  <a:lnTo>
                    <a:pt x="96664" y="37451"/>
                  </a:lnTo>
                  <a:lnTo>
                    <a:pt x="133907" y="17232"/>
                  </a:lnTo>
                  <a:lnTo>
                    <a:pt x="175064" y="4454"/>
                  </a:lnTo>
                  <a:lnTo>
                    <a:pt x="219252" y="0"/>
                  </a:lnTo>
                  <a:lnTo>
                    <a:pt x="3903929" y="0"/>
                  </a:lnTo>
                  <a:lnTo>
                    <a:pt x="3948097" y="4454"/>
                  </a:lnTo>
                  <a:lnTo>
                    <a:pt x="3989239" y="17232"/>
                  </a:lnTo>
                  <a:lnTo>
                    <a:pt x="4026473" y="37451"/>
                  </a:lnTo>
                  <a:lnTo>
                    <a:pt x="4058916" y="64230"/>
                  </a:lnTo>
                  <a:lnTo>
                    <a:pt x="4085686" y="96688"/>
                  </a:lnTo>
                  <a:lnTo>
                    <a:pt x="4105900" y="133945"/>
                  </a:lnTo>
                  <a:lnTo>
                    <a:pt x="4118676" y="175119"/>
                  </a:lnTo>
                  <a:lnTo>
                    <a:pt x="4123131" y="219328"/>
                  </a:lnTo>
                  <a:lnTo>
                    <a:pt x="4123131" y="3272104"/>
                  </a:lnTo>
                  <a:lnTo>
                    <a:pt x="4117340" y="3322378"/>
                  </a:lnTo>
                  <a:lnTo>
                    <a:pt x="4100845" y="3368528"/>
                  </a:lnTo>
                  <a:lnTo>
                    <a:pt x="4074965" y="3409237"/>
                  </a:lnTo>
                  <a:lnTo>
                    <a:pt x="4041015" y="3443191"/>
                  </a:lnTo>
                  <a:lnTo>
                    <a:pt x="4000315" y="3469072"/>
                  </a:lnTo>
                  <a:lnTo>
                    <a:pt x="3954180" y="3485566"/>
                  </a:lnTo>
                  <a:lnTo>
                    <a:pt x="3903929" y="3491356"/>
                  </a:lnTo>
                  <a:lnTo>
                    <a:pt x="219252" y="3491356"/>
                  </a:lnTo>
                  <a:lnTo>
                    <a:pt x="175064" y="3486902"/>
                  </a:lnTo>
                  <a:lnTo>
                    <a:pt x="133907" y="3474127"/>
                  </a:lnTo>
                  <a:lnTo>
                    <a:pt x="96664" y="3453913"/>
                  </a:lnTo>
                  <a:lnTo>
                    <a:pt x="64215" y="3427141"/>
                  </a:lnTo>
                  <a:lnTo>
                    <a:pt x="37443" y="3394692"/>
                  </a:lnTo>
                  <a:lnTo>
                    <a:pt x="17229" y="3357449"/>
                  </a:lnTo>
                  <a:lnTo>
                    <a:pt x="4454" y="3316292"/>
                  </a:lnTo>
                  <a:lnTo>
                    <a:pt x="0" y="3272104"/>
                  </a:lnTo>
                  <a:lnTo>
                    <a:pt x="0" y="219328"/>
                  </a:lnTo>
                  <a:close/>
                </a:path>
              </a:pathLst>
            </a:custGeom>
            <a:ln w="12700">
              <a:solidFill>
                <a:srgbClr val="00958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436575" y="1427733"/>
            <a:ext cx="3462654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57480" indent="-144780">
              <a:lnSpc>
                <a:spcPct val="100000"/>
              </a:lnSpc>
              <a:spcBef>
                <a:spcPts val="95"/>
              </a:spcBef>
              <a:buChar char="■"/>
              <a:tabLst>
                <a:tab pos="157480" algn="l"/>
              </a:tabLst>
            </a:pPr>
            <a:r>
              <a:rPr sz="1000" b="0" spc="-125" dirty="0">
                <a:latin typeface="페이퍼로지 5 Medium"/>
                <a:cs typeface="페이퍼로지 5 Medium"/>
              </a:rPr>
              <a:t>Cloud</a:t>
            </a:r>
            <a:r>
              <a:rPr sz="1000" b="0" spc="40" dirty="0">
                <a:latin typeface="페이퍼로지 5 Medium"/>
                <a:cs typeface="페이퍼로지 5 Medium"/>
              </a:rPr>
              <a:t> </a:t>
            </a:r>
            <a:r>
              <a:rPr sz="1000" b="0" dirty="0">
                <a:latin typeface="페이퍼로지 5 Medium"/>
                <a:cs typeface="페이퍼로지 5 Medium"/>
              </a:rPr>
              <a:t>기반</a:t>
            </a:r>
            <a:r>
              <a:rPr sz="1000" b="0" spc="-5" dirty="0">
                <a:latin typeface="페이퍼로지 5 Medium"/>
                <a:cs typeface="페이퍼로지 5 Medium"/>
              </a:rPr>
              <a:t> </a:t>
            </a:r>
            <a:r>
              <a:rPr sz="1000" b="0" dirty="0">
                <a:latin typeface="페이퍼로지 5 Medium"/>
                <a:cs typeface="페이퍼로지 5 Medium"/>
              </a:rPr>
              <a:t>로봇</a:t>
            </a:r>
            <a:r>
              <a:rPr sz="1000" b="0" spc="10" dirty="0">
                <a:latin typeface="페이퍼로지 5 Medium"/>
                <a:cs typeface="페이퍼로지 5 Medium"/>
              </a:rPr>
              <a:t> </a:t>
            </a:r>
            <a:r>
              <a:rPr sz="1000" b="0" dirty="0">
                <a:latin typeface="페이퍼로지 5 Medium"/>
                <a:cs typeface="페이퍼로지 5 Medium"/>
              </a:rPr>
              <a:t>관제</a:t>
            </a:r>
            <a:r>
              <a:rPr sz="1000" b="0" spc="20" dirty="0">
                <a:latin typeface="페이퍼로지 5 Medium"/>
                <a:cs typeface="페이퍼로지 5 Medium"/>
              </a:rPr>
              <a:t> </a:t>
            </a:r>
            <a:r>
              <a:rPr sz="1000" b="0" dirty="0">
                <a:latin typeface="페이퍼로지 5 Medium"/>
                <a:cs typeface="페이퍼로지 5 Medium"/>
              </a:rPr>
              <a:t>플랫폼으로 매장</a:t>
            </a:r>
            <a:r>
              <a:rPr sz="1000" b="0" spc="20" dirty="0">
                <a:latin typeface="페이퍼로지 5 Medium"/>
                <a:cs typeface="페이퍼로지 5 Medium"/>
              </a:rPr>
              <a:t> </a:t>
            </a:r>
            <a:r>
              <a:rPr sz="1000" b="0" dirty="0">
                <a:latin typeface="페이퍼로지 5 Medium"/>
                <a:cs typeface="페이퍼로지 5 Medium"/>
              </a:rPr>
              <a:t>별</a:t>
            </a:r>
            <a:r>
              <a:rPr sz="1000" b="0" spc="30" dirty="0">
                <a:latin typeface="페이퍼로지 5 Medium"/>
                <a:cs typeface="페이퍼로지 5 Medium"/>
              </a:rPr>
              <a:t> </a:t>
            </a:r>
            <a:r>
              <a:rPr sz="1000" b="0" dirty="0">
                <a:latin typeface="페이퍼로지 5 Medium"/>
                <a:cs typeface="페이퍼로지 5 Medium"/>
              </a:rPr>
              <a:t>최적의 로봇</a:t>
            </a:r>
            <a:r>
              <a:rPr sz="1000" b="0" spc="20" dirty="0">
                <a:latin typeface="페이퍼로지 5 Medium"/>
                <a:cs typeface="페이퍼로지 5 Medium"/>
              </a:rPr>
              <a:t> </a:t>
            </a:r>
            <a:r>
              <a:rPr sz="1000" b="0" dirty="0">
                <a:latin typeface="페이퍼로지 5 Medium"/>
                <a:cs typeface="페이퍼로지 5 Medium"/>
              </a:rPr>
              <a:t>사용법 </a:t>
            </a:r>
            <a:r>
              <a:rPr sz="1000" b="0" spc="-35" dirty="0">
                <a:latin typeface="페이퍼로지 5 Medium"/>
                <a:cs typeface="페이퍼로지 5 Medium"/>
              </a:rPr>
              <a:t>제시</a:t>
            </a:r>
            <a:endParaRPr sz="1000">
              <a:latin typeface="페이퍼로지 5 Medium"/>
              <a:cs typeface="페이퍼로지 5 Medium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657725" y="1239392"/>
            <a:ext cx="4136390" cy="3504565"/>
            <a:chOff x="4657725" y="1239392"/>
            <a:chExt cx="4136390" cy="3504565"/>
          </a:xfrm>
        </p:grpSpPr>
        <p:sp>
          <p:nvSpPr>
            <p:cNvPr id="9" name="object 9"/>
            <p:cNvSpPr/>
            <p:nvPr/>
          </p:nvSpPr>
          <p:spPr>
            <a:xfrm>
              <a:off x="4664075" y="1245742"/>
              <a:ext cx="4123690" cy="3491865"/>
            </a:xfrm>
            <a:custGeom>
              <a:avLst/>
              <a:gdLst/>
              <a:ahLst/>
              <a:cxnLst/>
              <a:rect l="l" t="t" r="r" b="b"/>
              <a:pathLst>
                <a:path w="4123690" h="3491865">
                  <a:moveTo>
                    <a:pt x="3903853" y="0"/>
                  </a:moveTo>
                  <a:lnTo>
                    <a:pt x="219201" y="0"/>
                  </a:lnTo>
                  <a:lnTo>
                    <a:pt x="175034" y="4454"/>
                  </a:lnTo>
                  <a:lnTo>
                    <a:pt x="133891" y="17232"/>
                  </a:lnTo>
                  <a:lnTo>
                    <a:pt x="96657" y="37451"/>
                  </a:lnTo>
                  <a:lnTo>
                    <a:pt x="64214" y="64230"/>
                  </a:lnTo>
                  <a:lnTo>
                    <a:pt x="37444" y="96688"/>
                  </a:lnTo>
                  <a:lnTo>
                    <a:pt x="17230" y="133945"/>
                  </a:lnTo>
                  <a:lnTo>
                    <a:pt x="4454" y="175119"/>
                  </a:lnTo>
                  <a:lnTo>
                    <a:pt x="0" y="219328"/>
                  </a:lnTo>
                  <a:lnTo>
                    <a:pt x="0" y="3272104"/>
                  </a:lnTo>
                  <a:lnTo>
                    <a:pt x="5790" y="3322378"/>
                  </a:lnTo>
                  <a:lnTo>
                    <a:pt x="22285" y="3368528"/>
                  </a:lnTo>
                  <a:lnTo>
                    <a:pt x="48165" y="3409237"/>
                  </a:lnTo>
                  <a:lnTo>
                    <a:pt x="82115" y="3443191"/>
                  </a:lnTo>
                  <a:lnTo>
                    <a:pt x="122816" y="3469072"/>
                  </a:lnTo>
                  <a:lnTo>
                    <a:pt x="168950" y="3485566"/>
                  </a:lnTo>
                  <a:lnTo>
                    <a:pt x="219201" y="3491356"/>
                  </a:lnTo>
                  <a:lnTo>
                    <a:pt x="3903853" y="3491356"/>
                  </a:lnTo>
                  <a:lnTo>
                    <a:pt x="3948062" y="3486902"/>
                  </a:lnTo>
                  <a:lnTo>
                    <a:pt x="3989236" y="3474127"/>
                  </a:lnTo>
                  <a:lnTo>
                    <a:pt x="4026493" y="3453913"/>
                  </a:lnTo>
                  <a:lnTo>
                    <a:pt x="4058951" y="3427141"/>
                  </a:lnTo>
                  <a:lnTo>
                    <a:pt x="4085730" y="3394692"/>
                  </a:lnTo>
                  <a:lnTo>
                    <a:pt x="4105949" y="3357449"/>
                  </a:lnTo>
                  <a:lnTo>
                    <a:pt x="4118727" y="3316292"/>
                  </a:lnTo>
                  <a:lnTo>
                    <a:pt x="4123181" y="3272104"/>
                  </a:lnTo>
                  <a:lnTo>
                    <a:pt x="4123181" y="219328"/>
                  </a:lnTo>
                  <a:lnTo>
                    <a:pt x="4118727" y="175119"/>
                  </a:lnTo>
                  <a:lnTo>
                    <a:pt x="4105949" y="133945"/>
                  </a:lnTo>
                  <a:lnTo>
                    <a:pt x="4085730" y="96688"/>
                  </a:lnTo>
                  <a:lnTo>
                    <a:pt x="4058951" y="64230"/>
                  </a:lnTo>
                  <a:lnTo>
                    <a:pt x="4026493" y="37451"/>
                  </a:lnTo>
                  <a:lnTo>
                    <a:pt x="3989236" y="17232"/>
                  </a:lnTo>
                  <a:lnTo>
                    <a:pt x="3948062" y="4454"/>
                  </a:lnTo>
                  <a:lnTo>
                    <a:pt x="39038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664075" y="1245742"/>
              <a:ext cx="4123690" cy="3491865"/>
            </a:xfrm>
            <a:custGeom>
              <a:avLst/>
              <a:gdLst/>
              <a:ahLst/>
              <a:cxnLst/>
              <a:rect l="l" t="t" r="r" b="b"/>
              <a:pathLst>
                <a:path w="4123690" h="3491865">
                  <a:moveTo>
                    <a:pt x="0" y="219328"/>
                  </a:moveTo>
                  <a:lnTo>
                    <a:pt x="4454" y="175119"/>
                  </a:lnTo>
                  <a:lnTo>
                    <a:pt x="17230" y="133945"/>
                  </a:lnTo>
                  <a:lnTo>
                    <a:pt x="37444" y="96688"/>
                  </a:lnTo>
                  <a:lnTo>
                    <a:pt x="64214" y="64230"/>
                  </a:lnTo>
                  <a:lnTo>
                    <a:pt x="96657" y="37451"/>
                  </a:lnTo>
                  <a:lnTo>
                    <a:pt x="133891" y="17232"/>
                  </a:lnTo>
                  <a:lnTo>
                    <a:pt x="175034" y="4454"/>
                  </a:lnTo>
                  <a:lnTo>
                    <a:pt x="219201" y="0"/>
                  </a:lnTo>
                  <a:lnTo>
                    <a:pt x="3903853" y="0"/>
                  </a:lnTo>
                  <a:lnTo>
                    <a:pt x="3948062" y="4454"/>
                  </a:lnTo>
                  <a:lnTo>
                    <a:pt x="3989236" y="17232"/>
                  </a:lnTo>
                  <a:lnTo>
                    <a:pt x="4026493" y="37451"/>
                  </a:lnTo>
                  <a:lnTo>
                    <a:pt x="4058951" y="64230"/>
                  </a:lnTo>
                  <a:lnTo>
                    <a:pt x="4085730" y="96688"/>
                  </a:lnTo>
                  <a:lnTo>
                    <a:pt x="4105949" y="133945"/>
                  </a:lnTo>
                  <a:lnTo>
                    <a:pt x="4118727" y="175119"/>
                  </a:lnTo>
                  <a:lnTo>
                    <a:pt x="4123181" y="219328"/>
                  </a:lnTo>
                  <a:lnTo>
                    <a:pt x="4123181" y="3272104"/>
                  </a:lnTo>
                  <a:lnTo>
                    <a:pt x="4118727" y="3316292"/>
                  </a:lnTo>
                  <a:lnTo>
                    <a:pt x="4105949" y="3357449"/>
                  </a:lnTo>
                  <a:lnTo>
                    <a:pt x="4085730" y="3394692"/>
                  </a:lnTo>
                  <a:lnTo>
                    <a:pt x="4058951" y="3427141"/>
                  </a:lnTo>
                  <a:lnTo>
                    <a:pt x="4026493" y="3453913"/>
                  </a:lnTo>
                  <a:lnTo>
                    <a:pt x="3989236" y="3474127"/>
                  </a:lnTo>
                  <a:lnTo>
                    <a:pt x="3948062" y="3486902"/>
                  </a:lnTo>
                  <a:lnTo>
                    <a:pt x="3903853" y="3491356"/>
                  </a:lnTo>
                  <a:lnTo>
                    <a:pt x="219201" y="3491356"/>
                  </a:lnTo>
                  <a:lnTo>
                    <a:pt x="168950" y="3485566"/>
                  </a:lnTo>
                  <a:lnTo>
                    <a:pt x="122816" y="3469072"/>
                  </a:lnTo>
                  <a:lnTo>
                    <a:pt x="82115" y="3443191"/>
                  </a:lnTo>
                  <a:lnTo>
                    <a:pt x="48165" y="3409237"/>
                  </a:lnTo>
                  <a:lnTo>
                    <a:pt x="22285" y="3368528"/>
                  </a:lnTo>
                  <a:lnTo>
                    <a:pt x="5790" y="3322378"/>
                  </a:lnTo>
                  <a:lnTo>
                    <a:pt x="0" y="3272104"/>
                  </a:lnTo>
                  <a:lnTo>
                    <a:pt x="0" y="219328"/>
                  </a:lnTo>
                  <a:close/>
                </a:path>
              </a:pathLst>
            </a:custGeom>
            <a:ln w="12700">
              <a:solidFill>
                <a:srgbClr val="00958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4860797" y="1423161"/>
            <a:ext cx="244538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57480" indent="-144780">
              <a:lnSpc>
                <a:spcPct val="100000"/>
              </a:lnSpc>
              <a:spcBef>
                <a:spcPts val="95"/>
              </a:spcBef>
              <a:buChar char="■"/>
              <a:tabLst>
                <a:tab pos="157480" algn="l"/>
              </a:tabLst>
            </a:pPr>
            <a:r>
              <a:rPr sz="1000" b="0" dirty="0">
                <a:latin typeface="페이퍼로지 5 Medium"/>
                <a:cs typeface="페이퍼로지 5 Medium"/>
              </a:rPr>
              <a:t>전국</a:t>
            </a:r>
            <a:r>
              <a:rPr sz="1000" b="0" spc="-15" dirty="0">
                <a:latin typeface="페이퍼로지 5 Medium"/>
                <a:cs typeface="페이퍼로지 5 Medium"/>
              </a:rPr>
              <a:t> </a:t>
            </a:r>
            <a:r>
              <a:rPr sz="1000" b="0" dirty="0">
                <a:latin typeface="페이퍼로지 5 Medium"/>
                <a:cs typeface="페이퍼로지 5 Medium"/>
              </a:rPr>
              <a:t>어디서나</a:t>
            </a:r>
            <a:r>
              <a:rPr sz="1000" b="0" spc="-15" dirty="0">
                <a:latin typeface="페이퍼로지 5 Medium"/>
                <a:cs typeface="페이퍼로지 5 Medium"/>
              </a:rPr>
              <a:t> </a:t>
            </a:r>
            <a:r>
              <a:rPr sz="1000" b="0" dirty="0">
                <a:latin typeface="페이퍼로지 5 Medium"/>
                <a:cs typeface="페이퍼로지 5 Medium"/>
              </a:rPr>
              <a:t>빠른</a:t>
            </a:r>
            <a:r>
              <a:rPr sz="1000" b="0" spc="10" dirty="0">
                <a:latin typeface="페이퍼로지 5 Medium"/>
                <a:cs typeface="페이퍼로지 5 Medium"/>
              </a:rPr>
              <a:t> </a:t>
            </a:r>
            <a:r>
              <a:rPr sz="1000" b="0" dirty="0">
                <a:latin typeface="페이퍼로지 5 Medium"/>
                <a:cs typeface="페이퍼로지 5 Medium"/>
              </a:rPr>
              <a:t>기술지원,</a:t>
            </a:r>
            <a:r>
              <a:rPr sz="1000" b="0" spc="-5" dirty="0">
                <a:latin typeface="페이퍼로지 5 Medium"/>
                <a:cs typeface="페이퍼로지 5 Medium"/>
              </a:rPr>
              <a:t> </a:t>
            </a:r>
            <a:r>
              <a:rPr sz="1000" b="0" dirty="0">
                <a:latin typeface="페이퍼로지 5 Medium"/>
                <a:cs typeface="페이퍼로지 5 Medium"/>
              </a:rPr>
              <a:t>로봇도</a:t>
            </a:r>
            <a:r>
              <a:rPr sz="1000" b="0" spc="-10" dirty="0">
                <a:latin typeface="페이퍼로지 5 Medium"/>
                <a:cs typeface="페이퍼로지 5 Medium"/>
              </a:rPr>
              <a:t> </a:t>
            </a:r>
            <a:r>
              <a:rPr sz="1000" b="0" dirty="0">
                <a:latin typeface="페이퍼로지 5 Medium"/>
                <a:cs typeface="페이퍼로지 5 Medium"/>
              </a:rPr>
              <a:t>역시</a:t>
            </a:r>
            <a:r>
              <a:rPr sz="1000" b="0" spc="10" dirty="0">
                <a:latin typeface="페이퍼로지 5 Medium"/>
                <a:cs typeface="페이퍼로지 5 Medium"/>
              </a:rPr>
              <a:t> </a:t>
            </a:r>
            <a:r>
              <a:rPr sz="1000" b="0" spc="-45" dirty="0">
                <a:latin typeface="페이퍼로지 5 Medium"/>
                <a:cs typeface="페이퍼로지 5 Medium"/>
              </a:rPr>
              <a:t>KT!</a:t>
            </a:r>
            <a:endParaRPr sz="1000">
              <a:latin typeface="페이퍼로지 5 Medium"/>
              <a:cs typeface="페이퍼로지 5 Medium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6626352" y="2410942"/>
            <a:ext cx="2049145" cy="1326515"/>
            <a:chOff x="6626352" y="2410942"/>
            <a:chExt cx="2049145" cy="1326515"/>
          </a:xfrm>
        </p:grpSpPr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26352" y="2410942"/>
              <a:ext cx="577621" cy="57762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52641" y="2436926"/>
              <a:ext cx="475818" cy="47581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626352" y="3211067"/>
              <a:ext cx="577621" cy="52578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6688582" y="3448341"/>
              <a:ext cx="404495" cy="106680"/>
            </a:xfrm>
            <a:custGeom>
              <a:avLst/>
              <a:gdLst/>
              <a:ahLst/>
              <a:cxnLst/>
              <a:rect l="l" t="t" r="r" b="b"/>
              <a:pathLst>
                <a:path w="404495" h="106679">
                  <a:moveTo>
                    <a:pt x="64808" y="0"/>
                  </a:moveTo>
                  <a:lnTo>
                    <a:pt x="0" y="0"/>
                  </a:lnTo>
                  <a:lnTo>
                    <a:pt x="0" y="106387"/>
                  </a:lnTo>
                  <a:lnTo>
                    <a:pt x="64808" y="106387"/>
                  </a:lnTo>
                  <a:lnTo>
                    <a:pt x="64808" y="0"/>
                  </a:lnTo>
                  <a:close/>
                </a:path>
                <a:path w="404495" h="106679">
                  <a:moveTo>
                    <a:pt x="404406" y="0"/>
                  </a:moveTo>
                  <a:lnTo>
                    <a:pt x="339598" y="0"/>
                  </a:lnTo>
                  <a:lnTo>
                    <a:pt x="339598" y="106387"/>
                  </a:lnTo>
                  <a:lnTo>
                    <a:pt x="404406" y="106387"/>
                  </a:lnTo>
                  <a:lnTo>
                    <a:pt x="404406" y="0"/>
                  </a:lnTo>
                  <a:close/>
                </a:path>
              </a:pathLst>
            </a:custGeom>
            <a:solidFill>
              <a:srgbClr val="A4E7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875145" y="3595212"/>
              <a:ext cx="83185" cy="31750"/>
            </a:xfrm>
            <a:custGeom>
              <a:avLst/>
              <a:gdLst/>
              <a:ahLst/>
              <a:cxnLst/>
              <a:rect l="l" t="t" r="r" b="b"/>
              <a:pathLst>
                <a:path w="83184" h="31750">
                  <a:moveTo>
                    <a:pt x="82942" y="0"/>
                  </a:moveTo>
                  <a:lnTo>
                    <a:pt x="0" y="0"/>
                  </a:lnTo>
                  <a:lnTo>
                    <a:pt x="0" y="31653"/>
                  </a:lnTo>
                  <a:lnTo>
                    <a:pt x="82942" y="31653"/>
                  </a:lnTo>
                  <a:lnTo>
                    <a:pt x="829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652641" y="3237788"/>
              <a:ext cx="475818" cy="42260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139940" y="2494787"/>
              <a:ext cx="675894" cy="28575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644384" y="2494787"/>
              <a:ext cx="393966" cy="28575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866888" y="2494787"/>
              <a:ext cx="390905" cy="285750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118348" y="2494787"/>
              <a:ext cx="500633" cy="285750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083552" y="2647187"/>
              <a:ext cx="393966" cy="285750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338060" y="2647187"/>
              <a:ext cx="393966" cy="285750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591044" y="2647187"/>
              <a:ext cx="505205" cy="285750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924800" y="2647187"/>
              <a:ext cx="281177" cy="285750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065008" y="2647187"/>
              <a:ext cx="610361" cy="285750"/>
            </a:xfrm>
            <a:prstGeom prst="rect">
              <a:avLst/>
            </a:prstGeom>
          </p:spPr>
        </p:pic>
      </p:grpSp>
      <p:sp>
        <p:nvSpPr>
          <p:cNvPr id="28" name="object 28"/>
          <p:cNvSpPr txBox="1"/>
          <p:nvPr/>
        </p:nvSpPr>
        <p:spPr>
          <a:xfrm>
            <a:off x="7152258" y="2507360"/>
            <a:ext cx="144716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55880">
              <a:lnSpc>
                <a:spcPct val="100000"/>
              </a:lnSpc>
              <a:spcBef>
                <a:spcPts val="95"/>
              </a:spcBef>
            </a:pPr>
            <a:r>
              <a:rPr sz="1000" b="0" dirty="0">
                <a:latin typeface="Pretendard ExtraLight"/>
                <a:cs typeface="Pretendard ExtraLight"/>
              </a:rPr>
              <a:t>100%</a:t>
            </a:r>
            <a:r>
              <a:rPr sz="1000" b="0" spc="60" dirty="0">
                <a:latin typeface="Pretendard ExtraLight"/>
                <a:cs typeface="Pretendard ExtraLight"/>
              </a:rPr>
              <a:t> </a:t>
            </a:r>
            <a:r>
              <a:rPr sz="1000" b="0" spc="-95" dirty="0">
                <a:latin typeface="Pretendard ExtraLight"/>
                <a:cs typeface="Pretendard ExtraLight"/>
              </a:rPr>
              <a:t>KT</a:t>
            </a:r>
            <a:r>
              <a:rPr sz="1000" b="0" spc="45" dirty="0">
                <a:latin typeface="Pretendard ExtraLight"/>
                <a:cs typeface="Pretendard ExtraLight"/>
              </a:rPr>
              <a:t> </a:t>
            </a:r>
            <a:r>
              <a:rPr sz="1000" b="0" dirty="0">
                <a:latin typeface="Pretendard ExtraLight"/>
                <a:cs typeface="Pretendard ExtraLight"/>
              </a:rPr>
              <a:t>직원으로</a:t>
            </a:r>
            <a:r>
              <a:rPr sz="1000" b="0" spc="40" dirty="0">
                <a:latin typeface="Pretendard ExtraLight"/>
                <a:cs typeface="Pretendard ExtraLight"/>
              </a:rPr>
              <a:t> </a:t>
            </a:r>
            <a:r>
              <a:rPr sz="1000" b="0" spc="-25" dirty="0">
                <a:latin typeface="Pretendard ExtraLight"/>
                <a:cs typeface="Pretendard ExtraLight"/>
              </a:rPr>
              <a:t>구성된 </a:t>
            </a:r>
            <a:r>
              <a:rPr sz="1000" b="0" dirty="0">
                <a:latin typeface="Pretendard ExtraLight"/>
                <a:cs typeface="Pretendard ExtraLight"/>
              </a:rPr>
              <a:t>전국</a:t>
            </a:r>
            <a:r>
              <a:rPr sz="1000" b="0" spc="20" dirty="0">
                <a:latin typeface="Pretendard ExtraLight"/>
                <a:cs typeface="Pretendard ExtraLight"/>
              </a:rPr>
              <a:t> </a:t>
            </a:r>
            <a:r>
              <a:rPr sz="1000" b="0" dirty="0">
                <a:latin typeface="Pretendard ExtraLight"/>
                <a:cs typeface="Pretendard ExtraLight"/>
              </a:rPr>
              <a:t>로봇</a:t>
            </a:r>
            <a:r>
              <a:rPr sz="1000" b="0" spc="15" dirty="0">
                <a:latin typeface="Pretendard ExtraLight"/>
                <a:cs typeface="Pretendard ExtraLight"/>
              </a:rPr>
              <a:t> </a:t>
            </a:r>
            <a:r>
              <a:rPr sz="1000" b="0" dirty="0">
                <a:latin typeface="Pretendard ExtraLight"/>
                <a:cs typeface="Pretendard ExtraLight"/>
              </a:rPr>
              <a:t>전문팀의</a:t>
            </a:r>
            <a:r>
              <a:rPr sz="1000" b="0" spc="5" dirty="0">
                <a:latin typeface="Pretendard ExtraLight"/>
                <a:cs typeface="Pretendard ExtraLight"/>
              </a:rPr>
              <a:t> </a:t>
            </a:r>
            <a:r>
              <a:rPr sz="1000" b="0" spc="-20" dirty="0">
                <a:latin typeface="Pretendard ExtraLight"/>
                <a:cs typeface="Pretendard ExtraLight"/>
              </a:rPr>
              <a:t>기술지원</a:t>
            </a:r>
            <a:endParaRPr sz="1000">
              <a:latin typeface="Pretendard ExtraLight"/>
              <a:cs typeface="Pretendard ExtraLight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7146035" y="3211067"/>
            <a:ext cx="1407795" cy="567690"/>
            <a:chOff x="7146035" y="3211067"/>
            <a:chExt cx="1407795" cy="567690"/>
          </a:xfrm>
        </p:grpSpPr>
        <p:pic>
          <p:nvPicPr>
            <p:cNvPr id="30" name="object 3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400543" y="3211067"/>
              <a:ext cx="390905" cy="285750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655051" y="3211067"/>
              <a:ext cx="610361" cy="285750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146035" y="3363467"/>
              <a:ext cx="393966" cy="285749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400543" y="3363467"/>
              <a:ext cx="282689" cy="285749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543799" y="3363467"/>
              <a:ext cx="282689" cy="285749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655051" y="3363467"/>
              <a:ext cx="390905" cy="285749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908035" y="3363467"/>
              <a:ext cx="390905" cy="285749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162543" y="3363467"/>
              <a:ext cx="390905" cy="285749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7414259" y="3518928"/>
              <a:ext cx="369557" cy="259829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7627619" y="3518928"/>
              <a:ext cx="255257" cy="259829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726679" y="3518928"/>
              <a:ext cx="323837" cy="259829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7894319" y="3518928"/>
              <a:ext cx="354329" cy="259829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8092439" y="3518928"/>
              <a:ext cx="191249" cy="259829"/>
            </a:xfrm>
            <a:prstGeom prst="rect">
              <a:avLst/>
            </a:prstGeom>
          </p:spPr>
        </p:pic>
      </p:grpSp>
      <p:sp>
        <p:nvSpPr>
          <p:cNvPr id="43" name="object 43"/>
          <p:cNvSpPr txBox="1"/>
          <p:nvPr/>
        </p:nvSpPr>
        <p:spPr>
          <a:xfrm>
            <a:off x="7214996" y="3223640"/>
            <a:ext cx="1261745" cy="4692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25400" algn="ctr">
              <a:lnSpc>
                <a:spcPct val="100000"/>
              </a:lnSpc>
              <a:spcBef>
                <a:spcPts val="95"/>
              </a:spcBef>
            </a:pPr>
            <a:r>
              <a:rPr sz="1000" b="0" dirty="0">
                <a:latin typeface="Pretendard ExtraLight"/>
                <a:cs typeface="Pretendard ExtraLight"/>
              </a:rPr>
              <a:t>전국</a:t>
            </a:r>
            <a:r>
              <a:rPr sz="1000" b="0" spc="25" dirty="0">
                <a:latin typeface="Pretendard ExtraLight"/>
                <a:cs typeface="Pretendard ExtraLight"/>
              </a:rPr>
              <a:t> </a:t>
            </a:r>
            <a:r>
              <a:rPr sz="1000" b="0" spc="-20" dirty="0">
                <a:latin typeface="Pretendard ExtraLight"/>
                <a:cs typeface="Pretendard ExtraLight"/>
              </a:rPr>
              <a:t>어디서나</a:t>
            </a:r>
            <a:endParaRPr sz="1000">
              <a:latin typeface="Pretendard ExtraLight"/>
              <a:cs typeface="Pretendard ExtraLight"/>
            </a:endParaRPr>
          </a:p>
          <a:p>
            <a:pPr algn="ctr">
              <a:lnSpc>
                <a:spcPct val="100000"/>
              </a:lnSpc>
            </a:pPr>
            <a:r>
              <a:rPr sz="1000" b="0" dirty="0">
                <a:latin typeface="Pretendard ExtraLight"/>
                <a:cs typeface="Pretendard ExtraLight"/>
              </a:rPr>
              <a:t>전화</a:t>
            </a:r>
            <a:r>
              <a:rPr sz="1000" b="0" spc="15" dirty="0">
                <a:latin typeface="Pretendard ExtraLight"/>
                <a:cs typeface="Pretendard ExtraLight"/>
              </a:rPr>
              <a:t> </a:t>
            </a:r>
            <a:r>
              <a:rPr sz="1000" b="0" dirty="0">
                <a:latin typeface="Pretendard ExtraLight"/>
                <a:cs typeface="Pretendard ExtraLight"/>
              </a:rPr>
              <a:t>한</a:t>
            </a:r>
            <a:r>
              <a:rPr sz="1000" b="0" spc="20" dirty="0">
                <a:latin typeface="Pretendard ExtraLight"/>
                <a:cs typeface="Pretendard ExtraLight"/>
              </a:rPr>
              <a:t> </a:t>
            </a:r>
            <a:r>
              <a:rPr sz="1000" b="0" dirty="0">
                <a:latin typeface="Pretendard ExtraLight"/>
                <a:cs typeface="Pretendard ExtraLight"/>
              </a:rPr>
              <a:t>번으로</a:t>
            </a:r>
            <a:r>
              <a:rPr sz="1000" b="0" spc="20" dirty="0">
                <a:latin typeface="Pretendard ExtraLight"/>
                <a:cs typeface="Pretendard ExtraLight"/>
              </a:rPr>
              <a:t> </a:t>
            </a:r>
            <a:r>
              <a:rPr sz="1000" b="0" dirty="0">
                <a:latin typeface="Pretendard ExtraLight"/>
                <a:cs typeface="Pretendard ExtraLight"/>
              </a:rPr>
              <a:t>문의</a:t>
            </a:r>
            <a:r>
              <a:rPr sz="1000" b="0" spc="35" dirty="0">
                <a:latin typeface="Pretendard ExtraLight"/>
                <a:cs typeface="Pretendard ExtraLight"/>
              </a:rPr>
              <a:t> </a:t>
            </a:r>
            <a:r>
              <a:rPr sz="1000" b="0" spc="-25" dirty="0">
                <a:latin typeface="Pretendard ExtraLight"/>
                <a:cs typeface="Pretendard ExtraLight"/>
              </a:rPr>
              <a:t>해결</a:t>
            </a:r>
            <a:endParaRPr sz="1000">
              <a:latin typeface="Pretendard ExtraLight"/>
              <a:cs typeface="Pretendard ExtraLight"/>
            </a:endParaRPr>
          </a:p>
          <a:p>
            <a:pPr algn="ctr">
              <a:lnSpc>
                <a:spcPct val="100000"/>
              </a:lnSpc>
              <a:spcBef>
                <a:spcPts val="15"/>
              </a:spcBef>
            </a:pPr>
            <a:r>
              <a:rPr sz="900" b="0" spc="-35" dirty="0">
                <a:latin typeface="Pretendard ExtraLight"/>
                <a:cs typeface="Pretendard ExtraLight"/>
              </a:rPr>
              <a:t>(365일,</a:t>
            </a:r>
            <a:r>
              <a:rPr sz="900" b="0" spc="-15" dirty="0">
                <a:latin typeface="Pretendard ExtraLight"/>
                <a:cs typeface="Pretendard ExtraLight"/>
              </a:rPr>
              <a:t> </a:t>
            </a:r>
            <a:r>
              <a:rPr sz="900" b="0" spc="-10" dirty="0">
                <a:latin typeface="Pretendard ExtraLight"/>
                <a:cs typeface="Pretendard ExtraLight"/>
              </a:rPr>
              <a:t>24시간)</a:t>
            </a:r>
            <a:endParaRPr sz="900">
              <a:latin typeface="Pretendard ExtraLight"/>
              <a:cs typeface="Pretendard ExtraLight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673608" y="1810511"/>
            <a:ext cx="5812155" cy="2617470"/>
            <a:chOff x="673608" y="1810511"/>
            <a:chExt cx="5812155" cy="2617470"/>
          </a:xfrm>
        </p:grpSpPr>
        <p:sp>
          <p:nvSpPr>
            <p:cNvPr id="45" name="object 45"/>
            <p:cNvSpPr/>
            <p:nvPr/>
          </p:nvSpPr>
          <p:spPr>
            <a:xfrm>
              <a:off x="4969002" y="3708653"/>
              <a:ext cx="11430" cy="13970"/>
            </a:xfrm>
            <a:custGeom>
              <a:avLst/>
              <a:gdLst/>
              <a:ahLst/>
              <a:cxnLst/>
              <a:rect l="l" t="t" r="r" b="b"/>
              <a:pathLst>
                <a:path w="11429" h="13970">
                  <a:moveTo>
                    <a:pt x="5714" y="0"/>
                  </a:moveTo>
                  <a:lnTo>
                    <a:pt x="3810" y="1651"/>
                  </a:lnTo>
                  <a:lnTo>
                    <a:pt x="1905" y="3429"/>
                  </a:lnTo>
                  <a:lnTo>
                    <a:pt x="0" y="5080"/>
                  </a:lnTo>
                  <a:lnTo>
                    <a:pt x="0" y="8509"/>
                  </a:lnTo>
                  <a:lnTo>
                    <a:pt x="1905" y="10287"/>
                  </a:lnTo>
                  <a:lnTo>
                    <a:pt x="1905" y="11938"/>
                  </a:lnTo>
                  <a:lnTo>
                    <a:pt x="3810" y="13716"/>
                  </a:lnTo>
                  <a:lnTo>
                    <a:pt x="9525" y="13716"/>
                  </a:lnTo>
                  <a:lnTo>
                    <a:pt x="9525" y="10287"/>
                  </a:lnTo>
                  <a:lnTo>
                    <a:pt x="11430" y="8509"/>
                  </a:lnTo>
                  <a:lnTo>
                    <a:pt x="9525" y="5080"/>
                  </a:lnTo>
                  <a:lnTo>
                    <a:pt x="9525" y="3429"/>
                  </a:lnTo>
                  <a:lnTo>
                    <a:pt x="7620" y="1651"/>
                  </a:lnTo>
                  <a:lnTo>
                    <a:pt x="5714" y="0"/>
                  </a:lnTo>
                  <a:close/>
                </a:path>
              </a:pathLst>
            </a:custGeom>
            <a:solidFill>
              <a:srgbClr val="E0F7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4914011" y="2004821"/>
              <a:ext cx="1571625" cy="2238921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6088379" y="3922775"/>
              <a:ext cx="198081" cy="327621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6115430" y="3949890"/>
              <a:ext cx="95087" cy="224497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265419" y="3503726"/>
              <a:ext cx="182994" cy="291033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292343" y="3530282"/>
              <a:ext cx="79796" cy="188404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5507736" y="2432329"/>
              <a:ext cx="196596" cy="326110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533643" y="2458503"/>
              <a:ext cx="95087" cy="224497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6015228" y="2952013"/>
              <a:ext cx="196596" cy="326110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6041517" y="2978861"/>
              <a:ext cx="94849" cy="223951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5291328" y="2948977"/>
              <a:ext cx="155575" cy="228688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5684519" y="2746285"/>
              <a:ext cx="155575" cy="228688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6240779" y="3395471"/>
              <a:ext cx="192125" cy="315468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6266942" y="3422522"/>
              <a:ext cx="89882" cy="212217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5355336" y="2331719"/>
              <a:ext cx="185966" cy="333756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5382133" y="2357462"/>
              <a:ext cx="83508" cy="231686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5486399" y="2811779"/>
              <a:ext cx="254457" cy="525780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5513069" y="2838576"/>
              <a:ext cx="152628" cy="423418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5943599" y="2282951"/>
              <a:ext cx="185966" cy="333756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5970523" y="2309075"/>
              <a:ext cx="83508" cy="231686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5832348" y="3436619"/>
              <a:ext cx="185966" cy="333755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5859017" y="3462997"/>
              <a:ext cx="83508" cy="231686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5977128" y="3195827"/>
              <a:ext cx="185966" cy="333756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6003417" y="3222332"/>
              <a:ext cx="83508" cy="231686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5309616" y="3675887"/>
              <a:ext cx="211899" cy="405396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5335904" y="3702964"/>
              <a:ext cx="109289" cy="303212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673608" y="1810511"/>
              <a:ext cx="3163824" cy="1255775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700062" y="1836610"/>
              <a:ext cx="3062224" cy="1154620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877824" y="2048255"/>
              <a:ext cx="3144012" cy="1719072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903808" y="2075052"/>
              <a:ext cx="3042539" cy="1615948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1065276" y="2371331"/>
              <a:ext cx="3147060" cy="1717548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1091006" y="2397759"/>
              <a:ext cx="3045714" cy="1615948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946404" y="4094987"/>
              <a:ext cx="299466" cy="218681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1138427" y="4094987"/>
              <a:ext cx="215658" cy="218681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1248156" y="4094987"/>
              <a:ext cx="299466" cy="218681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1440180" y="4094987"/>
              <a:ext cx="299466" cy="218681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1632204" y="4094987"/>
              <a:ext cx="299466" cy="218681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1860804" y="4094987"/>
              <a:ext cx="383273" cy="218681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2112263" y="4094987"/>
              <a:ext cx="172948" cy="218681"/>
            </a:xfrm>
            <a:prstGeom prst="rect">
              <a:avLst/>
            </a:prstGeom>
          </p:spPr>
        </p:pic>
        <p:pic>
          <p:nvPicPr>
            <p:cNvPr id="84" name="object 84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2153411" y="4094987"/>
              <a:ext cx="299465" cy="218681"/>
            </a:xfrm>
            <a:prstGeom prst="rect">
              <a:avLst/>
            </a:prstGeom>
          </p:spPr>
        </p:pic>
        <p:pic>
          <p:nvPicPr>
            <p:cNvPr id="85" name="object 85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2345436" y="4094987"/>
              <a:ext cx="299465" cy="218681"/>
            </a:xfrm>
            <a:prstGeom prst="rect">
              <a:avLst/>
            </a:prstGeom>
          </p:spPr>
        </p:pic>
        <p:pic>
          <p:nvPicPr>
            <p:cNvPr id="86" name="object 86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2513075" y="4094987"/>
              <a:ext cx="172948" cy="218681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2554224" y="4094987"/>
              <a:ext cx="383273" cy="218681"/>
            </a:xfrm>
            <a:prstGeom prst="rect">
              <a:avLst/>
            </a:prstGeom>
          </p:spPr>
        </p:pic>
        <p:pic>
          <p:nvPicPr>
            <p:cNvPr id="88" name="object 88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2828543" y="4094987"/>
              <a:ext cx="299466" cy="218681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3020568" y="4094987"/>
              <a:ext cx="215658" cy="218681"/>
            </a:xfrm>
            <a:prstGeom prst="rect">
              <a:avLst/>
            </a:prstGeom>
          </p:spPr>
        </p:pic>
        <p:pic>
          <p:nvPicPr>
            <p:cNvPr id="90" name="object 90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3130296" y="4094987"/>
              <a:ext cx="299466" cy="218681"/>
            </a:xfrm>
            <a:prstGeom prst="rect">
              <a:avLst/>
            </a:prstGeom>
          </p:spPr>
        </p:pic>
        <p:pic>
          <p:nvPicPr>
            <p:cNvPr id="91" name="object 91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3322319" y="4094987"/>
              <a:ext cx="383273" cy="218681"/>
            </a:xfrm>
            <a:prstGeom prst="rect">
              <a:avLst/>
            </a:prstGeom>
          </p:spPr>
        </p:pic>
        <p:pic>
          <p:nvPicPr>
            <p:cNvPr id="92" name="object 92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3598163" y="4094987"/>
              <a:ext cx="299465" cy="218681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1447800" y="4209287"/>
              <a:ext cx="383273" cy="218681"/>
            </a:xfrm>
            <a:prstGeom prst="rect">
              <a:avLst/>
            </a:prstGeom>
          </p:spPr>
        </p:pic>
        <p:pic>
          <p:nvPicPr>
            <p:cNvPr id="94" name="object 94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1722119" y="4209287"/>
              <a:ext cx="467118" cy="218681"/>
            </a:xfrm>
            <a:prstGeom prst="rect">
              <a:avLst/>
            </a:prstGeom>
          </p:spPr>
        </p:pic>
        <p:pic>
          <p:nvPicPr>
            <p:cNvPr id="95" name="object 95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2080260" y="4209287"/>
              <a:ext cx="383273" cy="218681"/>
            </a:xfrm>
            <a:prstGeom prst="rect">
              <a:avLst/>
            </a:prstGeom>
          </p:spPr>
        </p:pic>
        <p:pic>
          <p:nvPicPr>
            <p:cNvPr id="96" name="object 96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2354580" y="4209287"/>
              <a:ext cx="383273" cy="218681"/>
            </a:xfrm>
            <a:prstGeom prst="rect">
              <a:avLst/>
            </a:prstGeom>
          </p:spPr>
        </p:pic>
        <p:pic>
          <p:nvPicPr>
            <p:cNvPr id="97" name="object 97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2628900" y="4209287"/>
              <a:ext cx="383273" cy="218681"/>
            </a:xfrm>
            <a:prstGeom prst="rect">
              <a:avLst/>
            </a:prstGeom>
          </p:spPr>
        </p:pic>
        <p:pic>
          <p:nvPicPr>
            <p:cNvPr id="98" name="object 98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2903219" y="4209287"/>
              <a:ext cx="299466" cy="218681"/>
            </a:xfrm>
            <a:prstGeom prst="rect">
              <a:avLst/>
            </a:prstGeom>
          </p:spPr>
        </p:pic>
        <p:pic>
          <p:nvPicPr>
            <p:cNvPr id="99" name="object 99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3095243" y="4209287"/>
              <a:ext cx="299466" cy="218681"/>
            </a:xfrm>
            <a:prstGeom prst="rect">
              <a:avLst/>
            </a:prstGeom>
          </p:spPr>
        </p:pic>
      </p:grpSp>
      <p:sp>
        <p:nvSpPr>
          <p:cNvPr id="100" name="object 100"/>
          <p:cNvSpPr txBox="1"/>
          <p:nvPr/>
        </p:nvSpPr>
        <p:spPr>
          <a:xfrm>
            <a:off x="995883" y="4102709"/>
            <a:ext cx="2845435" cy="440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750" b="0" dirty="0">
                <a:latin typeface="Pretendard ExtraLight"/>
                <a:cs typeface="Pretendard ExtraLight"/>
              </a:rPr>
              <a:t>매장 내</a:t>
            </a:r>
            <a:r>
              <a:rPr sz="750" b="0" spc="20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로봇</a:t>
            </a:r>
            <a:r>
              <a:rPr sz="750" b="0" spc="15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운용</a:t>
            </a:r>
            <a:r>
              <a:rPr sz="750" b="0" spc="10" dirty="0">
                <a:latin typeface="Pretendard ExtraLight"/>
                <a:cs typeface="Pretendard ExtraLight"/>
              </a:rPr>
              <a:t> </a:t>
            </a:r>
            <a:r>
              <a:rPr sz="750" b="0" spc="-10" dirty="0">
                <a:latin typeface="Pretendard ExtraLight"/>
                <a:cs typeface="Pretendard ExtraLight"/>
              </a:rPr>
              <a:t>상태*</a:t>
            </a:r>
            <a:r>
              <a:rPr sz="750" b="0" spc="10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데이터, 오류</a:t>
            </a:r>
            <a:r>
              <a:rPr sz="750" b="0" spc="15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탐지, 배터리 상태</a:t>
            </a:r>
            <a:r>
              <a:rPr sz="750" b="0" spc="10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등</a:t>
            </a:r>
            <a:r>
              <a:rPr sz="750" b="0" spc="25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통계</a:t>
            </a:r>
            <a:r>
              <a:rPr sz="750" b="0" spc="10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데이터</a:t>
            </a:r>
            <a:r>
              <a:rPr sz="750" b="0" spc="15" dirty="0">
                <a:latin typeface="Pretendard ExtraLight"/>
                <a:cs typeface="Pretendard ExtraLight"/>
              </a:rPr>
              <a:t> </a:t>
            </a:r>
            <a:r>
              <a:rPr sz="750" b="0" spc="-25" dirty="0">
                <a:latin typeface="Pretendard ExtraLight"/>
                <a:cs typeface="Pretendard ExtraLight"/>
              </a:rPr>
              <a:t>수집</a:t>
            </a:r>
            <a:endParaRPr sz="750">
              <a:latin typeface="Pretendard ExtraLight"/>
              <a:cs typeface="Pretendard ExtraLight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750" b="0" dirty="0">
                <a:latin typeface="Pretendard ExtraLight"/>
                <a:cs typeface="Pretendard ExtraLight"/>
              </a:rPr>
              <a:t>수집된</a:t>
            </a:r>
            <a:r>
              <a:rPr sz="750" b="0" spc="5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데이터로</a:t>
            </a:r>
            <a:r>
              <a:rPr sz="750" b="0" spc="20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매장별</a:t>
            </a:r>
            <a:r>
              <a:rPr sz="750" b="0" spc="20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최적의</a:t>
            </a:r>
            <a:r>
              <a:rPr sz="750" b="0" spc="20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사용법</a:t>
            </a:r>
            <a:r>
              <a:rPr sz="750" b="0" spc="20" dirty="0">
                <a:latin typeface="Pretendard ExtraLight"/>
                <a:cs typeface="Pretendard ExtraLight"/>
              </a:rPr>
              <a:t> </a:t>
            </a:r>
            <a:r>
              <a:rPr sz="750" b="0" dirty="0">
                <a:latin typeface="Pretendard ExtraLight"/>
                <a:cs typeface="Pretendard ExtraLight"/>
              </a:rPr>
              <a:t>탐구</a:t>
            </a:r>
            <a:r>
              <a:rPr sz="750" b="0" spc="35" dirty="0">
                <a:latin typeface="Pretendard ExtraLight"/>
                <a:cs typeface="Pretendard ExtraLight"/>
              </a:rPr>
              <a:t> </a:t>
            </a:r>
            <a:r>
              <a:rPr sz="750" b="0" spc="-25" dirty="0">
                <a:latin typeface="Pretendard ExtraLight"/>
                <a:cs typeface="Pretendard ExtraLight"/>
              </a:rPr>
              <a:t>가능</a:t>
            </a:r>
            <a:endParaRPr sz="750">
              <a:latin typeface="Pretendard ExtraLight"/>
              <a:cs typeface="Pretendard ExtraLight"/>
            </a:endParaRPr>
          </a:p>
          <a:p>
            <a:pPr algn="ctr">
              <a:lnSpc>
                <a:spcPct val="100000"/>
              </a:lnSpc>
              <a:spcBef>
                <a:spcPts val="735"/>
              </a:spcBef>
            </a:pPr>
            <a:r>
              <a:rPr sz="600" b="0" spc="215" dirty="0">
                <a:latin typeface="Pretendard ExtraLight"/>
                <a:cs typeface="Pretendard ExtraLight"/>
              </a:rPr>
              <a:t>※</a:t>
            </a:r>
            <a:r>
              <a:rPr sz="600" b="0" spc="-10" dirty="0">
                <a:latin typeface="Pretendard ExtraLight"/>
                <a:cs typeface="Pretendard ExtraLight"/>
              </a:rPr>
              <a:t> </a:t>
            </a:r>
            <a:r>
              <a:rPr sz="600" b="0" dirty="0">
                <a:latin typeface="Pretendard ExtraLight"/>
                <a:cs typeface="Pretendard ExtraLight"/>
              </a:rPr>
              <a:t>로봇</a:t>
            </a:r>
            <a:r>
              <a:rPr sz="600" b="0" spc="15" dirty="0">
                <a:latin typeface="Pretendard ExtraLight"/>
                <a:cs typeface="Pretendard ExtraLight"/>
              </a:rPr>
              <a:t> </a:t>
            </a:r>
            <a:r>
              <a:rPr sz="600" b="0" dirty="0">
                <a:latin typeface="Pretendard ExtraLight"/>
                <a:cs typeface="Pretendard ExtraLight"/>
              </a:rPr>
              <a:t>운용</a:t>
            </a:r>
            <a:r>
              <a:rPr sz="600" b="0" spc="20" dirty="0">
                <a:latin typeface="Pretendard ExtraLight"/>
                <a:cs typeface="Pretendard ExtraLight"/>
              </a:rPr>
              <a:t> </a:t>
            </a:r>
            <a:r>
              <a:rPr sz="600" b="0" dirty="0">
                <a:latin typeface="Pretendard ExtraLight"/>
                <a:cs typeface="Pretendard ExtraLight"/>
              </a:rPr>
              <a:t>상태:</a:t>
            </a:r>
            <a:r>
              <a:rPr sz="600" b="0" spc="20" dirty="0">
                <a:latin typeface="Pretendard ExtraLight"/>
                <a:cs typeface="Pretendard ExtraLight"/>
              </a:rPr>
              <a:t> </a:t>
            </a:r>
            <a:r>
              <a:rPr sz="600" b="0" dirty="0">
                <a:latin typeface="Pretendard ExtraLight"/>
                <a:cs typeface="Pretendard ExtraLight"/>
              </a:rPr>
              <a:t>서빙건수,</a:t>
            </a:r>
            <a:r>
              <a:rPr sz="600" b="0" spc="35" dirty="0">
                <a:latin typeface="Pretendard ExtraLight"/>
                <a:cs typeface="Pretendard ExtraLight"/>
              </a:rPr>
              <a:t> </a:t>
            </a:r>
            <a:r>
              <a:rPr sz="600" b="0" dirty="0">
                <a:latin typeface="Pretendard ExtraLight"/>
                <a:cs typeface="Pretendard ExtraLight"/>
              </a:rPr>
              <a:t>성공률,</a:t>
            </a:r>
            <a:r>
              <a:rPr sz="600" b="0" spc="30" dirty="0">
                <a:latin typeface="Pretendard ExtraLight"/>
                <a:cs typeface="Pretendard ExtraLight"/>
              </a:rPr>
              <a:t> </a:t>
            </a:r>
            <a:r>
              <a:rPr sz="600" b="0" dirty="0">
                <a:latin typeface="Pretendard ExtraLight"/>
                <a:cs typeface="Pretendard ExtraLight"/>
              </a:rPr>
              <a:t>운행거리,</a:t>
            </a:r>
            <a:r>
              <a:rPr sz="600" b="0" spc="40" dirty="0">
                <a:latin typeface="Pretendard ExtraLight"/>
                <a:cs typeface="Pretendard ExtraLight"/>
              </a:rPr>
              <a:t> </a:t>
            </a:r>
            <a:r>
              <a:rPr sz="600" b="0" dirty="0">
                <a:latin typeface="Pretendard ExtraLight"/>
                <a:cs typeface="Pretendard ExtraLight"/>
              </a:rPr>
              <a:t>운행시간,</a:t>
            </a:r>
            <a:r>
              <a:rPr sz="600" b="0" spc="35" dirty="0">
                <a:latin typeface="Pretendard ExtraLight"/>
                <a:cs typeface="Pretendard ExtraLight"/>
              </a:rPr>
              <a:t> </a:t>
            </a:r>
            <a:r>
              <a:rPr sz="600" b="0" dirty="0">
                <a:latin typeface="Pretendard ExtraLight"/>
                <a:cs typeface="Pretendard ExtraLight"/>
              </a:rPr>
              <a:t>오류탐지,</a:t>
            </a:r>
            <a:r>
              <a:rPr sz="600" b="0" spc="40" dirty="0">
                <a:latin typeface="Pretendard ExtraLight"/>
                <a:cs typeface="Pretendard ExtraLight"/>
              </a:rPr>
              <a:t> </a:t>
            </a:r>
            <a:r>
              <a:rPr sz="600" b="0" dirty="0">
                <a:latin typeface="Pretendard ExtraLight"/>
                <a:cs typeface="Pretendard ExtraLight"/>
              </a:rPr>
              <a:t>서빙동선체크</a:t>
            </a:r>
            <a:r>
              <a:rPr sz="600" b="0" spc="45" dirty="0">
                <a:latin typeface="Pretendard ExtraLight"/>
                <a:cs typeface="Pretendard ExtraLight"/>
              </a:rPr>
              <a:t> </a:t>
            </a:r>
            <a:r>
              <a:rPr sz="600" b="0" spc="-50" dirty="0">
                <a:latin typeface="Pretendard ExtraLight"/>
                <a:cs typeface="Pretendard ExtraLight"/>
              </a:rPr>
              <a:t>등</a:t>
            </a:r>
            <a:endParaRPr sz="600">
              <a:latin typeface="Pretendard ExtraLight"/>
              <a:cs typeface="Pretendard ExtraLight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778865" y="1695957"/>
            <a:ext cx="654050" cy="140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50" b="0" spc="285" dirty="0">
                <a:latin typeface="Pretendard ExtraLight"/>
                <a:cs typeface="Pretendard ExtraLight"/>
              </a:rPr>
              <a:t>※</a:t>
            </a:r>
            <a:r>
              <a:rPr sz="750" b="0" spc="35" dirty="0">
                <a:latin typeface="Pretendard ExtraLight"/>
                <a:cs typeface="Pretendard ExtraLight"/>
              </a:rPr>
              <a:t> </a:t>
            </a:r>
            <a:r>
              <a:rPr sz="750" b="0" spc="-10" dirty="0">
                <a:latin typeface="Pretendard ExtraLight"/>
                <a:cs typeface="Pretendard ExtraLight"/>
              </a:rPr>
              <a:t>R-Brain</a:t>
            </a:r>
            <a:r>
              <a:rPr sz="750" b="0" spc="5" dirty="0">
                <a:latin typeface="Pretendard ExtraLight"/>
                <a:cs typeface="Pretendard ExtraLight"/>
              </a:rPr>
              <a:t> </a:t>
            </a:r>
            <a:r>
              <a:rPr sz="750" b="0" spc="-25" dirty="0">
                <a:latin typeface="Pretendard ExtraLight"/>
                <a:cs typeface="Pretendard ExtraLight"/>
              </a:rPr>
              <a:t>예시)</a:t>
            </a:r>
            <a:endParaRPr sz="750">
              <a:latin typeface="Pretendard ExtraLight"/>
              <a:cs typeface="Pretendard ExtraLight"/>
            </a:endParaRPr>
          </a:p>
        </p:txBody>
      </p:sp>
      <p:grpSp>
        <p:nvGrpSpPr>
          <p:cNvPr id="102" name="object 102"/>
          <p:cNvGrpSpPr/>
          <p:nvPr/>
        </p:nvGrpSpPr>
        <p:grpSpPr>
          <a:xfrm>
            <a:off x="7020941" y="2154923"/>
            <a:ext cx="509905" cy="385445"/>
            <a:chOff x="7020941" y="2154923"/>
            <a:chExt cx="509905" cy="385445"/>
          </a:xfrm>
        </p:grpSpPr>
        <p:pic>
          <p:nvPicPr>
            <p:cNvPr id="103" name="object 103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7020941" y="2154923"/>
              <a:ext cx="509904" cy="384822"/>
            </a:xfrm>
            <a:prstGeom prst="rect">
              <a:avLst/>
            </a:prstGeom>
          </p:spPr>
        </p:pic>
        <p:sp>
          <p:nvSpPr>
            <p:cNvPr id="104" name="object 104"/>
            <p:cNvSpPr/>
            <p:nvPr/>
          </p:nvSpPr>
          <p:spPr>
            <a:xfrm>
              <a:off x="7108444" y="2229230"/>
              <a:ext cx="318135" cy="187960"/>
            </a:xfrm>
            <a:custGeom>
              <a:avLst/>
              <a:gdLst/>
              <a:ahLst/>
              <a:cxnLst/>
              <a:rect l="l" t="t" r="r" b="b"/>
              <a:pathLst>
                <a:path w="318134" h="187960">
                  <a:moveTo>
                    <a:pt x="73532" y="165100"/>
                  </a:moveTo>
                  <a:lnTo>
                    <a:pt x="66421" y="165100"/>
                  </a:lnTo>
                  <a:lnTo>
                    <a:pt x="76707" y="187960"/>
                  </a:lnTo>
                  <a:lnTo>
                    <a:pt x="82041" y="186690"/>
                  </a:lnTo>
                  <a:lnTo>
                    <a:pt x="82423" y="185420"/>
                  </a:lnTo>
                  <a:lnTo>
                    <a:pt x="81787" y="184150"/>
                  </a:lnTo>
                  <a:lnTo>
                    <a:pt x="73532" y="165100"/>
                  </a:lnTo>
                  <a:close/>
                </a:path>
                <a:path w="318134" h="187960">
                  <a:moveTo>
                    <a:pt x="45127" y="157480"/>
                  </a:moveTo>
                  <a:lnTo>
                    <a:pt x="37846" y="157480"/>
                  </a:lnTo>
                  <a:lnTo>
                    <a:pt x="43179" y="168910"/>
                  </a:lnTo>
                  <a:lnTo>
                    <a:pt x="21844" y="179070"/>
                  </a:lnTo>
                  <a:lnTo>
                    <a:pt x="23495" y="181610"/>
                  </a:lnTo>
                  <a:lnTo>
                    <a:pt x="24129" y="184150"/>
                  </a:lnTo>
                  <a:lnTo>
                    <a:pt x="25146" y="184150"/>
                  </a:lnTo>
                  <a:lnTo>
                    <a:pt x="63669" y="166370"/>
                  </a:lnTo>
                  <a:lnTo>
                    <a:pt x="49275" y="166370"/>
                  </a:lnTo>
                  <a:lnTo>
                    <a:pt x="45127" y="157480"/>
                  </a:lnTo>
                  <a:close/>
                </a:path>
                <a:path w="318134" h="187960">
                  <a:moveTo>
                    <a:pt x="71247" y="132080"/>
                  </a:moveTo>
                  <a:lnTo>
                    <a:pt x="69341" y="134620"/>
                  </a:lnTo>
                  <a:lnTo>
                    <a:pt x="65912" y="137160"/>
                  </a:lnTo>
                  <a:lnTo>
                    <a:pt x="61086" y="139700"/>
                  </a:lnTo>
                  <a:lnTo>
                    <a:pt x="6223" y="163830"/>
                  </a:lnTo>
                  <a:lnTo>
                    <a:pt x="4952" y="165100"/>
                  </a:lnTo>
                  <a:lnTo>
                    <a:pt x="4445" y="165100"/>
                  </a:lnTo>
                  <a:lnTo>
                    <a:pt x="6730" y="170180"/>
                  </a:lnTo>
                  <a:lnTo>
                    <a:pt x="37846" y="157480"/>
                  </a:lnTo>
                  <a:lnTo>
                    <a:pt x="45127" y="157480"/>
                  </a:lnTo>
                  <a:lnTo>
                    <a:pt x="43941" y="154940"/>
                  </a:lnTo>
                  <a:lnTo>
                    <a:pt x="63626" y="146050"/>
                  </a:lnTo>
                  <a:lnTo>
                    <a:pt x="68706" y="143510"/>
                  </a:lnTo>
                  <a:lnTo>
                    <a:pt x="70230" y="142240"/>
                  </a:lnTo>
                  <a:lnTo>
                    <a:pt x="71627" y="140970"/>
                  </a:lnTo>
                  <a:lnTo>
                    <a:pt x="72516" y="139700"/>
                  </a:lnTo>
                  <a:lnTo>
                    <a:pt x="73025" y="139700"/>
                  </a:lnTo>
                  <a:lnTo>
                    <a:pt x="73405" y="138430"/>
                  </a:lnTo>
                  <a:lnTo>
                    <a:pt x="73278" y="137160"/>
                  </a:lnTo>
                  <a:lnTo>
                    <a:pt x="71247" y="132080"/>
                  </a:lnTo>
                  <a:close/>
                </a:path>
                <a:path w="318134" h="187960">
                  <a:moveTo>
                    <a:pt x="70357" y="158750"/>
                  </a:moveTo>
                  <a:lnTo>
                    <a:pt x="65785" y="158750"/>
                  </a:lnTo>
                  <a:lnTo>
                    <a:pt x="49275" y="166370"/>
                  </a:lnTo>
                  <a:lnTo>
                    <a:pt x="63669" y="166370"/>
                  </a:lnTo>
                  <a:lnTo>
                    <a:pt x="66421" y="165100"/>
                  </a:lnTo>
                  <a:lnTo>
                    <a:pt x="73532" y="165100"/>
                  </a:lnTo>
                  <a:lnTo>
                    <a:pt x="71881" y="161290"/>
                  </a:lnTo>
                  <a:lnTo>
                    <a:pt x="71247" y="160020"/>
                  </a:lnTo>
                  <a:lnTo>
                    <a:pt x="70357" y="158750"/>
                  </a:lnTo>
                  <a:close/>
                </a:path>
                <a:path w="318134" h="187960">
                  <a:moveTo>
                    <a:pt x="68452" y="157480"/>
                  </a:moveTo>
                  <a:lnTo>
                    <a:pt x="67309" y="158750"/>
                  </a:lnTo>
                  <a:lnTo>
                    <a:pt x="69469" y="158750"/>
                  </a:lnTo>
                  <a:lnTo>
                    <a:pt x="68452" y="157480"/>
                  </a:lnTo>
                  <a:close/>
                </a:path>
                <a:path w="318134" h="187960">
                  <a:moveTo>
                    <a:pt x="112140" y="76200"/>
                  </a:moveTo>
                  <a:lnTo>
                    <a:pt x="108076" y="77470"/>
                  </a:lnTo>
                  <a:lnTo>
                    <a:pt x="106679" y="78740"/>
                  </a:lnTo>
                  <a:lnTo>
                    <a:pt x="106299" y="80010"/>
                  </a:lnTo>
                  <a:lnTo>
                    <a:pt x="106806" y="81280"/>
                  </a:lnTo>
                  <a:lnTo>
                    <a:pt x="138556" y="152400"/>
                  </a:lnTo>
                  <a:lnTo>
                    <a:pt x="142494" y="149860"/>
                  </a:lnTo>
                  <a:lnTo>
                    <a:pt x="144017" y="149860"/>
                  </a:lnTo>
                  <a:lnTo>
                    <a:pt x="144399" y="148590"/>
                  </a:lnTo>
                  <a:lnTo>
                    <a:pt x="143763" y="147320"/>
                  </a:lnTo>
                  <a:lnTo>
                    <a:pt x="127507" y="110490"/>
                  </a:lnTo>
                  <a:lnTo>
                    <a:pt x="138302" y="105410"/>
                  </a:lnTo>
                  <a:lnTo>
                    <a:pt x="124967" y="105410"/>
                  </a:lnTo>
                  <a:lnTo>
                    <a:pt x="112140" y="76200"/>
                  </a:lnTo>
                  <a:close/>
                </a:path>
                <a:path w="318134" h="187960">
                  <a:moveTo>
                    <a:pt x="78104" y="99060"/>
                  </a:moveTo>
                  <a:lnTo>
                    <a:pt x="74040" y="100330"/>
                  </a:lnTo>
                  <a:lnTo>
                    <a:pt x="72644" y="101600"/>
                  </a:lnTo>
                  <a:lnTo>
                    <a:pt x="72262" y="101600"/>
                  </a:lnTo>
                  <a:lnTo>
                    <a:pt x="72771" y="104140"/>
                  </a:lnTo>
                  <a:lnTo>
                    <a:pt x="91185" y="144780"/>
                  </a:lnTo>
                  <a:lnTo>
                    <a:pt x="92075" y="147320"/>
                  </a:lnTo>
                  <a:lnTo>
                    <a:pt x="93217" y="148590"/>
                  </a:lnTo>
                  <a:lnTo>
                    <a:pt x="94487" y="148590"/>
                  </a:lnTo>
                  <a:lnTo>
                    <a:pt x="95884" y="149860"/>
                  </a:lnTo>
                  <a:lnTo>
                    <a:pt x="97535" y="149860"/>
                  </a:lnTo>
                  <a:lnTo>
                    <a:pt x="99695" y="148590"/>
                  </a:lnTo>
                  <a:lnTo>
                    <a:pt x="104139" y="146050"/>
                  </a:lnTo>
                  <a:lnTo>
                    <a:pt x="108711" y="143510"/>
                  </a:lnTo>
                  <a:lnTo>
                    <a:pt x="111061" y="142240"/>
                  </a:lnTo>
                  <a:lnTo>
                    <a:pt x="97408" y="142240"/>
                  </a:lnTo>
                  <a:lnTo>
                    <a:pt x="78104" y="99060"/>
                  </a:lnTo>
                  <a:close/>
                </a:path>
                <a:path w="318134" h="187960">
                  <a:moveTo>
                    <a:pt x="128777" y="67310"/>
                  </a:moveTo>
                  <a:lnTo>
                    <a:pt x="124713" y="69850"/>
                  </a:lnTo>
                  <a:lnTo>
                    <a:pt x="123189" y="69850"/>
                  </a:lnTo>
                  <a:lnTo>
                    <a:pt x="122808" y="71120"/>
                  </a:lnTo>
                  <a:lnTo>
                    <a:pt x="123444" y="72390"/>
                  </a:lnTo>
                  <a:lnTo>
                    <a:pt x="135762" y="100330"/>
                  </a:lnTo>
                  <a:lnTo>
                    <a:pt x="124967" y="105410"/>
                  </a:lnTo>
                  <a:lnTo>
                    <a:pt x="138302" y="105410"/>
                  </a:lnTo>
                  <a:lnTo>
                    <a:pt x="157099" y="148590"/>
                  </a:lnTo>
                  <a:lnTo>
                    <a:pt x="161162" y="146050"/>
                  </a:lnTo>
                  <a:lnTo>
                    <a:pt x="162559" y="146050"/>
                  </a:lnTo>
                  <a:lnTo>
                    <a:pt x="162940" y="144780"/>
                  </a:lnTo>
                  <a:lnTo>
                    <a:pt x="162305" y="143510"/>
                  </a:lnTo>
                  <a:lnTo>
                    <a:pt x="128777" y="67310"/>
                  </a:lnTo>
                  <a:close/>
                </a:path>
                <a:path w="318134" h="187960">
                  <a:moveTo>
                    <a:pt x="123189" y="127000"/>
                  </a:moveTo>
                  <a:lnTo>
                    <a:pt x="119252" y="130810"/>
                  </a:lnTo>
                  <a:lnTo>
                    <a:pt x="115061" y="133350"/>
                  </a:lnTo>
                  <a:lnTo>
                    <a:pt x="110616" y="135890"/>
                  </a:lnTo>
                  <a:lnTo>
                    <a:pt x="101980" y="140970"/>
                  </a:lnTo>
                  <a:lnTo>
                    <a:pt x="97662" y="142240"/>
                  </a:lnTo>
                  <a:lnTo>
                    <a:pt x="111061" y="142240"/>
                  </a:lnTo>
                  <a:lnTo>
                    <a:pt x="118109" y="138430"/>
                  </a:lnTo>
                  <a:lnTo>
                    <a:pt x="121920" y="135890"/>
                  </a:lnTo>
                  <a:lnTo>
                    <a:pt x="124713" y="133350"/>
                  </a:lnTo>
                  <a:lnTo>
                    <a:pt x="125222" y="133350"/>
                  </a:lnTo>
                  <a:lnTo>
                    <a:pt x="125602" y="132080"/>
                  </a:lnTo>
                  <a:lnTo>
                    <a:pt x="126110" y="132080"/>
                  </a:lnTo>
                  <a:lnTo>
                    <a:pt x="125983" y="130810"/>
                  </a:lnTo>
                  <a:lnTo>
                    <a:pt x="125729" y="130810"/>
                  </a:lnTo>
                  <a:lnTo>
                    <a:pt x="125222" y="129540"/>
                  </a:lnTo>
                  <a:lnTo>
                    <a:pt x="123189" y="127000"/>
                  </a:lnTo>
                  <a:close/>
                </a:path>
                <a:path w="318134" h="187960">
                  <a:moveTo>
                    <a:pt x="51815" y="115570"/>
                  </a:moveTo>
                  <a:lnTo>
                    <a:pt x="44450" y="115570"/>
                  </a:lnTo>
                  <a:lnTo>
                    <a:pt x="45592" y="118110"/>
                  </a:lnTo>
                  <a:lnTo>
                    <a:pt x="46862" y="120650"/>
                  </a:lnTo>
                  <a:lnTo>
                    <a:pt x="50164" y="130810"/>
                  </a:lnTo>
                  <a:lnTo>
                    <a:pt x="51561" y="134620"/>
                  </a:lnTo>
                  <a:lnTo>
                    <a:pt x="52450" y="138430"/>
                  </a:lnTo>
                  <a:lnTo>
                    <a:pt x="56514" y="137160"/>
                  </a:lnTo>
                  <a:lnTo>
                    <a:pt x="57403" y="137160"/>
                  </a:lnTo>
                  <a:lnTo>
                    <a:pt x="57911" y="135890"/>
                  </a:lnTo>
                  <a:lnTo>
                    <a:pt x="58038" y="134620"/>
                  </a:lnTo>
                  <a:lnTo>
                    <a:pt x="57530" y="132080"/>
                  </a:lnTo>
                  <a:lnTo>
                    <a:pt x="56387" y="128270"/>
                  </a:lnTo>
                  <a:lnTo>
                    <a:pt x="52831" y="118110"/>
                  </a:lnTo>
                  <a:lnTo>
                    <a:pt x="51815" y="115570"/>
                  </a:lnTo>
                  <a:close/>
                </a:path>
                <a:path w="318134" h="187960">
                  <a:moveTo>
                    <a:pt x="47498" y="107950"/>
                  </a:moveTo>
                  <a:lnTo>
                    <a:pt x="45338" y="107950"/>
                  </a:lnTo>
                  <a:lnTo>
                    <a:pt x="43814" y="109220"/>
                  </a:lnTo>
                  <a:lnTo>
                    <a:pt x="0" y="128270"/>
                  </a:lnTo>
                  <a:lnTo>
                    <a:pt x="1650" y="132080"/>
                  </a:lnTo>
                  <a:lnTo>
                    <a:pt x="2285" y="133350"/>
                  </a:lnTo>
                  <a:lnTo>
                    <a:pt x="4699" y="133350"/>
                  </a:lnTo>
                  <a:lnTo>
                    <a:pt x="44450" y="115570"/>
                  </a:lnTo>
                  <a:lnTo>
                    <a:pt x="51815" y="115570"/>
                  </a:lnTo>
                  <a:lnTo>
                    <a:pt x="51307" y="114300"/>
                  </a:lnTo>
                  <a:lnTo>
                    <a:pt x="49910" y="111760"/>
                  </a:lnTo>
                  <a:lnTo>
                    <a:pt x="49275" y="109220"/>
                  </a:lnTo>
                  <a:lnTo>
                    <a:pt x="48513" y="109220"/>
                  </a:lnTo>
                  <a:lnTo>
                    <a:pt x="47498" y="107950"/>
                  </a:lnTo>
                  <a:close/>
                </a:path>
                <a:path w="318134" h="187960">
                  <a:moveTo>
                    <a:pt x="190227" y="105410"/>
                  </a:moveTo>
                  <a:lnTo>
                    <a:pt x="182879" y="105410"/>
                  </a:lnTo>
                  <a:lnTo>
                    <a:pt x="195579" y="133350"/>
                  </a:lnTo>
                  <a:lnTo>
                    <a:pt x="199644" y="132080"/>
                  </a:lnTo>
                  <a:lnTo>
                    <a:pt x="201040" y="130810"/>
                  </a:lnTo>
                  <a:lnTo>
                    <a:pt x="201549" y="130810"/>
                  </a:lnTo>
                  <a:lnTo>
                    <a:pt x="200913" y="129540"/>
                  </a:lnTo>
                  <a:lnTo>
                    <a:pt x="190227" y="105410"/>
                  </a:lnTo>
                  <a:close/>
                </a:path>
                <a:path w="318134" h="187960">
                  <a:moveTo>
                    <a:pt x="215615" y="93980"/>
                  </a:moveTo>
                  <a:lnTo>
                    <a:pt x="208279" y="93980"/>
                  </a:lnTo>
                  <a:lnTo>
                    <a:pt x="220852" y="123190"/>
                  </a:lnTo>
                  <a:lnTo>
                    <a:pt x="224916" y="120650"/>
                  </a:lnTo>
                  <a:lnTo>
                    <a:pt x="226440" y="120650"/>
                  </a:lnTo>
                  <a:lnTo>
                    <a:pt x="226822" y="119380"/>
                  </a:lnTo>
                  <a:lnTo>
                    <a:pt x="226186" y="118110"/>
                  </a:lnTo>
                  <a:lnTo>
                    <a:pt x="215615" y="93980"/>
                  </a:lnTo>
                  <a:close/>
                </a:path>
                <a:path w="318134" h="187960">
                  <a:moveTo>
                    <a:pt x="229488" y="76200"/>
                  </a:moveTo>
                  <a:lnTo>
                    <a:pt x="227710" y="77470"/>
                  </a:lnTo>
                  <a:lnTo>
                    <a:pt x="225551" y="80010"/>
                  </a:lnTo>
                  <a:lnTo>
                    <a:pt x="162940" y="107950"/>
                  </a:lnTo>
                  <a:lnTo>
                    <a:pt x="162559" y="107950"/>
                  </a:lnTo>
                  <a:lnTo>
                    <a:pt x="163067" y="110490"/>
                  </a:lnTo>
                  <a:lnTo>
                    <a:pt x="164719" y="113030"/>
                  </a:lnTo>
                  <a:lnTo>
                    <a:pt x="182879" y="105410"/>
                  </a:lnTo>
                  <a:lnTo>
                    <a:pt x="190227" y="105410"/>
                  </a:lnTo>
                  <a:lnTo>
                    <a:pt x="189102" y="102870"/>
                  </a:lnTo>
                  <a:lnTo>
                    <a:pt x="208279" y="93980"/>
                  </a:lnTo>
                  <a:lnTo>
                    <a:pt x="215615" y="93980"/>
                  </a:lnTo>
                  <a:lnTo>
                    <a:pt x="214502" y="91440"/>
                  </a:lnTo>
                  <a:lnTo>
                    <a:pt x="227710" y="85090"/>
                  </a:lnTo>
                  <a:lnTo>
                    <a:pt x="229615" y="83820"/>
                  </a:lnTo>
                  <a:lnTo>
                    <a:pt x="230504" y="82550"/>
                  </a:lnTo>
                  <a:lnTo>
                    <a:pt x="231521" y="82550"/>
                  </a:lnTo>
                  <a:lnTo>
                    <a:pt x="231648" y="81280"/>
                  </a:lnTo>
                  <a:lnTo>
                    <a:pt x="231139" y="80010"/>
                  </a:lnTo>
                  <a:lnTo>
                    <a:pt x="229488" y="76200"/>
                  </a:lnTo>
                  <a:close/>
                </a:path>
                <a:path w="318134" h="187960">
                  <a:moveTo>
                    <a:pt x="304444" y="53340"/>
                  </a:moveTo>
                  <a:lnTo>
                    <a:pt x="297433" y="53340"/>
                  </a:lnTo>
                  <a:lnTo>
                    <a:pt x="301498" y="62230"/>
                  </a:lnTo>
                  <a:lnTo>
                    <a:pt x="265175" y="78740"/>
                  </a:lnTo>
                  <a:lnTo>
                    <a:pt x="263651" y="78740"/>
                  </a:lnTo>
                  <a:lnTo>
                    <a:pt x="262762" y="80010"/>
                  </a:lnTo>
                  <a:lnTo>
                    <a:pt x="262000" y="82550"/>
                  </a:lnTo>
                  <a:lnTo>
                    <a:pt x="262254" y="82550"/>
                  </a:lnTo>
                  <a:lnTo>
                    <a:pt x="262889" y="85090"/>
                  </a:lnTo>
                  <a:lnTo>
                    <a:pt x="268604" y="97790"/>
                  </a:lnTo>
                  <a:lnTo>
                    <a:pt x="269239" y="99060"/>
                  </a:lnTo>
                  <a:lnTo>
                    <a:pt x="270128" y="100330"/>
                  </a:lnTo>
                  <a:lnTo>
                    <a:pt x="274700" y="100330"/>
                  </a:lnTo>
                  <a:lnTo>
                    <a:pt x="291464" y="92710"/>
                  </a:lnTo>
                  <a:lnTo>
                    <a:pt x="274065" y="92710"/>
                  </a:lnTo>
                  <a:lnTo>
                    <a:pt x="269748" y="83820"/>
                  </a:lnTo>
                  <a:lnTo>
                    <a:pt x="305815" y="67310"/>
                  </a:lnTo>
                  <a:lnTo>
                    <a:pt x="307339" y="67310"/>
                  </a:lnTo>
                  <a:lnTo>
                    <a:pt x="308228" y="66040"/>
                  </a:lnTo>
                  <a:lnTo>
                    <a:pt x="308990" y="63500"/>
                  </a:lnTo>
                  <a:lnTo>
                    <a:pt x="308736" y="62230"/>
                  </a:lnTo>
                  <a:lnTo>
                    <a:pt x="308101" y="60960"/>
                  </a:lnTo>
                  <a:lnTo>
                    <a:pt x="304444" y="53340"/>
                  </a:lnTo>
                  <a:close/>
                </a:path>
                <a:path w="318134" h="187960">
                  <a:moveTo>
                    <a:pt x="315595" y="72390"/>
                  </a:moveTo>
                  <a:lnTo>
                    <a:pt x="313816" y="74930"/>
                  </a:lnTo>
                  <a:lnTo>
                    <a:pt x="311657" y="76200"/>
                  </a:lnTo>
                  <a:lnTo>
                    <a:pt x="308990" y="77470"/>
                  </a:lnTo>
                  <a:lnTo>
                    <a:pt x="274065" y="92710"/>
                  </a:lnTo>
                  <a:lnTo>
                    <a:pt x="291464" y="92710"/>
                  </a:lnTo>
                  <a:lnTo>
                    <a:pt x="313816" y="82550"/>
                  </a:lnTo>
                  <a:lnTo>
                    <a:pt x="315722" y="81280"/>
                  </a:lnTo>
                  <a:lnTo>
                    <a:pt x="316610" y="80010"/>
                  </a:lnTo>
                  <a:lnTo>
                    <a:pt x="317626" y="78740"/>
                  </a:lnTo>
                  <a:lnTo>
                    <a:pt x="317753" y="77470"/>
                  </a:lnTo>
                  <a:lnTo>
                    <a:pt x="317246" y="76200"/>
                  </a:lnTo>
                  <a:lnTo>
                    <a:pt x="315595" y="72390"/>
                  </a:lnTo>
                  <a:close/>
                </a:path>
                <a:path w="318134" h="187960">
                  <a:moveTo>
                    <a:pt x="196405" y="46990"/>
                  </a:moveTo>
                  <a:lnTo>
                    <a:pt x="187737" y="46990"/>
                  </a:lnTo>
                  <a:lnTo>
                    <a:pt x="177164" y="50800"/>
                  </a:lnTo>
                  <a:lnTo>
                    <a:pt x="167641" y="55880"/>
                  </a:lnTo>
                  <a:lnTo>
                    <a:pt x="161940" y="62230"/>
                  </a:lnTo>
                  <a:lnTo>
                    <a:pt x="160073" y="69850"/>
                  </a:lnTo>
                  <a:lnTo>
                    <a:pt x="162051" y="78740"/>
                  </a:lnTo>
                  <a:lnTo>
                    <a:pt x="166983" y="85090"/>
                  </a:lnTo>
                  <a:lnTo>
                    <a:pt x="173783" y="88900"/>
                  </a:lnTo>
                  <a:lnTo>
                    <a:pt x="182465" y="88900"/>
                  </a:lnTo>
                  <a:lnTo>
                    <a:pt x="193039" y="86360"/>
                  </a:lnTo>
                  <a:lnTo>
                    <a:pt x="196848" y="83820"/>
                  </a:lnTo>
                  <a:lnTo>
                    <a:pt x="179577" y="83820"/>
                  </a:lnTo>
                  <a:lnTo>
                    <a:pt x="176022" y="82550"/>
                  </a:lnTo>
                  <a:lnTo>
                    <a:pt x="172592" y="82550"/>
                  </a:lnTo>
                  <a:lnTo>
                    <a:pt x="170052" y="80010"/>
                  </a:lnTo>
                  <a:lnTo>
                    <a:pt x="166497" y="72390"/>
                  </a:lnTo>
                  <a:lnTo>
                    <a:pt x="166497" y="68580"/>
                  </a:lnTo>
                  <a:lnTo>
                    <a:pt x="169799" y="62230"/>
                  </a:lnTo>
                  <a:lnTo>
                    <a:pt x="173481" y="59690"/>
                  </a:lnTo>
                  <a:lnTo>
                    <a:pt x="179197" y="55880"/>
                  </a:lnTo>
                  <a:lnTo>
                    <a:pt x="180339" y="55880"/>
                  </a:lnTo>
                  <a:lnTo>
                    <a:pt x="186054" y="53340"/>
                  </a:lnTo>
                  <a:lnTo>
                    <a:pt x="190626" y="52070"/>
                  </a:lnTo>
                  <a:lnTo>
                    <a:pt x="203977" y="52070"/>
                  </a:lnTo>
                  <a:lnTo>
                    <a:pt x="203168" y="50800"/>
                  </a:lnTo>
                  <a:lnTo>
                    <a:pt x="196405" y="46990"/>
                  </a:lnTo>
                  <a:close/>
                </a:path>
                <a:path w="318134" h="187960">
                  <a:moveTo>
                    <a:pt x="203977" y="52070"/>
                  </a:moveTo>
                  <a:lnTo>
                    <a:pt x="190626" y="52070"/>
                  </a:lnTo>
                  <a:lnTo>
                    <a:pt x="194055" y="53340"/>
                  </a:lnTo>
                  <a:lnTo>
                    <a:pt x="197611" y="54610"/>
                  </a:lnTo>
                  <a:lnTo>
                    <a:pt x="200151" y="57150"/>
                  </a:lnTo>
                  <a:lnTo>
                    <a:pt x="203707" y="64770"/>
                  </a:lnTo>
                  <a:lnTo>
                    <a:pt x="203707" y="68580"/>
                  </a:lnTo>
                  <a:lnTo>
                    <a:pt x="200405" y="74930"/>
                  </a:lnTo>
                  <a:lnTo>
                    <a:pt x="196723" y="77470"/>
                  </a:lnTo>
                  <a:lnTo>
                    <a:pt x="184150" y="82550"/>
                  </a:lnTo>
                  <a:lnTo>
                    <a:pt x="179577" y="83820"/>
                  </a:lnTo>
                  <a:lnTo>
                    <a:pt x="196848" y="83820"/>
                  </a:lnTo>
                  <a:lnTo>
                    <a:pt x="202561" y="80010"/>
                  </a:lnTo>
                  <a:lnTo>
                    <a:pt x="208248" y="73660"/>
                  </a:lnTo>
                  <a:lnTo>
                    <a:pt x="210077" y="66040"/>
                  </a:lnTo>
                  <a:lnTo>
                    <a:pt x="208025" y="58420"/>
                  </a:lnTo>
                  <a:lnTo>
                    <a:pt x="203977" y="52070"/>
                  </a:lnTo>
                  <a:close/>
                </a:path>
                <a:path w="318134" h="187960">
                  <a:moveTo>
                    <a:pt x="300354" y="45720"/>
                  </a:moveTo>
                  <a:lnTo>
                    <a:pt x="298069" y="45720"/>
                  </a:lnTo>
                  <a:lnTo>
                    <a:pt x="296545" y="46990"/>
                  </a:lnTo>
                  <a:lnTo>
                    <a:pt x="254126" y="66040"/>
                  </a:lnTo>
                  <a:lnTo>
                    <a:pt x="255650" y="68580"/>
                  </a:lnTo>
                  <a:lnTo>
                    <a:pt x="256285" y="71120"/>
                  </a:lnTo>
                  <a:lnTo>
                    <a:pt x="257301" y="71120"/>
                  </a:lnTo>
                  <a:lnTo>
                    <a:pt x="258825" y="69850"/>
                  </a:lnTo>
                  <a:lnTo>
                    <a:pt x="297433" y="53340"/>
                  </a:lnTo>
                  <a:lnTo>
                    <a:pt x="304444" y="53340"/>
                  </a:lnTo>
                  <a:lnTo>
                    <a:pt x="302005" y="48260"/>
                  </a:lnTo>
                  <a:lnTo>
                    <a:pt x="301244" y="46990"/>
                  </a:lnTo>
                  <a:lnTo>
                    <a:pt x="300354" y="45720"/>
                  </a:lnTo>
                  <a:close/>
                </a:path>
                <a:path w="318134" h="187960">
                  <a:moveTo>
                    <a:pt x="253746" y="17780"/>
                  </a:moveTo>
                  <a:lnTo>
                    <a:pt x="248284" y="17780"/>
                  </a:lnTo>
                  <a:lnTo>
                    <a:pt x="235584" y="22860"/>
                  </a:lnTo>
                  <a:lnTo>
                    <a:pt x="231521" y="26670"/>
                  </a:lnTo>
                  <a:lnTo>
                    <a:pt x="229870" y="31750"/>
                  </a:lnTo>
                  <a:lnTo>
                    <a:pt x="228091" y="36830"/>
                  </a:lnTo>
                  <a:lnTo>
                    <a:pt x="228346" y="39370"/>
                  </a:lnTo>
                  <a:lnTo>
                    <a:pt x="228473" y="40640"/>
                  </a:lnTo>
                  <a:lnTo>
                    <a:pt x="228600" y="41910"/>
                  </a:lnTo>
                  <a:lnTo>
                    <a:pt x="233679" y="53340"/>
                  </a:lnTo>
                  <a:lnTo>
                    <a:pt x="237235" y="57150"/>
                  </a:lnTo>
                  <a:lnTo>
                    <a:pt x="246633" y="60960"/>
                  </a:lnTo>
                  <a:lnTo>
                    <a:pt x="252095" y="60960"/>
                  </a:lnTo>
                  <a:lnTo>
                    <a:pt x="262255" y="55880"/>
                  </a:lnTo>
                  <a:lnTo>
                    <a:pt x="247014" y="55880"/>
                  </a:lnTo>
                  <a:lnTo>
                    <a:pt x="241046" y="53340"/>
                  </a:lnTo>
                  <a:lnTo>
                    <a:pt x="237235" y="44450"/>
                  </a:lnTo>
                  <a:lnTo>
                    <a:pt x="233425" y="36830"/>
                  </a:lnTo>
                  <a:lnTo>
                    <a:pt x="235711" y="30480"/>
                  </a:lnTo>
                  <a:lnTo>
                    <a:pt x="243966" y="26670"/>
                  </a:lnTo>
                  <a:lnTo>
                    <a:pt x="244982" y="26670"/>
                  </a:lnTo>
                  <a:lnTo>
                    <a:pt x="249174" y="24130"/>
                  </a:lnTo>
                  <a:lnTo>
                    <a:pt x="266573" y="24130"/>
                  </a:lnTo>
                  <a:lnTo>
                    <a:pt x="263016" y="21590"/>
                  </a:lnTo>
                  <a:lnTo>
                    <a:pt x="258445" y="19050"/>
                  </a:lnTo>
                  <a:lnTo>
                    <a:pt x="253746" y="17780"/>
                  </a:lnTo>
                  <a:close/>
                </a:path>
                <a:path w="318134" h="187960">
                  <a:moveTo>
                    <a:pt x="266573" y="24130"/>
                  </a:moveTo>
                  <a:lnTo>
                    <a:pt x="252856" y="24130"/>
                  </a:lnTo>
                  <a:lnTo>
                    <a:pt x="255777" y="25400"/>
                  </a:lnTo>
                  <a:lnTo>
                    <a:pt x="258825" y="26670"/>
                  </a:lnTo>
                  <a:lnTo>
                    <a:pt x="261238" y="29210"/>
                  </a:lnTo>
                  <a:lnTo>
                    <a:pt x="263016" y="33020"/>
                  </a:lnTo>
                  <a:lnTo>
                    <a:pt x="264922" y="36830"/>
                  </a:lnTo>
                  <a:lnTo>
                    <a:pt x="265175" y="39370"/>
                  </a:lnTo>
                  <a:lnTo>
                    <a:pt x="256285" y="52070"/>
                  </a:lnTo>
                  <a:lnTo>
                    <a:pt x="255270" y="52070"/>
                  </a:lnTo>
                  <a:lnTo>
                    <a:pt x="247014" y="55880"/>
                  </a:lnTo>
                  <a:lnTo>
                    <a:pt x="262255" y="55880"/>
                  </a:lnTo>
                  <a:lnTo>
                    <a:pt x="264795" y="54610"/>
                  </a:lnTo>
                  <a:lnTo>
                    <a:pt x="268731" y="50800"/>
                  </a:lnTo>
                  <a:lnTo>
                    <a:pt x="270509" y="45720"/>
                  </a:lnTo>
                  <a:lnTo>
                    <a:pt x="272160" y="41910"/>
                  </a:lnTo>
                  <a:lnTo>
                    <a:pt x="271856" y="36830"/>
                  </a:lnTo>
                  <a:lnTo>
                    <a:pt x="271779" y="35560"/>
                  </a:lnTo>
                  <a:lnTo>
                    <a:pt x="269112" y="30480"/>
                  </a:lnTo>
                  <a:lnTo>
                    <a:pt x="266573" y="24130"/>
                  </a:lnTo>
                  <a:close/>
                </a:path>
                <a:path w="318134" h="187960">
                  <a:moveTo>
                    <a:pt x="280797" y="0"/>
                  </a:moveTo>
                  <a:lnTo>
                    <a:pt x="275462" y="2540"/>
                  </a:lnTo>
                  <a:lnTo>
                    <a:pt x="275081" y="3810"/>
                  </a:lnTo>
                  <a:lnTo>
                    <a:pt x="293370" y="44450"/>
                  </a:lnTo>
                  <a:lnTo>
                    <a:pt x="297179" y="41910"/>
                  </a:lnTo>
                  <a:lnTo>
                    <a:pt x="298703" y="41910"/>
                  </a:lnTo>
                  <a:lnTo>
                    <a:pt x="299084" y="40640"/>
                  </a:lnTo>
                  <a:lnTo>
                    <a:pt x="298450" y="39370"/>
                  </a:lnTo>
                  <a:lnTo>
                    <a:pt x="2807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sz="2100" spc="-15" baseline="11904" dirty="0"/>
              <a:t>2-</a:t>
            </a:r>
            <a:r>
              <a:rPr sz="2100" spc="-37" baseline="11904" dirty="0"/>
              <a:t>2</a:t>
            </a:r>
            <a:r>
              <a:rPr sz="2100" spc="-240" baseline="11904" dirty="0"/>
              <a:t> </a:t>
            </a:r>
            <a:r>
              <a:rPr sz="2000" spc="-130" dirty="0"/>
              <a:t>KT</a:t>
            </a:r>
            <a:r>
              <a:rPr sz="2000" spc="-145" dirty="0"/>
              <a:t> </a:t>
            </a:r>
            <a:r>
              <a:rPr sz="2000" spc="-290" dirty="0"/>
              <a:t>서빙로봇이어야만</a:t>
            </a:r>
            <a:r>
              <a:rPr sz="2000" spc="-160" dirty="0"/>
              <a:t> </a:t>
            </a:r>
            <a:r>
              <a:rPr sz="2000" spc="-285" dirty="0"/>
              <a:t>하는</a:t>
            </a:r>
            <a:r>
              <a:rPr sz="2000" spc="-140" dirty="0"/>
              <a:t> </a:t>
            </a:r>
            <a:r>
              <a:rPr sz="2000" spc="-315" dirty="0"/>
              <a:t>이유</a:t>
            </a:r>
            <a:endParaRPr sz="2000"/>
          </a:p>
        </p:txBody>
      </p:sp>
      <p:sp>
        <p:nvSpPr>
          <p:cNvPr id="3" name="object 3"/>
          <p:cNvSpPr txBox="1"/>
          <p:nvPr/>
        </p:nvSpPr>
        <p:spPr>
          <a:xfrm>
            <a:off x="592327" y="858773"/>
            <a:ext cx="4479290" cy="661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2080">
              <a:lnSpc>
                <a:spcPct val="100000"/>
              </a:lnSpc>
              <a:spcBef>
                <a:spcPts val="105"/>
              </a:spcBef>
            </a:pP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내</a:t>
            </a:r>
            <a:r>
              <a:rPr sz="1100" b="0" spc="3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손에서</a:t>
            </a:r>
            <a:r>
              <a:rPr sz="1100" b="0" spc="3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스마트한</a:t>
            </a:r>
            <a:r>
              <a:rPr sz="1100" b="0" spc="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로봇</a:t>
            </a:r>
            <a:r>
              <a:rPr sz="1100" b="0" spc="4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관리!</a:t>
            </a:r>
            <a:r>
              <a:rPr sz="1100" b="0" spc="2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직접</a:t>
            </a:r>
            <a:r>
              <a:rPr sz="1100" b="0" spc="4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로봇까지</a:t>
            </a:r>
            <a:r>
              <a:rPr sz="1100" b="0" spc="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달려가서</a:t>
            </a:r>
            <a:r>
              <a:rPr sz="1100" b="0" spc="1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제어할</a:t>
            </a:r>
            <a:r>
              <a:rPr sz="1100" b="0" spc="3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필요가</a:t>
            </a:r>
            <a:r>
              <a:rPr sz="1100" b="0" spc="1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spc="-1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없습니다.</a:t>
            </a:r>
            <a:endParaRPr sz="1100">
              <a:latin typeface="페이퍼로지 5 Medium"/>
              <a:cs typeface="페이퍼로지 5 Medium"/>
            </a:endParaRPr>
          </a:p>
          <a:p>
            <a:pPr>
              <a:lnSpc>
                <a:spcPct val="100000"/>
              </a:lnSpc>
              <a:spcBef>
                <a:spcPts val="795"/>
              </a:spcBef>
            </a:pPr>
            <a:endParaRPr sz="1100">
              <a:latin typeface="페이퍼로지 5 Medium"/>
              <a:cs typeface="페이퍼로지 5 Medium"/>
            </a:endParaRPr>
          </a:p>
          <a:p>
            <a:pPr marL="157480" indent="-144780">
              <a:lnSpc>
                <a:spcPct val="100000"/>
              </a:lnSpc>
              <a:buChar char="■"/>
              <a:tabLst>
                <a:tab pos="157480" algn="l"/>
              </a:tabLst>
            </a:pPr>
            <a:r>
              <a:rPr sz="1000" b="0" spc="-130" dirty="0">
                <a:latin typeface="페이퍼로지 5 Medium"/>
                <a:cs typeface="페이퍼로지 5 Medium"/>
              </a:rPr>
              <a:t>KT</a:t>
            </a:r>
            <a:r>
              <a:rPr sz="1000" b="0" spc="45" dirty="0">
                <a:latin typeface="페이퍼로지 5 Medium"/>
                <a:cs typeface="페이퍼로지 5 Medium"/>
              </a:rPr>
              <a:t> </a:t>
            </a:r>
            <a:r>
              <a:rPr sz="1000" b="0" spc="-110" dirty="0">
                <a:latin typeface="페이퍼로지 5 Medium"/>
                <a:cs typeface="페이퍼로지 5 Medium"/>
              </a:rPr>
              <a:t>Robocare</a:t>
            </a:r>
            <a:r>
              <a:rPr sz="1000" b="0" spc="45" dirty="0">
                <a:latin typeface="페이퍼로지 5 Medium"/>
                <a:cs typeface="페이퍼로지 5 Medium"/>
              </a:rPr>
              <a:t> </a:t>
            </a:r>
            <a:r>
              <a:rPr sz="1000" b="0" spc="-130" dirty="0">
                <a:latin typeface="페이퍼로지 5 Medium"/>
                <a:cs typeface="페이퍼로지 5 Medium"/>
              </a:rPr>
              <a:t>App.</a:t>
            </a:r>
            <a:r>
              <a:rPr sz="1000" b="0" spc="35" dirty="0">
                <a:latin typeface="페이퍼로지 5 Medium"/>
                <a:cs typeface="페이퍼로지 5 Medium"/>
              </a:rPr>
              <a:t> </a:t>
            </a:r>
            <a:r>
              <a:rPr sz="1000" b="0" dirty="0">
                <a:latin typeface="페이퍼로지 5 Medium"/>
                <a:cs typeface="페이퍼로지 5 Medium"/>
              </a:rPr>
              <a:t>주요</a:t>
            </a:r>
            <a:r>
              <a:rPr sz="1000" b="0" spc="55" dirty="0">
                <a:latin typeface="페이퍼로지 5 Medium"/>
                <a:cs typeface="페이퍼로지 5 Medium"/>
              </a:rPr>
              <a:t> </a:t>
            </a:r>
            <a:r>
              <a:rPr sz="1000" b="0" spc="-25" dirty="0">
                <a:latin typeface="페이퍼로지 5 Medium"/>
                <a:cs typeface="페이퍼로지 5 Medium"/>
              </a:rPr>
              <a:t>화면</a:t>
            </a:r>
            <a:endParaRPr sz="1000">
              <a:latin typeface="페이퍼로지 5 Medium"/>
              <a:cs typeface="페이퍼로지 5 Medium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99643" y="1189100"/>
            <a:ext cx="8545195" cy="3556635"/>
            <a:chOff x="299643" y="1189100"/>
            <a:chExt cx="8545195" cy="3556635"/>
          </a:xfrm>
        </p:grpSpPr>
        <p:sp>
          <p:nvSpPr>
            <p:cNvPr id="5" name="object 5"/>
            <p:cNvSpPr/>
            <p:nvPr/>
          </p:nvSpPr>
          <p:spPr>
            <a:xfrm>
              <a:off x="305993" y="1195450"/>
              <a:ext cx="8532495" cy="3543935"/>
            </a:xfrm>
            <a:custGeom>
              <a:avLst/>
              <a:gdLst/>
              <a:ahLst/>
              <a:cxnLst/>
              <a:rect l="l" t="t" r="r" b="b"/>
              <a:pathLst>
                <a:path w="8532495" h="3543935">
                  <a:moveTo>
                    <a:pt x="0" y="222504"/>
                  </a:moveTo>
                  <a:lnTo>
                    <a:pt x="4521" y="177647"/>
                  </a:lnTo>
                  <a:lnTo>
                    <a:pt x="17487" y="135874"/>
                  </a:lnTo>
                  <a:lnTo>
                    <a:pt x="38004" y="98077"/>
                  </a:lnTo>
                  <a:lnTo>
                    <a:pt x="65177" y="65150"/>
                  </a:lnTo>
                  <a:lnTo>
                    <a:pt x="98111" y="37986"/>
                  </a:lnTo>
                  <a:lnTo>
                    <a:pt x="135911" y="17478"/>
                  </a:lnTo>
                  <a:lnTo>
                    <a:pt x="177682" y="4518"/>
                  </a:lnTo>
                  <a:lnTo>
                    <a:pt x="222529" y="0"/>
                  </a:lnTo>
                  <a:lnTo>
                    <a:pt x="8309432" y="0"/>
                  </a:lnTo>
                  <a:lnTo>
                    <a:pt x="8354294" y="4518"/>
                  </a:lnTo>
                  <a:lnTo>
                    <a:pt x="8396081" y="17478"/>
                  </a:lnTo>
                  <a:lnTo>
                    <a:pt x="8433898" y="37986"/>
                  </a:lnTo>
                  <a:lnTo>
                    <a:pt x="8466848" y="65150"/>
                  </a:lnTo>
                  <a:lnTo>
                    <a:pt x="8494036" y="98077"/>
                  </a:lnTo>
                  <a:lnTo>
                    <a:pt x="8514564" y="135874"/>
                  </a:lnTo>
                  <a:lnTo>
                    <a:pt x="8527539" y="177647"/>
                  </a:lnTo>
                  <a:lnTo>
                    <a:pt x="8532063" y="222504"/>
                  </a:lnTo>
                  <a:lnTo>
                    <a:pt x="8532063" y="3321011"/>
                  </a:lnTo>
                  <a:lnTo>
                    <a:pt x="8527539" y="3365858"/>
                  </a:lnTo>
                  <a:lnTo>
                    <a:pt x="8514564" y="3407629"/>
                  </a:lnTo>
                  <a:lnTo>
                    <a:pt x="8494036" y="3445429"/>
                  </a:lnTo>
                  <a:lnTo>
                    <a:pt x="8466848" y="3478363"/>
                  </a:lnTo>
                  <a:lnTo>
                    <a:pt x="8433898" y="3505536"/>
                  </a:lnTo>
                  <a:lnTo>
                    <a:pt x="8396081" y="3526053"/>
                  </a:lnTo>
                  <a:lnTo>
                    <a:pt x="8354294" y="3539020"/>
                  </a:lnTo>
                  <a:lnTo>
                    <a:pt x="8309432" y="3543541"/>
                  </a:lnTo>
                  <a:lnTo>
                    <a:pt x="222529" y="3543541"/>
                  </a:lnTo>
                  <a:lnTo>
                    <a:pt x="177682" y="3539020"/>
                  </a:lnTo>
                  <a:lnTo>
                    <a:pt x="135911" y="3526053"/>
                  </a:lnTo>
                  <a:lnTo>
                    <a:pt x="98111" y="3505536"/>
                  </a:lnTo>
                  <a:lnTo>
                    <a:pt x="65177" y="3478363"/>
                  </a:lnTo>
                  <a:lnTo>
                    <a:pt x="38004" y="3445429"/>
                  </a:lnTo>
                  <a:lnTo>
                    <a:pt x="17487" y="3407629"/>
                  </a:lnTo>
                  <a:lnTo>
                    <a:pt x="4521" y="3365858"/>
                  </a:lnTo>
                  <a:lnTo>
                    <a:pt x="0" y="3321011"/>
                  </a:lnTo>
                  <a:lnTo>
                    <a:pt x="0" y="222504"/>
                  </a:lnTo>
                  <a:close/>
                </a:path>
              </a:pathLst>
            </a:custGeom>
            <a:ln w="12700">
              <a:solidFill>
                <a:srgbClr val="00958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5993" y="1661032"/>
              <a:ext cx="8531987" cy="307795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324225" y="1903272"/>
              <a:ext cx="5469890" cy="2727325"/>
            </a:xfrm>
            <a:custGeom>
              <a:avLst/>
              <a:gdLst/>
              <a:ahLst/>
              <a:cxnLst/>
              <a:rect l="l" t="t" r="r" b="b"/>
              <a:pathLst>
                <a:path w="5469890" h="2727325">
                  <a:moveTo>
                    <a:pt x="5469763" y="0"/>
                  </a:moveTo>
                  <a:lnTo>
                    <a:pt x="0" y="0"/>
                  </a:lnTo>
                  <a:lnTo>
                    <a:pt x="0" y="2727325"/>
                  </a:lnTo>
                  <a:lnTo>
                    <a:pt x="5469763" y="2727325"/>
                  </a:lnTo>
                  <a:lnTo>
                    <a:pt x="5469763" y="0"/>
                  </a:lnTo>
                  <a:close/>
                </a:path>
              </a:pathLst>
            </a:custGeom>
            <a:solidFill>
              <a:srgbClr val="E6E8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49901" y="2047328"/>
              <a:ext cx="1287906" cy="2591943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4657090" y="1765553"/>
            <a:ext cx="107505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0" dirty="0">
                <a:latin typeface="페이퍼로지 5 Medium"/>
                <a:cs typeface="페이퍼로지 5 Medium"/>
              </a:rPr>
              <a:t>음성멘트와</a:t>
            </a:r>
            <a:r>
              <a:rPr sz="900" b="0" spc="-35" dirty="0">
                <a:latin typeface="페이퍼로지 5 Medium"/>
                <a:cs typeface="페이퍼로지 5 Medium"/>
              </a:rPr>
              <a:t> </a:t>
            </a:r>
            <a:r>
              <a:rPr sz="900" b="0" dirty="0">
                <a:latin typeface="페이퍼로지 5 Medium"/>
                <a:cs typeface="페이퍼로지 5 Medium"/>
              </a:rPr>
              <a:t>이동음</a:t>
            </a:r>
            <a:r>
              <a:rPr sz="900" b="0" spc="-35" dirty="0">
                <a:latin typeface="페이퍼로지 5 Medium"/>
                <a:cs typeface="페이퍼로지 5 Medium"/>
              </a:rPr>
              <a:t> </a:t>
            </a:r>
            <a:r>
              <a:rPr sz="900" b="0" spc="-25" dirty="0">
                <a:latin typeface="페이퍼로지 5 Medium"/>
                <a:cs typeface="페이퍼로지 5 Medium"/>
              </a:rPr>
              <a:t>변경</a:t>
            </a:r>
            <a:endParaRPr sz="900">
              <a:latin typeface="페이퍼로지 5 Medium"/>
              <a:cs typeface="페이퍼로지 5 Medium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194176" y="2047328"/>
            <a:ext cx="5584190" cy="2592070"/>
            <a:chOff x="3194176" y="2047328"/>
            <a:chExt cx="5584190" cy="2592070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05753" y="2047328"/>
              <a:ext cx="1287906" cy="259194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194176" y="2047328"/>
              <a:ext cx="1287906" cy="259194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261479" y="2047328"/>
              <a:ext cx="1287906" cy="259194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516367" y="2970275"/>
              <a:ext cx="1261884" cy="133197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542402" y="2996818"/>
              <a:ext cx="1159548" cy="1230096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6046470" y="1765553"/>
            <a:ext cx="100901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0" dirty="0">
                <a:latin typeface="페이퍼로지 5 Medium"/>
                <a:cs typeface="페이퍼로지 5 Medium"/>
              </a:rPr>
              <a:t>로봇 사용</a:t>
            </a:r>
            <a:r>
              <a:rPr sz="900" b="0" spc="5" dirty="0">
                <a:latin typeface="페이퍼로지 5 Medium"/>
                <a:cs typeface="페이퍼로지 5 Medium"/>
              </a:rPr>
              <a:t> </a:t>
            </a:r>
            <a:r>
              <a:rPr sz="900" b="0" dirty="0">
                <a:latin typeface="페이퍼로지 5 Medium"/>
                <a:cs typeface="페이퍼로지 5 Medium"/>
              </a:rPr>
              <a:t>리포트</a:t>
            </a:r>
            <a:r>
              <a:rPr sz="900" b="0" spc="5" dirty="0">
                <a:latin typeface="페이퍼로지 5 Medium"/>
                <a:cs typeface="페이퍼로지 5 Medium"/>
              </a:rPr>
              <a:t> </a:t>
            </a:r>
            <a:r>
              <a:rPr sz="900" b="0" spc="-25" dirty="0">
                <a:latin typeface="페이퍼로지 5 Medium"/>
                <a:cs typeface="페이퍼로지 5 Medium"/>
              </a:rPr>
              <a:t>추출</a:t>
            </a:r>
            <a:endParaRPr sz="900">
              <a:latin typeface="페이퍼로지 5 Medium"/>
              <a:cs typeface="페이퍼로지 5 Medium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400425" y="1765553"/>
            <a:ext cx="877569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0" dirty="0">
                <a:latin typeface="페이퍼로지 5 Medium"/>
                <a:cs typeface="페이퍼로지 5 Medium"/>
              </a:rPr>
              <a:t>로봇을</a:t>
            </a:r>
            <a:r>
              <a:rPr sz="900" b="0" spc="-10" dirty="0">
                <a:latin typeface="페이퍼로지 5 Medium"/>
                <a:cs typeface="페이퍼로지 5 Medium"/>
              </a:rPr>
              <a:t> </a:t>
            </a:r>
            <a:r>
              <a:rPr sz="900" b="0" dirty="0">
                <a:latin typeface="페이퍼로지 5 Medium"/>
                <a:cs typeface="페이퍼로지 5 Medium"/>
              </a:rPr>
              <a:t>앱으로</a:t>
            </a:r>
            <a:r>
              <a:rPr sz="900" b="0" spc="-15" dirty="0">
                <a:latin typeface="페이퍼로지 5 Medium"/>
                <a:cs typeface="페이퍼로지 5 Medium"/>
              </a:rPr>
              <a:t> </a:t>
            </a:r>
            <a:r>
              <a:rPr sz="900" b="0" spc="-25" dirty="0">
                <a:latin typeface="페이퍼로지 5 Medium"/>
                <a:cs typeface="페이퍼로지 5 Medium"/>
              </a:rPr>
              <a:t>제어</a:t>
            </a:r>
            <a:endParaRPr sz="900">
              <a:latin typeface="페이퍼로지 5 Medium"/>
              <a:cs typeface="페이퍼로지 5 Medium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417689" y="1765553"/>
            <a:ext cx="97790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0" dirty="0">
                <a:latin typeface="페이퍼로지 5 Medium"/>
                <a:cs typeface="페이퍼로지 5 Medium"/>
              </a:rPr>
              <a:t>업종</a:t>
            </a:r>
            <a:r>
              <a:rPr sz="900" b="0" spc="15" dirty="0">
                <a:latin typeface="페이퍼로지 5 Medium"/>
                <a:cs typeface="페이퍼로지 5 Medium"/>
              </a:rPr>
              <a:t> </a:t>
            </a:r>
            <a:r>
              <a:rPr sz="900" b="0" dirty="0">
                <a:latin typeface="페이퍼로지 5 Medium"/>
                <a:cs typeface="페이퍼로지 5 Medium"/>
              </a:rPr>
              <a:t>별</a:t>
            </a:r>
            <a:r>
              <a:rPr sz="900" b="0" spc="15" dirty="0">
                <a:latin typeface="페이퍼로지 5 Medium"/>
                <a:cs typeface="페이퍼로지 5 Medium"/>
              </a:rPr>
              <a:t> </a:t>
            </a:r>
            <a:r>
              <a:rPr sz="900" b="0" spc="-10" dirty="0">
                <a:latin typeface="페이퍼로지 5 Medium"/>
                <a:cs typeface="페이퍼로지 5 Medium"/>
              </a:rPr>
              <a:t>고객이용사례</a:t>
            </a:r>
            <a:endParaRPr sz="900">
              <a:latin typeface="페이퍼로지 5 Medium"/>
              <a:cs typeface="페이퍼로지 5 Medium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sz="2100" spc="-15" baseline="11904" dirty="0"/>
              <a:t>2-</a:t>
            </a:r>
            <a:r>
              <a:rPr sz="2100" spc="-37" baseline="11904" dirty="0"/>
              <a:t>3</a:t>
            </a:r>
            <a:r>
              <a:rPr sz="2100" spc="-240" baseline="11904" dirty="0"/>
              <a:t> </a:t>
            </a:r>
            <a:r>
              <a:rPr sz="2000" spc="-130" dirty="0"/>
              <a:t>KT</a:t>
            </a:r>
            <a:r>
              <a:rPr sz="2000" spc="-140" dirty="0"/>
              <a:t> </a:t>
            </a:r>
            <a:r>
              <a:rPr sz="2000" spc="-290" dirty="0"/>
              <a:t>서빙로봇</a:t>
            </a:r>
            <a:r>
              <a:rPr sz="2000" spc="-145" dirty="0"/>
              <a:t> </a:t>
            </a:r>
            <a:r>
              <a:rPr sz="2000" spc="-25" dirty="0"/>
              <a:t>Reference</a:t>
            </a:r>
            <a:endParaRPr sz="2000"/>
          </a:p>
        </p:txBody>
      </p:sp>
      <p:sp>
        <p:nvSpPr>
          <p:cNvPr id="3" name="object 3"/>
          <p:cNvSpPr txBox="1"/>
          <p:nvPr/>
        </p:nvSpPr>
        <p:spPr>
          <a:xfrm>
            <a:off x="708151" y="857249"/>
            <a:ext cx="190500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0" spc="-14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KT</a:t>
            </a:r>
            <a:r>
              <a:rPr sz="1100" b="0" spc="6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서빙로봇과</a:t>
            </a:r>
            <a:r>
              <a:rPr sz="1100" b="0" spc="-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함께한</a:t>
            </a:r>
            <a:r>
              <a:rPr sz="1100" b="0" spc="2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대표적</a:t>
            </a:r>
            <a:r>
              <a:rPr sz="1100" b="0" spc="3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sz="1100" b="0" spc="-25" dirty="0">
                <a:solidFill>
                  <a:srgbClr val="4B4B4E"/>
                </a:solidFill>
                <a:latin typeface="페이퍼로지 5 Medium"/>
                <a:cs typeface="페이퍼로지 5 Medium"/>
              </a:rPr>
              <a:t>사례</a:t>
            </a:r>
            <a:endParaRPr sz="1100">
              <a:latin typeface="페이퍼로지 5 Medium"/>
              <a:cs typeface="페이퍼로지 5 Medium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99643" y="1220342"/>
            <a:ext cx="8545195" cy="3556635"/>
            <a:chOff x="299643" y="1220342"/>
            <a:chExt cx="8545195" cy="3556635"/>
          </a:xfrm>
        </p:grpSpPr>
        <p:sp>
          <p:nvSpPr>
            <p:cNvPr id="5" name="object 5"/>
            <p:cNvSpPr/>
            <p:nvPr/>
          </p:nvSpPr>
          <p:spPr>
            <a:xfrm>
              <a:off x="305993" y="1226692"/>
              <a:ext cx="2784475" cy="3543935"/>
            </a:xfrm>
            <a:custGeom>
              <a:avLst/>
              <a:gdLst/>
              <a:ahLst/>
              <a:cxnLst/>
              <a:rect l="l" t="t" r="r" b="b"/>
              <a:pathLst>
                <a:path w="2784475" h="3543935">
                  <a:moveTo>
                    <a:pt x="2609164" y="0"/>
                  </a:moveTo>
                  <a:lnTo>
                    <a:pt x="174828" y="0"/>
                  </a:lnTo>
                  <a:lnTo>
                    <a:pt x="128350" y="6251"/>
                  </a:lnTo>
                  <a:lnTo>
                    <a:pt x="86587" y="23890"/>
                  </a:lnTo>
                  <a:lnTo>
                    <a:pt x="51204" y="51244"/>
                  </a:lnTo>
                  <a:lnTo>
                    <a:pt x="23868" y="86642"/>
                  </a:lnTo>
                  <a:lnTo>
                    <a:pt x="6244" y="128411"/>
                  </a:lnTo>
                  <a:lnTo>
                    <a:pt x="0" y="174878"/>
                  </a:lnTo>
                  <a:lnTo>
                    <a:pt x="0" y="3368789"/>
                  </a:lnTo>
                  <a:lnTo>
                    <a:pt x="6244" y="3415267"/>
                  </a:lnTo>
                  <a:lnTo>
                    <a:pt x="23868" y="3457033"/>
                  </a:lnTo>
                  <a:lnTo>
                    <a:pt x="51204" y="3492419"/>
                  </a:lnTo>
                  <a:lnTo>
                    <a:pt x="86587" y="3519758"/>
                  </a:lnTo>
                  <a:lnTo>
                    <a:pt x="128350" y="3537384"/>
                  </a:lnTo>
                  <a:lnTo>
                    <a:pt x="174828" y="3543630"/>
                  </a:lnTo>
                  <a:lnTo>
                    <a:pt x="2609164" y="3543630"/>
                  </a:lnTo>
                  <a:lnTo>
                    <a:pt x="2655622" y="3537384"/>
                  </a:lnTo>
                  <a:lnTo>
                    <a:pt x="2697368" y="3519758"/>
                  </a:lnTo>
                  <a:lnTo>
                    <a:pt x="2732735" y="3492419"/>
                  </a:lnTo>
                  <a:lnTo>
                    <a:pt x="2760059" y="3457033"/>
                  </a:lnTo>
                  <a:lnTo>
                    <a:pt x="2777674" y="3415267"/>
                  </a:lnTo>
                  <a:lnTo>
                    <a:pt x="2783916" y="3368789"/>
                  </a:lnTo>
                  <a:lnTo>
                    <a:pt x="2783916" y="174878"/>
                  </a:lnTo>
                  <a:lnTo>
                    <a:pt x="2777674" y="128411"/>
                  </a:lnTo>
                  <a:lnTo>
                    <a:pt x="2760059" y="86642"/>
                  </a:lnTo>
                  <a:lnTo>
                    <a:pt x="2732735" y="51244"/>
                  </a:lnTo>
                  <a:lnTo>
                    <a:pt x="2697368" y="23890"/>
                  </a:lnTo>
                  <a:lnTo>
                    <a:pt x="2655622" y="6251"/>
                  </a:lnTo>
                  <a:lnTo>
                    <a:pt x="26091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05993" y="1226692"/>
              <a:ext cx="2784475" cy="3543935"/>
            </a:xfrm>
            <a:custGeom>
              <a:avLst/>
              <a:gdLst/>
              <a:ahLst/>
              <a:cxnLst/>
              <a:rect l="l" t="t" r="r" b="b"/>
              <a:pathLst>
                <a:path w="2784475" h="3543935">
                  <a:moveTo>
                    <a:pt x="0" y="174878"/>
                  </a:moveTo>
                  <a:lnTo>
                    <a:pt x="6244" y="128411"/>
                  </a:lnTo>
                  <a:lnTo>
                    <a:pt x="23868" y="86642"/>
                  </a:lnTo>
                  <a:lnTo>
                    <a:pt x="51204" y="51244"/>
                  </a:lnTo>
                  <a:lnTo>
                    <a:pt x="86587" y="23890"/>
                  </a:lnTo>
                  <a:lnTo>
                    <a:pt x="128350" y="6251"/>
                  </a:lnTo>
                  <a:lnTo>
                    <a:pt x="174828" y="0"/>
                  </a:lnTo>
                  <a:lnTo>
                    <a:pt x="2609164" y="0"/>
                  </a:lnTo>
                  <a:lnTo>
                    <a:pt x="2655622" y="6251"/>
                  </a:lnTo>
                  <a:lnTo>
                    <a:pt x="2697368" y="23890"/>
                  </a:lnTo>
                  <a:lnTo>
                    <a:pt x="2732735" y="51244"/>
                  </a:lnTo>
                  <a:lnTo>
                    <a:pt x="2760059" y="86642"/>
                  </a:lnTo>
                  <a:lnTo>
                    <a:pt x="2777674" y="128411"/>
                  </a:lnTo>
                  <a:lnTo>
                    <a:pt x="2783916" y="174878"/>
                  </a:lnTo>
                  <a:lnTo>
                    <a:pt x="2783916" y="3368789"/>
                  </a:lnTo>
                  <a:lnTo>
                    <a:pt x="2777674" y="3415267"/>
                  </a:lnTo>
                  <a:lnTo>
                    <a:pt x="2760059" y="3457033"/>
                  </a:lnTo>
                  <a:lnTo>
                    <a:pt x="2732735" y="3492419"/>
                  </a:lnTo>
                  <a:lnTo>
                    <a:pt x="2697368" y="3519758"/>
                  </a:lnTo>
                  <a:lnTo>
                    <a:pt x="2655622" y="3537384"/>
                  </a:lnTo>
                  <a:lnTo>
                    <a:pt x="2609164" y="3543630"/>
                  </a:lnTo>
                  <a:lnTo>
                    <a:pt x="174828" y="3543630"/>
                  </a:lnTo>
                  <a:lnTo>
                    <a:pt x="128350" y="3537384"/>
                  </a:lnTo>
                  <a:lnTo>
                    <a:pt x="86587" y="3519758"/>
                  </a:lnTo>
                  <a:lnTo>
                    <a:pt x="51204" y="3492419"/>
                  </a:lnTo>
                  <a:lnTo>
                    <a:pt x="23868" y="3457033"/>
                  </a:lnTo>
                  <a:lnTo>
                    <a:pt x="6244" y="3415267"/>
                  </a:lnTo>
                  <a:lnTo>
                    <a:pt x="0" y="3368789"/>
                  </a:lnTo>
                  <a:lnTo>
                    <a:pt x="0" y="174878"/>
                  </a:lnTo>
                  <a:close/>
                </a:path>
              </a:pathLst>
            </a:custGeom>
            <a:ln w="12700">
              <a:solidFill>
                <a:srgbClr val="00958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180079" y="1226692"/>
              <a:ext cx="2783840" cy="3543935"/>
            </a:xfrm>
            <a:custGeom>
              <a:avLst/>
              <a:gdLst/>
              <a:ahLst/>
              <a:cxnLst/>
              <a:rect l="l" t="t" r="r" b="b"/>
              <a:pathLst>
                <a:path w="2783840" h="3543935">
                  <a:moveTo>
                    <a:pt x="2609087" y="0"/>
                  </a:moveTo>
                  <a:lnTo>
                    <a:pt x="174752" y="0"/>
                  </a:lnTo>
                  <a:lnTo>
                    <a:pt x="128293" y="6251"/>
                  </a:lnTo>
                  <a:lnTo>
                    <a:pt x="86548" y="23890"/>
                  </a:lnTo>
                  <a:lnTo>
                    <a:pt x="51181" y="51244"/>
                  </a:lnTo>
                  <a:lnTo>
                    <a:pt x="23857" y="86642"/>
                  </a:lnTo>
                  <a:lnTo>
                    <a:pt x="6241" y="128411"/>
                  </a:lnTo>
                  <a:lnTo>
                    <a:pt x="0" y="174878"/>
                  </a:lnTo>
                  <a:lnTo>
                    <a:pt x="0" y="3368789"/>
                  </a:lnTo>
                  <a:lnTo>
                    <a:pt x="6241" y="3415267"/>
                  </a:lnTo>
                  <a:lnTo>
                    <a:pt x="23857" y="3457033"/>
                  </a:lnTo>
                  <a:lnTo>
                    <a:pt x="51181" y="3492419"/>
                  </a:lnTo>
                  <a:lnTo>
                    <a:pt x="86548" y="3519758"/>
                  </a:lnTo>
                  <a:lnTo>
                    <a:pt x="128293" y="3537384"/>
                  </a:lnTo>
                  <a:lnTo>
                    <a:pt x="174752" y="3543630"/>
                  </a:lnTo>
                  <a:lnTo>
                    <a:pt x="2609087" y="3543630"/>
                  </a:lnTo>
                  <a:lnTo>
                    <a:pt x="2655546" y="3537384"/>
                  </a:lnTo>
                  <a:lnTo>
                    <a:pt x="2697291" y="3519758"/>
                  </a:lnTo>
                  <a:lnTo>
                    <a:pt x="2732659" y="3492419"/>
                  </a:lnTo>
                  <a:lnTo>
                    <a:pt x="2759982" y="3457033"/>
                  </a:lnTo>
                  <a:lnTo>
                    <a:pt x="2777598" y="3415267"/>
                  </a:lnTo>
                  <a:lnTo>
                    <a:pt x="2783840" y="3368789"/>
                  </a:lnTo>
                  <a:lnTo>
                    <a:pt x="2783840" y="174878"/>
                  </a:lnTo>
                  <a:lnTo>
                    <a:pt x="2777598" y="128411"/>
                  </a:lnTo>
                  <a:lnTo>
                    <a:pt x="2759982" y="86642"/>
                  </a:lnTo>
                  <a:lnTo>
                    <a:pt x="2732659" y="51244"/>
                  </a:lnTo>
                  <a:lnTo>
                    <a:pt x="2697291" y="23890"/>
                  </a:lnTo>
                  <a:lnTo>
                    <a:pt x="2655546" y="6251"/>
                  </a:lnTo>
                  <a:lnTo>
                    <a:pt x="260908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180079" y="1226692"/>
              <a:ext cx="2783840" cy="3543935"/>
            </a:xfrm>
            <a:custGeom>
              <a:avLst/>
              <a:gdLst/>
              <a:ahLst/>
              <a:cxnLst/>
              <a:rect l="l" t="t" r="r" b="b"/>
              <a:pathLst>
                <a:path w="2783840" h="3543935">
                  <a:moveTo>
                    <a:pt x="0" y="174878"/>
                  </a:moveTo>
                  <a:lnTo>
                    <a:pt x="6241" y="128411"/>
                  </a:lnTo>
                  <a:lnTo>
                    <a:pt x="23857" y="86642"/>
                  </a:lnTo>
                  <a:lnTo>
                    <a:pt x="51181" y="51244"/>
                  </a:lnTo>
                  <a:lnTo>
                    <a:pt x="86548" y="23890"/>
                  </a:lnTo>
                  <a:lnTo>
                    <a:pt x="128293" y="6251"/>
                  </a:lnTo>
                  <a:lnTo>
                    <a:pt x="174752" y="0"/>
                  </a:lnTo>
                  <a:lnTo>
                    <a:pt x="2609087" y="0"/>
                  </a:lnTo>
                  <a:lnTo>
                    <a:pt x="2655546" y="6251"/>
                  </a:lnTo>
                  <a:lnTo>
                    <a:pt x="2697291" y="23890"/>
                  </a:lnTo>
                  <a:lnTo>
                    <a:pt x="2732659" y="51244"/>
                  </a:lnTo>
                  <a:lnTo>
                    <a:pt x="2759982" y="86642"/>
                  </a:lnTo>
                  <a:lnTo>
                    <a:pt x="2777598" y="128411"/>
                  </a:lnTo>
                  <a:lnTo>
                    <a:pt x="2783840" y="174878"/>
                  </a:lnTo>
                  <a:lnTo>
                    <a:pt x="2783840" y="3368789"/>
                  </a:lnTo>
                  <a:lnTo>
                    <a:pt x="2777598" y="3415267"/>
                  </a:lnTo>
                  <a:lnTo>
                    <a:pt x="2759982" y="3457033"/>
                  </a:lnTo>
                  <a:lnTo>
                    <a:pt x="2732659" y="3492419"/>
                  </a:lnTo>
                  <a:lnTo>
                    <a:pt x="2697291" y="3519758"/>
                  </a:lnTo>
                  <a:lnTo>
                    <a:pt x="2655546" y="3537384"/>
                  </a:lnTo>
                  <a:lnTo>
                    <a:pt x="2609087" y="3543630"/>
                  </a:lnTo>
                  <a:lnTo>
                    <a:pt x="174752" y="3543630"/>
                  </a:lnTo>
                  <a:lnTo>
                    <a:pt x="128293" y="3537384"/>
                  </a:lnTo>
                  <a:lnTo>
                    <a:pt x="86548" y="3519758"/>
                  </a:lnTo>
                  <a:lnTo>
                    <a:pt x="51181" y="3492419"/>
                  </a:lnTo>
                  <a:lnTo>
                    <a:pt x="23857" y="3457033"/>
                  </a:lnTo>
                  <a:lnTo>
                    <a:pt x="6241" y="3415267"/>
                  </a:lnTo>
                  <a:lnTo>
                    <a:pt x="0" y="3368789"/>
                  </a:lnTo>
                  <a:lnTo>
                    <a:pt x="0" y="174878"/>
                  </a:lnTo>
                  <a:close/>
                </a:path>
              </a:pathLst>
            </a:custGeom>
            <a:ln w="12699">
              <a:solidFill>
                <a:srgbClr val="00958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054089" y="1226692"/>
              <a:ext cx="2784475" cy="3543935"/>
            </a:xfrm>
            <a:custGeom>
              <a:avLst/>
              <a:gdLst/>
              <a:ahLst/>
              <a:cxnLst/>
              <a:rect l="l" t="t" r="r" b="b"/>
              <a:pathLst>
                <a:path w="2784475" h="3543935">
                  <a:moveTo>
                    <a:pt x="2609088" y="0"/>
                  </a:moveTo>
                  <a:lnTo>
                    <a:pt x="174751" y="0"/>
                  </a:lnTo>
                  <a:lnTo>
                    <a:pt x="128293" y="6251"/>
                  </a:lnTo>
                  <a:lnTo>
                    <a:pt x="86548" y="23890"/>
                  </a:lnTo>
                  <a:lnTo>
                    <a:pt x="51180" y="51244"/>
                  </a:lnTo>
                  <a:lnTo>
                    <a:pt x="23857" y="86642"/>
                  </a:lnTo>
                  <a:lnTo>
                    <a:pt x="6241" y="128411"/>
                  </a:lnTo>
                  <a:lnTo>
                    <a:pt x="0" y="174878"/>
                  </a:lnTo>
                  <a:lnTo>
                    <a:pt x="0" y="3368789"/>
                  </a:lnTo>
                  <a:lnTo>
                    <a:pt x="6241" y="3415267"/>
                  </a:lnTo>
                  <a:lnTo>
                    <a:pt x="23857" y="3457033"/>
                  </a:lnTo>
                  <a:lnTo>
                    <a:pt x="51181" y="3492419"/>
                  </a:lnTo>
                  <a:lnTo>
                    <a:pt x="86548" y="3519758"/>
                  </a:lnTo>
                  <a:lnTo>
                    <a:pt x="128293" y="3537384"/>
                  </a:lnTo>
                  <a:lnTo>
                    <a:pt x="174751" y="3543630"/>
                  </a:lnTo>
                  <a:lnTo>
                    <a:pt x="2609088" y="3543630"/>
                  </a:lnTo>
                  <a:lnTo>
                    <a:pt x="2655555" y="3537384"/>
                  </a:lnTo>
                  <a:lnTo>
                    <a:pt x="2697324" y="3519758"/>
                  </a:lnTo>
                  <a:lnTo>
                    <a:pt x="2732722" y="3492419"/>
                  </a:lnTo>
                  <a:lnTo>
                    <a:pt x="2760076" y="3457033"/>
                  </a:lnTo>
                  <a:lnTo>
                    <a:pt x="2777715" y="3415267"/>
                  </a:lnTo>
                  <a:lnTo>
                    <a:pt x="2783966" y="3368789"/>
                  </a:lnTo>
                  <a:lnTo>
                    <a:pt x="2783966" y="174878"/>
                  </a:lnTo>
                  <a:lnTo>
                    <a:pt x="2777715" y="128411"/>
                  </a:lnTo>
                  <a:lnTo>
                    <a:pt x="2760076" y="86642"/>
                  </a:lnTo>
                  <a:lnTo>
                    <a:pt x="2732722" y="51244"/>
                  </a:lnTo>
                  <a:lnTo>
                    <a:pt x="2697324" y="23890"/>
                  </a:lnTo>
                  <a:lnTo>
                    <a:pt x="2655555" y="6251"/>
                  </a:lnTo>
                  <a:lnTo>
                    <a:pt x="26090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054089" y="1226692"/>
              <a:ext cx="2784475" cy="3543935"/>
            </a:xfrm>
            <a:custGeom>
              <a:avLst/>
              <a:gdLst/>
              <a:ahLst/>
              <a:cxnLst/>
              <a:rect l="l" t="t" r="r" b="b"/>
              <a:pathLst>
                <a:path w="2784475" h="3543935">
                  <a:moveTo>
                    <a:pt x="0" y="174878"/>
                  </a:moveTo>
                  <a:lnTo>
                    <a:pt x="6241" y="128411"/>
                  </a:lnTo>
                  <a:lnTo>
                    <a:pt x="23857" y="86642"/>
                  </a:lnTo>
                  <a:lnTo>
                    <a:pt x="51180" y="51244"/>
                  </a:lnTo>
                  <a:lnTo>
                    <a:pt x="86548" y="23890"/>
                  </a:lnTo>
                  <a:lnTo>
                    <a:pt x="128293" y="6251"/>
                  </a:lnTo>
                  <a:lnTo>
                    <a:pt x="174751" y="0"/>
                  </a:lnTo>
                  <a:lnTo>
                    <a:pt x="2609088" y="0"/>
                  </a:lnTo>
                  <a:lnTo>
                    <a:pt x="2655555" y="6251"/>
                  </a:lnTo>
                  <a:lnTo>
                    <a:pt x="2697324" y="23890"/>
                  </a:lnTo>
                  <a:lnTo>
                    <a:pt x="2732722" y="51244"/>
                  </a:lnTo>
                  <a:lnTo>
                    <a:pt x="2760076" y="86642"/>
                  </a:lnTo>
                  <a:lnTo>
                    <a:pt x="2777715" y="128411"/>
                  </a:lnTo>
                  <a:lnTo>
                    <a:pt x="2783966" y="174878"/>
                  </a:lnTo>
                  <a:lnTo>
                    <a:pt x="2783966" y="3368789"/>
                  </a:lnTo>
                  <a:lnTo>
                    <a:pt x="2777715" y="3415267"/>
                  </a:lnTo>
                  <a:lnTo>
                    <a:pt x="2760076" y="3457033"/>
                  </a:lnTo>
                  <a:lnTo>
                    <a:pt x="2732722" y="3492419"/>
                  </a:lnTo>
                  <a:lnTo>
                    <a:pt x="2697324" y="3519758"/>
                  </a:lnTo>
                  <a:lnTo>
                    <a:pt x="2655555" y="3537384"/>
                  </a:lnTo>
                  <a:lnTo>
                    <a:pt x="2609088" y="3543630"/>
                  </a:lnTo>
                  <a:lnTo>
                    <a:pt x="174751" y="3543630"/>
                  </a:lnTo>
                  <a:lnTo>
                    <a:pt x="128293" y="3537384"/>
                  </a:lnTo>
                  <a:lnTo>
                    <a:pt x="86548" y="3519758"/>
                  </a:lnTo>
                  <a:lnTo>
                    <a:pt x="51181" y="3492419"/>
                  </a:lnTo>
                  <a:lnTo>
                    <a:pt x="23857" y="3457033"/>
                  </a:lnTo>
                  <a:lnTo>
                    <a:pt x="6241" y="3415267"/>
                  </a:lnTo>
                  <a:lnTo>
                    <a:pt x="0" y="3368789"/>
                  </a:lnTo>
                  <a:lnTo>
                    <a:pt x="0" y="174878"/>
                  </a:lnTo>
                  <a:close/>
                </a:path>
              </a:pathLst>
            </a:custGeom>
            <a:ln w="12700">
              <a:solidFill>
                <a:srgbClr val="00958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725220" y="1346453"/>
            <a:ext cx="195135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0" u="sng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여러</a:t>
            </a:r>
            <a:r>
              <a:rPr sz="1100" b="0" u="sng" spc="30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sz="1100" b="0" u="sng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대</a:t>
            </a:r>
            <a:r>
              <a:rPr sz="1100" b="0" u="sng" spc="65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sz="1100" b="0" u="sng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로봇을</a:t>
            </a:r>
            <a:r>
              <a:rPr sz="1100" b="0" u="sng" spc="20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sz="1100" b="0" u="sng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함께</a:t>
            </a:r>
            <a:r>
              <a:rPr sz="1100" b="0" u="sng" spc="25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sz="1100" b="0" u="sng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사용,</a:t>
            </a:r>
            <a:r>
              <a:rPr sz="1100" b="0" u="sng" spc="25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sz="1100" b="0" u="sng" spc="-20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멀티로봇</a:t>
            </a:r>
            <a:endParaRPr sz="1100">
              <a:latin typeface="페이퍼로지 5 Medium"/>
              <a:cs typeface="페이퍼로지 5 Medium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69060" y="1949322"/>
            <a:ext cx="137350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0" spc="-30" dirty="0">
                <a:latin typeface="Pretendard ExtraLight"/>
                <a:cs typeface="Pretendard ExtraLight"/>
              </a:rPr>
              <a:t>350평(3층)</a:t>
            </a:r>
            <a:r>
              <a:rPr sz="800" b="0" dirty="0">
                <a:latin typeface="Pretendard ExtraLight"/>
                <a:cs typeface="Pretendard ExtraLight"/>
              </a:rPr>
              <a:t> 규모의</a:t>
            </a:r>
            <a:r>
              <a:rPr sz="800" b="0" spc="30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대형</a:t>
            </a:r>
            <a:r>
              <a:rPr sz="800" b="0" spc="25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정육</a:t>
            </a:r>
            <a:r>
              <a:rPr sz="800" b="0" spc="45" dirty="0">
                <a:latin typeface="Pretendard ExtraLight"/>
                <a:cs typeface="Pretendard ExtraLight"/>
              </a:rPr>
              <a:t> </a:t>
            </a:r>
            <a:r>
              <a:rPr sz="800" b="0" spc="-25" dirty="0">
                <a:latin typeface="Pretendard ExtraLight"/>
                <a:cs typeface="Pretendard ExtraLight"/>
              </a:rPr>
              <a:t>식당</a:t>
            </a:r>
            <a:endParaRPr sz="800">
              <a:latin typeface="Pretendard ExtraLight"/>
              <a:cs typeface="Pretendard ExtraLigh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02107" y="1949322"/>
            <a:ext cx="38036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0" spc="-20" dirty="0">
                <a:latin typeface="페이퍼로지 5 Medium"/>
                <a:cs typeface="페이퍼로지 5 Medium"/>
              </a:rPr>
              <a:t>고객환경</a:t>
            </a:r>
            <a:endParaRPr sz="800">
              <a:latin typeface="페이퍼로지 5 Medium"/>
              <a:cs typeface="페이퍼로지 5 Medium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69060" y="2179065"/>
            <a:ext cx="109156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0" dirty="0">
                <a:latin typeface="Pretendard ExtraLight"/>
                <a:cs typeface="Pretendard ExtraLight"/>
              </a:rPr>
              <a:t>16대</a:t>
            </a:r>
            <a:r>
              <a:rPr sz="800" b="0" spc="50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멀티로봇</a:t>
            </a:r>
            <a:r>
              <a:rPr sz="800" b="0" spc="40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상시운영</a:t>
            </a:r>
            <a:r>
              <a:rPr sz="800" b="0" spc="40" dirty="0">
                <a:latin typeface="Pretendard ExtraLight"/>
                <a:cs typeface="Pretendard ExtraLight"/>
              </a:rPr>
              <a:t> </a:t>
            </a:r>
            <a:r>
              <a:rPr sz="800" b="0" spc="-50" dirty="0">
                <a:latin typeface="Pretendard ExtraLight"/>
                <a:cs typeface="Pretendard ExtraLight"/>
              </a:rPr>
              <a:t>중</a:t>
            </a:r>
            <a:endParaRPr sz="800">
              <a:latin typeface="Pretendard ExtraLight"/>
              <a:cs typeface="Pretendard ExtraLigh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02107" y="2179065"/>
            <a:ext cx="38036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0" spc="-20" dirty="0">
                <a:latin typeface="페이퍼로지 5 Medium"/>
                <a:cs typeface="페이퍼로지 5 Medium"/>
              </a:rPr>
              <a:t>활용방식</a:t>
            </a:r>
            <a:endParaRPr sz="800">
              <a:latin typeface="페이퍼로지 5 Medium"/>
              <a:cs typeface="페이퍼로지 5 Medium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69060" y="1719452"/>
            <a:ext cx="696595" cy="147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b="0" dirty="0">
                <a:latin typeface="Pretendard ExtraLight"/>
                <a:cs typeface="Pretendard ExtraLight"/>
              </a:rPr>
              <a:t>전주</a:t>
            </a:r>
            <a:r>
              <a:rPr sz="800" b="0" spc="30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모악산</a:t>
            </a:r>
            <a:r>
              <a:rPr sz="800" b="0" spc="30" dirty="0">
                <a:latin typeface="Pretendard ExtraLight"/>
                <a:cs typeface="Pretendard ExtraLight"/>
              </a:rPr>
              <a:t> </a:t>
            </a:r>
            <a:r>
              <a:rPr sz="800" b="0" spc="-25" dirty="0">
                <a:latin typeface="Pretendard ExtraLight"/>
                <a:cs typeface="Pretendard ExtraLight"/>
              </a:rPr>
              <a:t>소야</a:t>
            </a:r>
            <a:endParaRPr sz="800">
              <a:latin typeface="Pretendard ExtraLight"/>
              <a:cs typeface="Pretendard ExtraLigh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00887" y="1719452"/>
            <a:ext cx="292100" cy="147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b="0" spc="-25" dirty="0">
                <a:latin typeface="페이퍼로지 5 Medium"/>
                <a:cs typeface="페이퍼로지 5 Medium"/>
              </a:rPr>
              <a:t>고객명</a:t>
            </a:r>
            <a:endParaRPr sz="800">
              <a:latin typeface="페이퍼로지 5 Medium"/>
              <a:cs typeface="페이퍼로지 5 Medium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53592" y="4411776"/>
            <a:ext cx="2088514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0" dirty="0">
                <a:latin typeface="Pretendard ExtraLight"/>
                <a:cs typeface="Pretendard ExtraLight"/>
              </a:rPr>
              <a:t>(주문</a:t>
            </a:r>
            <a:r>
              <a:rPr sz="800" b="0" spc="20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받는</a:t>
            </a:r>
            <a:r>
              <a:rPr sz="800" b="0" spc="20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직원</a:t>
            </a:r>
            <a:r>
              <a:rPr sz="800" b="0" spc="40" dirty="0">
                <a:latin typeface="Pretendard ExtraLight"/>
                <a:cs typeface="Pretendard ExtraLight"/>
              </a:rPr>
              <a:t> </a:t>
            </a:r>
            <a:r>
              <a:rPr sz="800" b="0" spc="-25" dirty="0">
                <a:latin typeface="Pretendard ExtraLight"/>
                <a:cs typeface="Pretendard ExtraLight"/>
              </a:rPr>
              <a:t>zero,</a:t>
            </a:r>
            <a:r>
              <a:rPr sz="800" b="0" spc="55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로봇이</a:t>
            </a:r>
            <a:r>
              <a:rPr sz="800" b="0" spc="10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서빙과</a:t>
            </a:r>
            <a:r>
              <a:rPr sz="800" b="0" spc="25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퇴식</a:t>
            </a:r>
            <a:r>
              <a:rPr sz="800" b="0" spc="25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업무</a:t>
            </a:r>
            <a:r>
              <a:rPr sz="800" b="0" spc="40" dirty="0">
                <a:latin typeface="Pretendard ExtraLight"/>
                <a:cs typeface="Pretendard ExtraLight"/>
              </a:rPr>
              <a:t> </a:t>
            </a:r>
            <a:r>
              <a:rPr sz="800" b="0" spc="-25" dirty="0">
                <a:latin typeface="Pretendard ExtraLight"/>
                <a:cs typeface="Pretendard ExtraLight"/>
              </a:rPr>
              <a:t>전담)</a:t>
            </a:r>
            <a:endParaRPr sz="800">
              <a:latin typeface="Pretendard ExtraLight"/>
              <a:cs typeface="Pretendard ExtraLigh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859651" y="1358594"/>
            <a:ext cx="1080770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0" u="sng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로봇</a:t>
            </a:r>
            <a:r>
              <a:rPr sz="1100" b="0" u="sng" spc="-20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sz="1100" b="0" u="sng" spc="-10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+</a:t>
            </a:r>
            <a:r>
              <a:rPr sz="1100" b="0" u="sng" spc="10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sz="1100" b="0" u="sng" spc="-10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호출/차임벨</a:t>
            </a:r>
            <a:endParaRPr sz="1100">
              <a:latin typeface="페이퍼로지 5 Medium"/>
              <a:cs typeface="페이퍼로지 5 Medium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248527" y="1949322"/>
            <a:ext cx="38036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0" spc="-20" dirty="0">
                <a:latin typeface="페이퍼로지 5 Medium"/>
                <a:cs typeface="페이퍼로지 5 Medium"/>
              </a:rPr>
              <a:t>고객환경</a:t>
            </a:r>
            <a:endParaRPr sz="800">
              <a:latin typeface="페이퍼로지 5 Medium"/>
              <a:cs typeface="페이퍼로지 5 Medium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248527" y="2179065"/>
            <a:ext cx="38036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0" spc="-20" dirty="0">
                <a:latin typeface="페이퍼로지 5 Medium"/>
                <a:cs typeface="페이퍼로지 5 Medium"/>
              </a:rPr>
              <a:t>활용방식</a:t>
            </a:r>
            <a:endParaRPr sz="800">
              <a:latin typeface="페이퍼로지 5 Medium"/>
              <a:cs typeface="페이퍼로지 5 Medium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3385184" y="2435605"/>
            <a:ext cx="5078095" cy="1915795"/>
            <a:chOff x="3385184" y="2435605"/>
            <a:chExt cx="5078095" cy="1915795"/>
          </a:xfrm>
        </p:grpSpPr>
        <p:pic>
          <p:nvPicPr>
            <p:cNvPr id="23" name="object 2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28739" y="2435605"/>
              <a:ext cx="2034413" cy="638937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24650" y="3667327"/>
              <a:ext cx="1442720" cy="683844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85184" y="3305377"/>
              <a:ext cx="1178102" cy="821512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98542" y="3305377"/>
              <a:ext cx="1160233" cy="821512"/>
            </a:xfrm>
            <a:prstGeom prst="rect">
              <a:avLst/>
            </a:prstGeom>
          </p:spPr>
        </p:pic>
      </p:grpSp>
      <p:sp>
        <p:nvSpPr>
          <p:cNvPr id="27" name="object 27"/>
          <p:cNvSpPr txBox="1"/>
          <p:nvPr/>
        </p:nvSpPr>
        <p:spPr>
          <a:xfrm>
            <a:off x="6646926" y="4411776"/>
            <a:ext cx="160020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0" dirty="0">
                <a:latin typeface="Pretendard ExtraLight"/>
                <a:cs typeface="Pretendard ExtraLight"/>
              </a:rPr>
              <a:t>(로봇이</a:t>
            </a:r>
            <a:r>
              <a:rPr sz="800" b="0" spc="15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도착했음을</a:t>
            </a:r>
            <a:r>
              <a:rPr sz="800" b="0" spc="25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알리는</a:t>
            </a:r>
            <a:r>
              <a:rPr sz="800" b="0" spc="30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차임벨</a:t>
            </a:r>
            <a:r>
              <a:rPr sz="800" b="0" spc="35" dirty="0">
                <a:latin typeface="Pretendard ExtraLight"/>
                <a:cs typeface="Pretendard ExtraLight"/>
              </a:rPr>
              <a:t> </a:t>
            </a:r>
            <a:r>
              <a:rPr sz="800" b="0" spc="-25" dirty="0">
                <a:latin typeface="Pretendard ExtraLight"/>
                <a:cs typeface="Pretendard ExtraLight"/>
              </a:rPr>
              <a:t>알림)</a:t>
            </a:r>
            <a:endParaRPr sz="800">
              <a:latin typeface="Pretendard ExtraLight"/>
              <a:cs typeface="Pretendard ExtraLight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718172" y="1673072"/>
            <a:ext cx="1355090" cy="654050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800" b="0" dirty="0">
                <a:latin typeface="Pretendard ExtraLight"/>
                <a:cs typeface="Pretendard ExtraLight"/>
              </a:rPr>
              <a:t>세종</a:t>
            </a:r>
            <a:r>
              <a:rPr sz="800" b="0" spc="25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나사</a:t>
            </a:r>
            <a:r>
              <a:rPr sz="800" b="0" spc="45" dirty="0">
                <a:latin typeface="Pretendard ExtraLight"/>
                <a:cs typeface="Pretendard ExtraLight"/>
              </a:rPr>
              <a:t> </a:t>
            </a:r>
            <a:r>
              <a:rPr sz="800" b="0" spc="-10" dirty="0">
                <a:latin typeface="Pretendard ExtraLight"/>
                <a:cs typeface="Pretendard ExtraLight"/>
              </a:rPr>
              <a:t>스크린골프장</a:t>
            </a:r>
            <a:endParaRPr sz="800">
              <a:latin typeface="Pretendard ExtraLight"/>
              <a:cs typeface="Pretendard ExtraLight"/>
            </a:endParaRPr>
          </a:p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sz="800" b="0" dirty="0">
                <a:latin typeface="Pretendard ExtraLight"/>
                <a:cs typeface="Pretendard ExtraLight"/>
              </a:rPr>
              <a:t>1000평</a:t>
            </a:r>
            <a:r>
              <a:rPr sz="800" b="0" spc="-10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규모</a:t>
            </a:r>
            <a:r>
              <a:rPr sz="800" b="0" spc="-5" dirty="0">
                <a:latin typeface="Pretendard ExtraLight"/>
                <a:cs typeface="Pretendard ExtraLight"/>
              </a:rPr>
              <a:t> </a:t>
            </a:r>
            <a:r>
              <a:rPr sz="800" b="0" spc="-10" dirty="0">
                <a:latin typeface="Pretendard ExtraLight"/>
                <a:cs typeface="Pretendard ExtraLight"/>
              </a:rPr>
              <a:t>스크린골프장</a:t>
            </a:r>
            <a:endParaRPr sz="800">
              <a:latin typeface="Pretendard ExtraLight"/>
              <a:cs typeface="Pretendard ExtraLight"/>
            </a:endParaRPr>
          </a:p>
          <a:p>
            <a:pPr marL="12700">
              <a:lnSpc>
                <a:spcPct val="100000"/>
              </a:lnSpc>
            </a:pPr>
            <a:r>
              <a:rPr sz="800" b="0" dirty="0">
                <a:latin typeface="Pretendard ExtraLight"/>
                <a:cs typeface="Pretendard ExtraLight"/>
              </a:rPr>
              <a:t>(룸</a:t>
            </a:r>
            <a:r>
              <a:rPr sz="800" b="0" spc="20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13개, </a:t>
            </a:r>
            <a:r>
              <a:rPr sz="800" b="0" spc="-30" dirty="0">
                <a:latin typeface="Pretendard ExtraLight"/>
                <a:cs typeface="Pretendard ExtraLight"/>
              </a:rPr>
              <a:t>GDR타석</a:t>
            </a:r>
            <a:r>
              <a:rPr sz="800" b="0" spc="10" dirty="0">
                <a:latin typeface="Pretendard ExtraLight"/>
                <a:cs typeface="Pretendard ExtraLight"/>
              </a:rPr>
              <a:t> </a:t>
            </a:r>
            <a:r>
              <a:rPr sz="800" b="0" spc="-25" dirty="0">
                <a:latin typeface="Pretendard ExtraLight"/>
                <a:cs typeface="Pretendard ExtraLight"/>
              </a:rPr>
              <a:t>운영)</a:t>
            </a:r>
            <a:endParaRPr sz="800">
              <a:latin typeface="Pretendard ExtraLight"/>
              <a:cs typeface="Pretendard ExtraLight"/>
            </a:endParaRPr>
          </a:p>
          <a:p>
            <a:pPr marL="12700">
              <a:lnSpc>
                <a:spcPct val="100000"/>
              </a:lnSpc>
              <a:spcBef>
                <a:spcPts val="365"/>
              </a:spcBef>
            </a:pPr>
            <a:r>
              <a:rPr sz="800" b="0" dirty="0">
                <a:latin typeface="Pretendard ExtraLight"/>
                <a:cs typeface="Pretendard ExtraLight"/>
              </a:rPr>
              <a:t>로봇</a:t>
            </a:r>
            <a:r>
              <a:rPr sz="800" b="0" spc="5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+</a:t>
            </a:r>
            <a:r>
              <a:rPr sz="800" b="0" spc="20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호출벨</a:t>
            </a:r>
            <a:r>
              <a:rPr sz="800" b="0" spc="10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+</a:t>
            </a:r>
            <a:r>
              <a:rPr sz="800" b="0" spc="20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차임벨</a:t>
            </a:r>
            <a:r>
              <a:rPr sz="800" b="0" spc="5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조합</a:t>
            </a:r>
            <a:r>
              <a:rPr sz="800" b="0" spc="10" dirty="0">
                <a:latin typeface="Pretendard ExtraLight"/>
                <a:cs typeface="Pretendard ExtraLight"/>
              </a:rPr>
              <a:t> </a:t>
            </a:r>
            <a:r>
              <a:rPr sz="800" b="0" spc="-25" dirty="0">
                <a:latin typeface="Pretendard ExtraLight"/>
                <a:cs typeface="Pretendard ExtraLight"/>
              </a:rPr>
              <a:t>운영</a:t>
            </a:r>
            <a:endParaRPr sz="800">
              <a:latin typeface="Pretendard ExtraLight"/>
              <a:cs typeface="Pretendard ExtraLight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249670" y="1719452"/>
            <a:ext cx="292100" cy="147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b="0" spc="-25" dirty="0">
                <a:latin typeface="페이퍼로지 5 Medium"/>
                <a:cs typeface="페이퍼로지 5 Medium"/>
              </a:rPr>
              <a:t>고객명</a:t>
            </a:r>
            <a:endParaRPr sz="800">
              <a:latin typeface="페이퍼로지 5 Medium"/>
              <a:cs typeface="페이퍼로지 5 Medium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053585" y="1340357"/>
            <a:ext cx="103060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0" u="sng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로봇</a:t>
            </a:r>
            <a:r>
              <a:rPr sz="1100" b="0" u="sng" spc="-20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sz="1100" b="0" u="sng" spc="-10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+</a:t>
            </a:r>
            <a:r>
              <a:rPr sz="1100" b="0" u="sng" spc="10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sz="1100" b="0" u="sng" spc="-20" dirty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주문솔루션</a:t>
            </a:r>
            <a:endParaRPr sz="1100">
              <a:latin typeface="페이퍼로지 5 Medium"/>
              <a:cs typeface="페이퍼로지 5 Medium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843654" y="1949322"/>
            <a:ext cx="139446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0" dirty="0">
                <a:latin typeface="Pretendard ExtraLight"/>
                <a:cs typeface="Pretendard ExtraLight"/>
              </a:rPr>
              <a:t>단골</a:t>
            </a:r>
            <a:r>
              <a:rPr sz="800" b="0" spc="25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고객이</a:t>
            </a:r>
            <a:r>
              <a:rPr sz="800" b="0" spc="30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자주</a:t>
            </a:r>
            <a:r>
              <a:rPr sz="800" b="0" spc="30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오는</a:t>
            </a:r>
            <a:r>
              <a:rPr sz="800" b="0" spc="50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대형</a:t>
            </a:r>
            <a:r>
              <a:rPr sz="800" b="0" spc="30" dirty="0">
                <a:latin typeface="Pretendard ExtraLight"/>
                <a:cs typeface="Pretendard ExtraLight"/>
              </a:rPr>
              <a:t> </a:t>
            </a:r>
            <a:r>
              <a:rPr sz="800" b="0" spc="-25" dirty="0">
                <a:latin typeface="Pretendard ExtraLight"/>
                <a:cs typeface="Pretendard ExtraLight"/>
              </a:rPr>
              <a:t>일식집</a:t>
            </a:r>
            <a:endParaRPr sz="800">
              <a:latin typeface="Pretendard ExtraLight"/>
              <a:cs typeface="Pretendard ExtraLight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362959" y="1949322"/>
            <a:ext cx="38036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0" spc="-20" dirty="0">
                <a:latin typeface="페이퍼로지 5 Medium"/>
                <a:cs typeface="페이퍼로지 5 Medium"/>
              </a:rPr>
              <a:t>고객환경</a:t>
            </a:r>
            <a:endParaRPr sz="800">
              <a:latin typeface="페이퍼로지 5 Medium"/>
              <a:cs typeface="페이퍼로지 5 Medium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843654" y="2179065"/>
            <a:ext cx="1736089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0" dirty="0">
                <a:latin typeface="Pretendard ExtraLight"/>
                <a:cs typeface="Pretendard ExtraLight"/>
              </a:rPr>
              <a:t>주문</a:t>
            </a:r>
            <a:r>
              <a:rPr sz="800" b="0" spc="20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시스템과</a:t>
            </a:r>
            <a:r>
              <a:rPr sz="800" b="0" spc="15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로봇</a:t>
            </a:r>
            <a:r>
              <a:rPr sz="800" b="0" spc="40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2대를</a:t>
            </a:r>
            <a:r>
              <a:rPr sz="800" b="0" spc="15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결합하여</a:t>
            </a:r>
            <a:r>
              <a:rPr sz="800" b="0" spc="10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운영</a:t>
            </a:r>
            <a:r>
              <a:rPr sz="800" b="0" spc="40" dirty="0">
                <a:latin typeface="Pretendard ExtraLight"/>
                <a:cs typeface="Pretendard ExtraLight"/>
              </a:rPr>
              <a:t> </a:t>
            </a:r>
            <a:r>
              <a:rPr sz="800" b="0" spc="-50" dirty="0">
                <a:latin typeface="Pretendard ExtraLight"/>
                <a:cs typeface="Pretendard ExtraLight"/>
              </a:rPr>
              <a:t>중</a:t>
            </a:r>
            <a:endParaRPr sz="800">
              <a:latin typeface="Pretendard ExtraLight"/>
              <a:cs typeface="Pretendard ExtraLight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362959" y="2179065"/>
            <a:ext cx="38036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0" spc="-20" dirty="0">
                <a:latin typeface="페이퍼로지 5 Medium"/>
                <a:cs typeface="페이퍼로지 5 Medium"/>
              </a:rPr>
              <a:t>활용방식</a:t>
            </a:r>
            <a:endParaRPr sz="800">
              <a:latin typeface="페이퍼로지 5 Medium"/>
              <a:cs typeface="페이퍼로지 5 Medium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843654" y="1719452"/>
            <a:ext cx="1499870" cy="147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b="0" dirty="0">
                <a:latin typeface="Pretendard ExtraLight"/>
                <a:cs typeface="Pretendard ExtraLight"/>
              </a:rPr>
              <a:t>고양</a:t>
            </a:r>
            <a:r>
              <a:rPr sz="800" b="0" spc="20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그</a:t>
            </a:r>
            <a:r>
              <a:rPr sz="800" b="0" spc="40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남자의</a:t>
            </a:r>
            <a:r>
              <a:rPr sz="800" b="0" spc="30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모밀소바,</a:t>
            </a:r>
            <a:r>
              <a:rPr sz="800" b="0" spc="10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손만두</a:t>
            </a:r>
            <a:r>
              <a:rPr sz="800" b="0" spc="25" dirty="0">
                <a:latin typeface="Pretendard ExtraLight"/>
                <a:cs typeface="Pretendard ExtraLight"/>
              </a:rPr>
              <a:t> </a:t>
            </a:r>
            <a:r>
              <a:rPr sz="800" b="0" spc="-25" dirty="0">
                <a:latin typeface="Pretendard ExtraLight"/>
                <a:cs typeface="Pretendard ExtraLight"/>
              </a:rPr>
              <a:t>전골</a:t>
            </a:r>
            <a:endParaRPr sz="800">
              <a:latin typeface="Pretendard ExtraLight"/>
              <a:cs typeface="Pretendard ExtraLight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375405" y="1719452"/>
            <a:ext cx="292100" cy="147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b="0" spc="-25" dirty="0">
                <a:latin typeface="페이퍼로지 5 Medium"/>
                <a:cs typeface="페이퍼로지 5 Medium"/>
              </a:rPr>
              <a:t>고객명</a:t>
            </a:r>
            <a:endParaRPr sz="800">
              <a:latin typeface="페이퍼로지 5 Medium"/>
              <a:cs typeface="페이퍼로지 5 Medium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467861" y="4406594"/>
            <a:ext cx="226187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0" dirty="0">
                <a:latin typeface="Pretendard ExtraLight"/>
                <a:cs typeface="Pretendard ExtraLight"/>
              </a:rPr>
              <a:t>(자리에서</a:t>
            </a:r>
            <a:r>
              <a:rPr sz="800" b="0" spc="10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주문하면</a:t>
            </a:r>
            <a:r>
              <a:rPr sz="800" b="0" spc="15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2대의</a:t>
            </a:r>
            <a:r>
              <a:rPr sz="800" b="0" spc="15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로봇이</a:t>
            </a:r>
            <a:r>
              <a:rPr sz="800" b="0" spc="25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각</a:t>
            </a:r>
            <a:r>
              <a:rPr sz="800" b="0" spc="40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구역</a:t>
            </a:r>
            <a:r>
              <a:rPr sz="800" b="0" spc="25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담당하여</a:t>
            </a:r>
            <a:r>
              <a:rPr sz="800" b="0" spc="15" dirty="0">
                <a:latin typeface="Pretendard ExtraLight"/>
                <a:cs typeface="Pretendard ExtraLight"/>
              </a:rPr>
              <a:t> </a:t>
            </a:r>
            <a:r>
              <a:rPr sz="800" b="0" spc="-25" dirty="0">
                <a:latin typeface="Pretendard ExtraLight"/>
                <a:cs typeface="Pretendard ExtraLight"/>
              </a:rPr>
              <a:t>서빙)</a:t>
            </a:r>
            <a:endParaRPr sz="800">
              <a:latin typeface="Pretendard ExtraLight"/>
              <a:cs typeface="Pretendard ExtraLight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383026" y="2527528"/>
            <a:ext cx="5091430" cy="998855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sz="800" b="0" dirty="0">
                <a:latin typeface="Pretendard ExtraLight"/>
                <a:cs typeface="Pretendard ExtraLight"/>
              </a:rPr>
              <a:t>.</a:t>
            </a:r>
            <a:r>
              <a:rPr sz="800" b="0" spc="30" dirty="0">
                <a:latin typeface="Pretendard ExtraLight"/>
                <a:cs typeface="Pretendard ExtraLight"/>
              </a:rPr>
              <a:t> </a:t>
            </a:r>
            <a:r>
              <a:rPr sz="800" b="0" spc="-25" dirty="0">
                <a:latin typeface="Pretendard ExtraLight"/>
                <a:cs typeface="Pretendard ExtraLight"/>
              </a:rPr>
              <a:t>주방주문통합시스템(KDS,</a:t>
            </a:r>
            <a:r>
              <a:rPr sz="800" b="0" spc="-5" dirty="0">
                <a:latin typeface="Pretendard ExtraLight"/>
                <a:cs typeface="Pretendard ExtraLight"/>
              </a:rPr>
              <a:t> </a:t>
            </a:r>
            <a:r>
              <a:rPr sz="800" b="0" spc="-30" dirty="0">
                <a:latin typeface="Pretendard ExtraLight"/>
                <a:cs typeface="Pretendard ExtraLight"/>
              </a:rPr>
              <a:t>Kitchen</a:t>
            </a:r>
            <a:r>
              <a:rPr sz="800" b="0" spc="40" dirty="0">
                <a:latin typeface="Pretendard ExtraLight"/>
                <a:cs typeface="Pretendard ExtraLight"/>
              </a:rPr>
              <a:t> </a:t>
            </a:r>
            <a:r>
              <a:rPr sz="800" b="0" spc="-20" dirty="0">
                <a:latin typeface="Pretendard ExtraLight"/>
                <a:cs typeface="Pretendard ExtraLight"/>
              </a:rPr>
              <a:t>Display</a:t>
            </a:r>
            <a:r>
              <a:rPr sz="800" b="0" spc="30" dirty="0">
                <a:latin typeface="Pretendard ExtraLight"/>
                <a:cs typeface="Pretendard ExtraLight"/>
              </a:rPr>
              <a:t> </a:t>
            </a:r>
            <a:r>
              <a:rPr sz="800" b="0" spc="-30" dirty="0">
                <a:latin typeface="Pretendard ExtraLight"/>
                <a:cs typeface="Pretendard ExtraLight"/>
              </a:rPr>
              <a:t>System)과</a:t>
            </a:r>
            <a:r>
              <a:rPr sz="800" b="0" spc="10" dirty="0">
                <a:latin typeface="Pretendard ExtraLight"/>
                <a:cs typeface="Pretendard ExtraLight"/>
              </a:rPr>
              <a:t> </a:t>
            </a:r>
            <a:r>
              <a:rPr sz="800" b="0" spc="-25" dirty="0">
                <a:latin typeface="Pretendard ExtraLight"/>
                <a:cs typeface="Pretendard ExtraLight"/>
              </a:rPr>
              <a:t>연동</a:t>
            </a:r>
            <a:endParaRPr sz="800">
              <a:latin typeface="Pretendard ExtraLight"/>
              <a:cs typeface="Pretendard ExtraLight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800" b="0" dirty="0">
                <a:latin typeface="Pretendard ExtraLight"/>
                <a:cs typeface="Pretendard ExtraLight"/>
              </a:rPr>
              <a:t>.</a:t>
            </a:r>
            <a:r>
              <a:rPr sz="800" b="0" spc="40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사장은</a:t>
            </a:r>
            <a:r>
              <a:rPr sz="800" b="0" spc="25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주문/결제/배달현황을 한</a:t>
            </a:r>
            <a:r>
              <a:rPr sz="800" b="0" spc="35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눈에</a:t>
            </a:r>
            <a:r>
              <a:rPr sz="800" b="0" spc="25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볼</a:t>
            </a:r>
            <a:r>
              <a:rPr sz="800" b="0" spc="35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수</a:t>
            </a:r>
            <a:r>
              <a:rPr sz="800" b="0" spc="40" dirty="0">
                <a:latin typeface="Pretendard ExtraLight"/>
                <a:cs typeface="Pretendard ExtraLight"/>
              </a:rPr>
              <a:t> </a:t>
            </a:r>
            <a:r>
              <a:rPr sz="800" b="0" spc="-25" dirty="0">
                <a:latin typeface="Pretendard ExtraLight"/>
                <a:cs typeface="Pretendard ExtraLight"/>
              </a:rPr>
              <a:t>있음</a:t>
            </a:r>
            <a:endParaRPr sz="800">
              <a:latin typeface="Pretendard ExtraLight"/>
              <a:cs typeface="Pretendard ExtraLight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800" b="0" dirty="0">
                <a:latin typeface="Pretendard ExtraLight"/>
                <a:cs typeface="Pretendard ExtraLight"/>
              </a:rPr>
              <a:t>.</a:t>
            </a:r>
            <a:r>
              <a:rPr sz="800" b="0" spc="45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고객이</a:t>
            </a:r>
            <a:r>
              <a:rPr sz="800" b="0" spc="35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자리에서</a:t>
            </a:r>
            <a:r>
              <a:rPr sz="800" b="0" spc="15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메뉴</a:t>
            </a:r>
            <a:r>
              <a:rPr sz="800" b="0" spc="30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선택/결제</a:t>
            </a:r>
            <a:r>
              <a:rPr sz="800" b="0" spc="15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~</a:t>
            </a:r>
            <a:r>
              <a:rPr sz="800" b="0" spc="40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서빙은</a:t>
            </a:r>
            <a:r>
              <a:rPr sz="800" b="0" spc="30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로봇이</a:t>
            </a:r>
            <a:r>
              <a:rPr sz="800" b="0" spc="25" dirty="0">
                <a:latin typeface="Pretendard ExtraLight"/>
                <a:cs typeface="Pretendard ExtraLight"/>
              </a:rPr>
              <a:t> </a:t>
            </a:r>
            <a:r>
              <a:rPr sz="800" b="0" spc="-25" dirty="0">
                <a:latin typeface="Pretendard ExtraLight"/>
                <a:cs typeface="Pretendard ExtraLight"/>
              </a:rPr>
              <a:t>대신함</a:t>
            </a:r>
            <a:endParaRPr sz="800">
              <a:latin typeface="Pretendard ExtraLight"/>
              <a:cs typeface="Pretendard ExtraLight"/>
            </a:endParaRPr>
          </a:p>
          <a:p>
            <a:pPr marL="2934970">
              <a:lnSpc>
                <a:spcPct val="100000"/>
              </a:lnSpc>
              <a:spcBef>
                <a:spcPts val="940"/>
              </a:spcBef>
            </a:pPr>
            <a:r>
              <a:rPr sz="800" b="0" dirty="0">
                <a:latin typeface="Pretendard ExtraLight"/>
                <a:cs typeface="Pretendard ExtraLight"/>
              </a:rPr>
              <a:t>.</a:t>
            </a:r>
            <a:r>
              <a:rPr sz="800" b="0" spc="50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메뉴를</a:t>
            </a:r>
            <a:r>
              <a:rPr sz="800" b="0" spc="25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담은</a:t>
            </a:r>
            <a:r>
              <a:rPr sz="800" b="0" spc="30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로봇을</a:t>
            </a:r>
            <a:r>
              <a:rPr sz="800" b="0" spc="30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출발시키며</a:t>
            </a:r>
            <a:r>
              <a:rPr sz="800" b="0" spc="5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동시에</a:t>
            </a:r>
            <a:r>
              <a:rPr sz="800" b="0" spc="30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호출벨을</a:t>
            </a:r>
            <a:r>
              <a:rPr sz="800" b="0" spc="20" dirty="0">
                <a:latin typeface="Pretendard ExtraLight"/>
                <a:cs typeface="Pretendard ExtraLight"/>
              </a:rPr>
              <a:t> </a:t>
            </a:r>
            <a:r>
              <a:rPr sz="800" b="0" spc="-25" dirty="0">
                <a:latin typeface="Pretendard ExtraLight"/>
                <a:cs typeface="Pretendard ExtraLight"/>
              </a:rPr>
              <a:t>누름</a:t>
            </a:r>
            <a:endParaRPr sz="800">
              <a:latin typeface="Pretendard ExtraLight"/>
              <a:cs typeface="Pretendard ExtraLight"/>
            </a:endParaRPr>
          </a:p>
          <a:p>
            <a:pPr marL="2934970">
              <a:lnSpc>
                <a:spcPct val="100000"/>
              </a:lnSpc>
              <a:spcBef>
                <a:spcPts val="480"/>
              </a:spcBef>
            </a:pPr>
            <a:r>
              <a:rPr sz="800" b="0" dirty="0">
                <a:latin typeface="Pretendard ExtraLight"/>
                <a:cs typeface="Pretendard ExtraLight"/>
              </a:rPr>
              <a:t>.</a:t>
            </a:r>
            <a:r>
              <a:rPr sz="800" b="0" spc="45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연동된</a:t>
            </a:r>
            <a:r>
              <a:rPr sz="800" b="0" spc="25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룸에</a:t>
            </a:r>
            <a:r>
              <a:rPr sz="800" b="0" spc="25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차임벨</a:t>
            </a:r>
            <a:r>
              <a:rPr sz="800" b="0" spc="25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알람이</a:t>
            </a:r>
            <a:r>
              <a:rPr sz="800" b="0" spc="15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뜨면</a:t>
            </a:r>
            <a:r>
              <a:rPr sz="800" b="0" spc="40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고객이</a:t>
            </a:r>
            <a:r>
              <a:rPr sz="800" b="0" spc="15" dirty="0">
                <a:latin typeface="Pretendard ExtraLight"/>
                <a:cs typeface="Pretendard ExtraLight"/>
              </a:rPr>
              <a:t> </a:t>
            </a:r>
            <a:r>
              <a:rPr sz="800" b="0" dirty="0">
                <a:latin typeface="Pretendard ExtraLight"/>
                <a:cs typeface="Pretendard ExtraLight"/>
              </a:rPr>
              <a:t>메뉴</a:t>
            </a:r>
            <a:r>
              <a:rPr sz="800" b="0" spc="40" dirty="0">
                <a:latin typeface="Pretendard ExtraLight"/>
                <a:cs typeface="Pretendard ExtraLight"/>
              </a:rPr>
              <a:t> </a:t>
            </a:r>
            <a:r>
              <a:rPr sz="800" b="0" spc="-25" dirty="0">
                <a:latin typeface="Pretendard ExtraLight"/>
                <a:cs typeface="Pretendard ExtraLight"/>
              </a:rPr>
              <a:t>수령</a:t>
            </a:r>
            <a:endParaRPr sz="800">
              <a:latin typeface="Pretendard ExtraLight"/>
              <a:cs typeface="Pretendard ExtraLight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444703" y="2456370"/>
            <a:ext cx="2562225" cy="1929764"/>
            <a:chOff x="444703" y="2456370"/>
            <a:chExt cx="2562225" cy="1929764"/>
          </a:xfrm>
        </p:grpSpPr>
        <p:pic>
          <p:nvPicPr>
            <p:cNvPr id="40" name="object 4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66254" y="2465971"/>
              <a:ext cx="1446530" cy="768972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961491" y="2461132"/>
              <a:ext cx="1456055" cy="778510"/>
            </a:xfrm>
            <a:custGeom>
              <a:avLst/>
              <a:gdLst/>
              <a:ahLst/>
              <a:cxnLst/>
              <a:rect l="l" t="t" r="r" b="b"/>
              <a:pathLst>
                <a:path w="1456055" h="778510">
                  <a:moveTo>
                    <a:pt x="0" y="778509"/>
                  </a:moveTo>
                  <a:lnTo>
                    <a:pt x="1456055" y="778509"/>
                  </a:lnTo>
                  <a:lnTo>
                    <a:pt x="1456055" y="0"/>
                  </a:lnTo>
                  <a:lnTo>
                    <a:pt x="0" y="0"/>
                  </a:lnTo>
                  <a:lnTo>
                    <a:pt x="0" y="778509"/>
                  </a:lnTo>
                  <a:close/>
                </a:path>
              </a:pathLst>
            </a:custGeom>
            <a:ln w="9524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14500" y="3244595"/>
              <a:ext cx="1292352" cy="1141463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740661" y="3270960"/>
              <a:ext cx="1190142" cy="1039749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44703" y="3331641"/>
              <a:ext cx="1244803" cy="76897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5844" y="1463116"/>
            <a:ext cx="8968105" cy="349821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sz="2250" spc="-44" baseline="14814" dirty="0"/>
              <a:t>2-</a:t>
            </a:r>
            <a:r>
              <a:rPr sz="2250" baseline="14814" dirty="0"/>
              <a:t>4</a:t>
            </a:r>
            <a:r>
              <a:rPr sz="2250" spc="502" baseline="14814" dirty="0"/>
              <a:t> </a:t>
            </a:r>
            <a:r>
              <a:rPr sz="2200" spc="-155" dirty="0"/>
              <a:t>KT</a:t>
            </a:r>
            <a:r>
              <a:rPr sz="2200" spc="-175" dirty="0"/>
              <a:t> </a:t>
            </a:r>
            <a:r>
              <a:rPr sz="2200" spc="-320" dirty="0"/>
              <a:t>서빙로봇</a:t>
            </a:r>
            <a:r>
              <a:rPr sz="2200" spc="-150" dirty="0"/>
              <a:t> </a:t>
            </a:r>
            <a:r>
              <a:rPr sz="2200" spc="-315" dirty="0"/>
              <a:t>판매</a:t>
            </a:r>
            <a:r>
              <a:rPr sz="2200" spc="-150" dirty="0"/>
              <a:t> </a:t>
            </a:r>
            <a:r>
              <a:rPr sz="2200" spc="-315" dirty="0"/>
              <a:t>유형</a:t>
            </a:r>
            <a:r>
              <a:rPr sz="2200" spc="-150" dirty="0"/>
              <a:t> </a:t>
            </a:r>
            <a:r>
              <a:rPr sz="2200" spc="-340" dirty="0"/>
              <a:t>구분</a:t>
            </a:r>
            <a:endParaRPr sz="220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398713"/>
            <a:ext cx="8816974" cy="374935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2102" y="417397"/>
            <a:ext cx="483616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250" spc="-44" baseline="14814" dirty="0"/>
              <a:t>2-</a:t>
            </a:r>
            <a:r>
              <a:rPr sz="2250" baseline="14814" dirty="0"/>
              <a:t>4</a:t>
            </a:r>
            <a:r>
              <a:rPr sz="2250" spc="540" baseline="14814" dirty="0"/>
              <a:t> </a:t>
            </a:r>
            <a:r>
              <a:rPr sz="2200" spc="-155" dirty="0"/>
              <a:t>KT </a:t>
            </a:r>
            <a:r>
              <a:rPr sz="2200" spc="-320" dirty="0"/>
              <a:t>서빙로봇</a:t>
            </a:r>
            <a:r>
              <a:rPr sz="2200" spc="-130" dirty="0"/>
              <a:t> </a:t>
            </a:r>
            <a:r>
              <a:rPr sz="2200" spc="-145" dirty="0"/>
              <a:t>요금제(24.12월</a:t>
            </a:r>
            <a:r>
              <a:rPr sz="2200" spc="-95" dirty="0"/>
              <a:t> </a:t>
            </a:r>
            <a:r>
              <a:rPr sz="2200" spc="-155" dirty="0"/>
              <a:t>정책기준)</a:t>
            </a:r>
            <a:endParaRPr sz="22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1294</TotalTime>
  <Words>2028</Words>
  <Application>Microsoft Office PowerPoint</Application>
  <PresentationFormat>사용자 지정</PresentationFormat>
  <Paragraphs>487</Paragraphs>
  <Slides>54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54</vt:i4>
      </vt:variant>
    </vt:vector>
  </HeadingPairs>
  <TitlesOfParts>
    <vt:vector size="71" baseType="lpstr">
      <vt:lpstr>G마켓 산스 TTF Bold</vt:lpstr>
      <vt:lpstr>G마켓 산스 TTF Medium</vt:lpstr>
      <vt:lpstr>NanumSquare</vt:lpstr>
      <vt:lpstr>Pretendard ExtraLight</vt:lpstr>
      <vt:lpstr>맑은 고딕</vt:lpstr>
      <vt:lpstr>이사만루체 Bold</vt:lpstr>
      <vt:lpstr>이사만루체 Light</vt:lpstr>
      <vt:lpstr>이사만루체 Medium</vt:lpstr>
      <vt:lpstr>페이퍼로지 3 Light</vt:lpstr>
      <vt:lpstr>페이퍼로지 5 Medium</vt:lpstr>
      <vt:lpstr>페이퍼로지 7 Bold</vt:lpstr>
      <vt:lpstr>휴먼아미체</vt:lpstr>
      <vt:lpstr>Calibri</vt:lpstr>
      <vt:lpstr>Lucida Sans</vt:lpstr>
      <vt:lpstr>Times New Roman</vt:lpstr>
      <vt:lpstr>Wingdings</vt:lpstr>
      <vt:lpstr>Office Theme</vt:lpstr>
      <vt:lpstr>소상공인 상품 체험하시고 전문 컨설팅 받으세요 !</vt:lpstr>
      <vt:lpstr>프랜차이즈 기업 지원 계획</vt:lpstr>
      <vt:lpstr>프랜차이즈 기업 지원 계획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KT공급지원 상품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  소상공인지원  통합 제안서</vt:lpstr>
      <vt:lpstr>PowerPoint 프레젠테이션</vt:lpstr>
      <vt:lpstr>Ⅰ. WHAT</vt:lpstr>
      <vt:lpstr>PowerPoint 프레젠테이션</vt:lpstr>
      <vt:lpstr>KT 소상공인지원 통합 제안서</vt:lpstr>
      <vt:lpstr>1-1 KT 서빙로봇의 종류는 무엇이 있나요?</vt:lpstr>
      <vt:lpstr>1-2 KT 서빙로봇으로 무엇을 할 수 있나요?</vt:lpstr>
      <vt:lpstr>1-2 KT 서빙로봇으로 무엇을 할 수 있나요?</vt:lpstr>
      <vt:lpstr>Ⅱ. WHY</vt:lpstr>
      <vt:lpstr>2-1 왜 서빙로봇이 필요한가요?</vt:lpstr>
      <vt:lpstr>2-1 왜 서빙로봇이 필요한가요?</vt:lpstr>
      <vt:lpstr>2-1 왜 서빙로봇이 필요한가요?</vt:lpstr>
      <vt:lpstr>2-1 왜 서빙로봇이 필요한가요?</vt:lpstr>
      <vt:lpstr>2-2 KT 서빙로봇이어야만 하는 이유</vt:lpstr>
      <vt:lpstr>2-2 KT 서빙로봇이어야만 하는 이유</vt:lpstr>
      <vt:lpstr>2-2 KT 서빙로봇이어야만 하는 이유</vt:lpstr>
      <vt:lpstr>2-2 KT 서빙로봇이어야만 하는 이유</vt:lpstr>
      <vt:lpstr>2-2 KT 서빙로봇이어야만 하는 이유</vt:lpstr>
      <vt:lpstr>2-3 KT 서빙로봇 Reference</vt:lpstr>
      <vt:lpstr>2-4 KT 서빙로봇 판매 유형 구분</vt:lpstr>
      <vt:lpstr>2-4 KT 서빙로봇 요금제(24.12월 정책기준)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권가민(Robot채널팀)</dc:creator>
  <cp:lastModifiedBy>윤철 김</cp:lastModifiedBy>
  <cp:revision>10</cp:revision>
  <cp:lastPrinted>2025-01-22T00:38:34Z</cp:lastPrinted>
  <dcterms:created xsi:type="dcterms:W3CDTF">2025-01-21T09:37:53Z</dcterms:created>
  <dcterms:modified xsi:type="dcterms:W3CDTF">2025-01-23T15:59:53Z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2024-12-31T00:00:00Z</vt:filetime>
  </property>
  <property fmtid="{D5CDD505-2E9C-101B-9397-08002B2CF9AE}" pid="3" name="Creator">
    <vt:lpwstr>Microsoft® PowerPoint® Microsoft 365용</vt:lpwstr>
  </property>
  <property fmtid="{D5CDD505-2E9C-101B-9397-08002B2CF9AE}" pid="4" name="LastSaved">
    <vt:filetime>2025-01-21T00:00:00Z</vt:filetime>
  </property>
  <property fmtid="{D5CDD505-2E9C-101B-9397-08002B2CF9AE}" pid="5" name="Producer">
    <vt:lpwstr>Microsoft® PowerPoint® Microsoft 365용</vt:lpwstr>
  </property>
</Properties>
</file>