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9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883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508E95"/>
                </a:solidFill>
                <a:latin typeface="UKIJ CJK"/>
                <a:cs typeface="UKIJ CJ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508E95"/>
                </a:solidFill>
                <a:latin typeface="UKIJ CJK"/>
                <a:cs typeface="UKIJ CJ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508E95"/>
                </a:solidFill>
                <a:latin typeface="UKIJ CJK"/>
                <a:cs typeface="UKIJ CJ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508E95"/>
                </a:solidFill>
                <a:latin typeface="UKIJ CJK"/>
                <a:cs typeface="UKIJ CJ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712" y="235495"/>
            <a:ext cx="11720575" cy="63826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0292" y="665141"/>
            <a:ext cx="4307840" cy="600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508E95"/>
                </a:solidFill>
                <a:latin typeface="UKIJ CJK"/>
                <a:cs typeface="UKIJ CJ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49858" y="1318513"/>
            <a:ext cx="10581640" cy="269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8.png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30.png"/><Relationship Id="rId9" Type="http://schemas.openxmlformats.org/officeDocument/2006/relationships/image" Target="../media/image23.png"/><Relationship Id="rId1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47.png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4.jp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11" Type="http://schemas.openxmlformats.org/officeDocument/2006/relationships/image" Target="../media/image113.jp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Relationship Id="rId9" Type="http://schemas.openxmlformats.org/officeDocument/2006/relationships/image" Target="../media/image12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g"/><Relationship Id="rId3" Type="http://schemas.openxmlformats.org/officeDocument/2006/relationships/image" Target="../media/image124.png"/><Relationship Id="rId7" Type="http://schemas.openxmlformats.org/officeDocument/2006/relationships/image" Target="../media/image128.jpg"/><Relationship Id="rId12" Type="http://schemas.openxmlformats.org/officeDocument/2006/relationships/image" Target="../media/image132.jp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11" Type="http://schemas.openxmlformats.org/officeDocument/2006/relationships/image" Target="../media/image131.png"/><Relationship Id="rId5" Type="http://schemas.openxmlformats.org/officeDocument/2006/relationships/image" Target="../media/image126.png"/><Relationship Id="rId10" Type="http://schemas.openxmlformats.org/officeDocument/2006/relationships/image" Target="../media/image118.png"/><Relationship Id="rId4" Type="http://schemas.openxmlformats.org/officeDocument/2006/relationships/image" Target="../media/image125.png"/><Relationship Id="rId9" Type="http://schemas.openxmlformats.org/officeDocument/2006/relationships/image" Target="../media/image130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18" Type="http://schemas.openxmlformats.org/officeDocument/2006/relationships/image" Target="../media/image147.png"/><Relationship Id="rId3" Type="http://schemas.openxmlformats.org/officeDocument/2006/relationships/image" Target="../media/image133.png"/><Relationship Id="rId7" Type="http://schemas.openxmlformats.org/officeDocument/2006/relationships/image" Target="../media/image136.png"/><Relationship Id="rId12" Type="http://schemas.openxmlformats.org/officeDocument/2006/relationships/image" Target="../media/image141.png"/><Relationship Id="rId17" Type="http://schemas.openxmlformats.org/officeDocument/2006/relationships/image" Target="../media/image146.png"/><Relationship Id="rId2" Type="http://schemas.openxmlformats.org/officeDocument/2006/relationships/image" Target="../media/image2.png"/><Relationship Id="rId16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5" Type="http://schemas.openxmlformats.org/officeDocument/2006/relationships/image" Target="../media/image144.png"/><Relationship Id="rId10" Type="http://schemas.openxmlformats.org/officeDocument/2006/relationships/image" Target="../media/image139.png"/><Relationship Id="rId4" Type="http://schemas.openxmlformats.org/officeDocument/2006/relationships/image" Target="../media/image1.png"/><Relationship Id="rId9" Type="http://schemas.openxmlformats.org/officeDocument/2006/relationships/image" Target="../media/image138.png"/><Relationship Id="rId14" Type="http://schemas.openxmlformats.org/officeDocument/2006/relationships/image" Target="../media/image1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image" Target="../media/image134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7" Type="http://schemas.openxmlformats.org/officeDocument/2006/relationships/image" Target="../media/image15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jpg"/><Relationship Id="rId5" Type="http://schemas.openxmlformats.org/officeDocument/2006/relationships/image" Target="../media/image134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.png"/><Relationship Id="rId7" Type="http://schemas.openxmlformats.org/officeDocument/2006/relationships/image" Target="../media/image156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10" Type="http://schemas.openxmlformats.org/officeDocument/2006/relationships/image" Target="../media/image159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72.png"/><Relationship Id="rId7" Type="http://schemas.openxmlformats.org/officeDocument/2006/relationships/image" Target="../media/image176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4" Type="http://schemas.openxmlformats.org/officeDocument/2006/relationships/image" Target="../media/image173.png"/><Relationship Id="rId9" Type="http://schemas.openxmlformats.org/officeDocument/2006/relationships/image" Target="../media/image8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13" Type="http://schemas.openxmlformats.org/officeDocument/2006/relationships/image" Target="../media/image189.png"/><Relationship Id="rId18" Type="http://schemas.openxmlformats.org/officeDocument/2006/relationships/image" Target="../media/image194.png"/><Relationship Id="rId3" Type="http://schemas.openxmlformats.org/officeDocument/2006/relationships/image" Target="../media/image1.png"/><Relationship Id="rId21" Type="http://schemas.openxmlformats.org/officeDocument/2006/relationships/image" Target="../media/image197.png"/><Relationship Id="rId7" Type="http://schemas.openxmlformats.org/officeDocument/2006/relationships/image" Target="../media/image183.png"/><Relationship Id="rId12" Type="http://schemas.openxmlformats.org/officeDocument/2006/relationships/image" Target="../media/image188.png"/><Relationship Id="rId17" Type="http://schemas.openxmlformats.org/officeDocument/2006/relationships/image" Target="../media/image193.png"/><Relationship Id="rId25" Type="http://schemas.openxmlformats.org/officeDocument/2006/relationships/image" Target="../media/image201.png"/><Relationship Id="rId2" Type="http://schemas.openxmlformats.org/officeDocument/2006/relationships/image" Target="../media/image179.png"/><Relationship Id="rId16" Type="http://schemas.openxmlformats.org/officeDocument/2006/relationships/image" Target="../media/image192.png"/><Relationship Id="rId20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11" Type="http://schemas.openxmlformats.org/officeDocument/2006/relationships/image" Target="../media/image187.png"/><Relationship Id="rId24" Type="http://schemas.openxmlformats.org/officeDocument/2006/relationships/image" Target="../media/image200.png"/><Relationship Id="rId5" Type="http://schemas.openxmlformats.org/officeDocument/2006/relationships/image" Target="../media/image181.png"/><Relationship Id="rId15" Type="http://schemas.openxmlformats.org/officeDocument/2006/relationships/image" Target="../media/image191.png"/><Relationship Id="rId23" Type="http://schemas.openxmlformats.org/officeDocument/2006/relationships/image" Target="../media/image199.png"/><Relationship Id="rId10" Type="http://schemas.openxmlformats.org/officeDocument/2006/relationships/image" Target="../media/image186.png"/><Relationship Id="rId19" Type="http://schemas.openxmlformats.org/officeDocument/2006/relationships/image" Target="../media/image195.png"/><Relationship Id="rId4" Type="http://schemas.openxmlformats.org/officeDocument/2006/relationships/image" Target="../media/image180.png"/><Relationship Id="rId9" Type="http://schemas.openxmlformats.org/officeDocument/2006/relationships/image" Target="../media/image185.png"/><Relationship Id="rId14" Type="http://schemas.openxmlformats.org/officeDocument/2006/relationships/image" Target="../media/image190.png"/><Relationship Id="rId22" Type="http://schemas.openxmlformats.org/officeDocument/2006/relationships/image" Target="../media/image19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3" Type="http://schemas.openxmlformats.org/officeDocument/2006/relationships/image" Target="../media/image203.png"/><Relationship Id="rId7" Type="http://schemas.openxmlformats.org/officeDocument/2006/relationships/image" Target="../media/image207.png"/><Relationship Id="rId12" Type="http://schemas.openxmlformats.org/officeDocument/2006/relationships/image" Target="../media/image212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6.png"/><Relationship Id="rId11" Type="http://schemas.openxmlformats.org/officeDocument/2006/relationships/image" Target="../media/image211.png"/><Relationship Id="rId5" Type="http://schemas.openxmlformats.org/officeDocument/2006/relationships/image" Target="../media/image205.png"/><Relationship Id="rId10" Type="http://schemas.openxmlformats.org/officeDocument/2006/relationships/image" Target="../media/image210.png"/><Relationship Id="rId4" Type="http://schemas.openxmlformats.org/officeDocument/2006/relationships/image" Target="../media/image204.png"/><Relationship Id="rId9" Type="http://schemas.openxmlformats.org/officeDocument/2006/relationships/image" Target="../media/image20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3" Type="http://schemas.openxmlformats.org/officeDocument/2006/relationships/image" Target="../media/image203.png"/><Relationship Id="rId7" Type="http://schemas.openxmlformats.org/officeDocument/2006/relationships/image" Target="../media/image215.png"/><Relationship Id="rId12" Type="http://schemas.openxmlformats.org/officeDocument/2006/relationships/image" Target="../media/image220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6.png"/><Relationship Id="rId11" Type="http://schemas.openxmlformats.org/officeDocument/2006/relationships/image" Target="../media/image219.png"/><Relationship Id="rId5" Type="http://schemas.openxmlformats.org/officeDocument/2006/relationships/image" Target="../media/image214.png"/><Relationship Id="rId10" Type="http://schemas.openxmlformats.org/officeDocument/2006/relationships/image" Target="../media/image218.png"/><Relationship Id="rId4" Type="http://schemas.openxmlformats.org/officeDocument/2006/relationships/image" Target="../media/image204.png"/><Relationship Id="rId9" Type="http://schemas.openxmlformats.org/officeDocument/2006/relationships/image" Target="../media/image21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13" Type="http://schemas.openxmlformats.org/officeDocument/2006/relationships/image" Target="../media/image227.png"/><Relationship Id="rId3" Type="http://schemas.openxmlformats.org/officeDocument/2006/relationships/image" Target="../media/image213.png"/><Relationship Id="rId7" Type="http://schemas.openxmlformats.org/officeDocument/2006/relationships/image" Target="../media/image206.png"/><Relationship Id="rId12" Type="http://schemas.openxmlformats.org/officeDocument/2006/relationships/image" Target="../media/image226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1.png"/><Relationship Id="rId11" Type="http://schemas.openxmlformats.org/officeDocument/2006/relationships/image" Target="../media/image225.png"/><Relationship Id="rId5" Type="http://schemas.openxmlformats.org/officeDocument/2006/relationships/image" Target="../media/image204.png"/><Relationship Id="rId10" Type="http://schemas.openxmlformats.org/officeDocument/2006/relationships/image" Target="../media/image224.png"/><Relationship Id="rId4" Type="http://schemas.openxmlformats.org/officeDocument/2006/relationships/image" Target="../media/image203.png"/><Relationship Id="rId9" Type="http://schemas.openxmlformats.org/officeDocument/2006/relationships/image" Target="../media/image22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3" Type="http://schemas.openxmlformats.org/officeDocument/2006/relationships/image" Target="../media/image203.png"/><Relationship Id="rId7" Type="http://schemas.openxmlformats.org/officeDocument/2006/relationships/image" Target="../media/image230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6.png"/><Relationship Id="rId5" Type="http://schemas.openxmlformats.org/officeDocument/2006/relationships/image" Target="../media/image229.png"/><Relationship Id="rId10" Type="http://schemas.openxmlformats.org/officeDocument/2006/relationships/image" Target="../media/image233.png"/><Relationship Id="rId4" Type="http://schemas.openxmlformats.org/officeDocument/2006/relationships/image" Target="../media/image222.png"/><Relationship Id="rId9" Type="http://schemas.openxmlformats.org/officeDocument/2006/relationships/image" Target="../media/image23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A7A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00977" y="1107946"/>
              <a:ext cx="5391023" cy="575005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6858000"/>
                  </a:moveTo>
                  <a:lnTo>
                    <a:pt x="12192000" y="68580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3816" y="685800"/>
              <a:ext cx="10728325" cy="5501640"/>
            </a:xfrm>
            <a:custGeom>
              <a:avLst/>
              <a:gdLst/>
              <a:ahLst/>
              <a:cxnLst/>
              <a:rect l="l" t="t" r="r" b="b"/>
              <a:pathLst>
                <a:path w="10728325" h="5501640">
                  <a:moveTo>
                    <a:pt x="0" y="0"/>
                  </a:moveTo>
                  <a:lnTo>
                    <a:pt x="10728248" y="0"/>
                  </a:lnTo>
                </a:path>
                <a:path w="10728325" h="5501640">
                  <a:moveTo>
                    <a:pt x="0" y="5501068"/>
                  </a:moveTo>
                  <a:lnTo>
                    <a:pt x="10728248" y="5501068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93419" y="2112110"/>
            <a:ext cx="2868981" cy="1575435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5400" b="1" spc="-330" dirty="0">
                <a:solidFill>
                  <a:srgbClr val="FFFFFF"/>
                </a:solidFill>
                <a:latin typeface="Noto Sans CJK HK"/>
                <a:cs typeface="Noto Sans CJK HK"/>
              </a:rPr>
              <a:t>하이오더</a:t>
            </a:r>
            <a:endParaRPr sz="5400" dirty="0">
              <a:latin typeface="Noto Sans CJK HK"/>
              <a:cs typeface="Noto Sans CJK HK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3200" b="1" spc="-85" dirty="0">
                <a:solidFill>
                  <a:srgbClr val="FFFFFF"/>
                </a:solidFill>
                <a:latin typeface="Noto Sans CJK HK"/>
                <a:cs typeface="Noto Sans CJK HK"/>
              </a:rPr>
              <a:t>공식</a:t>
            </a:r>
            <a:r>
              <a:rPr sz="3200" b="1" spc="-95" dirty="0">
                <a:solidFill>
                  <a:srgbClr val="FFFFFF"/>
                </a:solidFill>
                <a:latin typeface="Noto Sans CJK HK"/>
                <a:cs typeface="Noto Sans CJK HK"/>
              </a:rPr>
              <a:t> </a:t>
            </a:r>
            <a:r>
              <a:rPr sz="3200" b="1" spc="-25" dirty="0">
                <a:solidFill>
                  <a:srgbClr val="FFFFFF"/>
                </a:solidFill>
                <a:latin typeface="Noto Sans CJK HK"/>
                <a:cs typeface="Noto Sans CJK HK"/>
              </a:rPr>
              <a:t>제안서</a:t>
            </a:r>
            <a:endParaRPr sz="3200" dirty="0">
              <a:latin typeface="Noto Sans CJK HK"/>
              <a:cs typeface="Noto Sans CJK H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1141" y="6304584"/>
            <a:ext cx="7188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KT평택지사</a:t>
            </a:r>
            <a:endParaRPr sz="1200">
              <a:latin typeface="BM HANNA 11yrs old"/>
              <a:cs typeface="BM HANNA 11yrs old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07343" y="199491"/>
            <a:ext cx="434721" cy="3538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61409" y="2315057"/>
            <a:ext cx="2401570" cy="3457575"/>
          </a:xfrm>
          <a:custGeom>
            <a:avLst/>
            <a:gdLst/>
            <a:ahLst/>
            <a:cxnLst/>
            <a:rect l="l" t="t" r="r" b="b"/>
            <a:pathLst>
              <a:path w="2401570" h="3457575">
                <a:moveTo>
                  <a:pt x="2401442" y="0"/>
                </a:moveTo>
                <a:lnTo>
                  <a:pt x="0" y="0"/>
                </a:lnTo>
                <a:lnTo>
                  <a:pt x="0" y="3457448"/>
                </a:lnTo>
                <a:lnTo>
                  <a:pt x="2401442" y="3457448"/>
                </a:lnTo>
                <a:lnTo>
                  <a:pt x="2401442" y="0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171790" y="2316327"/>
            <a:ext cx="2401570" cy="3457575"/>
            <a:chOff x="1171790" y="2316327"/>
            <a:chExt cx="2401570" cy="3457575"/>
          </a:xfrm>
        </p:grpSpPr>
        <p:sp>
          <p:nvSpPr>
            <p:cNvPr id="4" name="object 4"/>
            <p:cNvSpPr/>
            <p:nvPr/>
          </p:nvSpPr>
          <p:spPr>
            <a:xfrm>
              <a:off x="1171790" y="2316327"/>
              <a:ext cx="2401570" cy="3457575"/>
            </a:xfrm>
            <a:custGeom>
              <a:avLst/>
              <a:gdLst/>
              <a:ahLst/>
              <a:cxnLst/>
              <a:rect l="l" t="t" r="r" b="b"/>
              <a:pathLst>
                <a:path w="2401570" h="3457575">
                  <a:moveTo>
                    <a:pt x="2401442" y="0"/>
                  </a:moveTo>
                  <a:lnTo>
                    <a:pt x="0" y="0"/>
                  </a:lnTo>
                  <a:lnTo>
                    <a:pt x="0" y="3457448"/>
                  </a:lnTo>
                  <a:lnTo>
                    <a:pt x="2401442" y="3457448"/>
                  </a:lnTo>
                  <a:lnTo>
                    <a:pt x="2401442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11451" y="2435860"/>
              <a:ext cx="1311910" cy="1277620"/>
            </a:xfrm>
            <a:custGeom>
              <a:avLst/>
              <a:gdLst/>
              <a:ahLst/>
              <a:cxnLst/>
              <a:rect l="l" t="t" r="r" b="b"/>
              <a:pathLst>
                <a:path w="1311910" h="1277620">
                  <a:moveTo>
                    <a:pt x="655828" y="0"/>
                  </a:moveTo>
                  <a:lnTo>
                    <a:pt x="606882" y="1752"/>
                  </a:lnTo>
                  <a:lnTo>
                    <a:pt x="558914" y="6926"/>
                  </a:lnTo>
                  <a:lnTo>
                    <a:pt x="512050" y="15398"/>
                  </a:lnTo>
                  <a:lnTo>
                    <a:pt x="466416" y="27046"/>
                  </a:lnTo>
                  <a:lnTo>
                    <a:pt x="422139" y="41745"/>
                  </a:lnTo>
                  <a:lnTo>
                    <a:pt x="379347" y="59372"/>
                  </a:lnTo>
                  <a:lnTo>
                    <a:pt x="338166" y="79803"/>
                  </a:lnTo>
                  <a:lnTo>
                    <a:pt x="298722" y="102915"/>
                  </a:lnTo>
                  <a:lnTo>
                    <a:pt x="261143" y="128585"/>
                  </a:lnTo>
                  <a:lnTo>
                    <a:pt x="225556" y="156688"/>
                  </a:lnTo>
                  <a:lnTo>
                    <a:pt x="192087" y="187102"/>
                  </a:lnTo>
                  <a:lnTo>
                    <a:pt x="160863" y="219703"/>
                  </a:lnTo>
                  <a:lnTo>
                    <a:pt x="132011" y="254367"/>
                  </a:lnTo>
                  <a:lnTo>
                    <a:pt x="105657" y="290970"/>
                  </a:lnTo>
                  <a:lnTo>
                    <a:pt x="81929" y="329390"/>
                  </a:lnTo>
                  <a:lnTo>
                    <a:pt x="60954" y="369503"/>
                  </a:lnTo>
                  <a:lnTo>
                    <a:pt x="42857" y="411185"/>
                  </a:lnTo>
                  <a:lnTo>
                    <a:pt x="27767" y="454312"/>
                  </a:lnTo>
                  <a:lnTo>
                    <a:pt x="15809" y="498762"/>
                  </a:lnTo>
                  <a:lnTo>
                    <a:pt x="7110" y="544411"/>
                  </a:lnTo>
                  <a:lnTo>
                    <a:pt x="1798" y="591134"/>
                  </a:lnTo>
                  <a:lnTo>
                    <a:pt x="0" y="638810"/>
                  </a:lnTo>
                  <a:lnTo>
                    <a:pt x="1798" y="686485"/>
                  </a:lnTo>
                  <a:lnTo>
                    <a:pt x="7110" y="733208"/>
                  </a:lnTo>
                  <a:lnTo>
                    <a:pt x="15809" y="778857"/>
                  </a:lnTo>
                  <a:lnTo>
                    <a:pt x="27767" y="823307"/>
                  </a:lnTo>
                  <a:lnTo>
                    <a:pt x="42857" y="866434"/>
                  </a:lnTo>
                  <a:lnTo>
                    <a:pt x="60954" y="908116"/>
                  </a:lnTo>
                  <a:lnTo>
                    <a:pt x="81929" y="948229"/>
                  </a:lnTo>
                  <a:lnTo>
                    <a:pt x="105657" y="986649"/>
                  </a:lnTo>
                  <a:lnTo>
                    <a:pt x="132011" y="1023252"/>
                  </a:lnTo>
                  <a:lnTo>
                    <a:pt x="160863" y="1057916"/>
                  </a:lnTo>
                  <a:lnTo>
                    <a:pt x="192087" y="1090517"/>
                  </a:lnTo>
                  <a:lnTo>
                    <a:pt x="225556" y="1120931"/>
                  </a:lnTo>
                  <a:lnTo>
                    <a:pt x="261143" y="1149034"/>
                  </a:lnTo>
                  <a:lnTo>
                    <a:pt x="298722" y="1174704"/>
                  </a:lnTo>
                  <a:lnTo>
                    <a:pt x="338166" y="1197816"/>
                  </a:lnTo>
                  <a:lnTo>
                    <a:pt x="379347" y="1218247"/>
                  </a:lnTo>
                  <a:lnTo>
                    <a:pt x="422139" y="1235874"/>
                  </a:lnTo>
                  <a:lnTo>
                    <a:pt x="466416" y="1250573"/>
                  </a:lnTo>
                  <a:lnTo>
                    <a:pt x="512050" y="1262221"/>
                  </a:lnTo>
                  <a:lnTo>
                    <a:pt x="558914" y="1270693"/>
                  </a:lnTo>
                  <a:lnTo>
                    <a:pt x="606882" y="1275867"/>
                  </a:lnTo>
                  <a:lnTo>
                    <a:pt x="655828" y="1277620"/>
                  </a:lnTo>
                  <a:lnTo>
                    <a:pt x="704774" y="1275867"/>
                  </a:lnTo>
                  <a:lnTo>
                    <a:pt x="752744" y="1270693"/>
                  </a:lnTo>
                  <a:lnTo>
                    <a:pt x="799612" y="1262221"/>
                  </a:lnTo>
                  <a:lnTo>
                    <a:pt x="845250" y="1250573"/>
                  </a:lnTo>
                  <a:lnTo>
                    <a:pt x="889533" y="1235874"/>
                  </a:lnTo>
                  <a:lnTo>
                    <a:pt x="932331" y="1218247"/>
                  </a:lnTo>
                  <a:lnTo>
                    <a:pt x="973520" y="1197816"/>
                  </a:lnTo>
                  <a:lnTo>
                    <a:pt x="1012971" y="1174704"/>
                  </a:lnTo>
                  <a:lnTo>
                    <a:pt x="1050558" y="1149034"/>
                  </a:lnTo>
                  <a:lnTo>
                    <a:pt x="1086154" y="1120931"/>
                  </a:lnTo>
                  <a:lnTo>
                    <a:pt x="1119632" y="1090517"/>
                  </a:lnTo>
                  <a:lnTo>
                    <a:pt x="1150864" y="1057916"/>
                  </a:lnTo>
                  <a:lnTo>
                    <a:pt x="1179725" y="1023252"/>
                  </a:lnTo>
                  <a:lnTo>
                    <a:pt x="1206086" y="986649"/>
                  </a:lnTo>
                  <a:lnTo>
                    <a:pt x="1229822" y="948229"/>
                  </a:lnTo>
                  <a:lnTo>
                    <a:pt x="1250805" y="908116"/>
                  </a:lnTo>
                  <a:lnTo>
                    <a:pt x="1268908" y="866434"/>
                  </a:lnTo>
                  <a:lnTo>
                    <a:pt x="1284004" y="823307"/>
                  </a:lnTo>
                  <a:lnTo>
                    <a:pt x="1295967" y="778857"/>
                  </a:lnTo>
                  <a:lnTo>
                    <a:pt x="1304669" y="733208"/>
                  </a:lnTo>
                  <a:lnTo>
                    <a:pt x="1309983" y="686485"/>
                  </a:lnTo>
                  <a:lnTo>
                    <a:pt x="1311783" y="638810"/>
                  </a:lnTo>
                  <a:lnTo>
                    <a:pt x="1309983" y="591134"/>
                  </a:lnTo>
                  <a:lnTo>
                    <a:pt x="1304669" y="544411"/>
                  </a:lnTo>
                  <a:lnTo>
                    <a:pt x="1295967" y="498762"/>
                  </a:lnTo>
                  <a:lnTo>
                    <a:pt x="1284004" y="454312"/>
                  </a:lnTo>
                  <a:lnTo>
                    <a:pt x="1268908" y="411185"/>
                  </a:lnTo>
                  <a:lnTo>
                    <a:pt x="1250805" y="369503"/>
                  </a:lnTo>
                  <a:lnTo>
                    <a:pt x="1229822" y="329390"/>
                  </a:lnTo>
                  <a:lnTo>
                    <a:pt x="1206086" y="290970"/>
                  </a:lnTo>
                  <a:lnTo>
                    <a:pt x="1179725" y="254367"/>
                  </a:lnTo>
                  <a:lnTo>
                    <a:pt x="1150864" y="219703"/>
                  </a:lnTo>
                  <a:lnTo>
                    <a:pt x="1119632" y="187102"/>
                  </a:lnTo>
                  <a:lnTo>
                    <a:pt x="1086154" y="156688"/>
                  </a:lnTo>
                  <a:lnTo>
                    <a:pt x="1050558" y="128585"/>
                  </a:lnTo>
                  <a:lnTo>
                    <a:pt x="1012971" y="102915"/>
                  </a:lnTo>
                  <a:lnTo>
                    <a:pt x="973520" y="79803"/>
                  </a:lnTo>
                  <a:lnTo>
                    <a:pt x="932331" y="59372"/>
                  </a:lnTo>
                  <a:lnTo>
                    <a:pt x="889533" y="41745"/>
                  </a:lnTo>
                  <a:lnTo>
                    <a:pt x="845250" y="27046"/>
                  </a:lnTo>
                  <a:lnTo>
                    <a:pt x="799612" y="15398"/>
                  </a:lnTo>
                  <a:lnTo>
                    <a:pt x="752744" y="6926"/>
                  </a:lnTo>
                  <a:lnTo>
                    <a:pt x="704774" y="1752"/>
                  </a:lnTo>
                  <a:lnTo>
                    <a:pt x="6558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8722359" y="2315057"/>
            <a:ext cx="2401570" cy="3457575"/>
          </a:xfrm>
          <a:custGeom>
            <a:avLst/>
            <a:gdLst/>
            <a:ahLst/>
            <a:cxnLst/>
            <a:rect l="l" t="t" r="r" b="b"/>
            <a:pathLst>
              <a:path w="2401570" h="3457575">
                <a:moveTo>
                  <a:pt x="2401443" y="0"/>
                </a:moveTo>
                <a:lnTo>
                  <a:pt x="0" y="0"/>
                </a:lnTo>
                <a:lnTo>
                  <a:pt x="0" y="3457448"/>
                </a:lnTo>
                <a:lnTo>
                  <a:pt x="2401443" y="3457448"/>
                </a:lnTo>
                <a:lnTo>
                  <a:pt x="2401443" y="0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191884" y="2315057"/>
            <a:ext cx="2401570" cy="3457575"/>
            <a:chOff x="6191884" y="2315057"/>
            <a:chExt cx="2401570" cy="3457575"/>
          </a:xfrm>
        </p:grpSpPr>
        <p:sp>
          <p:nvSpPr>
            <p:cNvPr id="8" name="object 8"/>
            <p:cNvSpPr/>
            <p:nvPr/>
          </p:nvSpPr>
          <p:spPr>
            <a:xfrm>
              <a:off x="6191884" y="2315057"/>
              <a:ext cx="2401570" cy="3457575"/>
            </a:xfrm>
            <a:custGeom>
              <a:avLst/>
              <a:gdLst/>
              <a:ahLst/>
              <a:cxnLst/>
              <a:rect l="l" t="t" r="r" b="b"/>
              <a:pathLst>
                <a:path w="2401570" h="3457575">
                  <a:moveTo>
                    <a:pt x="2401442" y="0"/>
                  </a:moveTo>
                  <a:lnTo>
                    <a:pt x="0" y="0"/>
                  </a:lnTo>
                  <a:lnTo>
                    <a:pt x="0" y="3457448"/>
                  </a:lnTo>
                  <a:lnTo>
                    <a:pt x="2401442" y="3457448"/>
                  </a:lnTo>
                  <a:lnTo>
                    <a:pt x="2401442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31507" y="2434589"/>
              <a:ext cx="1311910" cy="1277620"/>
            </a:xfrm>
            <a:custGeom>
              <a:avLst/>
              <a:gdLst/>
              <a:ahLst/>
              <a:cxnLst/>
              <a:rect l="l" t="t" r="r" b="b"/>
              <a:pathLst>
                <a:path w="1311909" h="1277620">
                  <a:moveTo>
                    <a:pt x="655827" y="0"/>
                  </a:moveTo>
                  <a:lnTo>
                    <a:pt x="606882" y="1752"/>
                  </a:lnTo>
                  <a:lnTo>
                    <a:pt x="558914" y="6926"/>
                  </a:lnTo>
                  <a:lnTo>
                    <a:pt x="512050" y="15398"/>
                  </a:lnTo>
                  <a:lnTo>
                    <a:pt x="466416" y="27046"/>
                  </a:lnTo>
                  <a:lnTo>
                    <a:pt x="422139" y="41745"/>
                  </a:lnTo>
                  <a:lnTo>
                    <a:pt x="379347" y="59372"/>
                  </a:lnTo>
                  <a:lnTo>
                    <a:pt x="338166" y="79803"/>
                  </a:lnTo>
                  <a:lnTo>
                    <a:pt x="298722" y="102915"/>
                  </a:lnTo>
                  <a:lnTo>
                    <a:pt x="261143" y="128585"/>
                  </a:lnTo>
                  <a:lnTo>
                    <a:pt x="225556" y="156688"/>
                  </a:lnTo>
                  <a:lnTo>
                    <a:pt x="192087" y="187102"/>
                  </a:lnTo>
                  <a:lnTo>
                    <a:pt x="160863" y="219703"/>
                  </a:lnTo>
                  <a:lnTo>
                    <a:pt x="132011" y="254367"/>
                  </a:lnTo>
                  <a:lnTo>
                    <a:pt x="105657" y="290970"/>
                  </a:lnTo>
                  <a:lnTo>
                    <a:pt x="81929" y="329390"/>
                  </a:lnTo>
                  <a:lnTo>
                    <a:pt x="60954" y="369503"/>
                  </a:lnTo>
                  <a:lnTo>
                    <a:pt x="42857" y="411185"/>
                  </a:lnTo>
                  <a:lnTo>
                    <a:pt x="27767" y="454312"/>
                  </a:lnTo>
                  <a:lnTo>
                    <a:pt x="15809" y="498762"/>
                  </a:lnTo>
                  <a:lnTo>
                    <a:pt x="7110" y="544411"/>
                  </a:lnTo>
                  <a:lnTo>
                    <a:pt x="1798" y="591134"/>
                  </a:lnTo>
                  <a:lnTo>
                    <a:pt x="0" y="638810"/>
                  </a:lnTo>
                  <a:lnTo>
                    <a:pt x="1798" y="686485"/>
                  </a:lnTo>
                  <a:lnTo>
                    <a:pt x="7110" y="733208"/>
                  </a:lnTo>
                  <a:lnTo>
                    <a:pt x="15809" y="778857"/>
                  </a:lnTo>
                  <a:lnTo>
                    <a:pt x="27767" y="823307"/>
                  </a:lnTo>
                  <a:lnTo>
                    <a:pt x="42857" y="866434"/>
                  </a:lnTo>
                  <a:lnTo>
                    <a:pt x="60954" y="908116"/>
                  </a:lnTo>
                  <a:lnTo>
                    <a:pt x="81929" y="948229"/>
                  </a:lnTo>
                  <a:lnTo>
                    <a:pt x="105657" y="986649"/>
                  </a:lnTo>
                  <a:lnTo>
                    <a:pt x="132011" y="1023252"/>
                  </a:lnTo>
                  <a:lnTo>
                    <a:pt x="160863" y="1057916"/>
                  </a:lnTo>
                  <a:lnTo>
                    <a:pt x="192087" y="1090517"/>
                  </a:lnTo>
                  <a:lnTo>
                    <a:pt x="225556" y="1120931"/>
                  </a:lnTo>
                  <a:lnTo>
                    <a:pt x="261143" y="1149034"/>
                  </a:lnTo>
                  <a:lnTo>
                    <a:pt x="298722" y="1174704"/>
                  </a:lnTo>
                  <a:lnTo>
                    <a:pt x="338166" y="1197816"/>
                  </a:lnTo>
                  <a:lnTo>
                    <a:pt x="379347" y="1218247"/>
                  </a:lnTo>
                  <a:lnTo>
                    <a:pt x="422139" y="1235874"/>
                  </a:lnTo>
                  <a:lnTo>
                    <a:pt x="466416" y="1250573"/>
                  </a:lnTo>
                  <a:lnTo>
                    <a:pt x="512050" y="1262221"/>
                  </a:lnTo>
                  <a:lnTo>
                    <a:pt x="558914" y="1270693"/>
                  </a:lnTo>
                  <a:lnTo>
                    <a:pt x="606882" y="1275867"/>
                  </a:lnTo>
                  <a:lnTo>
                    <a:pt x="655827" y="1277620"/>
                  </a:lnTo>
                  <a:lnTo>
                    <a:pt x="704774" y="1275867"/>
                  </a:lnTo>
                  <a:lnTo>
                    <a:pt x="752744" y="1270693"/>
                  </a:lnTo>
                  <a:lnTo>
                    <a:pt x="799612" y="1262221"/>
                  </a:lnTo>
                  <a:lnTo>
                    <a:pt x="845250" y="1250573"/>
                  </a:lnTo>
                  <a:lnTo>
                    <a:pt x="889533" y="1235874"/>
                  </a:lnTo>
                  <a:lnTo>
                    <a:pt x="932331" y="1218247"/>
                  </a:lnTo>
                  <a:lnTo>
                    <a:pt x="973520" y="1197816"/>
                  </a:lnTo>
                  <a:lnTo>
                    <a:pt x="1012971" y="1174704"/>
                  </a:lnTo>
                  <a:lnTo>
                    <a:pt x="1050558" y="1149034"/>
                  </a:lnTo>
                  <a:lnTo>
                    <a:pt x="1086154" y="1120931"/>
                  </a:lnTo>
                  <a:lnTo>
                    <a:pt x="1119632" y="1090517"/>
                  </a:lnTo>
                  <a:lnTo>
                    <a:pt x="1150864" y="1057916"/>
                  </a:lnTo>
                  <a:lnTo>
                    <a:pt x="1179725" y="1023252"/>
                  </a:lnTo>
                  <a:lnTo>
                    <a:pt x="1206086" y="986649"/>
                  </a:lnTo>
                  <a:lnTo>
                    <a:pt x="1229822" y="948229"/>
                  </a:lnTo>
                  <a:lnTo>
                    <a:pt x="1250805" y="908116"/>
                  </a:lnTo>
                  <a:lnTo>
                    <a:pt x="1268908" y="866434"/>
                  </a:lnTo>
                  <a:lnTo>
                    <a:pt x="1284004" y="823307"/>
                  </a:lnTo>
                  <a:lnTo>
                    <a:pt x="1295967" y="778857"/>
                  </a:lnTo>
                  <a:lnTo>
                    <a:pt x="1304669" y="733208"/>
                  </a:lnTo>
                  <a:lnTo>
                    <a:pt x="1309983" y="686485"/>
                  </a:lnTo>
                  <a:lnTo>
                    <a:pt x="1311783" y="638810"/>
                  </a:lnTo>
                  <a:lnTo>
                    <a:pt x="1309983" y="591134"/>
                  </a:lnTo>
                  <a:lnTo>
                    <a:pt x="1304669" y="544411"/>
                  </a:lnTo>
                  <a:lnTo>
                    <a:pt x="1295967" y="498762"/>
                  </a:lnTo>
                  <a:lnTo>
                    <a:pt x="1284004" y="454312"/>
                  </a:lnTo>
                  <a:lnTo>
                    <a:pt x="1268908" y="411185"/>
                  </a:lnTo>
                  <a:lnTo>
                    <a:pt x="1250805" y="369503"/>
                  </a:lnTo>
                  <a:lnTo>
                    <a:pt x="1229822" y="329390"/>
                  </a:lnTo>
                  <a:lnTo>
                    <a:pt x="1206086" y="290970"/>
                  </a:lnTo>
                  <a:lnTo>
                    <a:pt x="1179725" y="254367"/>
                  </a:lnTo>
                  <a:lnTo>
                    <a:pt x="1150864" y="219703"/>
                  </a:lnTo>
                  <a:lnTo>
                    <a:pt x="1119631" y="187102"/>
                  </a:lnTo>
                  <a:lnTo>
                    <a:pt x="1086154" y="156688"/>
                  </a:lnTo>
                  <a:lnTo>
                    <a:pt x="1050558" y="128585"/>
                  </a:lnTo>
                  <a:lnTo>
                    <a:pt x="1012971" y="102915"/>
                  </a:lnTo>
                  <a:lnTo>
                    <a:pt x="973520" y="79803"/>
                  </a:lnTo>
                  <a:lnTo>
                    <a:pt x="932331" y="59372"/>
                  </a:lnTo>
                  <a:lnTo>
                    <a:pt x="889533" y="41745"/>
                  </a:lnTo>
                  <a:lnTo>
                    <a:pt x="845250" y="27046"/>
                  </a:lnTo>
                  <a:lnTo>
                    <a:pt x="799612" y="15398"/>
                  </a:lnTo>
                  <a:lnTo>
                    <a:pt x="752744" y="6926"/>
                  </a:lnTo>
                  <a:lnTo>
                    <a:pt x="704774" y="1752"/>
                  </a:lnTo>
                  <a:lnTo>
                    <a:pt x="6558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470660" y="3866134"/>
            <a:ext cx="376555" cy="210185"/>
          </a:xfrm>
          <a:custGeom>
            <a:avLst/>
            <a:gdLst/>
            <a:ahLst/>
            <a:cxnLst/>
            <a:rect l="l" t="t" r="r" b="b"/>
            <a:pathLst>
              <a:path w="376555" h="210185">
                <a:moveTo>
                  <a:pt x="281559" y="150241"/>
                </a:moveTo>
                <a:lnTo>
                  <a:pt x="266827" y="150241"/>
                </a:lnTo>
                <a:lnTo>
                  <a:pt x="266827" y="197993"/>
                </a:lnTo>
                <a:lnTo>
                  <a:pt x="268351" y="202057"/>
                </a:lnTo>
                <a:lnTo>
                  <a:pt x="273939" y="208153"/>
                </a:lnTo>
                <a:lnTo>
                  <a:pt x="277876" y="209677"/>
                </a:lnTo>
                <a:lnTo>
                  <a:pt x="375284" y="209677"/>
                </a:lnTo>
                <a:lnTo>
                  <a:pt x="375284" y="200533"/>
                </a:lnTo>
                <a:lnTo>
                  <a:pt x="285241" y="200533"/>
                </a:lnTo>
                <a:lnTo>
                  <a:pt x="283845" y="200025"/>
                </a:lnTo>
                <a:lnTo>
                  <a:pt x="282828" y="198882"/>
                </a:lnTo>
                <a:lnTo>
                  <a:pt x="281940" y="197739"/>
                </a:lnTo>
                <a:lnTo>
                  <a:pt x="281559" y="195961"/>
                </a:lnTo>
                <a:lnTo>
                  <a:pt x="281559" y="150241"/>
                </a:lnTo>
                <a:close/>
              </a:path>
              <a:path w="376555" h="210185">
                <a:moveTo>
                  <a:pt x="362077" y="138684"/>
                </a:moveTo>
                <a:lnTo>
                  <a:pt x="360934" y="138684"/>
                </a:lnTo>
                <a:lnTo>
                  <a:pt x="360426" y="138811"/>
                </a:lnTo>
                <a:lnTo>
                  <a:pt x="359791" y="139065"/>
                </a:lnTo>
                <a:lnTo>
                  <a:pt x="359028" y="139319"/>
                </a:lnTo>
                <a:lnTo>
                  <a:pt x="356997" y="140208"/>
                </a:lnTo>
                <a:lnTo>
                  <a:pt x="356234" y="140589"/>
                </a:lnTo>
                <a:lnTo>
                  <a:pt x="355600" y="140716"/>
                </a:lnTo>
                <a:lnTo>
                  <a:pt x="355091" y="140970"/>
                </a:lnTo>
                <a:lnTo>
                  <a:pt x="354710" y="141097"/>
                </a:lnTo>
                <a:lnTo>
                  <a:pt x="258698" y="141097"/>
                </a:lnTo>
                <a:lnTo>
                  <a:pt x="257683" y="141605"/>
                </a:lnTo>
                <a:lnTo>
                  <a:pt x="257047" y="141859"/>
                </a:lnTo>
                <a:lnTo>
                  <a:pt x="256794" y="142494"/>
                </a:lnTo>
                <a:lnTo>
                  <a:pt x="256794" y="145034"/>
                </a:lnTo>
                <a:lnTo>
                  <a:pt x="257683" y="146685"/>
                </a:lnTo>
                <a:lnTo>
                  <a:pt x="259588" y="148082"/>
                </a:lnTo>
                <a:lnTo>
                  <a:pt x="261365" y="149606"/>
                </a:lnTo>
                <a:lnTo>
                  <a:pt x="263525" y="150241"/>
                </a:lnTo>
                <a:lnTo>
                  <a:pt x="360553" y="150241"/>
                </a:lnTo>
                <a:lnTo>
                  <a:pt x="360553" y="200533"/>
                </a:lnTo>
                <a:lnTo>
                  <a:pt x="375284" y="200533"/>
                </a:lnTo>
                <a:lnTo>
                  <a:pt x="375334" y="149606"/>
                </a:lnTo>
                <a:lnTo>
                  <a:pt x="375920" y="142113"/>
                </a:lnTo>
                <a:lnTo>
                  <a:pt x="362712" y="138811"/>
                </a:lnTo>
                <a:lnTo>
                  <a:pt x="362077" y="138684"/>
                </a:lnTo>
                <a:close/>
              </a:path>
              <a:path w="376555" h="210185">
                <a:moveTo>
                  <a:pt x="37337" y="144653"/>
                </a:moveTo>
                <a:lnTo>
                  <a:pt x="36956" y="144780"/>
                </a:lnTo>
                <a:lnTo>
                  <a:pt x="35559" y="145034"/>
                </a:lnTo>
                <a:lnTo>
                  <a:pt x="34671" y="145796"/>
                </a:lnTo>
                <a:lnTo>
                  <a:pt x="34417" y="147320"/>
                </a:lnTo>
                <a:lnTo>
                  <a:pt x="34036" y="149352"/>
                </a:lnTo>
                <a:lnTo>
                  <a:pt x="34925" y="150622"/>
                </a:lnTo>
                <a:lnTo>
                  <a:pt x="51181" y="163576"/>
                </a:lnTo>
                <a:lnTo>
                  <a:pt x="51181" y="197993"/>
                </a:lnTo>
                <a:lnTo>
                  <a:pt x="52705" y="202057"/>
                </a:lnTo>
                <a:lnTo>
                  <a:pt x="58293" y="208153"/>
                </a:lnTo>
                <a:lnTo>
                  <a:pt x="62230" y="209677"/>
                </a:lnTo>
                <a:lnTo>
                  <a:pt x="169672" y="209677"/>
                </a:lnTo>
                <a:lnTo>
                  <a:pt x="171322" y="209296"/>
                </a:lnTo>
                <a:lnTo>
                  <a:pt x="173228" y="207645"/>
                </a:lnTo>
                <a:lnTo>
                  <a:pt x="173735" y="206629"/>
                </a:lnTo>
                <a:lnTo>
                  <a:pt x="173735" y="204216"/>
                </a:lnTo>
                <a:lnTo>
                  <a:pt x="173354" y="203200"/>
                </a:lnTo>
                <a:lnTo>
                  <a:pt x="171831" y="201676"/>
                </a:lnTo>
                <a:lnTo>
                  <a:pt x="170688" y="201041"/>
                </a:lnTo>
                <a:lnTo>
                  <a:pt x="169164" y="200533"/>
                </a:lnTo>
                <a:lnTo>
                  <a:pt x="69596" y="200533"/>
                </a:lnTo>
                <a:lnTo>
                  <a:pt x="68199" y="200025"/>
                </a:lnTo>
                <a:lnTo>
                  <a:pt x="67183" y="198882"/>
                </a:lnTo>
                <a:lnTo>
                  <a:pt x="66293" y="197739"/>
                </a:lnTo>
                <a:lnTo>
                  <a:pt x="65912" y="195961"/>
                </a:lnTo>
                <a:lnTo>
                  <a:pt x="65912" y="166243"/>
                </a:lnTo>
                <a:lnTo>
                  <a:pt x="67056" y="149860"/>
                </a:lnTo>
                <a:lnTo>
                  <a:pt x="38481" y="144780"/>
                </a:lnTo>
                <a:lnTo>
                  <a:pt x="37846" y="144780"/>
                </a:lnTo>
                <a:lnTo>
                  <a:pt x="37337" y="144653"/>
                </a:lnTo>
                <a:close/>
              </a:path>
              <a:path w="376555" h="210185">
                <a:moveTo>
                  <a:pt x="152273" y="195199"/>
                </a:moveTo>
                <a:lnTo>
                  <a:pt x="151511" y="195199"/>
                </a:lnTo>
                <a:lnTo>
                  <a:pt x="150240" y="195453"/>
                </a:lnTo>
                <a:lnTo>
                  <a:pt x="149733" y="195707"/>
                </a:lnTo>
                <a:lnTo>
                  <a:pt x="149098" y="195961"/>
                </a:lnTo>
                <a:lnTo>
                  <a:pt x="141605" y="200533"/>
                </a:lnTo>
                <a:lnTo>
                  <a:pt x="169164" y="200533"/>
                </a:lnTo>
                <a:lnTo>
                  <a:pt x="153162" y="195580"/>
                </a:lnTo>
                <a:lnTo>
                  <a:pt x="152273" y="195199"/>
                </a:lnTo>
                <a:close/>
              </a:path>
              <a:path w="376555" h="210185">
                <a:moveTo>
                  <a:pt x="181228" y="110363"/>
                </a:moveTo>
                <a:lnTo>
                  <a:pt x="173482" y="115062"/>
                </a:lnTo>
                <a:lnTo>
                  <a:pt x="172720" y="115443"/>
                </a:lnTo>
                <a:lnTo>
                  <a:pt x="170688" y="115824"/>
                </a:lnTo>
                <a:lnTo>
                  <a:pt x="1905" y="115824"/>
                </a:lnTo>
                <a:lnTo>
                  <a:pt x="1396" y="115951"/>
                </a:lnTo>
                <a:lnTo>
                  <a:pt x="889" y="116205"/>
                </a:lnTo>
                <a:lnTo>
                  <a:pt x="253" y="116586"/>
                </a:lnTo>
                <a:lnTo>
                  <a:pt x="126" y="116840"/>
                </a:lnTo>
                <a:lnTo>
                  <a:pt x="0" y="119634"/>
                </a:lnTo>
                <a:lnTo>
                  <a:pt x="889" y="121285"/>
                </a:lnTo>
                <a:lnTo>
                  <a:pt x="2793" y="122682"/>
                </a:lnTo>
                <a:lnTo>
                  <a:pt x="4571" y="124206"/>
                </a:lnTo>
                <a:lnTo>
                  <a:pt x="6731" y="124968"/>
                </a:lnTo>
                <a:lnTo>
                  <a:pt x="203962" y="124968"/>
                </a:lnTo>
                <a:lnTo>
                  <a:pt x="205613" y="124460"/>
                </a:lnTo>
                <a:lnTo>
                  <a:pt x="206628" y="123698"/>
                </a:lnTo>
                <a:lnTo>
                  <a:pt x="207517" y="122809"/>
                </a:lnTo>
                <a:lnTo>
                  <a:pt x="208026" y="121793"/>
                </a:lnTo>
                <a:lnTo>
                  <a:pt x="208026" y="119380"/>
                </a:lnTo>
                <a:lnTo>
                  <a:pt x="207645" y="118364"/>
                </a:lnTo>
                <a:lnTo>
                  <a:pt x="206121" y="116840"/>
                </a:lnTo>
                <a:lnTo>
                  <a:pt x="204978" y="116205"/>
                </a:lnTo>
                <a:lnTo>
                  <a:pt x="182879" y="110744"/>
                </a:lnTo>
                <a:lnTo>
                  <a:pt x="181990" y="110490"/>
                </a:lnTo>
                <a:lnTo>
                  <a:pt x="181228" y="110363"/>
                </a:lnTo>
                <a:close/>
              </a:path>
              <a:path w="376555" h="210185">
                <a:moveTo>
                  <a:pt x="83565" y="72898"/>
                </a:moveTo>
                <a:lnTo>
                  <a:pt x="83058" y="72898"/>
                </a:lnTo>
                <a:lnTo>
                  <a:pt x="82677" y="73025"/>
                </a:lnTo>
                <a:lnTo>
                  <a:pt x="81280" y="73152"/>
                </a:lnTo>
                <a:lnTo>
                  <a:pt x="80390" y="74041"/>
                </a:lnTo>
                <a:lnTo>
                  <a:pt x="80137" y="75565"/>
                </a:lnTo>
                <a:lnTo>
                  <a:pt x="79756" y="77470"/>
                </a:lnTo>
                <a:lnTo>
                  <a:pt x="80645" y="78867"/>
                </a:lnTo>
                <a:lnTo>
                  <a:pt x="82803" y="79629"/>
                </a:lnTo>
                <a:lnTo>
                  <a:pt x="87630" y="81280"/>
                </a:lnTo>
                <a:lnTo>
                  <a:pt x="91186" y="83185"/>
                </a:lnTo>
                <a:lnTo>
                  <a:pt x="95758" y="87249"/>
                </a:lnTo>
                <a:lnTo>
                  <a:pt x="96901" y="91821"/>
                </a:lnTo>
                <a:lnTo>
                  <a:pt x="96901" y="115824"/>
                </a:lnTo>
                <a:lnTo>
                  <a:pt x="111633" y="115824"/>
                </a:lnTo>
                <a:lnTo>
                  <a:pt x="111633" y="94488"/>
                </a:lnTo>
                <a:lnTo>
                  <a:pt x="112776" y="78105"/>
                </a:lnTo>
                <a:lnTo>
                  <a:pt x="84201" y="73025"/>
                </a:lnTo>
                <a:lnTo>
                  <a:pt x="83565" y="72898"/>
                </a:lnTo>
                <a:close/>
              </a:path>
              <a:path w="376555" h="210185">
                <a:moveTo>
                  <a:pt x="117610" y="41021"/>
                </a:moveTo>
                <a:lnTo>
                  <a:pt x="101981" y="41021"/>
                </a:lnTo>
                <a:lnTo>
                  <a:pt x="170815" y="89535"/>
                </a:lnTo>
                <a:lnTo>
                  <a:pt x="172212" y="90424"/>
                </a:lnTo>
                <a:lnTo>
                  <a:pt x="173863" y="90551"/>
                </a:lnTo>
                <a:lnTo>
                  <a:pt x="175895" y="89789"/>
                </a:lnTo>
                <a:lnTo>
                  <a:pt x="178053" y="89154"/>
                </a:lnTo>
                <a:lnTo>
                  <a:pt x="178689" y="87249"/>
                </a:lnTo>
                <a:lnTo>
                  <a:pt x="177692" y="83185"/>
                </a:lnTo>
                <a:lnTo>
                  <a:pt x="177165" y="80899"/>
                </a:lnTo>
                <a:lnTo>
                  <a:pt x="175387" y="77597"/>
                </a:lnTo>
                <a:lnTo>
                  <a:pt x="170053" y="71247"/>
                </a:lnTo>
                <a:lnTo>
                  <a:pt x="166497" y="68453"/>
                </a:lnTo>
                <a:lnTo>
                  <a:pt x="162052" y="66167"/>
                </a:lnTo>
                <a:lnTo>
                  <a:pt x="117610" y="41021"/>
                </a:lnTo>
                <a:close/>
              </a:path>
              <a:path w="376555" h="210185">
                <a:moveTo>
                  <a:pt x="86359" y="1016"/>
                </a:moveTo>
                <a:lnTo>
                  <a:pt x="85725" y="1016"/>
                </a:lnTo>
                <a:lnTo>
                  <a:pt x="83693" y="1524"/>
                </a:lnTo>
                <a:lnTo>
                  <a:pt x="83058" y="2159"/>
                </a:lnTo>
                <a:lnTo>
                  <a:pt x="82803" y="3048"/>
                </a:lnTo>
                <a:lnTo>
                  <a:pt x="82423" y="3810"/>
                </a:lnTo>
                <a:lnTo>
                  <a:pt x="82423" y="4699"/>
                </a:lnTo>
                <a:lnTo>
                  <a:pt x="82803" y="5588"/>
                </a:lnTo>
                <a:lnTo>
                  <a:pt x="83058" y="6477"/>
                </a:lnTo>
                <a:lnTo>
                  <a:pt x="83820" y="7239"/>
                </a:lnTo>
                <a:lnTo>
                  <a:pt x="84836" y="7874"/>
                </a:lnTo>
                <a:lnTo>
                  <a:pt x="88518" y="10033"/>
                </a:lnTo>
                <a:lnTo>
                  <a:pt x="92202" y="12573"/>
                </a:lnTo>
                <a:lnTo>
                  <a:pt x="95758" y="15621"/>
                </a:lnTo>
                <a:lnTo>
                  <a:pt x="99440" y="18669"/>
                </a:lnTo>
                <a:lnTo>
                  <a:pt x="99314" y="23114"/>
                </a:lnTo>
                <a:lnTo>
                  <a:pt x="70739" y="54356"/>
                </a:lnTo>
                <a:lnTo>
                  <a:pt x="27178" y="83566"/>
                </a:lnTo>
                <a:lnTo>
                  <a:pt x="26289" y="84201"/>
                </a:lnTo>
                <a:lnTo>
                  <a:pt x="25908" y="84963"/>
                </a:lnTo>
                <a:lnTo>
                  <a:pt x="26034" y="88011"/>
                </a:lnTo>
                <a:lnTo>
                  <a:pt x="26543" y="88773"/>
                </a:lnTo>
                <a:lnTo>
                  <a:pt x="27305" y="89662"/>
                </a:lnTo>
                <a:lnTo>
                  <a:pt x="28193" y="90170"/>
                </a:lnTo>
                <a:lnTo>
                  <a:pt x="30226" y="90170"/>
                </a:lnTo>
                <a:lnTo>
                  <a:pt x="31242" y="89916"/>
                </a:lnTo>
                <a:lnTo>
                  <a:pt x="32258" y="89281"/>
                </a:lnTo>
                <a:lnTo>
                  <a:pt x="40901" y="84963"/>
                </a:lnTo>
                <a:lnTo>
                  <a:pt x="77960" y="62077"/>
                </a:lnTo>
                <a:lnTo>
                  <a:pt x="101981" y="41021"/>
                </a:lnTo>
                <a:lnTo>
                  <a:pt x="117610" y="41021"/>
                </a:lnTo>
                <a:lnTo>
                  <a:pt x="107061" y="35052"/>
                </a:lnTo>
                <a:lnTo>
                  <a:pt x="110236" y="31115"/>
                </a:lnTo>
                <a:lnTo>
                  <a:pt x="112903" y="27051"/>
                </a:lnTo>
                <a:lnTo>
                  <a:pt x="115189" y="22860"/>
                </a:lnTo>
                <a:lnTo>
                  <a:pt x="117348" y="18669"/>
                </a:lnTo>
                <a:lnTo>
                  <a:pt x="118872" y="14478"/>
                </a:lnTo>
                <a:lnTo>
                  <a:pt x="119761" y="10414"/>
                </a:lnTo>
                <a:lnTo>
                  <a:pt x="88518" y="1524"/>
                </a:lnTo>
                <a:lnTo>
                  <a:pt x="87756" y="1270"/>
                </a:lnTo>
                <a:lnTo>
                  <a:pt x="86359" y="1016"/>
                </a:lnTo>
                <a:close/>
              </a:path>
              <a:path w="376555" h="210185">
                <a:moveTo>
                  <a:pt x="375284" y="94742"/>
                </a:moveTo>
                <a:lnTo>
                  <a:pt x="360553" y="94742"/>
                </a:lnTo>
                <a:lnTo>
                  <a:pt x="360553" y="121666"/>
                </a:lnTo>
                <a:lnTo>
                  <a:pt x="360934" y="123063"/>
                </a:lnTo>
                <a:lnTo>
                  <a:pt x="361791" y="124079"/>
                </a:lnTo>
                <a:lnTo>
                  <a:pt x="362458" y="124968"/>
                </a:lnTo>
                <a:lnTo>
                  <a:pt x="363601" y="125349"/>
                </a:lnTo>
                <a:lnTo>
                  <a:pt x="368427" y="125349"/>
                </a:lnTo>
                <a:lnTo>
                  <a:pt x="370840" y="124079"/>
                </a:lnTo>
                <a:lnTo>
                  <a:pt x="372617" y="121539"/>
                </a:lnTo>
                <a:lnTo>
                  <a:pt x="374396" y="119126"/>
                </a:lnTo>
                <a:lnTo>
                  <a:pt x="375284" y="115443"/>
                </a:lnTo>
                <a:lnTo>
                  <a:pt x="375284" y="94742"/>
                </a:lnTo>
                <a:close/>
              </a:path>
              <a:path w="376555" h="210185">
                <a:moveTo>
                  <a:pt x="210692" y="20320"/>
                </a:moveTo>
                <a:lnTo>
                  <a:pt x="209296" y="21209"/>
                </a:lnTo>
                <a:lnTo>
                  <a:pt x="208534" y="25146"/>
                </a:lnTo>
                <a:lnTo>
                  <a:pt x="209422" y="26543"/>
                </a:lnTo>
                <a:lnTo>
                  <a:pt x="211582" y="27305"/>
                </a:lnTo>
                <a:lnTo>
                  <a:pt x="216408" y="28956"/>
                </a:lnTo>
                <a:lnTo>
                  <a:pt x="219964" y="30861"/>
                </a:lnTo>
                <a:lnTo>
                  <a:pt x="224535" y="34925"/>
                </a:lnTo>
                <a:lnTo>
                  <a:pt x="225678" y="39497"/>
                </a:lnTo>
                <a:lnTo>
                  <a:pt x="225787" y="97698"/>
                </a:lnTo>
                <a:lnTo>
                  <a:pt x="227203" y="101473"/>
                </a:lnTo>
                <a:lnTo>
                  <a:pt x="232790" y="107569"/>
                </a:lnTo>
                <a:lnTo>
                  <a:pt x="236728" y="109093"/>
                </a:lnTo>
                <a:lnTo>
                  <a:pt x="267842" y="109093"/>
                </a:lnTo>
                <a:lnTo>
                  <a:pt x="318262" y="105029"/>
                </a:lnTo>
                <a:lnTo>
                  <a:pt x="342456" y="99949"/>
                </a:lnTo>
                <a:lnTo>
                  <a:pt x="244094" y="99949"/>
                </a:lnTo>
                <a:lnTo>
                  <a:pt x="242697" y="99441"/>
                </a:lnTo>
                <a:lnTo>
                  <a:pt x="241681" y="98298"/>
                </a:lnTo>
                <a:lnTo>
                  <a:pt x="240791" y="97155"/>
                </a:lnTo>
                <a:lnTo>
                  <a:pt x="240519" y="95885"/>
                </a:lnTo>
                <a:lnTo>
                  <a:pt x="240410" y="42164"/>
                </a:lnTo>
                <a:lnTo>
                  <a:pt x="241553" y="25654"/>
                </a:lnTo>
                <a:lnTo>
                  <a:pt x="210692" y="20320"/>
                </a:lnTo>
                <a:close/>
              </a:path>
              <a:path w="376555" h="210185">
                <a:moveTo>
                  <a:pt x="342646" y="0"/>
                </a:moveTo>
                <a:lnTo>
                  <a:pt x="342138" y="0"/>
                </a:lnTo>
                <a:lnTo>
                  <a:pt x="341757" y="127"/>
                </a:lnTo>
                <a:lnTo>
                  <a:pt x="340359" y="254"/>
                </a:lnTo>
                <a:lnTo>
                  <a:pt x="339471" y="1143"/>
                </a:lnTo>
                <a:lnTo>
                  <a:pt x="339216" y="2667"/>
                </a:lnTo>
                <a:lnTo>
                  <a:pt x="338835" y="4572"/>
                </a:lnTo>
                <a:lnTo>
                  <a:pt x="339725" y="5969"/>
                </a:lnTo>
                <a:lnTo>
                  <a:pt x="341884" y="6731"/>
                </a:lnTo>
                <a:lnTo>
                  <a:pt x="346709" y="8382"/>
                </a:lnTo>
                <a:lnTo>
                  <a:pt x="351028" y="10287"/>
                </a:lnTo>
                <a:lnTo>
                  <a:pt x="358647" y="14351"/>
                </a:lnTo>
                <a:lnTo>
                  <a:pt x="360553" y="18923"/>
                </a:lnTo>
                <a:lnTo>
                  <a:pt x="360553" y="85598"/>
                </a:lnTo>
                <a:lnTo>
                  <a:pt x="318262" y="95885"/>
                </a:lnTo>
                <a:lnTo>
                  <a:pt x="267842" y="99949"/>
                </a:lnTo>
                <a:lnTo>
                  <a:pt x="342456" y="99949"/>
                </a:lnTo>
                <a:lnTo>
                  <a:pt x="350551" y="97813"/>
                </a:lnTo>
                <a:lnTo>
                  <a:pt x="360553" y="94742"/>
                </a:lnTo>
                <a:lnTo>
                  <a:pt x="375284" y="94742"/>
                </a:lnTo>
                <a:lnTo>
                  <a:pt x="375372" y="20320"/>
                </a:lnTo>
                <a:lnTo>
                  <a:pt x="376428" y="5080"/>
                </a:lnTo>
                <a:lnTo>
                  <a:pt x="343281" y="127"/>
                </a:lnTo>
                <a:lnTo>
                  <a:pt x="3426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23414" y="3866134"/>
            <a:ext cx="368935" cy="216535"/>
          </a:xfrm>
          <a:custGeom>
            <a:avLst/>
            <a:gdLst/>
            <a:ahLst/>
            <a:cxnLst/>
            <a:rect l="l" t="t" r="r" b="b"/>
            <a:pathLst>
              <a:path w="368935" h="216535">
                <a:moveTo>
                  <a:pt x="248666" y="130048"/>
                </a:moveTo>
                <a:lnTo>
                  <a:pt x="247269" y="130937"/>
                </a:lnTo>
                <a:lnTo>
                  <a:pt x="246507" y="134874"/>
                </a:lnTo>
                <a:lnTo>
                  <a:pt x="247396" y="136271"/>
                </a:lnTo>
                <a:lnTo>
                  <a:pt x="249555" y="137033"/>
                </a:lnTo>
                <a:lnTo>
                  <a:pt x="254381" y="138684"/>
                </a:lnTo>
                <a:lnTo>
                  <a:pt x="257937" y="140589"/>
                </a:lnTo>
                <a:lnTo>
                  <a:pt x="262509" y="144653"/>
                </a:lnTo>
                <a:lnTo>
                  <a:pt x="263652" y="149225"/>
                </a:lnTo>
                <a:lnTo>
                  <a:pt x="263652" y="197993"/>
                </a:lnTo>
                <a:lnTo>
                  <a:pt x="265176" y="202057"/>
                </a:lnTo>
                <a:lnTo>
                  <a:pt x="270764" y="208153"/>
                </a:lnTo>
                <a:lnTo>
                  <a:pt x="274701" y="209677"/>
                </a:lnTo>
                <a:lnTo>
                  <a:pt x="367538" y="209677"/>
                </a:lnTo>
                <a:lnTo>
                  <a:pt x="367538" y="200533"/>
                </a:lnTo>
                <a:lnTo>
                  <a:pt x="282067" y="200533"/>
                </a:lnTo>
                <a:lnTo>
                  <a:pt x="280670" y="200025"/>
                </a:lnTo>
                <a:lnTo>
                  <a:pt x="279654" y="198882"/>
                </a:lnTo>
                <a:lnTo>
                  <a:pt x="278765" y="197739"/>
                </a:lnTo>
                <a:lnTo>
                  <a:pt x="278384" y="195961"/>
                </a:lnTo>
                <a:lnTo>
                  <a:pt x="278384" y="170815"/>
                </a:lnTo>
                <a:lnTo>
                  <a:pt x="367538" y="170815"/>
                </a:lnTo>
                <a:lnTo>
                  <a:pt x="367538" y="161671"/>
                </a:lnTo>
                <a:lnTo>
                  <a:pt x="278384" y="161671"/>
                </a:lnTo>
                <a:lnTo>
                  <a:pt x="278384" y="151892"/>
                </a:lnTo>
                <a:lnTo>
                  <a:pt x="279527" y="135382"/>
                </a:lnTo>
                <a:lnTo>
                  <a:pt x="248666" y="130048"/>
                </a:lnTo>
                <a:close/>
              </a:path>
              <a:path w="368935" h="216535">
                <a:moveTo>
                  <a:pt x="367538" y="170815"/>
                </a:moveTo>
                <a:lnTo>
                  <a:pt x="352806" y="170815"/>
                </a:lnTo>
                <a:lnTo>
                  <a:pt x="352806" y="200533"/>
                </a:lnTo>
                <a:lnTo>
                  <a:pt x="367538" y="200533"/>
                </a:lnTo>
                <a:lnTo>
                  <a:pt x="367538" y="170815"/>
                </a:lnTo>
                <a:close/>
              </a:path>
              <a:path w="368935" h="216535">
                <a:moveTo>
                  <a:pt x="339471" y="125730"/>
                </a:moveTo>
                <a:lnTo>
                  <a:pt x="338963" y="125730"/>
                </a:lnTo>
                <a:lnTo>
                  <a:pt x="338582" y="125857"/>
                </a:lnTo>
                <a:lnTo>
                  <a:pt x="337185" y="125984"/>
                </a:lnTo>
                <a:lnTo>
                  <a:pt x="336296" y="126873"/>
                </a:lnTo>
                <a:lnTo>
                  <a:pt x="336042" y="128397"/>
                </a:lnTo>
                <a:lnTo>
                  <a:pt x="335711" y="130048"/>
                </a:lnTo>
                <a:lnTo>
                  <a:pt x="335741" y="130429"/>
                </a:lnTo>
                <a:lnTo>
                  <a:pt x="336550" y="131699"/>
                </a:lnTo>
                <a:lnTo>
                  <a:pt x="338709" y="132461"/>
                </a:lnTo>
                <a:lnTo>
                  <a:pt x="343535" y="134112"/>
                </a:lnTo>
                <a:lnTo>
                  <a:pt x="347091" y="136017"/>
                </a:lnTo>
                <a:lnTo>
                  <a:pt x="351663" y="140081"/>
                </a:lnTo>
                <a:lnTo>
                  <a:pt x="352806" y="144653"/>
                </a:lnTo>
                <a:lnTo>
                  <a:pt x="352806" y="161671"/>
                </a:lnTo>
                <a:lnTo>
                  <a:pt x="367538" y="161671"/>
                </a:lnTo>
                <a:lnTo>
                  <a:pt x="367538" y="147320"/>
                </a:lnTo>
                <a:lnTo>
                  <a:pt x="368681" y="130810"/>
                </a:lnTo>
                <a:lnTo>
                  <a:pt x="340106" y="125857"/>
                </a:lnTo>
                <a:lnTo>
                  <a:pt x="339471" y="125730"/>
                </a:lnTo>
                <a:close/>
              </a:path>
              <a:path w="368935" h="216535">
                <a:moveTo>
                  <a:pt x="154686" y="138430"/>
                </a:moveTo>
                <a:lnTo>
                  <a:pt x="154051" y="138430"/>
                </a:lnTo>
                <a:lnTo>
                  <a:pt x="153543" y="138557"/>
                </a:lnTo>
                <a:lnTo>
                  <a:pt x="153035" y="138557"/>
                </a:lnTo>
                <a:lnTo>
                  <a:pt x="152400" y="138811"/>
                </a:lnTo>
                <a:lnTo>
                  <a:pt x="151637" y="139065"/>
                </a:lnTo>
                <a:lnTo>
                  <a:pt x="149606" y="139954"/>
                </a:lnTo>
                <a:lnTo>
                  <a:pt x="148844" y="140335"/>
                </a:lnTo>
                <a:lnTo>
                  <a:pt x="148209" y="140589"/>
                </a:lnTo>
                <a:lnTo>
                  <a:pt x="147701" y="140716"/>
                </a:lnTo>
                <a:lnTo>
                  <a:pt x="147320" y="140843"/>
                </a:lnTo>
                <a:lnTo>
                  <a:pt x="146685" y="140970"/>
                </a:lnTo>
                <a:lnTo>
                  <a:pt x="44450" y="140970"/>
                </a:lnTo>
                <a:lnTo>
                  <a:pt x="43942" y="141097"/>
                </a:lnTo>
                <a:lnTo>
                  <a:pt x="43434" y="141351"/>
                </a:lnTo>
                <a:lnTo>
                  <a:pt x="42799" y="141732"/>
                </a:lnTo>
                <a:lnTo>
                  <a:pt x="42545" y="142240"/>
                </a:lnTo>
                <a:lnTo>
                  <a:pt x="42545" y="144780"/>
                </a:lnTo>
                <a:lnTo>
                  <a:pt x="43434" y="146431"/>
                </a:lnTo>
                <a:lnTo>
                  <a:pt x="45339" y="147828"/>
                </a:lnTo>
                <a:lnTo>
                  <a:pt x="47117" y="149352"/>
                </a:lnTo>
                <a:lnTo>
                  <a:pt x="49276" y="150114"/>
                </a:lnTo>
                <a:lnTo>
                  <a:pt x="153162" y="150114"/>
                </a:lnTo>
                <a:lnTo>
                  <a:pt x="153162" y="212979"/>
                </a:lnTo>
                <a:lnTo>
                  <a:pt x="153543" y="214249"/>
                </a:lnTo>
                <a:lnTo>
                  <a:pt x="154305" y="215265"/>
                </a:lnTo>
                <a:lnTo>
                  <a:pt x="155067" y="216154"/>
                </a:lnTo>
                <a:lnTo>
                  <a:pt x="156210" y="216535"/>
                </a:lnTo>
                <a:lnTo>
                  <a:pt x="161036" y="216535"/>
                </a:lnTo>
                <a:lnTo>
                  <a:pt x="167952" y="149352"/>
                </a:lnTo>
                <a:lnTo>
                  <a:pt x="168529" y="141859"/>
                </a:lnTo>
                <a:lnTo>
                  <a:pt x="155321" y="138684"/>
                </a:lnTo>
                <a:lnTo>
                  <a:pt x="154686" y="138430"/>
                </a:lnTo>
                <a:close/>
              </a:path>
              <a:path w="368935" h="216535">
                <a:moveTo>
                  <a:pt x="75311" y="31242"/>
                </a:moveTo>
                <a:lnTo>
                  <a:pt x="58801" y="31242"/>
                </a:lnTo>
                <a:lnTo>
                  <a:pt x="55657" y="42838"/>
                </a:lnTo>
                <a:lnTo>
                  <a:pt x="50990" y="54387"/>
                </a:lnTo>
                <a:lnTo>
                  <a:pt x="28485" y="88463"/>
                </a:lnTo>
                <a:lnTo>
                  <a:pt x="381" y="118872"/>
                </a:lnTo>
                <a:lnTo>
                  <a:pt x="0" y="119634"/>
                </a:lnTo>
                <a:lnTo>
                  <a:pt x="0" y="122555"/>
                </a:lnTo>
                <a:lnTo>
                  <a:pt x="508" y="123317"/>
                </a:lnTo>
                <a:lnTo>
                  <a:pt x="1270" y="124206"/>
                </a:lnTo>
                <a:lnTo>
                  <a:pt x="2159" y="124714"/>
                </a:lnTo>
                <a:lnTo>
                  <a:pt x="4191" y="124714"/>
                </a:lnTo>
                <a:lnTo>
                  <a:pt x="39624" y="94241"/>
                </a:lnTo>
                <a:lnTo>
                  <a:pt x="57912" y="70739"/>
                </a:lnTo>
                <a:lnTo>
                  <a:pt x="71962" y="70739"/>
                </a:lnTo>
                <a:lnTo>
                  <a:pt x="62737" y="63246"/>
                </a:lnTo>
                <a:lnTo>
                  <a:pt x="65405" y="58166"/>
                </a:lnTo>
                <a:lnTo>
                  <a:pt x="67945" y="52959"/>
                </a:lnTo>
                <a:lnTo>
                  <a:pt x="70104" y="47625"/>
                </a:lnTo>
                <a:lnTo>
                  <a:pt x="72390" y="42291"/>
                </a:lnTo>
                <a:lnTo>
                  <a:pt x="74041" y="36830"/>
                </a:lnTo>
                <a:lnTo>
                  <a:pt x="75311" y="31242"/>
                </a:lnTo>
                <a:close/>
              </a:path>
              <a:path w="368935" h="216535">
                <a:moveTo>
                  <a:pt x="71962" y="70739"/>
                </a:moveTo>
                <a:lnTo>
                  <a:pt x="57912" y="70739"/>
                </a:lnTo>
                <a:lnTo>
                  <a:pt x="109347" y="122682"/>
                </a:lnTo>
                <a:lnTo>
                  <a:pt x="110998" y="123190"/>
                </a:lnTo>
                <a:lnTo>
                  <a:pt x="115189" y="122936"/>
                </a:lnTo>
                <a:lnTo>
                  <a:pt x="116078" y="121158"/>
                </a:lnTo>
                <a:lnTo>
                  <a:pt x="115824" y="114300"/>
                </a:lnTo>
                <a:lnTo>
                  <a:pt x="71962" y="70739"/>
                </a:lnTo>
                <a:close/>
              </a:path>
              <a:path w="368935" h="216535">
                <a:moveTo>
                  <a:pt x="94234" y="16764"/>
                </a:moveTo>
                <a:lnTo>
                  <a:pt x="92837" y="16764"/>
                </a:lnTo>
                <a:lnTo>
                  <a:pt x="92202" y="16891"/>
                </a:lnTo>
                <a:lnTo>
                  <a:pt x="91693" y="17145"/>
                </a:lnTo>
                <a:lnTo>
                  <a:pt x="91059" y="17526"/>
                </a:lnTo>
                <a:lnTo>
                  <a:pt x="86487" y="20701"/>
                </a:lnTo>
                <a:lnTo>
                  <a:pt x="85725" y="21336"/>
                </a:lnTo>
                <a:lnTo>
                  <a:pt x="84962" y="21717"/>
                </a:lnTo>
                <a:lnTo>
                  <a:pt x="82931" y="22098"/>
                </a:lnTo>
                <a:lnTo>
                  <a:pt x="10160" y="22098"/>
                </a:lnTo>
                <a:lnTo>
                  <a:pt x="9652" y="22225"/>
                </a:lnTo>
                <a:lnTo>
                  <a:pt x="9143" y="22479"/>
                </a:lnTo>
                <a:lnTo>
                  <a:pt x="8509" y="22860"/>
                </a:lnTo>
                <a:lnTo>
                  <a:pt x="8381" y="23114"/>
                </a:lnTo>
                <a:lnTo>
                  <a:pt x="8255" y="25908"/>
                </a:lnTo>
                <a:lnTo>
                  <a:pt x="9143" y="27559"/>
                </a:lnTo>
                <a:lnTo>
                  <a:pt x="11049" y="28956"/>
                </a:lnTo>
                <a:lnTo>
                  <a:pt x="12827" y="30480"/>
                </a:lnTo>
                <a:lnTo>
                  <a:pt x="14986" y="31242"/>
                </a:lnTo>
                <a:lnTo>
                  <a:pt x="111633" y="31242"/>
                </a:lnTo>
                <a:lnTo>
                  <a:pt x="113284" y="30734"/>
                </a:lnTo>
                <a:lnTo>
                  <a:pt x="114300" y="29972"/>
                </a:lnTo>
                <a:lnTo>
                  <a:pt x="115189" y="29083"/>
                </a:lnTo>
                <a:lnTo>
                  <a:pt x="115697" y="28067"/>
                </a:lnTo>
                <a:lnTo>
                  <a:pt x="115697" y="25654"/>
                </a:lnTo>
                <a:lnTo>
                  <a:pt x="115316" y="24638"/>
                </a:lnTo>
                <a:lnTo>
                  <a:pt x="113792" y="23114"/>
                </a:lnTo>
                <a:lnTo>
                  <a:pt x="112649" y="22479"/>
                </a:lnTo>
                <a:lnTo>
                  <a:pt x="111125" y="22098"/>
                </a:lnTo>
                <a:lnTo>
                  <a:pt x="94742" y="16891"/>
                </a:lnTo>
                <a:lnTo>
                  <a:pt x="94234" y="16764"/>
                </a:lnTo>
                <a:close/>
              </a:path>
              <a:path w="368935" h="216535">
                <a:moveTo>
                  <a:pt x="93472" y="16637"/>
                </a:moveTo>
                <a:lnTo>
                  <a:pt x="93218" y="16764"/>
                </a:lnTo>
                <a:lnTo>
                  <a:pt x="93853" y="16764"/>
                </a:lnTo>
                <a:lnTo>
                  <a:pt x="93472" y="16637"/>
                </a:lnTo>
                <a:close/>
              </a:path>
              <a:path w="368935" h="216535">
                <a:moveTo>
                  <a:pt x="274955" y="28956"/>
                </a:moveTo>
                <a:lnTo>
                  <a:pt x="258445" y="28956"/>
                </a:lnTo>
                <a:lnTo>
                  <a:pt x="255210" y="39647"/>
                </a:lnTo>
                <a:lnTo>
                  <a:pt x="250475" y="50387"/>
                </a:lnTo>
                <a:lnTo>
                  <a:pt x="228076" y="82534"/>
                </a:lnTo>
                <a:lnTo>
                  <a:pt x="200787" y="111252"/>
                </a:lnTo>
                <a:lnTo>
                  <a:pt x="200025" y="112014"/>
                </a:lnTo>
                <a:lnTo>
                  <a:pt x="199644" y="112776"/>
                </a:lnTo>
                <a:lnTo>
                  <a:pt x="199644" y="115697"/>
                </a:lnTo>
                <a:lnTo>
                  <a:pt x="200152" y="116459"/>
                </a:lnTo>
                <a:lnTo>
                  <a:pt x="200914" y="117348"/>
                </a:lnTo>
                <a:lnTo>
                  <a:pt x="201803" y="117856"/>
                </a:lnTo>
                <a:lnTo>
                  <a:pt x="203835" y="117856"/>
                </a:lnTo>
                <a:lnTo>
                  <a:pt x="239522" y="88108"/>
                </a:lnTo>
                <a:lnTo>
                  <a:pt x="257810" y="65659"/>
                </a:lnTo>
                <a:lnTo>
                  <a:pt x="271608" y="65659"/>
                </a:lnTo>
                <a:lnTo>
                  <a:pt x="262128" y="58801"/>
                </a:lnTo>
                <a:lnTo>
                  <a:pt x="265049" y="54102"/>
                </a:lnTo>
                <a:lnTo>
                  <a:pt x="267589" y="49276"/>
                </a:lnTo>
                <a:lnTo>
                  <a:pt x="269748" y="44196"/>
                </a:lnTo>
                <a:lnTo>
                  <a:pt x="272034" y="39243"/>
                </a:lnTo>
                <a:lnTo>
                  <a:pt x="273685" y="34036"/>
                </a:lnTo>
                <a:lnTo>
                  <a:pt x="274955" y="28956"/>
                </a:lnTo>
                <a:close/>
              </a:path>
              <a:path w="368935" h="216535">
                <a:moveTo>
                  <a:pt x="271608" y="65659"/>
                </a:moveTo>
                <a:lnTo>
                  <a:pt x="257810" y="65659"/>
                </a:lnTo>
                <a:lnTo>
                  <a:pt x="309245" y="113538"/>
                </a:lnTo>
                <a:lnTo>
                  <a:pt x="310388" y="114681"/>
                </a:lnTo>
                <a:lnTo>
                  <a:pt x="312039" y="115189"/>
                </a:lnTo>
                <a:lnTo>
                  <a:pt x="314071" y="114808"/>
                </a:lnTo>
                <a:lnTo>
                  <a:pt x="316230" y="114554"/>
                </a:lnTo>
                <a:lnTo>
                  <a:pt x="316992" y="112776"/>
                </a:lnTo>
                <a:lnTo>
                  <a:pt x="316788" y="110236"/>
                </a:lnTo>
                <a:lnTo>
                  <a:pt x="316611" y="106045"/>
                </a:lnTo>
                <a:lnTo>
                  <a:pt x="315468" y="102489"/>
                </a:lnTo>
                <a:lnTo>
                  <a:pt x="313182" y="98933"/>
                </a:lnTo>
                <a:lnTo>
                  <a:pt x="311023" y="95377"/>
                </a:lnTo>
                <a:lnTo>
                  <a:pt x="307848" y="92075"/>
                </a:lnTo>
                <a:lnTo>
                  <a:pt x="303911" y="89027"/>
                </a:lnTo>
                <a:lnTo>
                  <a:pt x="271608" y="65659"/>
                </a:lnTo>
                <a:close/>
              </a:path>
              <a:path w="368935" h="216535">
                <a:moveTo>
                  <a:pt x="334899" y="0"/>
                </a:moveTo>
                <a:lnTo>
                  <a:pt x="334391" y="0"/>
                </a:lnTo>
                <a:lnTo>
                  <a:pt x="334010" y="127"/>
                </a:lnTo>
                <a:lnTo>
                  <a:pt x="332613" y="254"/>
                </a:lnTo>
                <a:lnTo>
                  <a:pt x="331724" y="1143"/>
                </a:lnTo>
                <a:lnTo>
                  <a:pt x="331470" y="2667"/>
                </a:lnTo>
                <a:lnTo>
                  <a:pt x="331089" y="4572"/>
                </a:lnTo>
                <a:lnTo>
                  <a:pt x="331978" y="5969"/>
                </a:lnTo>
                <a:lnTo>
                  <a:pt x="334137" y="6731"/>
                </a:lnTo>
                <a:lnTo>
                  <a:pt x="338963" y="8382"/>
                </a:lnTo>
                <a:lnTo>
                  <a:pt x="343281" y="10287"/>
                </a:lnTo>
                <a:lnTo>
                  <a:pt x="350901" y="14351"/>
                </a:lnTo>
                <a:lnTo>
                  <a:pt x="352806" y="18923"/>
                </a:lnTo>
                <a:lnTo>
                  <a:pt x="352806" y="54229"/>
                </a:lnTo>
                <a:lnTo>
                  <a:pt x="301244" y="54229"/>
                </a:lnTo>
                <a:lnTo>
                  <a:pt x="300228" y="54737"/>
                </a:lnTo>
                <a:lnTo>
                  <a:pt x="299593" y="54991"/>
                </a:lnTo>
                <a:lnTo>
                  <a:pt x="299339" y="55626"/>
                </a:lnTo>
                <a:lnTo>
                  <a:pt x="299339" y="58166"/>
                </a:lnTo>
                <a:lnTo>
                  <a:pt x="300228" y="59817"/>
                </a:lnTo>
                <a:lnTo>
                  <a:pt x="302133" y="61214"/>
                </a:lnTo>
                <a:lnTo>
                  <a:pt x="303911" y="62738"/>
                </a:lnTo>
                <a:lnTo>
                  <a:pt x="306070" y="63373"/>
                </a:lnTo>
                <a:lnTo>
                  <a:pt x="352806" y="63373"/>
                </a:lnTo>
                <a:lnTo>
                  <a:pt x="352806" y="107950"/>
                </a:lnTo>
                <a:lnTo>
                  <a:pt x="353187" y="109347"/>
                </a:lnTo>
                <a:lnTo>
                  <a:pt x="354044" y="110363"/>
                </a:lnTo>
                <a:lnTo>
                  <a:pt x="354711" y="111252"/>
                </a:lnTo>
                <a:lnTo>
                  <a:pt x="355854" y="111633"/>
                </a:lnTo>
                <a:lnTo>
                  <a:pt x="360680" y="111633"/>
                </a:lnTo>
                <a:lnTo>
                  <a:pt x="363093" y="110363"/>
                </a:lnTo>
                <a:lnTo>
                  <a:pt x="364871" y="107823"/>
                </a:lnTo>
                <a:lnTo>
                  <a:pt x="366649" y="105410"/>
                </a:lnTo>
                <a:lnTo>
                  <a:pt x="367434" y="102155"/>
                </a:lnTo>
                <a:lnTo>
                  <a:pt x="367538" y="21590"/>
                </a:lnTo>
                <a:lnTo>
                  <a:pt x="368681" y="5080"/>
                </a:lnTo>
                <a:lnTo>
                  <a:pt x="335534" y="127"/>
                </a:lnTo>
                <a:lnTo>
                  <a:pt x="334899" y="0"/>
                </a:lnTo>
                <a:close/>
              </a:path>
              <a:path w="368935" h="216535">
                <a:moveTo>
                  <a:pt x="293878" y="14478"/>
                </a:moveTo>
                <a:lnTo>
                  <a:pt x="292481" y="14478"/>
                </a:lnTo>
                <a:lnTo>
                  <a:pt x="291846" y="14605"/>
                </a:lnTo>
                <a:lnTo>
                  <a:pt x="291338" y="14859"/>
                </a:lnTo>
                <a:lnTo>
                  <a:pt x="290703" y="15240"/>
                </a:lnTo>
                <a:lnTo>
                  <a:pt x="286131" y="18415"/>
                </a:lnTo>
                <a:lnTo>
                  <a:pt x="285369" y="19050"/>
                </a:lnTo>
                <a:lnTo>
                  <a:pt x="284607" y="19431"/>
                </a:lnTo>
                <a:lnTo>
                  <a:pt x="282575" y="19812"/>
                </a:lnTo>
                <a:lnTo>
                  <a:pt x="209804" y="19812"/>
                </a:lnTo>
                <a:lnTo>
                  <a:pt x="209296" y="19939"/>
                </a:lnTo>
                <a:lnTo>
                  <a:pt x="208787" y="20193"/>
                </a:lnTo>
                <a:lnTo>
                  <a:pt x="208153" y="20574"/>
                </a:lnTo>
                <a:lnTo>
                  <a:pt x="208025" y="20828"/>
                </a:lnTo>
                <a:lnTo>
                  <a:pt x="207899" y="23622"/>
                </a:lnTo>
                <a:lnTo>
                  <a:pt x="208787" y="25273"/>
                </a:lnTo>
                <a:lnTo>
                  <a:pt x="210693" y="26670"/>
                </a:lnTo>
                <a:lnTo>
                  <a:pt x="212471" y="28194"/>
                </a:lnTo>
                <a:lnTo>
                  <a:pt x="214630" y="28956"/>
                </a:lnTo>
                <a:lnTo>
                  <a:pt x="311277" y="28956"/>
                </a:lnTo>
                <a:lnTo>
                  <a:pt x="312928" y="28448"/>
                </a:lnTo>
                <a:lnTo>
                  <a:pt x="313944" y="27686"/>
                </a:lnTo>
                <a:lnTo>
                  <a:pt x="314833" y="26797"/>
                </a:lnTo>
                <a:lnTo>
                  <a:pt x="315341" y="25781"/>
                </a:lnTo>
                <a:lnTo>
                  <a:pt x="315341" y="23368"/>
                </a:lnTo>
                <a:lnTo>
                  <a:pt x="314960" y="22352"/>
                </a:lnTo>
                <a:lnTo>
                  <a:pt x="313436" y="20828"/>
                </a:lnTo>
                <a:lnTo>
                  <a:pt x="312293" y="20193"/>
                </a:lnTo>
                <a:lnTo>
                  <a:pt x="310769" y="19812"/>
                </a:lnTo>
                <a:lnTo>
                  <a:pt x="294386" y="14605"/>
                </a:lnTo>
                <a:lnTo>
                  <a:pt x="293878" y="14478"/>
                </a:lnTo>
                <a:close/>
              </a:path>
              <a:path w="368935" h="216535">
                <a:moveTo>
                  <a:pt x="293116" y="14351"/>
                </a:moveTo>
                <a:lnTo>
                  <a:pt x="292862" y="14478"/>
                </a:lnTo>
                <a:lnTo>
                  <a:pt x="293497" y="14478"/>
                </a:lnTo>
                <a:lnTo>
                  <a:pt x="293116" y="14351"/>
                </a:lnTo>
                <a:close/>
              </a:path>
              <a:path w="368935" h="216535">
                <a:moveTo>
                  <a:pt x="135255" y="0"/>
                </a:moveTo>
                <a:lnTo>
                  <a:pt x="134747" y="0"/>
                </a:lnTo>
                <a:lnTo>
                  <a:pt x="134366" y="127"/>
                </a:lnTo>
                <a:lnTo>
                  <a:pt x="132969" y="254"/>
                </a:lnTo>
                <a:lnTo>
                  <a:pt x="132080" y="1143"/>
                </a:lnTo>
                <a:lnTo>
                  <a:pt x="131826" y="2667"/>
                </a:lnTo>
                <a:lnTo>
                  <a:pt x="131445" y="4572"/>
                </a:lnTo>
                <a:lnTo>
                  <a:pt x="132334" y="5969"/>
                </a:lnTo>
                <a:lnTo>
                  <a:pt x="134493" y="6731"/>
                </a:lnTo>
                <a:lnTo>
                  <a:pt x="139319" y="8382"/>
                </a:lnTo>
                <a:lnTo>
                  <a:pt x="143637" y="10287"/>
                </a:lnTo>
                <a:lnTo>
                  <a:pt x="151257" y="14351"/>
                </a:lnTo>
                <a:lnTo>
                  <a:pt x="153162" y="18923"/>
                </a:lnTo>
                <a:lnTo>
                  <a:pt x="153162" y="121666"/>
                </a:lnTo>
                <a:lnTo>
                  <a:pt x="153543" y="123063"/>
                </a:lnTo>
                <a:lnTo>
                  <a:pt x="154400" y="124079"/>
                </a:lnTo>
                <a:lnTo>
                  <a:pt x="155067" y="124968"/>
                </a:lnTo>
                <a:lnTo>
                  <a:pt x="156210" y="125349"/>
                </a:lnTo>
                <a:lnTo>
                  <a:pt x="161036" y="125349"/>
                </a:lnTo>
                <a:lnTo>
                  <a:pt x="163449" y="124079"/>
                </a:lnTo>
                <a:lnTo>
                  <a:pt x="165227" y="121539"/>
                </a:lnTo>
                <a:lnTo>
                  <a:pt x="167005" y="119126"/>
                </a:lnTo>
                <a:lnTo>
                  <a:pt x="167894" y="115443"/>
                </a:lnTo>
                <a:lnTo>
                  <a:pt x="167894" y="21590"/>
                </a:lnTo>
                <a:lnTo>
                  <a:pt x="169037" y="5080"/>
                </a:lnTo>
                <a:lnTo>
                  <a:pt x="135890" y="127"/>
                </a:lnTo>
                <a:lnTo>
                  <a:pt x="135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0676" y="3866134"/>
            <a:ext cx="888492" cy="216535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4220717" y="3866134"/>
            <a:ext cx="382270" cy="216535"/>
          </a:xfrm>
          <a:custGeom>
            <a:avLst/>
            <a:gdLst/>
            <a:ahLst/>
            <a:cxnLst/>
            <a:rect l="l" t="t" r="r" b="b"/>
            <a:pathLst>
              <a:path w="382270" h="216535">
                <a:moveTo>
                  <a:pt x="245364" y="153797"/>
                </a:moveTo>
                <a:lnTo>
                  <a:pt x="244983" y="153924"/>
                </a:lnTo>
                <a:lnTo>
                  <a:pt x="243586" y="154178"/>
                </a:lnTo>
                <a:lnTo>
                  <a:pt x="242697" y="154940"/>
                </a:lnTo>
                <a:lnTo>
                  <a:pt x="242443" y="156464"/>
                </a:lnTo>
                <a:lnTo>
                  <a:pt x="242062" y="158496"/>
                </a:lnTo>
                <a:lnTo>
                  <a:pt x="242951" y="159766"/>
                </a:lnTo>
                <a:lnTo>
                  <a:pt x="259207" y="172720"/>
                </a:lnTo>
                <a:lnTo>
                  <a:pt x="259207" y="197993"/>
                </a:lnTo>
                <a:lnTo>
                  <a:pt x="260731" y="202057"/>
                </a:lnTo>
                <a:lnTo>
                  <a:pt x="266319" y="208153"/>
                </a:lnTo>
                <a:lnTo>
                  <a:pt x="270256" y="209677"/>
                </a:lnTo>
                <a:lnTo>
                  <a:pt x="377698" y="209677"/>
                </a:lnTo>
                <a:lnTo>
                  <a:pt x="379349" y="209296"/>
                </a:lnTo>
                <a:lnTo>
                  <a:pt x="381254" y="207645"/>
                </a:lnTo>
                <a:lnTo>
                  <a:pt x="381762" y="206629"/>
                </a:lnTo>
                <a:lnTo>
                  <a:pt x="381762" y="204216"/>
                </a:lnTo>
                <a:lnTo>
                  <a:pt x="381381" y="203200"/>
                </a:lnTo>
                <a:lnTo>
                  <a:pt x="379857" y="201676"/>
                </a:lnTo>
                <a:lnTo>
                  <a:pt x="378714" y="201041"/>
                </a:lnTo>
                <a:lnTo>
                  <a:pt x="377190" y="200533"/>
                </a:lnTo>
                <a:lnTo>
                  <a:pt x="277622" y="200533"/>
                </a:lnTo>
                <a:lnTo>
                  <a:pt x="276225" y="200025"/>
                </a:lnTo>
                <a:lnTo>
                  <a:pt x="275209" y="198882"/>
                </a:lnTo>
                <a:lnTo>
                  <a:pt x="274320" y="197739"/>
                </a:lnTo>
                <a:lnTo>
                  <a:pt x="273939" y="195961"/>
                </a:lnTo>
                <a:lnTo>
                  <a:pt x="273939" y="175387"/>
                </a:lnTo>
                <a:lnTo>
                  <a:pt x="275082" y="159004"/>
                </a:lnTo>
                <a:lnTo>
                  <a:pt x="246507" y="153924"/>
                </a:lnTo>
                <a:lnTo>
                  <a:pt x="245872" y="153924"/>
                </a:lnTo>
                <a:lnTo>
                  <a:pt x="245364" y="153797"/>
                </a:lnTo>
                <a:close/>
              </a:path>
              <a:path w="382270" h="216535">
                <a:moveTo>
                  <a:pt x="360299" y="195199"/>
                </a:moveTo>
                <a:lnTo>
                  <a:pt x="359537" y="195199"/>
                </a:lnTo>
                <a:lnTo>
                  <a:pt x="358267" y="195453"/>
                </a:lnTo>
                <a:lnTo>
                  <a:pt x="357759" y="195707"/>
                </a:lnTo>
                <a:lnTo>
                  <a:pt x="357124" y="195961"/>
                </a:lnTo>
                <a:lnTo>
                  <a:pt x="349631" y="200533"/>
                </a:lnTo>
                <a:lnTo>
                  <a:pt x="377190" y="200533"/>
                </a:lnTo>
                <a:lnTo>
                  <a:pt x="361188" y="195580"/>
                </a:lnTo>
                <a:lnTo>
                  <a:pt x="360299" y="195199"/>
                </a:lnTo>
                <a:close/>
              </a:path>
              <a:path w="382270" h="216535">
                <a:moveTo>
                  <a:pt x="367665" y="100203"/>
                </a:moveTo>
                <a:lnTo>
                  <a:pt x="352933" y="100203"/>
                </a:lnTo>
                <a:lnTo>
                  <a:pt x="352933" y="131953"/>
                </a:lnTo>
                <a:lnTo>
                  <a:pt x="294513" y="131953"/>
                </a:lnTo>
                <a:lnTo>
                  <a:pt x="293497" y="132461"/>
                </a:lnTo>
                <a:lnTo>
                  <a:pt x="292862" y="132715"/>
                </a:lnTo>
                <a:lnTo>
                  <a:pt x="292608" y="133350"/>
                </a:lnTo>
                <a:lnTo>
                  <a:pt x="292676" y="136017"/>
                </a:lnTo>
                <a:lnTo>
                  <a:pt x="293497" y="137541"/>
                </a:lnTo>
                <a:lnTo>
                  <a:pt x="295402" y="138938"/>
                </a:lnTo>
                <a:lnTo>
                  <a:pt x="297180" y="140462"/>
                </a:lnTo>
                <a:lnTo>
                  <a:pt x="299339" y="141097"/>
                </a:lnTo>
                <a:lnTo>
                  <a:pt x="352933" y="141097"/>
                </a:lnTo>
                <a:lnTo>
                  <a:pt x="353002" y="158496"/>
                </a:lnTo>
                <a:lnTo>
                  <a:pt x="353314" y="159639"/>
                </a:lnTo>
                <a:lnTo>
                  <a:pt x="354171" y="160655"/>
                </a:lnTo>
                <a:lnTo>
                  <a:pt x="354838" y="161544"/>
                </a:lnTo>
                <a:lnTo>
                  <a:pt x="355981" y="161925"/>
                </a:lnTo>
                <a:lnTo>
                  <a:pt x="360807" y="161925"/>
                </a:lnTo>
                <a:lnTo>
                  <a:pt x="363220" y="160655"/>
                </a:lnTo>
                <a:lnTo>
                  <a:pt x="364998" y="158115"/>
                </a:lnTo>
                <a:lnTo>
                  <a:pt x="366776" y="155702"/>
                </a:lnTo>
                <a:lnTo>
                  <a:pt x="367665" y="152019"/>
                </a:lnTo>
                <a:lnTo>
                  <a:pt x="367665" y="100203"/>
                </a:lnTo>
                <a:close/>
              </a:path>
              <a:path w="382270" h="216535">
                <a:moveTo>
                  <a:pt x="264795" y="113665"/>
                </a:moveTo>
                <a:lnTo>
                  <a:pt x="250062" y="113665"/>
                </a:lnTo>
                <a:lnTo>
                  <a:pt x="250062" y="142240"/>
                </a:lnTo>
                <a:lnTo>
                  <a:pt x="250444" y="143637"/>
                </a:lnTo>
                <a:lnTo>
                  <a:pt x="251301" y="144653"/>
                </a:lnTo>
                <a:lnTo>
                  <a:pt x="251968" y="145542"/>
                </a:lnTo>
                <a:lnTo>
                  <a:pt x="253111" y="145923"/>
                </a:lnTo>
                <a:lnTo>
                  <a:pt x="257937" y="145923"/>
                </a:lnTo>
                <a:lnTo>
                  <a:pt x="260350" y="144653"/>
                </a:lnTo>
                <a:lnTo>
                  <a:pt x="262128" y="142113"/>
                </a:lnTo>
                <a:lnTo>
                  <a:pt x="263906" y="139700"/>
                </a:lnTo>
                <a:lnTo>
                  <a:pt x="264795" y="136017"/>
                </a:lnTo>
                <a:lnTo>
                  <a:pt x="264795" y="113665"/>
                </a:lnTo>
                <a:close/>
              </a:path>
              <a:path w="382270" h="216535">
                <a:moveTo>
                  <a:pt x="335026" y="0"/>
                </a:moveTo>
                <a:lnTo>
                  <a:pt x="334518" y="0"/>
                </a:lnTo>
                <a:lnTo>
                  <a:pt x="334137" y="127"/>
                </a:lnTo>
                <a:lnTo>
                  <a:pt x="332740" y="254"/>
                </a:lnTo>
                <a:lnTo>
                  <a:pt x="331851" y="1143"/>
                </a:lnTo>
                <a:lnTo>
                  <a:pt x="331597" y="2667"/>
                </a:lnTo>
                <a:lnTo>
                  <a:pt x="331216" y="4572"/>
                </a:lnTo>
                <a:lnTo>
                  <a:pt x="332105" y="5969"/>
                </a:lnTo>
                <a:lnTo>
                  <a:pt x="334264" y="6731"/>
                </a:lnTo>
                <a:lnTo>
                  <a:pt x="339090" y="8382"/>
                </a:lnTo>
                <a:lnTo>
                  <a:pt x="343408" y="10287"/>
                </a:lnTo>
                <a:lnTo>
                  <a:pt x="351028" y="14351"/>
                </a:lnTo>
                <a:lnTo>
                  <a:pt x="352933" y="18923"/>
                </a:lnTo>
                <a:lnTo>
                  <a:pt x="352933" y="91313"/>
                </a:lnTo>
                <a:lnTo>
                  <a:pt x="312293" y="101219"/>
                </a:lnTo>
                <a:lnTo>
                  <a:pt x="264922" y="104521"/>
                </a:lnTo>
                <a:lnTo>
                  <a:pt x="198501" y="104521"/>
                </a:lnTo>
                <a:lnTo>
                  <a:pt x="197485" y="105029"/>
                </a:lnTo>
                <a:lnTo>
                  <a:pt x="196850" y="105283"/>
                </a:lnTo>
                <a:lnTo>
                  <a:pt x="196596" y="105918"/>
                </a:lnTo>
                <a:lnTo>
                  <a:pt x="196596" y="108458"/>
                </a:lnTo>
                <a:lnTo>
                  <a:pt x="197485" y="110109"/>
                </a:lnTo>
                <a:lnTo>
                  <a:pt x="199408" y="111521"/>
                </a:lnTo>
                <a:lnTo>
                  <a:pt x="201168" y="113030"/>
                </a:lnTo>
                <a:lnTo>
                  <a:pt x="203327" y="113665"/>
                </a:lnTo>
                <a:lnTo>
                  <a:pt x="264922" y="113665"/>
                </a:lnTo>
                <a:lnTo>
                  <a:pt x="312293" y="109855"/>
                </a:lnTo>
                <a:lnTo>
                  <a:pt x="352933" y="100203"/>
                </a:lnTo>
                <a:lnTo>
                  <a:pt x="367665" y="100203"/>
                </a:lnTo>
                <a:lnTo>
                  <a:pt x="367744" y="20447"/>
                </a:lnTo>
                <a:lnTo>
                  <a:pt x="368808" y="5080"/>
                </a:lnTo>
                <a:lnTo>
                  <a:pt x="335661" y="127"/>
                </a:lnTo>
                <a:lnTo>
                  <a:pt x="335026" y="0"/>
                </a:lnTo>
                <a:close/>
              </a:path>
              <a:path w="382270" h="216535">
                <a:moveTo>
                  <a:pt x="260604" y="11557"/>
                </a:moveTo>
                <a:lnTo>
                  <a:pt x="221589" y="29358"/>
                </a:lnTo>
                <a:lnTo>
                  <a:pt x="214249" y="51308"/>
                </a:lnTo>
                <a:lnTo>
                  <a:pt x="215060" y="59211"/>
                </a:lnTo>
                <a:lnTo>
                  <a:pt x="242252" y="88169"/>
                </a:lnTo>
                <a:lnTo>
                  <a:pt x="260604" y="91059"/>
                </a:lnTo>
                <a:lnTo>
                  <a:pt x="270341" y="90340"/>
                </a:lnTo>
                <a:lnTo>
                  <a:pt x="279161" y="88169"/>
                </a:lnTo>
                <a:lnTo>
                  <a:pt x="287053" y="84522"/>
                </a:lnTo>
                <a:lnTo>
                  <a:pt x="290917" y="81661"/>
                </a:lnTo>
                <a:lnTo>
                  <a:pt x="250698" y="81661"/>
                </a:lnTo>
                <a:lnTo>
                  <a:pt x="242951" y="78740"/>
                </a:lnTo>
                <a:lnTo>
                  <a:pt x="236982" y="72644"/>
                </a:lnTo>
                <a:lnTo>
                  <a:pt x="231012" y="66675"/>
                </a:lnTo>
                <a:lnTo>
                  <a:pt x="227965" y="59436"/>
                </a:lnTo>
                <a:lnTo>
                  <a:pt x="227965" y="42545"/>
                </a:lnTo>
                <a:lnTo>
                  <a:pt x="231012" y="35306"/>
                </a:lnTo>
                <a:lnTo>
                  <a:pt x="242951" y="23368"/>
                </a:lnTo>
                <a:lnTo>
                  <a:pt x="250698" y="20447"/>
                </a:lnTo>
                <a:lnTo>
                  <a:pt x="290231" y="20447"/>
                </a:lnTo>
                <a:lnTo>
                  <a:pt x="287053" y="18093"/>
                </a:lnTo>
                <a:lnTo>
                  <a:pt x="279161" y="14446"/>
                </a:lnTo>
                <a:lnTo>
                  <a:pt x="270341" y="12275"/>
                </a:lnTo>
                <a:lnTo>
                  <a:pt x="260604" y="11557"/>
                </a:lnTo>
                <a:close/>
              </a:path>
              <a:path w="382270" h="216535">
                <a:moveTo>
                  <a:pt x="290231" y="20447"/>
                </a:moveTo>
                <a:lnTo>
                  <a:pt x="269621" y="20447"/>
                </a:lnTo>
                <a:lnTo>
                  <a:pt x="277368" y="23368"/>
                </a:lnTo>
                <a:lnTo>
                  <a:pt x="283359" y="29358"/>
                </a:lnTo>
                <a:lnTo>
                  <a:pt x="289433" y="35306"/>
                </a:lnTo>
                <a:lnTo>
                  <a:pt x="292354" y="42545"/>
                </a:lnTo>
                <a:lnTo>
                  <a:pt x="292354" y="59436"/>
                </a:lnTo>
                <a:lnTo>
                  <a:pt x="289433" y="66675"/>
                </a:lnTo>
                <a:lnTo>
                  <a:pt x="283337" y="72644"/>
                </a:lnTo>
                <a:lnTo>
                  <a:pt x="277368" y="78740"/>
                </a:lnTo>
                <a:lnTo>
                  <a:pt x="269621" y="81661"/>
                </a:lnTo>
                <a:lnTo>
                  <a:pt x="290917" y="81661"/>
                </a:lnTo>
                <a:lnTo>
                  <a:pt x="307086" y="51308"/>
                </a:lnTo>
                <a:lnTo>
                  <a:pt x="306256" y="43404"/>
                </a:lnTo>
                <a:lnTo>
                  <a:pt x="303784" y="36083"/>
                </a:lnTo>
                <a:lnTo>
                  <a:pt x="299671" y="29337"/>
                </a:lnTo>
                <a:lnTo>
                  <a:pt x="294005" y="23241"/>
                </a:lnTo>
                <a:lnTo>
                  <a:pt x="290231" y="20447"/>
                </a:lnTo>
                <a:close/>
              </a:path>
              <a:path w="382270" h="216535">
                <a:moveTo>
                  <a:pt x="154812" y="138430"/>
                </a:moveTo>
                <a:lnTo>
                  <a:pt x="154178" y="138430"/>
                </a:lnTo>
                <a:lnTo>
                  <a:pt x="153670" y="138557"/>
                </a:lnTo>
                <a:lnTo>
                  <a:pt x="153162" y="138557"/>
                </a:lnTo>
                <a:lnTo>
                  <a:pt x="152527" y="138811"/>
                </a:lnTo>
                <a:lnTo>
                  <a:pt x="151765" y="139065"/>
                </a:lnTo>
                <a:lnTo>
                  <a:pt x="149733" y="139954"/>
                </a:lnTo>
                <a:lnTo>
                  <a:pt x="148971" y="140335"/>
                </a:lnTo>
                <a:lnTo>
                  <a:pt x="148336" y="140589"/>
                </a:lnTo>
                <a:lnTo>
                  <a:pt x="147828" y="140716"/>
                </a:lnTo>
                <a:lnTo>
                  <a:pt x="147447" y="140843"/>
                </a:lnTo>
                <a:lnTo>
                  <a:pt x="146812" y="140970"/>
                </a:lnTo>
                <a:lnTo>
                  <a:pt x="44577" y="140970"/>
                </a:lnTo>
                <a:lnTo>
                  <a:pt x="44069" y="141097"/>
                </a:lnTo>
                <a:lnTo>
                  <a:pt x="43561" y="141351"/>
                </a:lnTo>
                <a:lnTo>
                  <a:pt x="42926" y="141732"/>
                </a:lnTo>
                <a:lnTo>
                  <a:pt x="42672" y="142240"/>
                </a:lnTo>
                <a:lnTo>
                  <a:pt x="42672" y="144780"/>
                </a:lnTo>
                <a:lnTo>
                  <a:pt x="43561" y="146431"/>
                </a:lnTo>
                <a:lnTo>
                  <a:pt x="45466" y="147828"/>
                </a:lnTo>
                <a:lnTo>
                  <a:pt x="47244" y="149352"/>
                </a:lnTo>
                <a:lnTo>
                  <a:pt x="49403" y="150114"/>
                </a:lnTo>
                <a:lnTo>
                  <a:pt x="153289" y="150114"/>
                </a:lnTo>
                <a:lnTo>
                  <a:pt x="153289" y="212979"/>
                </a:lnTo>
                <a:lnTo>
                  <a:pt x="153670" y="214249"/>
                </a:lnTo>
                <a:lnTo>
                  <a:pt x="154432" y="215265"/>
                </a:lnTo>
                <a:lnTo>
                  <a:pt x="155194" y="216154"/>
                </a:lnTo>
                <a:lnTo>
                  <a:pt x="156337" y="216535"/>
                </a:lnTo>
                <a:lnTo>
                  <a:pt x="161162" y="216535"/>
                </a:lnTo>
                <a:lnTo>
                  <a:pt x="168079" y="149352"/>
                </a:lnTo>
                <a:lnTo>
                  <a:pt x="168656" y="141859"/>
                </a:lnTo>
                <a:lnTo>
                  <a:pt x="155448" y="138684"/>
                </a:lnTo>
                <a:lnTo>
                  <a:pt x="154812" y="138430"/>
                </a:lnTo>
                <a:close/>
              </a:path>
              <a:path w="382270" h="216535">
                <a:moveTo>
                  <a:pt x="75437" y="31242"/>
                </a:moveTo>
                <a:lnTo>
                  <a:pt x="58928" y="31242"/>
                </a:lnTo>
                <a:lnTo>
                  <a:pt x="55784" y="42838"/>
                </a:lnTo>
                <a:lnTo>
                  <a:pt x="51117" y="54387"/>
                </a:lnTo>
                <a:lnTo>
                  <a:pt x="28612" y="88463"/>
                </a:lnTo>
                <a:lnTo>
                  <a:pt x="508" y="118872"/>
                </a:lnTo>
                <a:lnTo>
                  <a:pt x="127" y="119634"/>
                </a:lnTo>
                <a:lnTo>
                  <a:pt x="63" y="121158"/>
                </a:lnTo>
                <a:lnTo>
                  <a:pt x="0" y="121666"/>
                </a:lnTo>
                <a:lnTo>
                  <a:pt x="127" y="122555"/>
                </a:lnTo>
                <a:lnTo>
                  <a:pt x="635" y="123317"/>
                </a:lnTo>
                <a:lnTo>
                  <a:pt x="1397" y="124206"/>
                </a:lnTo>
                <a:lnTo>
                  <a:pt x="2286" y="124714"/>
                </a:lnTo>
                <a:lnTo>
                  <a:pt x="4318" y="124714"/>
                </a:lnTo>
                <a:lnTo>
                  <a:pt x="39750" y="94241"/>
                </a:lnTo>
                <a:lnTo>
                  <a:pt x="58039" y="70739"/>
                </a:lnTo>
                <a:lnTo>
                  <a:pt x="72089" y="70739"/>
                </a:lnTo>
                <a:lnTo>
                  <a:pt x="62865" y="63246"/>
                </a:lnTo>
                <a:lnTo>
                  <a:pt x="65532" y="58166"/>
                </a:lnTo>
                <a:lnTo>
                  <a:pt x="68072" y="52959"/>
                </a:lnTo>
                <a:lnTo>
                  <a:pt x="70231" y="47625"/>
                </a:lnTo>
                <a:lnTo>
                  <a:pt x="72517" y="42291"/>
                </a:lnTo>
                <a:lnTo>
                  <a:pt x="74168" y="36830"/>
                </a:lnTo>
                <a:lnTo>
                  <a:pt x="75437" y="31242"/>
                </a:lnTo>
                <a:close/>
              </a:path>
              <a:path w="382270" h="216535">
                <a:moveTo>
                  <a:pt x="72089" y="70739"/>
                </a:moveTo>
                <a:lnTo>
                  <a:pt x="58039" y="70739"/>
                </a:lnTo>
                <a:lnTo>
                  <a:pt x="109474" y="122682"/>
                </a:lnTo>
                <a:lnTo>
                  <a:pt x="111125" y="123190"/>
                </a:lnTo>
                <a:lnTo>
                  <a:pt x="115316" y="122936"/>
                </a:lnTo>
                <a:lnTo>
                  <a:pt x="116205" y="121158"/>
                </a:lnTo>
                <a:lnTo>
                  <a:pt x="115951" y="114300"/>
                </a:lnTo>
                <a:lnTo>
                  <a:pt x="72089" y="70739"/>
                </a:lnTo>
                <a:close/>
              </a:path>
              <a:path w="382270" h="216535">
                <a:moveTo>
                  <a:pt x="94361" y="16764"/>
                </a:moveTo>
                <a:lnTo>
                  <a:pt x="92964" y="16764"/>
                </a:lnTo>
                <a:lnTo>
                  <a:pt x="92329" y="16891"/>
                </a:lnTo>
                <a:lnTo>
                  <a:pt x="91821" y="17145"/>
                </a:lnTo>
                <a:lnTo>
                  <a:pt x="91186" y="17526"/>
                </a:lnTo>
                <a:lnTo>
                  <a:pt x="86614" y="20701"/>
                </a:lnTo>
                <a:lnTo>
                  <a:pt x="85852" y="21336"/>
                </a:lnTo>
                <a:lnTo>
                  <a:pt x="85090" y="21717"/>
                </a:lnTo>
                <a:lnTo>
                  <a:pt x="83058" y="22098"/>
                </a:lnTo>
                <a:lnTo>
                  <a:pt x="10287" y="22098"/>
                </a:lnTo>
                <a:lnTo>
                  <a:pt x="9779" y="22225"/>
                </a:lnTo>
                <a:lnTo>
                  <a:pt x="9271" y="22479"/>
                </a:lnTo>
                <a:lnTo>
                  <a:pt x="8636" y="22860"/>
                </a:lnTo>
                <a:lnTo>
                  <a:pt x="8509" y="23114"/>
                </a:lnTo>
                <a:lnTo>
                  <a:pt x="8382" y="25908"/>
                </a:lnTo>
                <a:lnTo>
                  <a:pt x="9271" y="27559"/>
                </a:lnTo>
                <a:lnTo>
                  <a:pt x="11176" y="28956"/>
                </a:lnTo>
                <a:lnTo>
                  <a:pt x="12954" y="30480"/>
                </a:lnTo>
                <a:lnTo>
                  <a:pt x="15112" y="31242"/>
                </a:lnTo>
                <a:lnTo>
                  <a:pt x="111760" y="31242"/>
                </a:lnTo>
                <a:lnTo>
                  <a:pt x="113411" y="30734"/>
                </a:lnTo>
                <a:lnTo>
                  <a:pt x="114427" y="29972"/>
                </a:lnTo>
                <a:lnTo>
                  <a:pt x="115316" y="29083"/>
                </a:lnTo>
                <a:lnTo>
                  <a:pt x="115824" y="28067"/>
                </a:lnTo>
                <a:lnTo>
                  <a:pt x="115824" y="25654"/>
                </a:lnTo>
                <a:lnTo>
                  <a:pt x="115443" y="24638"/>
                </a:lnTo>
                <a:lnTo>
                  <a:pt x="113919" y="23114"/>
                </a:lnTo>
                <a:lnTo>
                  <a:pt x="112776" y="22479"/>
                </a:lnTo>
                <a:lnTo>
                  <a:pt x="111252" y="22098"/>
                </a:lnTo>
                <a:lnTo>
                  <a:pt x="94869" y="16891"/>
                </a:lnTo>
                <a:lnTo>
                  <a:pt x="94361" y="16764"/>
                </a:lnTo>
                <a:close/>
              </a:path>
              <a:path w="382270" h="216535">
                <a:moveTo>
                  <a:pt x="93599" y="16637"/>
                </a:moveTo>
                <a:lnTo>
                  <a:pt x="93345" y="16764"/>
                </a:lnTo>
                <a:lnTo>
                  <a:pt x="93980" y="16764"/>
                </a:lnTo>
                <a:lnTo>
                  <a:pt x="93599" y="16637"/>
                </a:lnTo>
                <a:close/>
              </a:path>
              <a:path w="382270" h="216535">
                <a:moveTo>
                  <a:pt x="135382" y="0"/>
                </a:moveTo>
                <a:lnTo>
                  <a:pt x="134874" y="0"/>
                </a:lnTo>
                <a:lnTo>
                  <a:pt x="134493" y="127"/>
                </a:lnTo>
                <a:lnTo>
                  <a:pt x="133096" y="254"/>
                </a:lnTo>
                <a:lnTo>
                  <a:pt x="132207" y="1143"/>
                </a:lnTo>
                <a:lnTo>
                  <a:pt x="131953" y="2667"/>
                </a:lnTo>
                <a:lnTo>
                  <a:pt x="131572" y="4572"/>
                </a:lnTo>
                <a:lnTo>
                  <a:pt x="132461" y="5969"/>
                </a:lnTo>
                <a:lnTo>
                  <a:pt x="134620" y="6731"/>
                </a:lnTo>
                <a:lnTo>
                  <a:pt x="139446" y="8382"/>
                </a:lnTo>
                <a:lnTo>
                  <a:pt x="143764" y="10287"/>
                </a:lnTo>
                <a:lnTo>
                  <a:pt x="151384" y="14351"/>
                </a:lnTo>
                <a:lnTo>
                  <a:pt x="153289" y="18923"/>
                </a:lnTo>
                <a:lnTo>
                  <a:pt x="153289" y="121666"/>
                </a:lnTo>
                <a:lnTo>
                  <a:pt x="153670" y="123063"/>
                </a:lnTo>
                <a:lnTo>
                  <a:pt x="154527" y="124079"/>
                </a:lnTo>
                <a:lnTo>
                  <a:pt x="155194" y="124968"/>
                </a:lnTo>
                <a:lnTo>
                  <a:pt x="156337" y="125349"/>
                </a:lnTo>
                <a:lnTo>
                  <a:pt x="161162" y="125349"/>
                </a:lnTo>
                <a:lnTo>
                  <a:pt x="163576" y="124079"/>
                </a:lnTo>
                <a:lnTo>
                  <a:pt x="165354" y="121539"/>
                </a:lnTo>
                <a:lnTo>
                  <a:pt x="167132" y="119126"/>
                </a:lnTo>
                <a:lnTo>
                  <a:pt x="168021" y="115443"/>
                </a:lnTo>
                <a:lnTo>
                  <a:pt x="168021" y="21590"/>
                </a:lnTo>
                <a:lnTo>
                  <a:pt x="169164" y="5080"/>
                </a:lnTo>
                <a:lnTo>
                  <a:pt x="136017" y="127"/>
                </a:lnTo>
                <a:lnTo>
                  <a:pt x="1353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58105" y="3869690"/>
            <a:ext cx="407670" cy="208915"/>
          </a:xfrm>
          <a:custGeom>
            <a:avLst/>
            <a:gdLst/>
            <a:ahLst/>
            <a:cxnLst/>
            <a:rect l="l" t="t" r="r" b="b"/>
            <a:pathLst>
              <a:path w="407670" h="208914">
                <a:moveTo>
                  <a:pt x="265557" y="174117"/>
                </a:moveTo>
                <a:lnTo>
                  <a:pt x="250825" y="174117"/>
                </a:lnTo>
                <a:lnTo>
                  <a:pt x="250825" y="196977"/>
                </a:lnTo>
                <a:lnTo>
                  <a:pt x="252349" y="200787"/>
                </a:lnTo>
                <a:lnTo>
                  <a:pt x="257937" y="207137"/>
                </a:lnTo>
                <a:lnTo>
                  <a:pt x="261874" y="208407"/>
                </a:lnTo>
                <a:lnTo>
                  <a:pt x="368681" y="208407"/>
                </a:lnTo>
                <a:lnTo>
                  <a:pt x="370586" y="207137"/>
                </a:lnTo>
                <a:lnTo>
                  <a:pt x="371094" y="205867"/>
                </a:lnTo>
                <a:lnTo>
                  <a:pt x="371094" y="203327"/>
                </a:lnTo>
                <a:lnTo>
                  <a:pt x="370713" y="202057"/>
                </a:lnTo>
                <a:lnTo>
                  <a:pt x="369189" y="200787"/>
                </a:lnTo>
                <a:lnTo>
                  <a:pt x="368046" y="200787"/>
                </a:lnTo>
                <a:lnTo>
                  <a:pt x="366522" y="199517"/>
                </a:lnTo>
                <a:lnTo>
                  <a:pt x="267843" y="199517"/>
                </a:lnTo>
                <a:lnTo>
                  <a:pt x="266827" y="198247"/>
                </a:lnTo>
                <a:lnTo>
                  <a:pt x="265938" y="196977"/>
                </a:lnTo>
                <a:lnTo>
                  <a:pt x="265557" y="195707"/>
                </a:lnTo>
                <a:lnTo>
                  <a:pt x="265557" y="174117"/>
                </a:lnTo>
                <a:close/>
              </a:path>
              <a:path w="407670" h="208914">
                <a:moveTo>
                  <a:pt x="350520" y="194437"/>
                </a:moveTo>
                <a:lnTo>
                  <a:pt x="347091" y="194437"/>
                </a:lnTo>
                <a:lnTo>
                  <a:pt x="346456" y="195707"/>
                </a:lnTo>
                <a:lnTo>
                  <a:pt x="341884" y="198247"/>
                </a:lnTo>
                <a:lnTo>
                  <a:pt x="341122" y="199517"/>
                </a:lnTo>
                <a:lnTo>
                  <a:pt x="366522" y="199517"/>
                </a:lnTo>
                <a:lnTo>
                  <a:pt x="350520" y="194437"/>
                </a:lnTo>
                <a:close/>
              </a:path>
              <a:path w="407670" h="208914">
                <a:moveTo>
                  <a:pt x="182880" y="162687"/>
                </a:moveTo>
                <a:lnTo>
                  <a:pt x="178816" y="162687"/>
                </a:lnTo>
                <a:lnTo>
                  <a:pt x="174244" y="166497"/>
                </a:lnTo>
                <a:lnTo>
                  <a:pt x="173482" y="166497"/>
                </a:lnTo>
                <a:lnTo>
                  <a:pt x="172720" y="167767"/>
                </a:lnTo>
                <a:lnTo>
                  <a:pt x="889" y="167767"/>
                </a:lnTo>
                <a:lnTo>
                  <a:pt x="254" y="169037"/>
                </a:lnTo>
                <a:lnTo>
                  <a:pt x="0" y="169037"/>
                </a:lnTo>
                <a:lnTo>
                  <a:pt x="0" y="171577"/>
                </a:lnTo>
                <a:lnTo>
                  <a:pt x="889" y="172847"/>
                </a:lnTo>
                <a:lnTo>
                  <a:pt x="2794" y="174117"/>
                </a:lnTo>
                <a:lnTo>
                  <a:pt x="4572" y="176657"/>
                </a:lnTo>
                <a:lnTo>
                  <a:pt x="205613" y="176657"/>
                </a:lnTo>
                <a:lnTo>
                  <a:pt x="206629" y="175387"/>
                </a:lnTo>
                <a:lnTo>
                  <a:pt x="207518" y="174117"/>
                </a:lnTo>
                <a:lnTo>
                  <a:pt x="208026" y="174117"/>
                </a:lnTo>
                <a:lnTo>
                  <a:pt x="208026" y="171577"/>
                </a:lnTo>
                <a:lnTo>
                  <a:pt x="207645" y="170307"/>
                </a:lnTo>
                <a:lnTo>
                  <a:pt x="206121" y="169037"/>
                </a:lnTo>
                <a:lnTo>
                  <a:pt x="204978" y="167767"/>
                </a:lnTo>
                <a:lnTo>
                  <a:pt x="182880" y="162687"/>
                </a:lnTo>
                <a:close/>
              </a:path>
              <a:path w="407670" h="208914">
                <a:moveTo>
                  <a:pt x="346710" y="130937"/>
                </a:moveTo>
                <a:lnTo>
                  <a:pt x="343789" y="130937"/>
                </a:lnTo>
                <a:lnTo>
                  <a:pt x="343027" y="132207"/>
                </a:lnTo>
                <a:lnTo>
                  <a:pt x="340995" y="132207"/>
                </a:lnTo>
                <a:lnTo>
                  <a:pt x="340233" y="133477"/>
                </a:lnTo>
                <a:lnTo>
                  <a:pt x="246253" y="133477"/>
                </a:lnTo>
                <a:lnTo>
                  <a:pt x="245618" y="134747"/>
                </a:lnTo>
                <a:lnTo>
                  <a:pt x="245364" y="134747"/>
                </a:lnTo>
                <a:lnTo>
                  <a:pt x="245364" y="137287"/>
                </a:lnTo>
                <a:lnTo>
                  <a:pt x="246253" y="138557"/>
                </a:lnTo>
                <a:lnTo>
                  <a:pt x="248158" y="141097"/>
                </a:lnTo>
                <a:lnTo>
                  <a:pt x="249936" y="142367"/>
                </a:lnTo>
                <a:lnTo>
                  <a:pt x="344551" y="142367"/>
                </a:lnTo>
                <a:lnTo>
                  <a:pt x="344551" y="165227"/>
                </a:lnTo>
                <a:lnTo>
                  <a:pt x="242697" y="165227"/>
                </a:lnTo>
                <a:lnTo>
                  <a:pt x="241681" y="166497"/>
                </a:lnTo>
                <a:lnTo>
                  <a:pt x="240792" y="166497"/>
                </a:lnTo>
                <a:lnTo>
                  <a:pt x="240792" y="169037"/>
                </a:lnTo>
                <a:lnTo>
                  <a:pt x="241681" y="171577"/>
                </a:lnTo>
                <a:lnTo>
                  <a:pt x="243586" y="172847"/>
                </a:lnTo>
                <a:lnTo>
                  <a:pt x="245364" y="174117"/>
                </a:lnTo>
                <a:lnTo>
                  <a:pt x="359283" y="174117"/>
                </a:lnTo>
                <a:lnTo>
                  <a:pt x="359388" y="141097"/>
                </a:lnTo>
                <a:lnTo>
                  <a:pt x="359918" y="134747"/>
                </a:lnTo>
                <a:lnTo>
                  <a:pt x="346710" y="130937"/>
                </a:lnTo>
                <a:close/>
              </a:path>
              <a:path w="407670" h="208914">
                <a:moveTo>
                  <a:pt x="103632" y="62357"/>
                </a:moveTo>
                <a:lnTo>
                  <a:pt x="65913" y="73787"/>
                </a:lnTo>
                <a:lnTo>
                  <a:pt x="51181" y="99187"/>
                </a:lnTo>
                <a:lnTo>
                  <a:pt x="52157" y="106807"/>
                </a:lnTo>
                <a:lnTo>
                  <a:pt x="80946" y="132207"/>
                </a:lnTo>
                <a:lnTo>
                  <a:pt x="96901" y="136017"/>
                </a:lnTo>
                <a:lnTo>
                  <a:pt x="96901" y="167767"/>
                </a:lnTo>
                <a:lnTo>
                  <a:pt x="111633" y="167767"/>
                </a:lnTo>
                <a:lnTo>
                  <a:pt x="111633" y="134747"/>
                </a:lnTo>
                <a:lnTo>
                  <a:pt x="117250" y="133477"/>
                </a:lnTo>
                <a:lnTo>
                  <a:pt x="123237" y="132207"/>
                </a:lnTo>
                <a:lnTo>
                  <a:pt x="129581" y="129667"/>
                </a:lnTo>
                <a:lnTo>
                  <a:pt x="136271" y="127127"/>
                </a:lnTo>
                <a:lnTo>
                  <a:pt x="103632" y="127127"/>
                </a:lnTo>
                <a:lnTo>
                  <a:pt x="84897" y="123317"/>
                </a:lnTo>
                <a:lnTo>
                  <a:pt x="78613" y="119507"/>
                </a:lnTo>
                <a:lnTo>
                  <a:pt x="70104" y="115697"/>
                </a:lnTo>
                <a:lnTo>
                  <a:pt x="65913" y="108077"/>
                </a:lnTo>
                <a:lnTo>
                  <a:pt x="65913" y="91567"/>
                </a:lnTo>
                <a:lnTo>
                  <a:pt x="95942" y="72517"/>
                </a:lnTo>
                <a:lnTo>
                  <a:pt x="139984" y="72517"/>
                </a:lnTo>
                <a:lnTo>
                  <a:pt x="138049" y="71247"/>
                </a:lnTo>
                <a:lnTo>
                  <a:pt x="129313" y="67437"/>
                </a:lnTo>
                <a:lnTo>
                  <a:pt x="120650" y="64897"/>
                </a:lnTo>
                <a:lnTo>
                  <a:pt x="103632" y="62357"/>
                </a:lnTo>
                <a:close/>
              </a:path>
              <a:path w="407670" h="208914">
                <a:moveTo>
                  <a:pt x="311277" y="108077"/>
                </a:moveTo>
                <a:lnTo>
                  <a:pt x="296545" y="108077"/>
                </a:lnTo>
                <a:lnTo>
                  <a:pt x="296545" y="132207"/>
                </a:lnTo>
                <a:lnTo>
                  <a:pt x="296799" y="132207"/>
                </a:lnTo>
                <a:lnTo>
                  <a:pt x="297053" y="133477"/>
                </a:lnTo>
                <a:lnTo>
                  <a:pt x="308483" y="133477"/>
                </a:lnTo>
                <a:lnTo>
                  <a:pt x="310261" y="130937"/>
                </a:lnTo>
                <a:lnTo>
                  <a:pt x="311277" y="128397"/>
                </a:lnTo>
                <a:lnTo>
                  <a:pt x="311277" y="108077"/>
                </a:lnTo>
                <a:close/>
              </a:path>
              <a:path w="407670" h="208914">
                <a:moveTo>
                  <a:pt x="139984" y="72517"/>
                </a:moveTo>
                <a:lnTo>
                  <a:pt x="110245" y="72517"/>
                </a:lnTo>
                <a:lnTo>
                  <a:pt x="116728" y="73787"/>
                </a:lnTo>
                <a:lnTo>
                  <a:pt x="123045" y="76327"/>
                </a:lnTo>
                <a:lnTo>
                  <a:pt x="129159" y="78867"/>
                </a:lnTo>
                <a:lnTo>
                  <a:pt x="137287" y="83947"/>
                </a:lnTo>
                <a:lnTo>
                  <a:pt x="141351" y="90297"/>
                </a:lnTo>
                <a:lnTo>
                  <a:pt x="141351" y="108077"/>
                </a:lnTo>
                <a:lnTo>
                  <a:pt x="136906" y="115697"/>
                </a:lnTo>
                <a:lnTo>
                  <a:pt x="128270" y="119507"/>
                </a:lnTo>
                <a:lnTo>
                  <a:pt x="121866" y="123317"/>
                </a:lnTo>
                <a:lnTo>
                  <a:pt x="103632" y="127127"/>
                </a:lnTo>
                <a:lnTo>
                  <a:pt x="136271" y="127127"/>
                </a:lnTo>
                <a:lnTo>
                  <a:pt x="144772" y="122047"/>
                </a:lnTo>
                <a:lnTo>
                  <a:pt x="150844" y="115697"/>
                </a:lnTo>
                <a:lnTo>
                  <a:pt x="154487" y="108077"/>
                </a:lnTo>
                <a:lnTo>
                  <a:pt x="155702" y="99187"/>
                </a:lnTo>
                <a:lnTo>
                  <a:pt x="154604" y="90297"/>
                </a:lnTo>
                <a:lnTo>
                  <a:pt x="151304" y="82677"/>
                </a:lnTo>
                <a:lnTo>
                  <a:pt x="145790" y="76327"/>
                </a:lnTo>
                <a:lnTo>
                  <a:pt x="139984" y="72517"/>
                </a:lnTo>
                <a:close/>
              </a:path>
              <a:path w="407670" h="208914">
                <a:moveTo>
                  <a:pt x="404622" y="99187"/>
                </a:moveTo>
                <a:lnTo>
                  <a:pt x="200533" y="99187"/>
                </a:lnTo>
                <a:lnTo>
                  <a:pt x="199898" y="100457"/>
                </a:lnTo>
                <a:lnTo>
                  <a:pt x="199644" y="100457"/>
                </a:lnTo>
                <a:lnTo>
                  <a:pt x="199644" y="102997"/>
                </a:lnTo>
                <a:lnTo>
                  <a:pt x="200533" y="104267"/>
                </a:lnTo>
                <a:lnTo>
                  <a:pt x="202438" y="105537"/>
                </a:lnTo>
                <a:lnTo>
                  <a:pt x="204216" y="108077"/>
                </a:lnTo>
                <a:lnTo>
                  <a:pt x="405257" y="108077"/>
                </a:lnTo>
                <a:lnTo>
                  <a:pt x="406273" y="106807"/>
                </a:lnTo>
                <a:lnTo>
                  <a:pt x="407162" y="105537"/>
                </a:lnTo>
                <a:lnTo>
                  <a:pt x="407670" y="105537"/>
                </a:lnTo>
                <a:lnTo>
                  <a:pt x="407670" y="102997"/>
                </a:lnTo>
                <a:lnTo>
                  <a:pt x="407289" y="101727"/>
                </a:lnTo>
                <a:lnTo>
                  <a:pt x="405765" y="100457"/>
                </a:lnTo>
                <a:lnTo>
                  <a:pt x="404622" y="99187"/>
                </a:lnTo>
                <a:close/>
              </a:path>
              <a:path w="407670" h="208914">
                <a:moveTo>
                  <a:pt x="382524" y="94107"/>
                </a:moveTo>
                <a:lnTo>
                  <a:pt x="378460" y="94107"/>
                </a:lnTo>
                <a:lnTo>
                  <a:pt x="373888" y="97917"/>
                </a:lnTo>
                <a:lnTo>
                  <a:pt x="373126" y="97917"/>
                </a:lnTo>
                <a:lnTo>
                  <a:pt x="372364" y="99187"/>
                </a:lnTo>
                <a:lnTo>
                  <a:pt x="403098" y="99187"/>
                </a:lnTo>
                <a:lnTo>
                  <a:pt x="382524" y="94107"/>
                </a:lnTo>
                <a:close/>
              </a:path>
              <a:path w="407670" h="208914">
                <a:moveTo>
                  <a:pt x="323414" y="56007"/>
                </a:moveTo>
                <a:lnTo>
                  <a:pt x="299339" y="56007"/>
                </a:lnTo>
                <a:lnTo>
                  <a:pt x="364236" y="90297"/>
                </a:lnTo>
                <a:lnTo>
                  <a:pt x="369316" y="90297"/>
                </a:lnTo>
                <a:lnTo>
                  <a:pt x="371221" y="89027"/>
                </a:lnTo>
                <a:lnTo>
                  <a:pt x="371602" y="86487"/>
                </a:lnTo>
                <a:lnTo>
                  <a:pt x="370205" y="83947"/>
                </a:lnTo>
                <a:lnTo>
                  <a:pt x="369189" y="81407"/>
                </a:lnTo>
                <a:lnTo>
                  <a:pt x="367157" y="77597"/>
                </a:lnTo>
                <a:lnTo>
                  <a:pt x="361315" y="72517"/>
                </a:lnTo>
                <a:lnTo>
                  <a:pt x="357505" y="69977"/>
                </a:lnTo>
                <a:lnTo>
                  <a:pt x="352806" y="67437"/>
                </a:lnTo>
                <a:lnTo>
                  <a:pt x="323414" y="56007"/>
                </a:lnTo>
                <a:close/>
              </a:path>
              <a:path w="407670" h="208914">
                <a:moveTo>
                  <a:pt x="314452" y="42037"/>
                </a:moveTo>
                <a:lnTo>
                  <a:pt x="295402" y="42037"/>
                </a:lnTo>
                <a:lnTo>
                  <a:pt x="289738" y="47117"/>
                </a:lnTo>
                <a:lnTo>
                  <a:pt x="283622" y="52197"/>
                </a:lnTo>
                <a:lnTo>
                  <a:pt x="277078" y="57277"/>
                </a:lnTo>
                <a:lnTo>
                  <a:pt x="270129" y="61087"/>
                </a:lnTo>
                <a:lnTo>
                  <a:pt x="262290" y="66167"/>
                </a:lnTo>
                <a:lnTo>
                  <a:pt x="253238" y="71247"/>
                </a:lnTo>
                <a:lnTo>
                  <a:pt x="242947" y="77597"/>
                </a:lnTo>
                <a:lnTo>
                  <a:pt x="231394" y="82677"/>
                </a:lnTo>
                <a:lnTo>
                  <a:pt x="230505" y="83947"/>
                </a:lnTo>
                <a:lnTo>
                  <a:pt x="230124" y="83947"/>
                </a:lnTo>
                <a:lnTo>
                  <a:pt x="230124" y="86487"/>
                </a:lnTo>
                <a:lnTo>
                  <a:pt x="230251" y="87757"/>
                </a:lnTo>
                <a:lnTo>
                  <a:pt x="230759" y="87757"/>
                </a:lnTo>
                <a:lnTo>
                  <a:pt x="231521" y="89027"/>
                </a:lnTo>
                <a:lnTo>
                  <a:pt x="235458" y="89027"/>
                </a:lnTo>
                <a:lnTo>
                  <a:pt x="244141" y="86487"/>
                </a:lnTo>
                <a:lnTo>
                  <a:pt x="252095" y="82677"/>
                </a:lnTo>
                <a:lnTo>
                  <a:pt x="260334" y="78867"/>
                </a:lnTo>
                <a:lnTo>
                  <a:pt x="268859" y="73787"/>
                </a:lnTo>
                <a:lnTo>
                  <a:pt x="277193" y="69977"/>
                </a:lnTo>
                <a:lnTo>
                  <a:pt x="285051" y="64897"/>
                </a:lnTo>
                <a:lnTo>
                  <a:pt x="292433" y="59817"/>
                </a:lnTo>
                <a:lnTo>
                  <a:pt x="299339" y="56007"/>
                </a:lnTo>
                <a:lnTo>
                  <a:pt x="323414" y="56007"/>
                </a:lnTo>
                <a:lnTo>
                  <a:pt x="307086" y="49657"/>
                </a:lnTo>
                <a:lnTo>
                  <a:pt x="308483" y="48387"/>
                </a:lnTo>
                <a:lnTo>
                  <a:pt x="309753" y="47117"/>
                </a:lnTo>
                <a:lnTo>
                  <a:pt x="312166" y="44577"/>
                </a:lnTo>
                <a:lnTo>
                  <a:pt x="314452" y="42037"/>
                </a:lnTo>
                <a:close/>
              </a:path>
              <a:path w="407670" h="208914">
                <a:moveTo>
                  <a:pt x="171831" y="40767"/>
                </a:moveTo>
                <a:lnTo>
                  <a:pt x="34290" y="40767"/>
                </a:lnTo>
                <a:lnTo>
                  <a:pt x="34290" y="43307"/>
                </a:lnTo>
                <a:lnTo>
                  <a:pt x="35179" y="45847"/>
                </a:lnTo>
                <a:lnTo>
                  <a:pt x="37084" y="47117"/>
                </a:lnTo>
                <a:lnTo>
                  <a:pt x="38862" y="48387"/>
                </a:lnTo>
                <a:lnTo>
                  <a:pt x="171323" y="48387"/>
                </a:lnTo>
                <a:lnTo>
                  <a:pt x="173228" y="47117"/>
                </a:lnTo>
                <a:lnTo>
                  <a:pt x="173736" y="45847"/>
                </a:lnTo>
                <a:lnTo>
                  <a:pt x="173736" y="43307"/>
                </a:lnTo>
                <a:lnTo>
                  <a:pt x="173355" y="42037"/>
                </a:lnTo>
                <a:lnTo>
                  <a:pt x="171831" y="40767"/>
                </a:lnTo>
                <a:close/>
              </a:path>
              <a:path w="407670" h="208914">
                <a:moveTo>
                  <a:pt x="365760" y="33147"/>
                </a:moveTo>
                <a:lnTo>
                  <a:pt x="236474" y="33147"/>
                </a:lnTo>
                <a:lnTo>
                  <a:pt x="236220" y="34417"/>
                </a:lnTo>
                <a:lnTo>
                  <a:pt x="236220" y="36957"/>
                </a:lnTo>
                <a:lnTo>
                  <a:pt x="237109" y="38227"/>
                </a:lnTo>
                <a:lnTo>
                  <a:pt x="239014" y="39497"/>
                </a:lnTo>
                <a:lnTo>
                  <a:pt x="240792" y="40767"/>
                </a:lnTo>
                <a:lnTo>
                  <a:pt x="242951" y="42037"/>
                </a:lnTo>
                <a:lnTo>
                  <a:pt x="366395" y="42037"/>
                </a:lnTo>
                <a:lnTo>
                  <a:pt x="367411" y="40767"/>
                </a:lnTo>
                <a:lnTo>
                  <a:pt x="368300" y="39497"/>
                </a:lnTo>
                <a:lnTo>
                  <a:pt x="368808" y="38227"/>
                </a:lnTo>
                <a:lnTo>
                  <a:pt x="368808" y="36957"/>
                </a:lnTo>
                <a:lnTo>
                  <a:pt x="368427" y="35687"/>
                </a:lnTo>
                <a:lnTo>
                  <a:pt x="366903" y="34417"/>
                </a:lnTo>
                <a:lnTo>
                  <a:pt x="365760" y="33147"/>
                </a:lnTo>
                <a:close/>
              </a:path>
              <a:path w="407670" h="208914">
                <a:moveTo>
                  <a:pt x="153162" y="34417"/>
                </a:moveTo>
                <a:lnTo>
                  <a:pt x="149352" y="34417"/>
                </a:lnTo>
                <a:lnTo>
                  <a:pt x="149098" y="35687"/>
                </a:lnTo>
                <a:lnTo>
                  <a:pt x="144526" y="38227"/>
                </a:lnTo>
                <a:lnTo>
                  <a:pt x="143764" y="39497"/>
                </a:lnTo>
                <a:lnTo>
                  <a:pt x="36195" y="39497"/>
                </a:lnTo>
                <a:lnTo>
                  <a:pt x="35179" y="40767"/>
                </a:lnTo>
                <a:lnTo>
                  <a:pt x="170688" y="40767"/>
                </a:lnTo>
                <a:lnTo>
                  <a:pt x="169164" y="39497"/>
                </a:lnTo>
                <a:lnTo>
                  <a:pt x="153162" y="34417"/>
                </a:lnTo>
                <a:close/>
              </a:path>
              <a:path w="407670" h="208914">
                <a:moveTo>
                  <a:pt x="347853" y="28067"/>
                </a:moveTo>
                <a:lnTo>
                  <a:pt x="344170" y="28067"/>
                </a:lnTo>
                <a:lnTo>
                  <a:pt x="339598" y="31877"/>
                </a:lnTo>
                <a:lnTo>
                  <a:pt x="338074" y="31877"/>
                </a:lnTo>
                <a:lnTo>
                  <a:pt x="336042" y="33147"/>
                </a:lnTo>
                <a:lnTo>
                  <a:pt x="364236" y="33147"/>
                </a:lnTo>
                <a:lnTo>
                  <a:pt x="347853" y="28067"/>
                </a:lnTo>
                <a:close/>
              </a:path>
              <a:path w="407670" h="208914">
                <a:moveTo>
                  <a:pt x="346583" y="26797"/>
                </a:moveTo>
                <a:lnTo>
                  <a:pt x="346329" y="28067"/>
                </a:lnTo>
                <a:lnTo>
                  <a:pt x="346964" y="28067"/>
                </a:lnTo>
                <a:lnTo>
                  <a:pt x="346583" y="26797"/>
                </a:lnTo>
                <a:close/>
              </a:path>
              <a:path w="407670" h="208914">
                <a:moveTo>
                  <a:pt x="76200" y="7112"/>
                </a:moveTo>
                <a:lnTo>
                  <a:pt x="75438" y="7112"/>
                </a:lnTo>
                <a:lnTo>
                  <a:pt x="74803" y="7239"/>
                </a:lnTo>
                <a:lnTo>
                  <a:pt x="74168" y="7747"/>
                </a:lnTo>
                <a:lnTo>
                  <a:pt x="73660" y="8255"/>
                </a:lnTo>
                <a:lnTo>
                  <a:pt x="73533" y="12065"/>
                </a:lnTo>
                <a:lnTo>
                  <a:pt x="74295" y="13589"/>
                </a:lnTo>
                <a:lnTo>
                  <a:pt x="77597" y="16637"/>
                </a:lnTo>
                <a:lnTo>
                  <a:pt x="79629" y="17526"/>
                </a:lnTo>
                <a:lnTo>
                  <a:pt x="82042" y="17780"/>
                </a:lnTo>
                <a:lnTo>
                  <a:pt x="125476" y="21717"/>
                </a:lnTo>
                <a:lnTo>
                  <a:pt x="126492" y="21717"/>
                </a:lnTo>
                <a:lnTo>
                  <a:pt x="127508" y="21336"/>
                </a:lnTo>
                <a:lnTo>
                  <a:pt x="128778" y="20828"/>
                </a:lnTo>
                <a:lnTo>
                  <a:pt x="129921" y="20193"/>
                </a:lnTo>
                <a:lnTo>
                  <a:pt x="130556" y="18923"/>
                </a:lnTo>
                <a:lnTo>
                  <a:pt x="130556" y="15493"/>
                </a:lnTo>
                <a:lnTo>
                  <a:pt x="130175" y="14097"/>
                </a:lnTo>
                <a:lnTo>
                  <a:pt x="129286" y="13081"/>
                </a:lnTo>
                <a:lnTo>
                  <a:pt x="128524" y="12065"/>
                </a:lnTo>
                <a:lnTo>
                  <a:pt x="127381" y="11557"/>
                </a:lnTo>
                <a:lnTo>
                  <a:pt x="126238" y="11430"/>
                </a:lnTo>
                <a:lnTo>
                  <a:pt x="76200" y="7112"/>
                </a:lnTo>
                <a:close/>
              </a:path>
              <a:path w="407670" h="208914">
                <a:moveTo>
                  <a:pt x="273558" y="0"/>
                </a:moveTo>
                <a:lnTo>
                  <a:pt x="272923" y="0"/>
                </a:lnTo>
                <a:lnTo>
                  <a:pt x="272288" y="127"/>
                </a:lnTo>
                <a:lnTo>
                  <a:pt x="271272" y="889"/>
                </a:lnTo>
                <a:lnTo>
                  <a:pt x="270891" y="1524"/>
                </a:lnTo>
                <a:lnTo>
                  <a:pt x="270764" y="2286"/>
                </a:lnTo>
                <a:lnTo>
                  <a:pt x="270738" y="4318"/>
                </a:lnTo>
                <a:lnTo>
                  <a:pt x="271399" y="5968"/>
                </a:lnTo>
                <a:lnTo>
                  <a:pt x="274955" y="9525"/>
                </a:lnTo>
                <a:lnTo>
                  <a:pt x="276987" y="10541"/>
                </a:lnTo>
                <a:lnTo>
                  <a:pt x="279400" y="10668"/>
                </a:lnTo>
                <a:lnTo>
                  <a:pt x="322834" y="14605"/>
                </a:lnTo>
                <a:lnTo>
                  <a:pt x="328041" y="8382"/>
                </a:lnTo>
                <a:lnTo>
                  <a:pt x="327660" y="6985"/>
                </a:lnTo>
                <a:lnTo>
                  <a:pt x="326771" y="5968"/>
                </a:lnTo>
                <a:lnTo>
                  <a:pt x="325882" y="5080"/>
                </a:lnTo>
                <a:lnTo>
                  <a:pt x="324739" y="4445"/>
                </a:lnTo>
                <a:lnTo>
                  <a:pt x="323596" y="4318"/>
                </a:lnTo>
                <a:lnTo>
                  <a:pt x="2735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12003" y="3866134"/>
            <a:ext cx="398780" cy="216535"/>
          </a:xfrm>
          <a:custGeom>
            <a:avLst/>
            <a:gdLst/>
            <a:ahLst/>
            <a:cxnLst/>
            <a:rect l="l" t="t" r="r" b="b"/>
            <a:pathLst>
              <a:path w="398779" h="216535">
                <a:moveTo>
                  <a:pt x="295021" y="141097"/>
                </a:moveTo>
                <a:lnTo>
                  <a:pt x="258572" y="152400"/>
                </a:lnTo>
                <a:lnTo>
                  <a:pt x="244221" y="178689"/>
                </a:lnTo>
                <a:lnTo>
                  <a:pt x="245100" y="185596"/>
                </a:lnTo>
                <a:lnTo>
                  <a:pt x="274367" y="213582"/>
                </a:lnTo>
                <a:lnTo>
                  <a:pt x="295021" y="216535"/>
                </a:lnTo>
                <a:lnTo>
                  <a:pt x="305353" y="215840"/>
                </a:lnTo>
                <a:lnTo>
                  <a:pt x="314817" y="213741"/>
                </a:lnTo>
                <a:lnTo>
                  <a:pt x="323399" y="210212"/>
                </a:lnTo>
                <a:lnTo>
                  <a:pt x="327951" y="207264"/>
                </a:lnTo>
                <a:lnTo>
                  <a:pt x="295021" y="207264"/>
                </a:lnTo>
                <a:lnTo>
                  <a:pt x="287234" y="206692"/>
                </a:lnTo>
                <a:lnTo>
                  <a:pt x="258953" y="185674"/>
                </a:lnTo>
                <a:lnTo>
                  <a:pt x="258953" y="171831"/>
                </a:lnTo>
                <a:lnTo>
                  <a:pt x="295021" y="150241"/>
                </a:lnTo>
                <a:lnTo>
                  <a:pt x="328030" y="150241"/>
                </a:lnTo>
                <a:lnTo>
                  <a:pt x="321452" y="146722"/>
                </a:lnTo>
                <a:lnTo>
                  <a:pt x="312928" y="143589"/>
                </a:lnTo>
                <a:lnTo>
                  <a:pt x="304117" y="141718"/>
                </a:lnTo>
                <a:lnTo>
                  <a:pt x="295021" y="141097"/>
                </a:lnTo>
                <a:close/>
              </a:path>
              <a:path w="398779" h="216535">
                <a:moveTo>
                  <a:pt x="328030" y="150241"/>
                </a:moveTo>
                <a:lnTo>
                  <a:pt x="295021" y="150241"/>
                </a:lnTo>
                <a:lnTo>
                  <a:pt x="302188" y="150760"/>
                </a:lnTo>
                <a:lnTo>
                  <a:pt x="308832" y="152304"/>
                </a:lnTo>
                <a:lnTo>
                  <a:pt x="331088" y="187579"/>
                </a:lnTo>
                <a:lnTo>
                  <a:pt x="327151" y="194691"/>
                </a:lnTo>
                <a:lnTo>
                  <a:pt x="295021" y="207264"/>
                </a:lnTo>
                <a:lnTo>
                  <a:pt x="327951" y="207264"/>
                </a:lnTo>
                <a:lnTo>
                  <a:pt x="345821" y="178689"/>
                </a:lnTo>
                <a:lnTo>
                  <a:pt x="344801" y="170328"/>
                </a:lnTo>
                <a:lnTo>
                  <a:pt x="341756" y="162956"/>
                </a:lnTo>
                <a:lnTo>
                  <a:pt x="336712" y="156561"/>
                </a:lnTo>
                <a:lnTo>
                  <a:pt x="329692" y="151130"/>
                </a:lnTo>
                <a:lnTo>
                  <a:pt x="328030" y="150241"/>
                </a:lnTo>
                <a:close/>
              </a:path>
              <a:path w="398779" h="216535">
                <a:moveTo>
                  <a:pt x="372745" y="101346"/>
                </a:moveTo>
                <a:lnTo>
                  <a:pt x="371348" y="101346"/>
                </a:lnTo>
                <a:lnTo>
                  <a:pt x="370713" y="101473"/>
                </a:lnTo>
                <a:lnTo>
                  <a:pt x="370205" y="101727"/>
                </a:lnTo>
                <a:lnTo>
                  <a:pt x="369570" y="102108"/>
                </a:lnTo>
                <a:lnTo>
                  <a:pt x="364998" y="105283"/>
                </a:lnTo>
                <a:lnTo>
                  <a:pt x="364236" y="105918"/>
                </a:lnTo>
                <a:lnTo>
                  <a:pt x="363474" y="106299"/>
                </a:lnTo>
                <a:lnTo>
                  <a:pt x="361442" y="106680"/>
                </a:lnTo>
                <a:lnTo>
                  <a:pt x="192659" y="106680"/>
                </a:lnTo>
                <a:lnTo>
                  <a:pt x="192150" y="106807"/>
                </a:lnTo>
                <a:lnTo>
                  <a:pt x="191643" y="107061"/>
                </a:lnTo>
                <a:lnTo>
                  <a:pt x="191008" y="107442"/>
                </a:lnTo>
                <a:lnTo>
                  <a:pt x="190881" y="107696"/>
                </a:lnTo>
                <a:lnTo>
                  <a:pt x="190754" y="110490"/>
                </a:lnTo>
                <a:lnTo>
                  <a:pt x="191643" y="112141"/>
                </a:lnTo>
                <a:lnTo>
                  <a:pt x="193548" y="113538"/>
                </a:lnTo>
                <a:lnTo>
                  <a:pt x="195325" y="115062"/>
                </a:lnTo>
                <a:lnTo>
                  <a:pt x="197485" y="115824"/>
                </a:lnTo>
                <a:lnTo>
                  <a:pt x="394716" y="115824"/>
                </a:lnTo>
                <a:lnTo>
                  <a:pt x="396367" y="115316"/>
                </a:lnTo>
                <a:lnTo>
                  <a:pt x="397383" y="114554"/>
                </a:lnTo>
                <a:lnTo>
                  <a:pt x="398272" y="113665"/>
                </a:lnTo>
                <a:lnTo>
                  <a:pt x="398780" y="112649"/>
                </a:lnTo>
                <a:lnTo>
                  <a:pt x="398780" y="110236"/>
                </a:lnTo>
                <a:lnTo>
                  <a:pt x="398399" y="109220"/>
                </a:lnTo>
                <a:lnTo>
                  <a:pt x="396875" y="107696"/>
                </a:lnTo>
                <a:lnTo>
                  <a:pt x="395732" y="107061"/>
                </a:lnTo>
                <a:lnTo>
                  <a:pt x="373634" y="101600"/>
                </a:lnTo>
                <a:lnTo>
                  <a:pt x="373253" y="101473"/>
                </a:lnTo>
                <a:lnTo>
                  <a:pt x="372745" y="101346"/>
                </a:lnTo>
                <a:close/>
              </a:path>
              <a:path w="398779" h="216535">
                <a:moveTo>
                  <a:pt x="371983" y="101219"/>
                </a:moveTo>
                <a:lnTo>
                  <a:pt x="371729" y="101346"/>
                </a:lnTo>
                <a:lnTo>
                  <a:pt x="372363" y="101346"/>
                </a:lnTo>
                <a:lnTo>
                  <a:pt x="371983" y="101219"/>
                </a:lnTo>
                <a:close/>
              </a:path>
              <a:path w="398779" h="216535">
                <a:moveTo>
                  <a:pt x="87249" y="30988"/>
                </a:moveTo>
                <a:lnTo>
                  <a:pt x="86613" y="30988"/>
                </a:lnTo>
                <a:lnTo>
                  <a:pt x="86106" y="31115"/>
                </a:lnTo>
                <a:lnTo>
                  <a:pt x="85598" y="31115"/>
                </a:lnTo>
                <a:lnTo>
                  <a:pt x="84962" y="31369"/>
                </a:lnTo>
                <a:lnTo>
                  <a:pt x="84200" y="31623"/>
                </a:lnTo>
                <a:lnTo>
                  <a:pt x="82169" y="32512"/>
                </a:lnTo>
                <a:lnTo>
                  <a:pt x="81407" y="32893"/>
                </a:lnTo>
                <a:lnTo>
                  <a:pt x="80772" y="33147"/>
                </a:lnTo>
                <a:lnTo>
                  <a:pt x="80263" y="33274"/>
                </a:lnTo>
                <a:lnTo>
                  <a:pt x="79883" y="33401"/>
                </a:lnTo>
                <a:lnTo>
                  <a:pt x="79248" y="33528"/>
                </a:lnTo>
                <a:lnTo>
                  <a:pt x="9017" y="33528"/>
                </a:lnTo>
                <a:lnTo>
                  <a:pt x="8509" y="33655"/>
                </a:lnTo>
                <a:lnTo>
                  <a:pt x="8000" y="33909"/>
                </a:lnTo>
                <a:lnTo>
                  <a:pt x="7366" y="34290"/>
                </a:lnTo>
                <a:lnTo>
                  <a:pt x="7112" y="34798"/>
                </a:lnTo>
                <a:lnTo>
                  <a:pt x="7112" y="37338"/>
                </a:lnTo>
                <a:lnTo>
                  <a:pt x="8000" y="38989"/>
                </a:lnTo>
                <a:lnTo>
                  <a:pt x="9906" y="40386"/>
                </a:lnTo>
                <a:lnTo>
                  <a:pt x="11684" y="41910"/>
                </a:lnTo>
                <a:lnTo>
                  <a:pt x="13843" y="42672"/>
                </a:lnTo>
                <a:lnTo>
                  <a:pt x="84455" y="42672"/>
                </a:lnTo>
                <a:lnTo>
                  <a:pt x="80045" y="58771"/>
                </a:lnTo>
                <a:lnTo>
                  <a:pt x="52578" y="107188"/>
                </a:lnTo>
                <a:lnTo>
                  <a:pt x="15055" y="144192"/>
                </a:lnTo>
                <a:lnTo>
                  <a:pt x="1905" y="151892"/>
                </a:lnTo>
                <a:lnTo>
                  <a:pt x="1143" y="152400"/>
                </a:lnTo>
                <a:lnTo>
                  <a:pt x="762" y="153035"/>
                </a:lnTo>
                <a:lnTo>
                  <a:pt x="254" y="153670"/>
                </a:lnTo>
                <a:lnTo>
                  <a:pt x="0" y="154305"/>
                </a:lnTo>
                <a:lnTo>
                  <a:pt x="0" y="156464"/>
                </a:lnTo>
                <a:lnTo>
                  <a:pt x="762" y="157353"/>
                </a:lnTo>
                <a:lnTo>
                  <a:pt x="2032" y="157988"/>
                </a:lnTo>
                <a:lnTo>
                  <a:pt x="3301" y="158496"/>
                </a:lnTo>
                <a:lnTo>
                  <a:pt x="4572" y="158496"/>
                </a:lnTo>
                <a:lnTo>
                  <a:pt x="47755" y="129343"/>
                </a:lnTo>
                <a:lnTo>
                  <a:pt x="75096" y="98714"/>
                </a:lnTo>
                <a:lnTo>
                  <a:pt x="94337" y="62607"/>
                </a:lnTo>
                <a:lnTo>
                  <a:pt x="101092" y="34417"/>
                </a:lnTo>
                <a:lnTo>
                  <a:pt x="87884" y="31242"/>
                </a:lnTo>
                <a:lnTo>
                  <a:pt x="87249" y="30988"/>
                </a:lnTo>
                <a:close/>
              </a:path>
              <a:path w="398779" h="216535">
                <a:moveTo>
                  <a:pt x="224028" y="11430"/>
                </a:moveTo>
                <a:lnTo>
                  <a:pt x="223520" y="11430"/>
                </a:lnTo>
                <a:lnTo>
                  <a:pt x="223138" y="11557"/>
                </a:lnTo>
                <a:lnTo>
                  <a:pt x="221742" y="11684"/>
                </a:lnTo>
                <a:lnTo>
                  <a:pt x="220853" y="12573"/>
                </a:lnTo>
                <a:lnTo>
                  <a:pt x="220599" y="14097"/>
                </a:lnTo>
                <a:lnTo>
                  <a:pt x="220218" y="16002"/>
                </a:lnTo>
                <a:lnTo>
                  <a:pt x="221107" y="17399"/>
                </a:lnTo>
                <a:lnTo>
                  <a:pt x="223266" y="18161"/>
                </a:lnTo>
                <a:lnTo>
                  <a:pt x="228092" y="19812"/>
                </a:lnTo>
                <a:lnTo>
                  <a:pt x="231648" y="21717"/>
                </a:lnTo>
                <a:lnTo>
                  <a:pt x="236220" y="25781"/>
                </a:lnTo>
                <a:lnTo>
                  <a:pt x="237362" y="30353"/>
                </a:lnTo>
                <a:lnTo>
                  <a:pt x="237362" y="67691"/>
                </a:lnTo>
                <a:lnTo>
                  <a:pt x="238887" y="71755"/>
                </a:lnTo>
                <a:lnTo>
                  <a:pt x="244475" y="77851"/>
                </a:lnTo>
                <a:lnTo>
                  <a:pt x="248412" y="79375"/>
                </a:lnTo>
                <a:lnTo>
                  <a:pt x="358140" y="79375"/>
                </a:lnTo>
                <a:lnTo>
                  <a:pt x="359791" y="78994"/>
                </a:lnTo>
                <a:lnTo>
                  <a:pt x="361696" y="77343"/>
                </a:lnTo>
                <a:lnTo>
                  <a:pt x="362204" y="76327"/>
                </a:lnTo>
                <a:lnTo>
                  <a:pt x="362204" y="73914"/>
                </a:lnTo>
                <a:lnTo>
                  <a:pt x="361823" y="72898"/>
                </a:lnTo>
                <a:lnTo>
                  <a:pt x="360299" y="71374"/>
                </a:lnTo>
                <a:lnTo>
                  <a:pt x="359156" y="70739"/>
                </a:lnTo>
                <a:lnTo>
                  <a:pt x="357632" y="70231"/>
                </a:lnTo>
                <a:lnTo>
                  <a:pt x="255778" y="70231"/>
                </a:lnTo>
                <a:lnTo>
                  <a:pt x="254381" y="69723"/>
                </a:lnTo>
                <a:lnTo>
                  <a:pt x="253365" y="68580"/>
                </a:lnTo>
                <a:lnTo>
                  <a:pt x="252475" y="67437"/>
                </a:lnTo>
                <a:lnTo>
                  <a:pt x="252095" y="65659"/>
                </a:lnTo>
                <a:lnTo>
                  <a:pt x="252095" y="33020"/>
                </a:lnTo>
                <a:lnTo>
                  <a:pt x="253237" y="16510"/>
                </a:lnTo>
                <a:lnTo>
                  <a:pt x="224662" y="11557"/>
                </a:lnTo>
                <a:lnTo>
                  <a:pt x="224028" y="11430"/>
                </a:lnTo>
                <a:close/>
              </a:path>
              <a:path w="398779" h="216535">
                <a:moveTo>
                  <a:pt x="340741" y="64897"/>
                </a:moveTo>
                <a:lnTo>
                  <a:pt x="339979" y="64897"/>
                </a:lnTo>
                <a:lnTo>
                  <a:pt x="338709" y="65151"/>
                </a:lnTo>
                <a:lnTo>
                  <a:pt x="338200" y="65405"/>
                </a:lnTo>
                <a:lnTo>
                  <a:pt x="337566" y="65659"/>
                </a:lnTo>
                <a:lnTo>
                  <a:pt x="330073" y="70231"/>
                </a:lnTo>
                <a:lnTo>
                  <a:pt x="357632" y="70231"/>
                </a:lnTo>
                <a:lnTo>
                  <a:pt x="341630" y="65278"/>
                </a:lnTo>
                <a:lnTo>
                  <a:pt x="340741" y="64897"/>
                </a:lnTo>
                <a:close/>
              </a:path>
              <a:path w="398779" h="216535">
                <a:moveTo>
                  <a:pt x="134112" y="0"/>
                </a:moveTo>
                <a:lnTo>
                  <a:pt x="133604" y="0"/>
                </a:lnTo>
                <a:lnTo>
                  <a:pt x="133223" y="127"/>
                </a:lnTo>
                <a:lnTo>
                  <a:pt x="131825" y="254"/>
                </a:lnTo>
                <a:lnTo>
                  <a:pt x="130937" y="1143"/>
                </a:lnTo>
                <a:lnTo>
                  <a:pt x="130683" y="2667"/>
                </a:lnTo>
                <a:lnTo>
                  <a:pt x="130301" y="4572"/>
                </a:lnTo>
                <a:lnTo>
                  <a:pt x="131191" y="5969"/>
                </a:lnTo>
                <a:lnTo>
                  <a:pt x="133350" y="6731"/>
                </a:lnTo>
                <a:lnTo>
                  <a:pt x="138175" y="8382"/>
                </a:lnTo>
                <a:lnTo>
                  <a:pt x="142494" y="10287"/>
                </a:lnTo>
                <a:lnTo>
                  <a:pt x="150113" y="14351"/>
                </a:lnTo>
                <a:lnTo>
                  <a:pt x="152019" y="18923"/>
                </a:lnTo>
                <a:lnTo>
                  <a:pt x="152019" y="210820"/>
                </a:lnTo>
                <a:lnTo>
                  <a:pt x="152400" y="212217"/>
                </a:lnTo>
                <a:lnTo>
                  <a:pt x="153257" y="213233"/>
                </a:lnTo>
                <a:lnTo>
                  <a:pt x="153924" y="214122"/>
                </a:lnTo>
                <a:lnTo>
                  <a:pt x="155067" y="214503"/>
                </a:lnTo>
                <a:lnTo>
                  <a:pt x="159893" y="214503"/>
                </a:lnTo>
                <a:lnTo>
                  <a:pt x="162306" y="213233"/>
                </a:lnTo>
                <a:lnTo>
                  <a:pt x="164084" y="210693"/>
                </a:lnTo>
                <a:lnTo>
                  <a:pt x="165862" y="208280"/>
                </a:lnTo>
                <a:lnTo>
                  <a:pt x="166750" y="204597"/>
                </a:lnTo>
                <a:lnTo>
                  <a:pt x="166750" y="21590"/>
                </a:lnTo>
                <a:lnTo>
                  <a:pt x="167894" y="5080"/>
                </a:lnTo>
                <a:lnTo>
                  <a:pt x="134747" y="127"/>
                </a:lnTo>
                <a:lnTo>
                  <a:pt x="1341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49161" y="3866133"/>
            <a:ext cx="1297940" cy="216535"/>
          </a:xfrm>
          <a:custGeom>
            <a:avLst/>
            <a:gdLst/>
            <a:ahLst/>
            <a:cxnLst/>
            <a:rect l="l" t="t" r="r" b="b"/>
            <a:pathLst>
              <a:path w="1297940" h="216535">
                <a:moveTo>
                  <a:pt x="128397" y="14224"/>
                </a:moveTo>
                <a:lnTo>
                  <a:pt x="73787" y="5842"/>
                </a:lnTo>
                <a:lnTo>
                  <a:pt x="73152" y="5842"/>
                </a:lnTo>
                <a:lnTo>
                  <a:pt x="72644" y="5969"/>
                </a:lnTo>
                <a:lnTo>
                  <a:pt x="71628" y="6731"/>
                </a:lnTo>
                <a:lnTo>
                  <a:pt x="71247" y="7366"/>
                </a:lnTo>
                <a:lnTo>
                  <a:pt x="70866" y="9906"/>
                </a:lnTo>
                <a:lnTo>
                  <a:pt x="71755" y="11811"/>
                </a:lnTo>
                <a:lnTo>
                  <a:pt x="73533" y="13589"/>
                </a:lnTo>
                <a:lnTo>
                  <a:pt x="75184" y="15367"/>
                </a:lnTo>
                <a:lnTo>
                  <a:pt x="77343" y="16383"/>
                </a:lnTo>
                <a:lnTo>
                  <a:pt x="79756" y="16510"/>
                </a:lnTo>
                <a:lnTo>
                  <a:pt x="123190" y="20447"/>
                </a:lnTo>
                <a:lnTo>
                  <a:pt x="124206" y="20574"/>
                </a:lnTo>
                <a:lnTo>
                  <a:pt x="125349" y="20320"/>
                </a:lnTo>
                <a:lnTo>
                  <a:pt x="126365" y="19558"/>
                </a:lnTo>
                <a:lnTo>
                  <a:pt x="127508" y="18796"/>
                </a:lnTo>
                <a:lnTo>
                  <a:pt x="128016" y="17526"/>
                </a:lnTo>
                <a:lnTo>
                  <a:pt x="128270" y="15875"/>
                </a:lnTo>
                <a:lnTo>
                  <a:pt x="128397" y="14224"/>
                </a:lnTo>
                <a:close/>
              </a:path>
              <a:path w="1297940" h="216535">
                <a:moveTo>
                  <a:pt x="172720" y="106553"/>
                </a:moveTo>
                <a:lnTo>
                  <a:pt x="171653" y="103505"/>
                </a:lnTo>
                <a:lnTo>
                  <a:pt x="170688" y="100330"/>
                </a:lnTo>
                <a:lnTo>
                  <a:pt x="168910" y="97028"/>
                </a:lnTo>
                <a:lnTo>
                  <a:pt x="166116" y="93980"/>
                </a:lnTo>
                <a:lnTo>
                  <a:pt x="163449" y="90805"/>
                </a:lnTo>
                <a:lnTo>
                  <a:pt x="159893" y="88138"/>
                </a:lnTo>
                <a:lnTo>
                  <a:pt x="155448" y="86106"/>
                </a:lnTo>
                <a:lnTo>
                  <a:pt x="118770" y="68199"/>
                </a:lnTo>
                <a:lnTo>
                  <a:pt x="106299" y="62103"/>
                </a:lnTo>
                <a:lnTo>
                  <a:pt x="109855" y="57785"/>
                </a:lnTo>
                <a:lnTo>
                  <a:pt x="111379" y="55753"/>
                </a:lnTo>
                <a:lnTo>
                  <a:pt x="113030" y="53721"/>
                </a:lnTo>
                <a:lnTo>
                  <a:pt x="114427" y="51562"/>
                </a:lnTo>
                <a:lnTo>
                  <a:pt x="115697" y="49530"/>
                </a:lnTo>
                <a:lnTo>
                  <a:pt x="165100" y="49530"/>
                </a:lnTo>
                <a:lnTo>
                  <a:pt x="166624" y="49022"/>
                </a:lnTo>
                <a:lnTo>
                  <a:pt x="167640" y="48260"/>
                </a:lnTo>
                <a:lnTo>
                  <a:pt x="168656" y="47371"/>
                </a:lnTo>
                <a:lnTo>
                  <a:pt x="169164" y="46355"/>
                </a:lnTo>
                <a:lnTo>
                  <a:pt x="169164" y="43942"/>
                </a:lnTo>
                <a:lnTo>
                  <a:pt x="168783" y="42926"/>
                </a:lnTo>
                <a:lnTo>
                  <a:pt x="167259" y="41402"/>
                </a:lnTo>
                <a:lnTo>
                  <a:pt x="166116" y="40767"/>
                </a:lnTo>
                <a:lnTo>
                  <a:pt x="164592" y="40386"/>
                </a:lnTo>
                <a:lnTo>
                  <a:pt x="148590" y="35306"/>
                </a:lnTo>
                <a:lnTo>
                  <a:pt x="148082" y="35179"/>
                </a:lnTo>
                <a:lnTo>
                  <a:pt x="147701" y="35052"/>
                </a:lnTo>
                <a:lnTo>
                  <a:pt x="147320" y="35052"/>
                </a:lnTo>
                <a:lnTo>
                  <a:pt x="146939" y="34925"/>
                </a:lnTo>
                <a:lnTo>
                  <a:pt x="146558" y="35052"/>
                </a:lnTo>
                <a:lnTo>
                  <a:pt x="146304" y="35052"/>
                </a:lnTo>
                <a:lnTo>
                  <a:pt x="139065" y="39624"/>
                </a:lnTo>
                <a:lnTo>
                  <a:pt x="138430" y="40005"/>
                </a:lnTo>
                <a:lnTo>
                  <a:pt x="136271" y="40386"/>
                </a:lnTo>
                <a:lnTo>
                  <a:pt x="38481" y="40386"/>
                </a:lnTo>
                <a:lnTo>
                  <a:pt x="37846" y="40513"/>
                </a:lnTo>
                <a:lnTo>
                  <a:pt x="37338" y="40767"/>
                </a:lnTo>
                <a:lnTo>
                  <a:pt x="36830" y="41148"/>
                </a:lnTo>
                <a:lnTo>
                  <a:pt x="36690" y="41402"/>
                </a:lnTo>
                <a:lnTo>
                  <a:pt x="36576" y="44196"/>
                </a:lnTo>
                <a:lnTo>
                  <a:pt x="37465" y="45847"/>
                </a:lnTo>
                <a:lnTo>
                  <a:pt x="41148" y="48768"/>
                </a:lnTo>
                <a:lnTo>
                  <a:pt x="43307" y="49530"/>
                </a:lnTo>
                <a:lnTo>
                  <a:pt x="97790" y="49530"/>
                </a:lnTo>
                <a:lnTo>
                  <a:pt x="93027" y="56197"/>
                </a:lnTo>
                <a:lnTo>
                  <a:pt x="63106" y="82626"/>
                </a:lnTo>
                <a:lnTo>
                  <a:pt x="30861" y="102616"/>
                </a:lnTo>
                <a:lnTo>
                  <a:pt x="30353" y="103505"/>
                </a:lnTo>
                <a:lnTo>
                  <a:pt x="30353" y="105664"/>
                </a:lnTo>
                <a:lnTo>
                  <a:pt x="30607" y="106553"/>
                </a:lnTo>
                <a:lnTo>
                  <a:pt x="31115" y="107315"/>
                </a:lnTo>
                <a:lnTo>
                  <a:pt x="31877" y="108204"/>
                </a:lnTo>
                <a:lnTo>
                  <a:pt x="32766" y="108585"/>
                </a:lnTo>
                <a:lnTo>
                  <a:pt x="33655" y="108585"/>
                </a:lnTo>
                <a:lnTo>
                  <a:pt x="68326" y="91694"/>
                </a:lnTo>
                <a:lnTo>
                  <a:pt x="100330" y="68199"/>
                </a:lnTo>
                <a:lnTo>
                  <a:pt x="164973" y="109093"/>
                </a:lnTo>
                <a:lnTo>
                  <a:pt x="166370" y="109855"/>
                </a:lnTo>
                <a:lnTo>
                  <a:pt x="168148" y="109855"/>
                </a:lnTo>
                <a:lnTo>
                  <a:pt x="172212" y="108331"/>
                </a:lnTo>
                <a:lnTo>
                  <a:pt x="172720" y="106553"/>
                </a:lnTo>
                <a:close/>
              </a:path>
              <a:path w="1297940" h="216535">
                <a:moveTo>
                  <a:pt x="208026" y="133096"/>
                </a:moveTo>
                <a:lnTo>
                  <a:pt x="207645" y="132080"/>
                </a:lnTo>
                <a:lnTo>
                  <a:pt x="206121" y="130302"/>
                </a:lnTo>
                <a:lnTo>
                  <a:pt x="204978" y="129794"/>
                </a:lnTo>
                <a:lnTo>
                  <a:pt x="203454" y="129540"/>
                </a:lnTo>
                <a:lnTo>
                  <a:pt x="182372" y="124333"/>
                </a:lnTo>
                <a:lnTo>
                  <a:pt x="181991" y="124206"/>
                </a:lnTo>
                <a:lnTo>
                  <a:pt x="181610" y="124206"/>
                </a:lnTo>
                <a:lnTo>
                  <a:pt x="181229" y="124079"/>
                </a:lnTo>
                <a:lnTo>
                  <a:pt x="180848" y="124206"/>
                </a:lnTo>
                <a:lnTo>
                  <a:pt x="180594" y="124206"/>
                </a:lnTo>
                <a:lnTo>
                  <a:pt x="179959" y="124333"/>
                </a:lnTo>
                <a:lnTo>
                  <a:pt x="179324" y="124587"/>
                </a:lnTo>
                <a:lnTo>
                  <a:pt x="178689" y="124968"/>
                </a:lnTo>
                <a:lnTo>
                  <a:pt x="174117" y="128143"/>
                </a:lnTo>
                <a:lnTo>
                  <a:pt x="173355" y="128778"/>
                </a:lnTo>
                <a:lnTo>
                  <a:pt x="172720" y="129159"/>
                </a:lnTo>
                <a:lnTo>
                  <a:pt x="170561" y="129540"/>
                </a:lnTo>
                <a:lnTo>
                  <a:pt x="1905" y="129540"/>
                </a:lnTo>
                <a:lnTo>
                  <a:pt x="1270" y="129667"/>
                </a:lnTo>
                <a:lnTo>
                  <a:pt x="762" y="129921"/>
                </a:lnTo>
                <a:lnTo>
                  <a:pt x="254" y="130302"/>
                </a:lnTo>
                <a:lnTo>
                  <a:pt x="0" y="130810"/>
                </a:lnTo>
                <a:lnTo>
                  <a:pt x="0" y="133350"/>
                </a:lnTo>
                <a:lnTo>
                  <a:pt x="889" y="135001"/>
                </a:lnTo>
                <a:lnTo>
                  <a:pt x="4572" y="137922"/>
                </a:lnTo>
                <a:lnTo>
                  <a:pt x="6731" y="138684"/>
                </a:lnTo>
                <a:lnTo>
                  <a:pt x="96901" y="138684"/>
                </a:lnTo>
                <a:lnTo>
                  <a:pt x="96901" y="212979"/>
                </a:lnTo>
                <a:lnTo>
                  <a:pt x="97282" y="214249"/>
                </a:lnTo>
                <a:lnTo>
                  <a:pt x="98044" y="215265"/>
                </a:lnTo>
                <a:lnTo>
                  <a:pt x="98806" y="216154"/>
                </a:lnTo>
                <a:lnTo>
                  <a:pt x="99949" y="216535"/>
                </a:lnTo>
                <a:lnTo>
                  <a:pt x="104648" y="216535"/>
                </a:lnTo>
                <a:lnTo>
                  <a:pt x="107188" y="215265"/>
                </a:lnTo>
                <a:lnTo>
                  <a:pt x="108966" y="212852"/>
                </a:lnTo>
                <a:lnTo>
                  <a:pt x="110617" y="210312"/>
                </a:lnTo>
                <a:lnTo>
                  <a:pt x="111506" y="206629"/>
                </a:lnTo>
                <a:lnTo>
                  <a:pt x="111506" y="138684"/>
                </a:lnTo>
                <a:lnTo>
                  <a:pt x="203962" y="138684"/>
                </a:lnTo>
                <a:lnTo>
                  <a:pt x="205486" y="138176"/>
                </a:lnTo>
                <a:lnTo>
                  <a:pt x="206502" y="137414"/>
                </a:lnTo>
                <a:lnTo>
                  <a:pt x="207518" y="136525"/>
                </a:lnTo>
                <a:lnTo>
                  <a:pt x="208026" y="135509"/>
                </a:lnTo>
                <a:lnTo>
                  <a:pt x="208026" y="133096"/>
                </a:lnTo>
                <a:close/>
              </a:path>
              <a:path w="1297940" h="216535">
                <a:moveTo>
                  <a:pt x="305054" y="34417"/>
                </a:moveTo>
                <a:lnTo>
                  <a:pt x="291719" y="31242"/>
                </a:lnTo>
                <a:lnTo>
                  <a:pt x="291084" y="30988"/>
                </a:lnTo>
                <a:lnTo>
                  <a:pt x="290576" y="30988"/>
                </a:lnTo>
                <a:lnTo>
                  <a:pt x="290068" y="31115"/>
                </a:lnTo>
                <a:lnTo>
                  <a:pt x="289560" y="31115"/>
                </a:lnTo>
                <a:lnTo>
                  <a:pt x="288036" y="31623"/>
                </a:lnTo>
                <a:lnTo>
                  <a:pt x="286004" y="32512"/>
                </a:lnTo>
                <a:lnTo>
                  <a:pt x="285242" y="32893"/>
                </a:lnTo>
                <a:lnTo>
                  <a:pt x="284607" y="33147"/>
                </a:lnTo>
                <a:lnTo>
                  <a:pt x="284226" y="33274"/>
                </a:lnTo>
                <a:lnTo>
                  <a:pt x="283718" y="33401"/>
                </a:lnTo>
                <a:lnTo>
                  <a:pt x="283083" y="33528"/>
                </a:lnTo>
                <a:lnTo>
                  <a:pt x="212979" y="33528"/>
                </a:lnTo>
                <a:lnTo>
                  <a:pt x="212344" y="33655"/>
                </a:lnTo>
                <a:lnTo>
                  <a:pt x="211836" y="33909"/>
                </a:lnTo>
                <a:lnTo>
                  <a:pt x="211328" y="34290"/>
                </a:lnTo>
                <a:lnTo>
                  <a:pt x="211074" y="34798"/>
                </a:lnTo>
                <a:lnTo>
                  <a:pt x="211074" y="37338"/>
                </a:lnTo>
                <a:lnTo>
                  <a:pt x="211963" y="38989"/>
                </a:lnTo>
                <a:lnTo>
                  <a:pt x="215646" y="41910"/>
                </a:lnTo>
                <a:lnTo>
                  <a:pt x="217805" y="42672"/>
                </a:lnTo>
                <a:lnTo>
                  <a:pt x="288290" y="42672"/>
                </a:lnTo>
                <a:lnTo>
                  <a:pt x="283933" y="58775"/>
                </a:lnTo>
                <a:lnTo>
                  <a:pt x="256540" y="107188"/>
                </a:lnTo>
                <a:lnTo>
                  <a:pt x="219011" y="144195"/>
                </a:lnTo>
                <a:lnTo>
                  <a:pt x="205740" y="151892"/>
                </a:lnTo>
                <a:lnTo>
                  <a:pt x="205105" y="152400"/>
                </a:lnTo>
                <a:lnTo>
                  <a:pt x="204597" y="153035"/>
                </a:lnTo>
                <a:lnTo>
                  <a:pt x="204216" y="153670"/>
                </a:lnTo>
                <a:lnTo>
                  <a:pt x="203962" y="154305"/>
                </a:lnTo>
                <a:lnTo>
                  <a:pt x="203962" y="156464"/>
                </a:lnTo>
                <a:lnTo>
                  <a:pt x="204597" y="157353"/>
                </a:lnTo>
                <a:lnTo>
                  <a:pt x="205740" y="157988"/>
                </a:lnTo>
                <a:lnTo>
                  <a:pt x="207010" y="158496"/>
                </a:lnTo>
                <a:lnTo>
                  <a:pt x="208280" y="158496"/>
                </a:lnTo>
                <a:lnTo>
                  <a:pt x="251498" y="129349"/>
                </a:lnTo>
                <a:lnTo>
                  <a:pt x="278993" y="98717"/>
                </a:lnTo>
                <a:lnTo>
                  <a:pt x="298234" y="62611"/>
                </a:lnTo>
                <a:lnTo>
                  <a:pt x="304292" y="42672"/>
                </a:lnTo>
                <a:lnTo>
                  <a:pt x="305054" y="34417"/>
                </a:lnTo>
                <a:close/>
              </a:path>
              <a:path w="1297940" h="216535">
                <a:moveTo>
                  <a:pt x="410210" y="89154"/>
                </a:moveTo>
                <a:lnTo>
                  <a:pt x="409702" y="88011"/>
                </a:lnTo>
                <a:lnTo>
                  <a:pt x="407924" y="86487"/>
                </a:lnTo>
                <a:lnTo>
                  <a:pt x="406781" y="86106"/>
                </a:lnTo>
                <a:lnTo>
                  <a:pt x="366014" y="86106"/>
                </a:lnTo>
                <a:lnTo>
                  <a:pt x="366014" y="21590"/>
                </a:lnTo>
                <a:lnTo>
                  <a:pt x="367157" y="5080"/>
                </a:lnTo>
                <a:lnTo>
                  <a:pt x="334010" y="127"/>
                </a:lnTo>
                <a:lnTo>
                  <a:pt x="333502" y="0"/>
                </a:lnTo>
                <a:lnTo>
                  <a:pt x="332994" y="0"/>
                </a:lnTo>
                <a:lnTo>
                  <a:pt x="332486" y="127"/>
                </a:lnTo>
                <a:lnTo>
                  <a:pt x="331216" y="254"/>
                </a:lnTo>
                <a:lnTo>
                  <a:pt x="330327" y="1143"/>
                </a:lnTo>
                <a:lnTo>
                  <a:pt x="330073" y="2667"/>
                </a:lnTo>
                <a:lnTo>
                  <a:pt x="329692" y="4572"/>
                </a:lnTo>
                <a:lnTo>
                  <a:pt x="330581" y="5969"/>
                </a:lnTo>
                <a:lnTo>
                  <a:pt x="332613" y="6731"/>
                </a:lnTo>
                <a:lnTo>
                  <a:pt x="337566" y="8382"/>
                </a:lnTo>
                <a:lnTo>
                  <a:pt x="341884" y="10287"/>
                </a:lnTo>
                <a:lnTo>
                  <a:pt x="349504" y="14351"/>
                </a:lnTo>
                <a:lnTo>
                  <a:pt x="351409" y="18923"/>
                </a:lnTo>
                <a:lnTo>
                  <a:pt x="351409" y="210820"/>
                </a:lnTo>
                <a:lnTo>
                  <a:pt x="351790" y="212217"/>
                </a:lnTo>
                <a:lnTo>
                  <a:pt x="352640" y="213233"/>
                </a:lnTo>
                <a:lnTo>
                  <a:pt x="353314" y="214122"/>
                </a:lnTo>
                <a:lnTo>
                  <a:pt x="354457" y="214503"/>
                </a:lnTo>
                <a:lnTo>
                  <a:pt x="359156" y="214503"/>
                </a:lnTo>
                <a:lnTo>
                  <a:pt x="361696" y="213233"/>
                </a:lnTo>
                <a:lnTo>
                  <a:pt x="363474" y="210693"/>
                </a:lnTo>
                <a:lnTo>
                  <a:pt x="365125" y="208280"/>
                </a:lnTo>
                <a:lnTo>
                  <a:pt x="366014" y="204597"/>
                </a:lnTo>
                <a:lnTo>
                  <a:pt x="366014" y="95250"/>
                </a:lnTo>
                <a:lnTo>
                  <a:pt x="406654" y="95250"/>
                </a:lnTo>
                <a:lnTo>
                  <a:pt x="407670" y="94869"/>
                </a:lnTo>
                <a:lnTo>
                  <a:pt x="409702" y="93345"/>
                </a:lnTo>
                <a:lnTo>
                  <a:pt x="410210" y="92202"/>
                </a:lnTo>
                <a:lnTo>
                  <a:pt x="410210" y="89154"/>
                </a:lnTo>
                <a:close/>
              </a:path>
              <a:path w="1297940" h="216535">
                <a:moveTo>
                  <a:pt x="618744" y="102235"/>
                </a:moveTo>
                <a:lnTo>
                  <a:pt x="617982" y="99695"/>
                </a:lnTo>
                <a:lnTo>
                  <a:pt x="617220" y="95885"/>
                </a:lnTo>
                <a:lnTo>
                  <a:pt x="615569" y="92075"/>
                </a:lnTo>
                <a:lnTo>
                  <a:pt x="613029" y="89535"/>
                </a:lnTo>
                <a:lnTo>
                  <a:pt x="610362" y="85725"/>
                </a:lnTo>
                <a:lnTo>
                  <a:pt x="606933" y="83185"/>
                </a:lnTo>
                <a:lnTo>
                  <a:pt x="557593" y="56515"/>
                </a:lnTo>
                <a:lnTo>
                  <a:pt x="545846" y="50165"/>
                </a:lnTo>
                <a:lnTo>
                  <a:pt x="548894" y="46355"/>
                </a:lnTo>
                <a:lnTo>
                  <a:pt x="551688" y="42545"/>
                </a:lnTo>
                <a:lnTo>
                  <a:pt x="554101" y="38735"/>
                </a:lnTo>
                <a:lnTo>
                  <a:pt x="556641" y="34925"/>
                </a:lnTo>
                <a:lnTo>
                  <a:pt x="558927" y="31115"/>
                </a:lnTo>
                <a:lnTo>
                  <a:pt x="560832" y="27305"/>
                </a:lnTo>
                <a:lnTo>
                  <a:pt x="611632" y="27305"/>
                </a:lnTo>
                <a:lnTo>
                  <a:pt x="613664" y="24765"/>
                </a:lnTo>
                <a:lnTo>
                  <a:pt x="614172" y="24765"/>
                </a:lnTo>
                <a:lnTo>
                  <a:pt x="614172" y="22225"/>
                </a:lnTo>
                <a:lnTo>
                  <a:pt x="613791" y="20955"/>
                </a:lnTo>
                <a:lnTo>
                  <a:pt x="612267" y="19685"/>
                </a:lnTo>
                <a:lnTo>
                  <a:pt x="611124" y="18415"/>
                </a:lnTo>
                <a:lnTo>
                  <a:pt x="609600" y="18415"/>
                </a:lnTo>
                <a:lnTo>
                  <a:pt x="593598" y="13335"/>
                </a:lnTo>
                <a:lnTo>
                  <a:pt x="589407" y="13335"/>
                </a:lnTo>
                <a:lnTo>
                  <a:pt x="584835" y="17145"/>
                </a:lnTo>
                <a:lnTo>
                  <a:pt x="584073" y="17145"/>
                </a:lnTo>
                <a:lnTo>
                  <a:pt x="583438" y="18415"/>
                </a:lnTo>
                <a:lnTo>
                  <a:pt x="481838" y="18415"/>
                </a:lnTo>
                <a:lnTo>
                  <a:pt x="481584" y="19685"/>
                </a:lnTo>
                <a:lnTo>
                  <a:pt x="481584" y="22225"/>
                </a:lnTo>
                <a:lnTo>
                  <a:pt x="482473" y="23495"/>
                </a:lnTo>
                <a:lnTo>
                  <a:pt x="486156" y="26035"/>
                </a:lnTo>
                <a:lnTo>
                  <a:pt x="488315" y="27305"/>
                </a:lnTo>
                <a:lnTo>
                  <a:pt x="543306" y="27305"/>
                </a:lnTo>
                <a:lnTo>
                  <a:pt x="537921" y="37465"/>
                </a:lnTo>
                <a:lnTo>
                  <a:pt x="531660" y="46355"/>
                </a:lnTo>
                <a:lnTo>
                  <a:pt x="524535" y="55245"/>
                </a:lnTo>
                <a:lnTo>
                  <a:pt x="516509" y="64135"/>
                </a:lnTo>
                <a:lnTo>
                  <a:pt x="507517" y="71755"/>
                </a:lnTo>
                <a:lnTo>
                  <a:pt x="497535" y="80645"/>
                </a:lnTo>
                <a:lnTo>
                  <a:pt x="486511" y="89535"/>
                </a:lnTo>
                <a:lnTo>
                  <a:pt x="474472" y="98425"/>
                </a:lnTo>
                <a:lnTo>
                  <a:pt x="473583" y="98425"/>
                </a:lnTo>
                <a:lnTo>
                  <a:pt x="473075" y="99695"/>
                </a:lnTo>
                <a:lnTo>
                  <a:pt x="473075" y="102235"/>
                </a:lnTo>
                <a:lnTo>
                  <a:pt x="473329" y="102235"/>
                </a:lnTo>
                <a:lnTo>
                  <a:pt x="473837" y="103505"/>
                </a:lnTo>
                <a:lnTo>
                  <a:pt x="474599" y="104775"/>
                </a:lnTo>
                <a:lnTo>
                  <a:pt x="478409" y="104775"/>
                </a:lnTo>
                <a:lnTo>
                  <a:pt x="479552" y="103505"/>
                </a:lnTo>
                <a:lnTo>
                  <a:pt x="486600" y="99695"/>
                </a:lnTo>
                <a:lnTo>
                  <a:pt x="494030" y="94615"/>
                </a:lnTo>
                <a:lnTo>
                  <a:pt x="501840" y="89535"/>
                </a:lnTo>
                <a:lnTo>
                  <a:pt x="510032" y="84455"/>
                </a:lnTo>
                <a:lnTo>
                  <a:pt x="518236" y="78105"/>
                </a:lnTo>
                <a:lnTo>
                  <a:pt x="526110" y="70485"/>
                </a:lnTo>
                <a:lnTo>
                  <a:pt x="533615" y="64135"/>
                </a:lnTo>
                <a:lnTo>
                  <a:pt x="540766" y="56515"/>
                </a:lnTo>
                <a:lnTo>
                  <a:pt x="612267" y="104775"/>
                </a:lnTo>
                <a:lnTo>
                  <a:pt x="614045" y="106045"/>
                </a:lnTo>
                <a:lnTo>
                  <a:pt x="618109" y="103505"/>
                </a:lnTo>
                <a:lnTo>
                  <a:pt x="618744" y="102235"/>
                </a:lnTo>
                <a:close/>
              </a:path>
              <a:path w="1297940" h="216535">
                <a:moveTo>
                  <a:pt x="653034" y="128905"/>
                </a:moveTo>
                <a:lnTo>
                  <a:pt x="652653" y="127635"/>
                </a:lnTo>
                <a:lnTo>
                  <a:pt x="651129" y="126365"/>
                </a:lnTo>
                <a:lnTo>
                  <a:pt x="649986" y="126365"/>
                </a:lnTo>
                <a:lnTo>
                  <a:pt x="648462" y="125095"/>
                </a:lnTo>
                <a:lnTo>
                  <a:pt x="627380" y="120015"/>
                </a:lnTo>
                <a:lnTo>
                  <a:pt x="624967" y="120015"/>
                </a:lnTo>
                <a:lnTo>
                  <a:pt x="624332" y="121285"/>
                </a:lnTo>
                <a:lnTo>
                  <a:pt x="623697" y="121285"/>
                </a:lnTo>
                <a:lnTo>
                  <a:pt x="619125" y="123825"/>
                </a:lnTo>
                <a:lnTo>
                  <a:pt x="618363" y="125095"/>
                </a:lnTo>
                <a:lnTo>
                  <a:pt x="446913" y="125095"/>
                </a:lnTo>
                <a:lnTo>
                  <a:pt x="446278" y="126365"/>
                </a:lnTo>
                <a:lnTo>
                  <a:pt x="445008" y="126365"/>
                </a:lnTo>
                <a:lnTo>
                  <a:pt x="445008" y="128905"/>
                </a:lnTo>
                <a:lnTo>
                  <a:pt x="445897" y="131445"/>
                </a:lnTo>
                <a:lnTo>
                  <a:pt x="449580" y="133985"/>
                </a:lnTo>
                <a:lnTo>
                  <a:pt x="451739" y="135255"/>
                </a:lnTo>
                <a:lnTo>
                  <a:pt x="541909" y="135255"/>
                </a:lnTo>
                <a:lnTo>
                  <a:pt x="541909" y="213995"/>
                </a:lnTo>
                <a:lnTo>
                  <a:pt x="542290" y="215265"/>
                </a:lnTo>
                <a:lnTo>
                  <a:pt x="543052" y="216535"/>
                </a:lnTo>
                <a:lnTo>
                  <a:pt x="552196" y="216535"/>
                </a:lnTo>
                <a:lnTo>
                  <a:pt x="553974" y="213995"/>
                </a:lnTo>
                <a:lnTo>
                  <a:pt x="555625" y="211455"/>
                </a:lnTo>
                <a:lnTo>
                  <a:pt x="556514" y="207645"/>
                </a:lnTo>
                <a:lnTo>
                  <a:pt x="556514" y="135255"/>
                </a:lnTo>
                <a:lnTo>
                  <a:pt x="648970" y="135255"/>
                </a:lnTo>
                <a:lnTo>
                  <a:pt x="650494" y="133985"/>
                </a:lnTo>
                <a:lnTo>
                  <a:pt x="651510" y="133985"/>
                </a:lnTo>
                <a:lnTo>
                  <a:pt x="652526" y="132715"/>
                </a:lnTo>
                <a:lnTo>
                  <a:pt x="653034" y="131445"/>
                </a:lnTo>
                <a:lnTo>
                  <a:pt x="653034" y="128905"/>
                </a:lnTo>
                <a:close/>
              </a:path>
              <a:path w="1297940" h="216535">
                <a:moveTo>
                  <a:pt x="804926" y="12065"/>
                </a:moveTo>
                <a:lnTo>
                  <a:pt x="791591" y="9525"/>
                </a:lnTo>
                <a:lnTo>
                  <a:pt x="789559" y="9525"/>
                </a:lnTo>
                <a:lnTo>
                  <a:pt x="789559" y="20955"/>
                </a:lnTo>
                <a:lnTo>
                  <a:pt x="789559" y="70485"/>
                </a:lnTo>
                <a:lnTo>
                  <a:pt x="710438" y="70485"/>
                </a:lnTo>
                <a:lnTo>
                  <a:pt x="708660" y="67945"/>
                </a:lnTo>
                <a:lnTo>
                  <a:pt x="708152" y="66675"/>
                </a:lnTo>
                <a:lnTo>
                  <a:pt x="708152" y="20955"/>
                </a:lnTo>
                <a:lnTo>
                  <a:pt x="789559" y="20955"/>
                </a:lnTo>
                <a:lnTo>
                  <a:pt x="789559" y="9525"/>
                </a:lnTo>
                <a:lnTo>
                  <a:pt x="787908" y="9525"/>
                </a:lnTo>
                <a:lnTo>
                  <a:pt x="785876" y="10795"/>
                </a:lnTo>
                <a:lnTo>
                  <a:pt x="784098" y="10795"/>
                </a:lnTo>
                <a:lnTo>
                  <a:pt x="783590" y="12065"/>
                </a:lnTo>
                <a:lnTo>
                  <a:pt x="683768" y="12065"/>
                </a:lnTo>
                <a:lnTo>
                  <a:pt x="683514" y="13335"/>
                </a:lnTo>
                <a:lnTo>
                  <a:pt x="683514" y="15875"/>
                </a:lnTo>
                <a:lnTo>
                  <a:pt x="684403" y="17145"/>
                </a:lnTo>
                <a:lnTo>
                  <a:pt x="688086" y="19685"/>
                </a:lnTo>
                <a:lnTo>
                  <a:pt x="690245" y="20955"/>
                </a:lnTo>
                <a:lnTo>
                  <a:pt x="693547" y="20955"/>
                </a:lnTo>
                <a:lnTo>
                  <a:pt x="693547" y="67945"/>
                </a:lnTo>
                <a:lnTo>
                  <a:pt x="694944" y="71755"/>
                </a:lnTo>
                <a:lnTo>
                  <a:pt x="697738" y="75565"/>
                </a:lnTo>
                <a:lnTo>
                  <a:pt x="700659" y="78105"/>
                </a:lnTo>
                <a:lnTo>
                  <a:pt x="704596" y="79375"/>
                </a:lnTo>
                <a:lnTo>
                  <a:pt x="804164" y="79375"/>
                </a:lnTo>
                <a:lnTo>
                  <a:pt x="804164" y="70485"/>
                </a:lnTo>
                <a:lnTo>
                  <a:pt x="804265" y="19685"/>
                </a:lnTo>
                <a:lnTo>
                  <a:pt x="804926" y="12065"/>
                </a:lnTo>
                <a:close/>
              </a:path>
              <a:path w="1297940" h="216535">
                <a:moveTo>
                  <a:pt x="818388" y="205105"/>
                </a:moveTo>
                <a:lnTo>
                  <a:pt x="818007" y="203835"/>
                </a:lnTo>
                <a:lnTo>
                  <a:pt x="816483" y="202565"/>
                </a:lnTo>
                <a:lnTo>
                  <a:pt x="815340" y="201295"/>
                </a:lnTo>
                <a:lnTo>
                  <a:pt x="813816" y="201295"/>
                </a:lnTo>
                <a:lnTo>
                  <a:pt x="797814" y="196215"/>
                </a:lnTo>
                <a:lnTo>
                  <a:pt x="793623" y="196215"/>
                </a:lnTo>
                <a:lnTo>
                  <a:pt x="789051" y="200025"/>
                </a:lnTo>
                <a:lnTo>
                  <a:pt x="788289" y="200025"/>
                </a:lnTo>
                <a:lnTo>
                  <a:pt x="787654" y="201295"/>
                </a:lnTo>
                <a:lnTo>
                  <a:pt x="714248" y="201295"/>
                </a:lnTo>
                <a:lnTo>
                  <a:pt x="712724" y="200025"/>
                </a:lnTo>
                <a:lnTo>
                  <a:pt x="710946" y="198755"/>
                </a:lnTo>
                <a:lnTo>
                  <a:pt x="710438" y="196215"/>
                </a:lnTo>
                <a:lnTo>
                  <a:pt x="710514" y="165735"/>
                </a:lnTo>
                <a:lnTo>
                  <a:pt x="711581" y="150495"/>
                </a:lnTo>
                <a:lnTo>
                  <a:pt x="683006" y="145415"/>
                </a:lnTo>
                <a:lnTo>
                  <a:pt x="680085" y="145415"/>
                </a:lnTo>
                <a:lnTo>
                  <a:pt x="679323" y="146685"/>
                </a:lnTo>
                <a:lnTo>
                  <a:pt x="679069" y="147955"/>
                </a:lnTo>
                <a:lnTo>
                  <a:pt x="678688" y="150495"/>
                </a:lnTo>
                <a:lnTo>
                  <a:pt x="679577" y="151765"/>
                </a:lnTo>
                <a:lnTo>
                  <a:pt x="681609" y="151765"/>
                </a:lnTo>
                <a:lnTo>
                  <a:pt x="686562" y="154305"/>
                </a:lnTo>
                <a:lnTo>
                  <a:pt x="690118" y="155575"/>
                </a:lnTo>
                <a:lnTo>
                  <a:pt x="692404" y="158115"/>
                </a:lnTo>
                <a:lnTo>
                  <a:pt x="694690" y="159385"/>
                </a:lnTo>
                <a:lnTo>
                  <a:pt x="695833" y="164465"/>
                </a:lnTo>
                <a:lnTo>
                  <a:pt x="695833" y="198755"/>
                </a:lnTo>
                <a:lnTo>
                  <a:pt x="697230" y="202565"/>
                </a:lnTo>
                <a:lnTo>
                  <a:pt x="700024" y="205105"/>
                </a:lnTo>
                <a:lnTo>
                  <a:pt x="702945" y="208915"/>
                </a:lnTo>
                <a:lnTo>
                  <a:pt x="706882" y="210185"/>
                </a:lnTo>
                <a:lnTo>
                  <a:pt x="815848" y="210185"/>
                </a:lnTo>
                <a:lnTo>
                  <a:pt x="816864" y="208915"/>
                </a:lnTo>
                <a:lnTo>
                  <a:pt x="817880" y="208915"/>
                </a:lnTo>
                <a:lnTo>
                  <a:pt x="818388" y="207645"/>
                </a:lnTo>
                <a:lnTo>
                  <a:pt x="818388" y="205105"/>
                </a:lnTo>
                <a:close/>
              </a:path>
              <a:path w="1297940" h="216535">
                <a:moveTo>
                  <a:pt x="852678" y="113665"/>
                </a:moveTo>
                <a:lnTo>
                  <a:pt x="852297" y="112395"/>
                </a:lnTo>
                <a:lnTo>
                  <a:pt x="850773" y="109855"/>
                </a:lnTo>
                <a:lnTo>
                  <a:pt x="848106" y="109855"/>
                </a:lnTo>
                <a:lnTo>
                  <a:pt x="827024" y="104775"/>
                </a:lnTo>
                <a:lnTo>
                  <a:pt x="826262" y="104775"/>
                </a:lnTo>
                <a:lnTo>
                  <a:pt x="825881" y="103505"/>
                </a:lnTo>
                <a:lnTo>
                  <a:pt x="825500" y="104775"/>
                </a:lnTo>
                <a:lnTo>
                  <a:pt x="823341" y="104775"/>
                </a:lnTo>
                <a:lnTo>
                  <a:pt x="818769" y="108585"/>
                </a:lnTo>
                <a:lnTo>
                  <a:pt x="817372" y="108585"/>
                </a:lnTo>
                <a:lnTo>
                  <a:pt x="815213" y="109855"/>
                </a:lnTo>
                <a:lnTo>
                  <a:pt x="644906" y="109855"/>
                </a:lnTo>
                <a:lnTo>
                  <a:pt x="644652" y="111125"/>
                </a:lnTo>
                <a:lnTo>
                  <a:pt x="644652" y="113665"/>
                </a:lnTo>
                <a:lnTo>
                  <a:pt x="645541" y="114935"/>
                </a:lnTo>
                <a:lnTo>
                  <a:pt x="649224" y="117475"/>
                </a:lnTo>
                <a:lnTo>
                  <a:pt x="651383" y="118745"/>
                </a:lnTo>
                <a:lnTo>
                  <a:pt x="746125" y="118745"/>
                </a:lnTo>
                <a:lnTo>
                  <a:pt x="746125" y="168275"/>
                </a:lnTo>
                <a:lnTo>
                  <a:pt x="746506" y="169545"/>
                </a:lnTo>
                <a:lnTo>
                  <a:pt x="747268" y="170815"/>
                </a:lnTo>
                <a:lnTo>
                  <a:pt x="748030" y="170815"/>
                </a:lnTo>
                <a:lnTo>
                  <a:pt x="749173" y="172085"/>
                </a:lnTo>
                <a:lnTo>
                  <a:pt x="753872" y="172085"/>
                </a:lnTo>
                <a:lnTo>
                  <a:pt x="756412" y="170815"/>
                </a:lnTo>
                <a:lnTo>
                  <a:pt x="758190" y="168275"/>
                </a:lnTo>
                <a:lnTo>
                  <a:pt x="759841" y="165735"/>
                </a:lnTo>
                <a:lnTo>
                  <a:pt x="760730" y="161925"/>
                </a:lnTo>
                <a:lnTo>
                  <a:pt x="760730" y="118745"/>
                </a:lnTo>
                <a:lnTo>
                  <a:pt x="850138" y="118745"/>
                </a:lnTo>
                <a:lnTo>
                  <a:pt x="852170" y="116205"/>
                </a:lnTo>
                <a:lnTo>
                  <a:pt x="852678" y="114935"/>
                </a:lnTo>
                <a:lnTo>
                  <a:pt x="852678" y="113665"/>
                </a:lnTo>
                <a:close/>
              </a:path>
              <a:path w="1297940" h="216535">
                <a:moveTo>
                  <a:pt x="1048131" y="53594"/>
                </a:moveTo>
                <a:lnTo>
                  <a:pt x="1047076" y="43764"/>
                </a:lnTo>
                <a:lnTo>
                  <a:pt x="1043914" y="34823"/>
                </a:lnTo>
                <a:lnTo>
                  <a:pt x="1038644" y="26758"/>
                </a:lnTo>
                <a:lnTo>
                  <a:pt x="1033526" y="21793"/>
                </a:lnTo>
                <a:lnTo>
                  <a:pt x="1033526" y="53594"/>
                </a:lnTo>
                <a:lnTo>
                  <a:pt x="1032751" y="61556"/>
                </a:lnTo>
                <a:lnTo>
                  <a:pt x="1000721" y="90068"/>
                </a:lnTo>
                <a:lnTo>
                  <a:pt x="993521" y="90678"/>
                </a:lnTo>
                <a:lnTo>
                  <a:pt x="986066" y="90043"/>
                </a:lnTo>
                <a:lnTo>
                  <a:pt x="954290" y="61556"/>
                </a:lnTo>
                <a:lnTo>
                  <a:pt x="953516" y="53594"/>
                </a:lnTo>
                <a:lnTo>
                  <a:pt x="954176" y="46837"/>
                </a:lnTo>
                <a:lnTo>
                  <a:pt x="984758" y="16014"/>
                </a:lnTo>
                <a:lnTo>
                  <a:pt x="993521" y="15240"/>
                </a:lnTo>
                <a:lnTo>
                  <a:pt x="1002207" y="15989"/>
                </a:lnTo>
                <a:lnTo>
                  <a:pt x="1032852" y="46520"/>
                </a:lnTo>
                <a:lnTo>
                  <a:pt x="1033526" y="53594"/>
                </a:lnTo>
                <a:lnTo>
                  <a:pt x="1033526" y="21793"/>
                </a:lnTo>
                <a:lnTo>
                  <a:pt x="993521" y="6096"/>
                </a:lnTo>
                <a:lnTo>
                  <a:pt x="981138" y="7086"/>
                </a:lnTo>
                <a:lnTo>
                  <a:pt x="946886" y="29883"/>
                </a:lnTo>
                <a:lnTo>
                  <a:pt x="938911" y="53594"/>
                </a:lnTo>
                <a:lnTo>
                  <a:pt x="939838" y="62103"/>
                </a:lnTo>
                <a:lnTo>
                  <a:pt x="971118" y="96202"/>
                </a:lnTo>
                <a:lnTo>
                  <a:pt x="993521" y="99822"/>
                </a:lnTo>
                <a:lnTo>
                  <a:pt x="1003198" y="99047"/>
                </a:lnTo>
                <a:lnTo>
                  <a:pt x="1012647" y="96697"/>
                </a:lnTo>
                <a:lnTo>
                  <a:pt x="1021816" y="92811"/>
                </a:lnTo>
                <a:lnTo>
                  <a:pt x="1025309" y="90678"/>
                </a:lnTo>
                <a:lnTo>
                  <a:pt x="1030732" y="87376"/>
                </a:lnTo>
                <a:lnTo>
                  <a:pt x="1038377" y="80695"/>
                </a:lnTo>
                <a:lnTo>
                  <a:pt x="1043813" y="72821"/>
                </a:lnTo>
                <a:lnTo>
                  <a:pt x="1047051" y="63792"/>
                </a:lnTo>
                <a:lnTo>
                  <a:pt x="1048131" y="53594"/>
                </a:lnTo>
                <a:close/>
              </a:path>
              <a:path w="1297940" h="216535">
                <a:moveTo>
                  <a:pt x="1098042" y="133096"/>
                </a:moveTo>
                <a:lnTo>
                  <a:pt x="1097661" y="132080"/>
                </a:lnTo>
                <a:lnTo>
                  <a:pt x="1096137" y="130302"/>
                </a:lnTo>
                <a:lnTo>
                  <a:pt x="1094994" y="129794"/>
                </a:lnTo>
                <a:lnTo>
                  <a:pt x="1093470" y="129540"/>
                </a:lnTo>
                <a:lnTo>
                  <a:pt x="1072388" y="124333"/>
                </a:lnTo>
                <a:lnTo>
                  <a:pt x="1072007" y="124206"/>
                </a:lnTo>
                <a:lnTo>
                  <a:pt x="1071626" y="124206"/>
                </a:lnTo>
                <a:lnTo>
                  <a:pt x="1071245" y="124079"/>
                </a:lnTo>
                <a:lnTo>
                  <a:pt x="1070864" y="124206"/>
                </a:lnTo>
                <a:lnTo>
                  <a:pt x="1070610" y="124206"/>
                </a:lnTo>
                <a:lnTo>
                  <a:pt x="1069975" y="124333"/>
                </a:lnTo>
                <a:lnTo>
                  <a:pt x="1069340" y="124587"/>
                </a:lnTo>
                <a:lnTo>
                  <a:pt x="1068705" y="124968"/>
                </a:lnTo>
                <a:lnTo>
                  <a:pt x="1064133" y="128143"/>
                </a:lnTo>
                <a:lnTo>
                  <a:pt x="1063371" y="128778"/>
                </a:lnTo>
                <a:lnTo>
                  <a:pt x="1062736" y="129159"/>
                </a:lnTo>
                <a:lnTo>
                  <a:pt x="1060577" y="129540"/>
                </a:lnTo>
                <a:lnTo>
                  <a:pt x="891921" y="129540"/>
                </a:lnTo>
                <a:lnTo>
                  <a:pt x="891286" y="129667"/>
                </a:lnTo>
                <a:lnTo>
                  <a:pt x="890778" y="129921"/>
                </a:lnTo>
                <a:lnTo>
                  <a:pt x="890270" y="130302"/>
                </a:lnTo>
                <a:lnTo>
                  <a:pt x="890016" y="130810"/>
                </a:lnTo>
                <a:lnTo>
                  <a:pt x="890016" y="133350"/>
                </a:lnTo>
                <a:lnTo>
                  <a:pt x="890905" y="135001"/>
                </a:lnTo>
                <a:lnTo>
                  <a:pt x="894588" y="137922"/>
                </a:lnTo>
                <a:lnTo>
                  <a:pt x="896747" y="138684"/>
                </a:lnTo>
                <a:lnTo>
                  <a:pt x="950341" y="138684"/>
                </a:lnTo>
                <a:lnTo>
                  <a:pt x="950341" y="212979"/>
                </a:lnTo>
                <a:lnTo>
                  <a:pt x="950722" y="214249"/>
                </a:lnTo>
                <a:lnTo>
                  <a:pt x="951484" y="215265"/>
                </a:lnTo>
                <a:lnTo>
                  <a:pt x="952246" y="216154"/>
                </a:lnTo>
                <a:lnTo>
                  <a:pt x="953389" y="216535"/>
                </a:lnTo>
                <a:lnTo>
                  <a:pt x="958088" y="216535"/>
                </a:lnTo>
                <a:lnTo>
                  <a:pt x="960628" y="215265"/>
                </a:lnTo>
                <a:lnTo>
                  <a:pt x="962406" y="212852"/>
                </a:lnTo>
                <a:lnTo>
                  <a:pt x="964057" y="210312"/>
                </a:lnTo>
                <a:lnTo>
                  <a:pt x="964946" y="206629"/>
                </a:lnTo>
                <a:lnTo>
                  <a:pt x="964946" y="138684"/>
                </a:lnTo>
                <a:lnTo>
                  <a:pt x="1023493" y="138684"/>
                </a:lnTo>
                <a:lnTo>
                  <a:pt x="1023493" y="212979"/>
                </a:lnTo>
                <a:lnTo>
                  <a:pt x="1023874" y="214249"/>
                </a:lnTo>
                <a:lnTo>
                  <a:pt x="1024636" y="215265"/>
                </a:lnTo>
                <a:lnTo>
                  <a:pt x="1025398" y="216154"/>
                </a:lnTo>
                <a:lnTo>
                  <a:pt x="1026541" y="216535"/>
                </a:lnTo>
                <a:lnTo>
                  <a:pt x="1031240" y="216535"/>
                </a:lnTo>
                <a:lnTo>
                  <a:pt x="1033780" y="215265"/>
                </a:lnTo>
                <a:lnTo>
                  <a:pt x="1035558" y="212852"/>
                </a:lnTo>
                <a:lnTo>
                  <a:pt x="1037209" y="210312"/>
                </a:lnTo>
                <a:lnTo>
                  <a:pt x="1038098" y="206629"/>
                </a:lnTo>
                <a:lnTo>
                  <a:pt x="1038098" y="138684"/>
                </a:lnTo>
                <a:lnTo>
                  <a:pt x="1093978" y="138684"/>
                </a:lnTo>
                <a:lnTo>
                  <a:pt x="1095502" y="138176"/>
                </a:lnTo>
                <a:lnTo>
                  <a:pt x="1096518" y="137414"/>
                </a:lnTo>
                <a:lnTo>
                  <a:pt x="1097534" y="136525"/>
                </a:lnTo>
                <a:lnTo>
                  <a:pt x="1098042" y="135509"/>
                </a:lnTo>
                <a:lnTo>
                  <a:pt x="1098042" y="133096"/>
                </a:lnTo>
                <a:close/>
              </a:path>
              <a:path w="1297940" h="216535">
                <a:moveTo>
                  <a:pt x="1297686" y="169672"/>
                </a:moveTo>
                <a:lnTo>
                  <a:pt x="1297305" y="168656"/>
                </a:lnTo>
                <a:lnTo>
                  <a:pt x="1295781" y="167132"/>
                </a:lnTo>
                <a:lnTo>
                  <a:pt x="1294638" y="166497"/>
                </a:lnTo>
                <a:lnTo>
                  <a:pt x="1272540" y="161036"/>
                </a:lnTo>
                <a:lnTo>
                  <a:pt x="1271651" y="160782"/>
                </a:lnTo>
                <a:lnTo>
                  <a:pt x="1263015" y="165354"/>
                </a:lnTo>
                <a:lnTo>
                  <a:pt x="1262380" y="165735"/>
                </a:lnTo>
                <a:lnTo>
                  <a:pt x="1260221" y="166116"/>
                </a:lnTo>
                <a:lnTo>
                  <a:pt x="1201166" y="166116"/>
                </a:lnTo>
                <a:lnTo>
                  <a:pt x="1201166" y="113665"/>
                </a:lnTo>
                <a:lnTo>
                  <a:pt x="1254760" y="113665"/>
                </a:lnTo>
                <a:lnTo>
                  <a:pt x="1256284" y="113284"/>
                </a:lnTo>
                <a:lnTo>
                  <a:pt x="1257300" y="112395"/>
                </a:lnTo>
                <a:lnTo>
                  <a:pt x="1258316" y="111633"/>
                </a:lnTo>
                <a:lnTo>
                  <a:pt x="1258824" y="110617"/>
                </a:lnTo>
                <a:lnTo>
                  <a:pt x="1258824" y="108204"/>
                </a:lnTo>
                <a:lnTo>
                  <a:pt x="1258443" y="107188"/>
                </a:lnTo>
                <a:lnTo>
                  <a:pt x="1256919" y="105664"/>
                </a:lnTo>
                <a:lnTo>
                  <a:pt x="1255776" y="105029"/>
                </a:lnTo>
                <a:lnTo>
                  <a:pt x="1254252" y="104521"/>
                </a:lnTo>
                <a:lnTo>
                  <a:pt x="1238250" y="99568"/>
                </a:lnTo>
                <a:lnTo>
                  <a:pt x="1237361" y="99187"/>
                </a:lnTo>
                <a:lnTo>
                  <a:pt x="1236599" y="99187"/>
                </a:lnTo>
                <a:lnTo>
                  <a:pt x="1235329" y="99441"/>
                </a:lnTo>
                <a:lnTo>
                  <a:pt x="1234059" y="99949"/>
                </a:lnTo>
                <a:lnTo>
                  <a:pt x="1229487" y="103251"/>
                </a:lnTo>
                <a:lnTo>
                  <a:pt x="1228725" y="103759"/>
                </a:lnTo>
                <a:lnTo>
                  <a:pt x="1228090" y="104140"/>
                </a:lnTo>
                <a:lnTo>
                  <a:pt x="1227328" y="104394"/>
                </a:lnTo>
                <a:lnTo>
                  <a:pt x="1226693" y="104521"/>
                </a:lnTo>
                <a:lnTo>
                  <a:pt x="1154684" y="104521"/>
                </a:lnTo>
                <a:lnTo>
                  <a:pt x="1153160" y="104013"/>
                </a:lnTo>
                <a:lnTo>
                  <a:pt x="1151382" y="101727"/>
                </a:lnTo>
                <a:lnTo>
                  <a:pt x="1150874" y="99949"/>
                </a:lnTo>
                <a:lnTo>
                  <a:pt x="1150874" y="38227"/>
                </a:lnTo>
                <a:lnTo>
                  <a:pt x="1250188" y="38227"/>
                </a:lnTo>
                <a:lnTo>
                  <a:pt x="1251712" y="37846"/>
                </a:lnTo>
                <a:lnTo>
                  <a:pt x="1252728" y="36957"/>
                </a:lnTo>
                <a:lnTo>
                  <a:pt x="1253744" y="36195"/>
                </a:lnTo>
                <a:lnTo>
                  <a:pt x="1254252" y="35179"/>
                </a:lnTo>
                <a:lnTo>
                  <a:pt x="1254252" y="32766"/>
                </a:lnTo>
                <a:lnTo>
                  <a:pt x="1253871" y="31750"/>
                </a:lnTo>
                <a:lnTo>
                  <a:pt x="1233170" y="24003"/>
                </a:lnTo>
                <a:lnTo>
                  <a:pt x="1232408" y="23749"/>
                </a:lnTo>
                <a:lnTo>
                  <a:pt x="1231646" y="23749"/>
                </a:lnTo>
                <a:lnTo>
                  <a:pt x="1231392" y="23876"/>
                </a:lnTo>
                <a:lnTo>
                  <a:pt x="1230757" y="24003"/>
                </a:lnTo>
                <a:lnTo>
                  <a:pt x="1229487" y="24511"/>
                </a:lnTo>
                <a:lnTo>
                  <a:pt x="1224915" y="27813"/>
                </a:lnTo>
                <a:lnTo>
                  <a:pt x="1224153" y="28321"/>
                </a:lnTo>
                <a:lnTo>
                  <a:pt x="1223518" y="28702"/>
                </a:lnTo>
                <a:lnTo>
                  <a:pt x="1222756" y="28956"/>
                </a:lnTo>
                <a:lnTo>
                  <a:pt x="1222121" y="29083"/>
                </a:lnTo>
                <a:lnTo>
                  <a:pt x="1128141" y="29083"/>
                </a:lnTo>
                <a:lnTo>
                  <a:pt x="1127506" y="29337"/>
                </a:lnTo>
                <a:lnTo>
                  <a:pt x="1126490" y="29845"/>
                </a:lnTo>
                <a:lnTo>
                  <a:pt x="1126337" y="30226"/>
                </a:lnTo>
                <a:lnTo>
                  <a:pt x="1126236" y="33020"/>
                </a:lnTo>
                <a:lnTo>
                  <a:pt x="1127125" y="34671"/>
                </a:lnTo>
                <a:lnTo>
                  <a:pt x="1130808" y="37592"/>
                </a:lnTo>
                <a:lnTo>
                  <a:pt x="1132967" y="38227"/>
                </a:lnTo>
                <a:lnTo>
                  <a:pt x="1136269" y="38227"/>
                </a:lnTo>
                <a:lnTo>
                  <a:pt x="1136269" y="101981"/>
                </a:lnTo>
                <a:lnTo>
                  <a:pt x="1137666" y="106045"/>
                </a:lnTo>
                <a:lnTo>
                  <a:pt x="1140460" y="109093"/>
                </a:lnTo>
                <a:lnTo>
                  <a:pt x="1143381" y="112141"/>
                </a:lnTo>
                <a:lnTo>
                  <a:pt x="1147318" y="113665"/>
                </a:lnTo>
                <a:lnTo>
                  <a:pt x="1186561" y="113665"/>
                </a:lnTo>
                <a:lnTo>
                  <a:pt x="1186561" y="166116"/>
                </a:lnTo>
                <a:lnTo>
                  <a:pt x="1091565" y="166116"/>
                </a:lnTo>
                <a:lnTo>
                  <a:pt x="1090930" y="166243"/>
                </a:lnTo>
                <a:lnTo>
                  <a:pt x="1090422" y="166497"/>
                </a:lnTo>
                <a:lnTo>
                  <a:pt x="1089914" y="166878"/>
                </a:lnTo>
                <a:lnTo>
                  <a:pt x="1089787" y="167132"/>
                </a:lnTo>
                <a:lnTo>
                  <a:pt x="1089660" y="169926"/>
                </a:lnTo>
                <a:lnTo>
                  <a:pt x="1090549" y="171577"/>
                </a:lnTo>
                <a:lnTo>
                  <a:pt x="1094232" y="174498"/>
                </a:lnTo>
                <a:lnTo>
                  <a:pt x="1096391" y="175260"/>
                </a:lnTo>
                <a:lnTo>
                  <a:pt x="1293622" y="175260"/>
                </a:lnTo>
                <a:lnTo>
                  <a:pt x="1295146" y="174752"/>
                </a:lnTo>
                <a:lnTo>
                  <a:pt x="1296162" y="173990"/>
                </a:lnTo>
                <a:lnTo>
                  <a:pt x="1297178" y="173101"/>
                </a:lnTo>
                <a:lnTo>
                  <a:pt x="1297686" y="172085"/>
                </a:lnTo>
                <a:lnTo>
                  <a:pt x="1297686" y="1696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415144" y="3866134"/>
            <a:ext cx="569595" cy="216535"/>
          </a:xfrm>
          <a:custGeom>
            <a:avLst/>
            <a:gdLst/>
            <a:ahLst/>
            <a:cxnLst/>
            <a:rect l="l" t="t" r="r" b="b"/>
            <a:pathLst>
              <a:path w="569595" h="216535">
                <a:moveTo>
                  <a:pt x="568071" y="90805"/>
                </a:moveTo>
                <a:lnTo>
                  <a:pt x="553338" y="90805"/>
                </a:lnTo>
                <a:lnTo>
                  <a:pt x="553338" y="210820"/>
                </a:lnTo>
                <a:lnTo>
                  <a:pt x="553720" y="212217"/>
                </a:lnTo>
                <a:lnTo>
                  <a:pt x="554577" y="213233"/>
                </a:lnTo>
                <a:lnTo>
                  <a:pt x="555244" y="214122"/>
                </a:lnTo>
                <a:lnTo>
                  <a:pt x="556386" y="214503"/>
                </a:lnTo>
                <a:lnTo>
                  <a:pt x="561212" y="214503"/>
                </a:lnTo>
                <a:lnTo>
                  <a:pt x="563626" y="213233"/>
                </a:lnTo>
                <a:lnTo>
                  <a:pt x="565403" y="210693"/>
                </a:lnTo>
                <a:lnTo>
                  <a:pt x="567181" y="208280"/>
                </a:lnTo>
                <a:lnTo>
                  <a:pt x="568071" y="204597"/>
                </a:lnTo>
                <a:lnTo>
                  <a:pt x="568071" y="90805"/>
                </a:lnTo>
                <a:close/>
              </a:path>
              <a:path w="569595" h="216535">
                <a:moveTo>
                  <a:pt x="464820" y="35941"/>
                </a:moveTo>
                <a:lnTo>
                  <a:pt x="449579" y="35941"/>
                </a:lnTo>
                <a:lnTo>
                  <a:pt x="442340" y="37465"/>
                </a:lnTo>
                <a:lnTo>
                  <a:pt x="412623" y="63119"/>
                </a:lnTo>
                <a:lnTo>
                  <a:pt x="410463" y="69215"/>
                </a:lnTo>
                <a:lnTo>
                  <a:pt x="408177" y="75438"/>
                </a:lnTo>
                <a:lnTo>
                  <a:pt x="407034" y="81534"/>
                </a:lnTo>
                <a:lnTo>
                  <a:pt x="407104" y="94234"/>
                </a:lnTo>
                <a:lnTo>
                  <a:pt x="408177" y="100076"/>
                </a:lnTo>
                <a:lnTo>
                  <a:pt x="410336" y="106299"/>
                </a:lnTo>
                <a:lnTo>
                  <a:pt x="412369" y="112395"/>
                </a:lnTo>
                <a:lnTo>
                  <a:pt x="415671" y="117983"/>
                </a:lnTo>
                <a:lnTo>
                  <a:pt x="424179" y="127508"/>
                </a:lnTo>
                <a:lnTo>
                  <a:pt x="429513" y="131445"/>
                </a:lnTo>
                <a:lnTo>
                  <a:pt x="435736" y="134366"/>
                </a:lnTo>
                <a:lnTo>
                  <a:pt x="442086" y="137414"/>
                </a:lnTo>
                <a:lnTo>
                  <a:pt x="449452" y="138811"/>
                </a:lnTo>
                <a:lnTo>
                  <a:pt x="464057" y="138811"/>
                </a:lnTo>
                <a:lnTo>
                  <a:pt x="470280" y="137795"/>
                </a:lnTo>
                <a:lnTo>
                  <a:pt x="476250" y="135509"/>
                </a:lnTo>
                <a:lnTo>
                  <a:pt x="482219" y="133350"/>
                </a:lnTo>
                <a:lnTo>
                  <a:pt x="487679" y="130048"/>
                </a:lnTo>
                <a:lnTo>
                  <a:pt x="488105" y="129667"/>
                </a:lnTo>
                <a:lnTo>
                  <a:pt x="452627" y="129667"/>
                </a:lnTo>
                <a:lnTo>
                  <a:pt x="447801" y="128651"/>
                </a:lnTo>
                <a:lnTo>
                  <a:pt x="443483" y="126492"/>
                </a:lnTo>
                <a:lnTo>
                  <a:pt x="439038" y="124333"/>
                </a:lnTo>
                <a:lnTo>
                  <a:pt x="435228" y="121412"/>
                </a:lnTo>
                <a:lnTo>
                  <a:pt x="421868" y="94234"/>
                </a:lnTo>
                <a:lnTo>
                  <a:pt x="421992" y="81534"/>
                </a:lnTo>
                <a:lnTo>
                  <a:pt x="440816" y="49530"/>
                </a:lnTo>
                <a:lnTo>
                  <a:pt x="445515" y="46609"/>
                </a:lnTo>
                <a:lnTo>
                  <a:pt x="451103" y="45085"/>
                </a:lnTo>
                <a:lnTo>
                  <a:pt x="487448" y="45085"/>
                </a:lnTo>
                <a:lnTo>
                  <a:pt x="483743" y="42672"/>
                </a:lnTo>
                <a:lnTo>
                  <a:pt x="471424" y="37338"/>
                </a:lnTo>
                <a:lnTo>
                  <a:pt x="464820" y="35941"/>
                </a:lnTo>
                <a:close/>
              </a:path>
              <a:path w="569595" h="216535">
                <a:moveTo>
                  <a:pt x="487448" y="45085"/>
                </a:moveTo>
                <a:lnTo>
                  <a:pt x="463930" y="45085"/>
                </a:lnTo>
                <a:lnTo>
                  <a:pt x="469264" y="46482"/>
                </a:lnTo>
                <a:lnTo>
                  <a:pt x="473709" y="49022"/>
                </a:lnTo>
                <a:lnTo>
                  <a:pt x="478281" y="51562"/>
                </a:lnTo>
                <a:lnTo>
                  <a:pt x="481964" y="54991"/>
                </a:lnTo>
                <a:lnTo>
                  <a:pt x="484885" y="59055"/>
                </a:lnTo>
                <a:lnTo>
                  <a:pt x="487933" y="63246"/>
                </a:lnTo>
                <a:lnTo>
                  <a:pt x="490093" y="67818"/>
                </a:lnTo>
                <a:lnTo>
                  <a:pt x="491616" y="72771"/>
                </a:lnTo>
                <a:lnTo>
                  <a:pt x="493140" y="77851"/>
                </a:lnTo>
                <a:lnTo>
                  <a:pt x="493902" y="82804"/>
                </a:lnTo>
                <a:lnTo>
                  <a:pt x="493902" y="94234"/>
                </a:lnTo>
                <a:lnTo>
                  <a:pt x="467105" y="128778"/>
                </a:lnTo>
                <a:lnTo>
                  <a:pt x="462533" y="129667"/>
                </a:lnTo>
                <a:lnTo>
                  <a:pt x="488105" y="129667"/>
                </a:lnTo>
                <a:lnTo>
                  <a:pt x="497331" y="121412"/>
                </a:lnTo>
                <a:lnTo>
                  <a:pt x="501141" y="115951"/>
                </a:lnTo>
                <a:lnTo>
                  <a:pt x="504122" y="109474"/>
                </a:lnTo>
                <a:lnTo>
                  <a:pt x="506602" y="104140"/>
                </a:lnTo>
                <a:lnTo>
                  <a:pt x="508126" y="97917"/>
                </a:lnTo>
                <a:lnTo>
                  <a:pt x="508634" y="90805"/>
                </a:lnTo>
                <a:lnTo>
                  <a:pt x="568071" y="90805"/>
                </a:lnTo>
                <a:lnTo>
                  <a:pt x="568071" y="81661"/>
                </a:lnTo>
                <a:lnTo>
                  <a:pt x="508126" y="81661"/>
                </a:lnTo>
                <a:lnTo>
                  <a:pt x="507619" y="76708"/>
                </a:lnTo>
                <a:lnTo>
                  <a:pt x="506475" y="71882"/>
                </a:lnTo>
                <a:lnTo>
                  <a:pt x="504444" y="67310"/>
                </a:lnTo>
                <a:lnTo>
                  <a:pt x="501903" y="60960"/>
                </a:lnTo>
                <a:lnTo>
                  <a:pt x="498348" y="55372"/>
                </a:lnTo>
                <a:lnTo>
                  <a:pt x="489203" y="46228"/>
                </a:lnTo>
                <a:lnTo>
                  <a:pt x="487448" y="45085"/>
                </a:lnTo>
                <a:close/>
              </a:path>
              <a:path w="569595" h="216535">
                <a:moveTo>
                  <a:pt x="535431" y="0"/>
                </a:moveTo>
                <a:lnTo>
                  <a:pt x="534924" y="0"/>
                </a:lnTo>
                <a:lnTo>
                  <a:pt x="534543" y="127"/>
                </a:lnTo>
                <a:lnTo>
                  <a:pt x="533146" y="254"/>
                </a:lnTo>
                <a:lnTo>
                  <a:pt x="532256" y="1143"/>
                </a:lnTo>
                <a:lnTo>
                  <a:pt x="532002" y="2667"/>
                </a:lnTo>
                <a:lnTo>
                  <a:pt x="531622" y="4572"/>
                </a:lnTo>
                <a:lnTo>
                  <a:pt x="532510" y="5969"/>
                </a:lnTo>
                <a:lnTo>
                  <a:pt x="534670" y="6731"/>
                </a:lnTo>
                <a:lnTo>
                  <a:pt x="539496" y="8382"/>
                </a:lnTo>
                <a:lnTo>
                  <a:pt x="543813" y="10287"/>
                </a:lnTo>
                <a:lnTo>
                  <a:pt x="551433" y="14351"/>
                </a:lnTo>
                <a:lnTo>
                  <a:pt x="553338" y="18923"/>
                </a:lnTo>
                <a:lnTo>
                  <a:pt x="553338" y="81661"/>
                </a:lnTo>
                <a:lnTo>
                  <a:pt x="568071" y="81661"/>
                </a:lnTo>
                <a:lnTo>
                  <a:pt x="568071" y="21590"/>
                </a:lnTo>
                <a:lnTo>
                  <a:pt x="569213" y="5080"/>
                </a:lnTo>
                <a:lnTo>
                  <a:pt x="536066" y="127"/>
                </a:lnTo>
                <a:lnTo>
                  <a:pt x="535431" y="0"/>
                </a:lnTo>
                <a:close/>
              </a:path>
              <a:path w="569595" h="216535">
                <a:moveTo>
                  <a:pt x="346075" y="138430"/>
                </a:moveTo>
                <a:lnTo>
                  <a:pt x="345439" y="138430"/>
                </a:lnTo>
                <a:lnTo>
                  <a:pt x="344931" y="138557"/>
                </a:lnTo>
                <a:lnTo>
                  <a:pt x="344424" y="138557"/>
                </a:lnTo>
                <a:lnTo>
                  <a:pt x="343788" y="138811"/>
                </a:lnTo>
                <a:lnTo>
                  <a:pt x="343026" y="139065"/>
                </a:lnTo>
                <a:lnTo>
                  <a:pt x="340995" y="139954"/>
                </a:lnTo>
                <a:lnTo>
                  <a:pt x="340232" y="140335"/>
                </a:lnTo>
                <a:lnTo>
                  <a:pt x="339598" y="140589"/>
                </a:lnTo>
                <a:lnTo>
                  <a:pt x="339089" y="140716"/>
                </a:lnTo>
                <a:lnTo>
                  <a:pt x="338708" y="140843"/>
                </a:lnTo>
                <a:lnTo>
                  <a:pt x="338074" y="140970"/>
                </a:lnTo>
                <a:lnTo>
                  <a:pt x="235838" y="140970"/>
                </a:lnTo>
                <a:lnTo>
                  <a:pt x="235330" y="141097"/>
                </a:lnTo>
                <a:lnTo>
                  <a:pt x="234823" y="141351"/>
                </a:lnTo>
                <a:lnTo>
                  <a:pt x="234187" y="141732"/>
                </a:lnTo>
                <a:lnTo>
                  <a:pt x="233933" y="142240"/>
                </a:lnTo>
                <a:lnTo>
                  <a:pt x="233933" y="144780"/>
                </a:lnTo>
                <a:lnTo>
                  <a:pt x="234823" y="146431"/>
                </a:lnTo>
                <a:lnTo>
                  <a:pt x="236727" y="147828"/>
                </a:lnTo>
                <a:lnTo>
                  <a:pt x="238505" y="149352"/>
                </a:lnTo>
                <a:lnTo>
                  <a:pt x="240664" y="150114"/>
                </a:lnTo>
                <a:lnTo>
                  <a:pt x="344550" y="150114"/>
                </a:lnTo>
                <a:lnTo>
                  <a:pt x="344627" y="213233"/>
                </a:lnTo>
                <a:lnTo>
                  <a:pt x="344931" y="214249"/>
                </a:lnTo>
                <a:lnTo>
                  <a:pt x="345694" y="215265"/>
                </a:lnTo>
                <a:lnTo>
                  <a:pt x="346455" y="216154"/>
                </a:lnTo>
                <a:lnTo>
                  <a:pt x="347599" y="216535"/>
                </a:lnTo>
                <a:lnTo>
                  <a:pt x="352425" y="216535"/>
                </a:lnTo>
                <a:lnTo>
                  <a:pt x="359341" y="149352"/>
                </a:lnTo>
                <a:lnTo>
                  <a:pt x="359918" y="141859"/>
                </a:lnTo>
                <a:lnTo>
                  <a:pt x="346709" y="138684"/>
                </a:lnTo>
                <a:lnTo>
                  <a:pt x="346075" y="138430"/>
                </a:lnTo>
                <a:close/>
              </a:path>
              <a:path w="569595" h="216535">
                <a:moveTo>
                  <a:pt x="159638" y="131064"/>
                </a:moveTo>
                <a:lnTo>
                  <a:pt x="144906" y="131064"/>
                </a:lnTo>
                <a:lnTo>
                  <a:pt x="144906" y="210820"/>
                </a:lnTo>
                <a:lnTo>
                  <a:pt x="145287" y="212217"/>
                </a:lnTo>
                <a:lnTo>
                  <a:pt x="146145" y="213233"/>
                </a:lnTo>
                <a:lnTo>
                  <a:pt x="146811" y="214122"/>
                </a:lnTo>
                <a:lnTo>
                  <a:pt x="147954" y="214503"/>
                </a:lnTo>
                <a:lnTo>
                  <a:pt x="152780" y="214503"/>
                </a:lnTo>
                <a:lnTo>
                  <a:pt x="155194" y="213233"/>
                </a:lnTo>
                <a:lnTo>
                  <a:pt x="156972" y="210693"/>
                </a:lnTo>
                <a:lnTo>
                  <a:pt x="158750" y="208280"/>
                </a:lnTo>
                <a:lnTo>
                  <a:pt x="159638" y="204597"/>
                </a:lnTo>
                <a:lnTo>
                  <a:pt x="159638" y="131064"/>
                </a:lnTo>
                <a:close/>
              </a:path>
              <a:path w="569595" h="216535">
                <a:moveTo>
                  <a:pt x="24764" y="42799"/>
                </a:moveTo>
                <a:lnTo>
                  <a:pt x="10032" y="42799"/>
                </a:lnTo>
                <a:lnTo>
                  <a:pt x="10145" y="134040"/>
                </a:lnTo>
                <a:lnTo>
                  <a:pt x="11556" y="137922"/>
                </a:lnTo>
                <a:lnTo>
                  <a:pt x="17145" y="144018"/>
                </a:lnTo>
                <a:lnTo>
                  <a:pt x="21081" y="145542"/>
                </a:lnTo>
                <a:lnTo>
                  <a:pt x="52197" y="145542"/>
                </a:lnTo>
                <a:lnTo>
                  <a:pt x="102615" y="141351"/>
                </a:lnTo>
                <a:lnTo>
                  <a:pt x="126329" y="136398"/>
                </a:lnTo>
                <a:lnTo>
                  <a:pt x="28448" y="136398"/>
                </a:lnTo>
                <a:lnTo>
                  <a:pt x="27050" y="135763"/>
                </a:lnTo>
                <a:lnTo>
                  <a:pt x="26034" y="134620"/>
                </a:lnTo>
                <a:lnTo>
                  <a:pt x="25146" y="133477"/>
                </a:lnTo>
                <a:lnTo>
                  <a:pt x="24852" y="132207"/>
                </a:lnTo>
                <a:lnTo>
                  <a:pt x="24764" y="42799"/>
                </a:lnTo>
                <a:close/>
              </a:path>
              <a:path w="569595" h="216535">
                <a:moveTo>
                  <a:pt x="304419" y="95250"/>
                </a:moveTo>
                <a:lnTo>
                  <a:pt x="289686" y="95250"/>
                </a:lnTo>
                <a:lnTo>
                  <a:pt x="289708" y="139279"/>
                </a:lnTo>
                <a:lnTo>
                  <a:pt x="289983" y="140335"/>
                </a:lnTo>
                <a:lnTo>
                  <a:pt x="290195" y="140970"/>
                </a:lnTo>
                <a:lnTo>
                  <a:pt x="300735" y="140970"/>
                </a:lnTo>
                <a:lnTo>
                  <a:pt x="300989" y="140589"/>
                </a:lnTo>
                <a:lnTo>
                  <a:pt x="301371" y="140208"/>
                </a:lnTo>
                <a:lnTo>
                  <a:pt x="303402" y="137160"/>
                </a:lnTo>
                <a:lnTo>
                  <a:pt x="304348" y="133731"/>
                </a:lnTo>
                <a:lnTo>
                  <a:pt x="304419" y="95250"/>
                </a:lnTo>
                <a:close/>
              </a:path>
              <a:path w="569595" h="216535">
                <a:moveTo>
                  <a:pt x="127000" y="0"/>
                </a:moveTo>
                <a:lnTo>
                  <a:pt x="126491" y="0"/>
                </a:lnTo>
                <a:lnTo>
                  <a:pt x="126110" y="127"/>
                </a:lnTo>
                <a:lnTo>
                  <a:pt x="124713" y="254"/>
                </a:lnTo>
                <a:lnTo>
                  <a:pt x="123825" y="1143"/>
                </a:lnTo>
                <a:lnTo>
                  <a:pt x="123571" y="2667"/>
                </a:lnTo>
                <a:lnTo>
                  <a:pt x="123189" y="4572"/>
                </a:lnTo>
                <a:lnTo>
                  <a:pt x="124078" y="5969"/>
                </a:lnTo>
                <a:lnTo>
                  <a:pt x="126237" y="6731"/>
                </a:lnTo>
                <a:lnTo>
                  <a:pt x="131063" y="8382"/>
                </a:lnTo>
                <a:lnTo>
                  <a:pt x="135381" y="10287"/>
                </a:lnTo>
                <a:lnTo>
                  <a:pt x="143001" y="14351"/>
                </a:lnTo>
                <a:lnTo>
                  <a:pt x="144906" y="18923"/>
                </a:lnTo>
                <a:lnTo>
                  <a:pt x="144906" y="121920"/>
                </a:lnTo>
                <a:lnTo>
                  <a:pt x="102615" y="132207"/>
                </a:lnTo>
                <a:lnTo>
                  <a:pt x="52197" y="136398"/>
                </a:lnTo>
                <a:lnTo>
                  <a:pt x="126329" y="136398"/>
                </a:lnTo>
                <a:lnTo>
                  <a:pt x="134905" y="134135"/>
                </a:lnTo>
                <a:lnTo>
                  <a:pt x="144906" y="131064"/>
                </a:lnTo>
                <a:lnTo>
                  <a:pt x="159638" y="131064"/>
                </a:lnTo>
                <a:lnTo>
                  <a:pt x="159638" y="95250"/>
                </a:lnTo>
                <a:lnTo>
                  <a:pt x="199135" y="95250"/>
                </a:lnTo>
                <a:lnTo>
                  <a:pt x="200405" y="94996"/>
                </a:lnTo>
                <a:lnTo>
                  <a:pt x="397573" y="94996"/>
                </a:lnTo>
                <a:lnTo>
                  <a:pt x="398399" y="94742"/>
                </a:lnTo>
                <a:lnTo>
                  <a:pt x="399414" y="93980"/>
                </a:lnTo>
                <a:lnTo>
                  <a:pt x="400303" y="93091"/>
                </a:lnTo>
                <a:lnTo>
                  <a:pt x="400811" y="92075"/>
                </a:lnTo>
                <a:lnTo>
                  <a:pt x="400811" y="89662"/>
                </a:lnTo>
                <a:lnTo>
                  <a:pt x="400430" y="88646"/>
                </a:lnTo>
                <a:lnTo>
                  <a:pt x="398906" y="86868"/>
                </a:lnTo>
                <a:lnTo>
                  <a:pt x="397763" y="86360"/>
                </a:lnTo>
                <a:lnTo>
                  <a:pt x="396239" y="86106"/>
                </a:lnTo>
                <a:lnTo>
                  <a:pt x="159638" y="86106"/>
                </a:lnTo>
                <a:lnTo>
                  <a:pt x="159762" y="19812"/>
                </a:lnTo>
                <a:lnTo>
                  <a:pt x="160781" y="5080"/>
                </a:lnTo>
                <a:lnTo>
                  <a:pt x="127634" y="127"/>
                </a:lnTo>
                <a:lnTo>
                  <a:pt x="127000" y="0"/>
                </a:lnTo>
                <a:close/>
              </a:path>
              <a:path w="569595" h="216535">
                <a:moveTo>
                  <a:pt x="397573" y="94996"/>
                </a:moveTo>
                <a:lnTo>
                  <a:pt x="200405" y="94996"/>
                </a:lnTo>
                <a:lnTo>
                  <a:pt x="201929" y="95250"/>
                </a:lnTo>
                <a:lnTo>
                  <a:pt x="396748" y="95250"/>
                </a:lnTo>
                <a:lnTo>
                  <a:pt x="397573" y="94996"/>
                </a:lnTo>
                <a:close/>
              </a:path>
              <a:path w="569595" h="216535">
                <a:moveTo>
                  <a:pt x="348360" y="10414"/>
                </a:moveTo>
                <a:lnTo>
                  <a:pt x="347725" y="10414"/>
                </a:lnTo>
                <a:lnTo>
                  <a:pt x="347218" y="10541"/>
                </a:lnTo>
                <a:lnTo>
                  <a:pt x="346709" y="10541"/>
                </a:lnTo>
                <a:lnTo>
                  <a:pt x="346075" y="10795"/>
                </a:lnTo>
                <a:lnTo>
                  <a:pt x="345312" y="11049"/>
                </a:lnTo>
                <a:lnTo>
                  <a:pt x="343280" y="11938"/>
                </a:lnTo>
                <a:lnTo>
                  <a:pt x="342519" y="12319"/>
                </a:lnTo>
                <a:lnTo>
                  <a:pt x="341883" y="12573"/>
                </a:lnTo>
                <a:lnTo>
                  <a:pt x="341375" y="12700"/>
                </a:lnTo>
                <a:lnTo>
                  <a:pt x="340995" y="12827"/>
                </a:lnTo>
                <a:lnTo>
                  <a:pt x="340359" y="12954"/>
                </a:lnTo>
                <a:lnTo>
                  <a:pt x="233552" y="12954"/>
                </a:lnTo>
                <a:lnTo>
                  <a:pt x="233045" y="13081"/>
                </a:lnTo>
                <a:lnTo>
                  <a:pt x="232536" y="13335"/>
                </a:lnTo>
                <a:lnTo>
                  <a:pt x="231901" y="13716"/>
                </a:lnTo>
                <a:lnTo>
                  <a:pt x="231648" y="14224"/>
                </a:lnTo>
                <a:lnTo>
                  <a:pt x="231648" y="16764"/>
                </a:lnTo>
                <a:lnTo>
                  <a:pt x="232536" y="18415"/>
                </a:lnTo>
                <a:lnTo>
                  <a:pt x="234441" y="19812"/>
                </a:lnTo>
                <a:lnTo>
                  <a:pt x="236220" y="21336"/>
                </a:lnTo>
                <a:lnTo>
                  <a:pt x="238378" y="22098"/>
                </a:lnTo>
                <a:lnTo>
                  <a:pt x="346836" y="22098"/>
                </a:lnTo>
                <a:lnTo>
                  <a:pt x="346027" y="31077"/>
                </a:lnTo>
                <a:lnTo>
                  <a:pt x="340629" y="70929"/>
                </a:lnTo>
                <a:lnTo>
                  <a:pt x="337565" y="86106"/>
                </a:lnTo>
                <a:lnTo>
                  <a:pt x="348741" y="86106"/>
                </a:lnTo>
                <a:lnTo>
                  <a:pt x="359366" y="42164"/>
                </a:lnTo>
                <a:lnTo>
                  <a:pt x="362203" y="13843"/>
                </a:lnTo>
                <a:lnTo>
                  <a:pt x="348996" y="10668"/>
                </a:lnTo>
                <a:lnTo>
                  <a:pt x="348360" y="10414"/>
                </a:lnTo>
                <a:close/>
              </a:path>
              <a:path w="569595" h="216535">
                <a:moveTo>
                  <a:pt x="374014" y="80645"/>
                </a:moveTo>
                <a:lnTo>
                  <a:pt x="366268" y="85344"/>
                </a:lnTo>
                <a:lnTo>
                  <a:pt x="365505" y="85725"/>
                </a:lnTo>
                <a:lnTo>
                  <a:pt x="363474" y="86106"/>
                </a:lnTo>
                <a:lnTo>
                  <a:pt x="396239" y="86106"/>
                </a:lnTo>
                <a:lnTo>
                  <a:pt x="375665" y="81026"/>
                </a:lnTo>
                <a:lnTo>
                  <a:pt x="374776" y="80772"/>
                </a:lnTo>
                <a:lnTo>
                  <a:pt x="374014" y="80645"/>
                </a:lnTo>
                <a:close/>
              </a:path>
              <a:path w="569595" h="216535">
                <a:moveTo>
                  <a:pt x="81406" y="28321"/>
                </a:moveTo>
                <a:lnTo>
                  <a:pt x="80645" y="28321"/>
                </a:lnTo>
                <a:lnTo>
                  <a:pt x="79375" y="28575"/>
                </a:lnTo>
                <a:lnTo>
                  <a:pt x="78866" y="28829"/>
                </a:lnTo>
                <a:lnTo>
                  <a:pt x="78231" y="29083"/>
                </a:lnTo>
                <a:lnTo>
                  <a:pt x="70738" y="33655"/>
                </a:lnTo>
                <a:lnTo>
                  <a:pt x="1904" y="33655"/>
                </a:lnTo>
                <a:lnTo>
                  <a:pt x="888" y="34163"/>
                </a:lnTo>
                <a:lnTo>
                  <a:pt x="253" y="34417"/>
                </a:lnTo>
                <a:lnTo>
                  <a:pt x="101" y="34798"/>
                </a:lnTo>
                <a:lnTo>
                  <a:pt x="0" y="37592"/>
                </a:lnTo>
                <a:lnTo>
                  <a:pt x="888" y="39243"/>
                </a:lnTo>
                <a:lnTo>
                  <a:pt x="2794" y="40640"/>
                </a:lnTo>
                <a:lnTo>
                  <a:pt x="4572" y="42164"/>
                </a:lnTo>
                <a:lnTo>
                  <a:pt x="6730" y="42799"/>
                </a:lnTo>
                <a:lnTo>
                  <a:pt x="98805" y="42799"/>
                </a:lnTo>
                <a:lnTo>
                  <a:pt x="100456" y="42418"/>
                </a:lnTo>
                <a:lnTo>
                  <a:pt x="102361" y="40767"/>
                </a:lnTo>
                <a:lnTo>
                  <a:pt x="102870" y="39751"/>
                </a:lnTo>
                <a:lnTo>
                  <a:pt x="102870" y="37338"/>
                </a:lnTo>
                <a:lnTo>
                  <a:pt x="82296" y="28702"/>
                </a:lnTo>
                <a:lnTo>
                  <a:pt x="81406" y="2832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60685" y="3866134"/>
            <a:ext cx="381635" cy="214629"/>
          </a:xfrm>
          <a:custGeom>
            <a:avLst/>
            <a:gdLst/>
            <a:ahLst/>
            <a:cxnLst/>
            <a:rect l="l" t="t" r="r" b="b"/>
            <a:pathLst>
              <a:path w="381634" h="214629">
                <a:moveTo>
                  <a:pt x="245237" y="153797"/>
                </a:moveTo>
                <a:lnTo>
                  <a:pt x="244856" y="153924"/>
                </a:lnTo>
                <a:lnTo>
                  <a:pt x="243459" y="154178"/>
                </a:lnTo>
                <a:lnTo>
                  <a:pt x="242570" y="154940"/>
                </a:lnTo>
                <a:lnTo>
                  <a:pt x="242316" y="156464"/>
                </a:lnTo>
                <a:lnTo>
                  <a:pt x="241935" y="158496"/>
                </a:lnTo>
                <a:lnTo>
                  <a:pt x="242824" y="159766"/>
                </a:lnTo>
                <a:lnTo>
                  <a:pt x="259080" y="172720"/>
                </a:lnTo>
                <a:lnTo>
                  <a:pt x="259080" y="197993"/>
                </a:lnTo>
                <a:lnTo>
                  <a:pt x="260604" y="202057"/>
                </a:lnTo>
                <a:lnTo>
                  <a:pt x="266192" y="208153"/>
                </a:lnTo>
                <a:lnTo>
                  <a:pt x="270129" y="209677"/>
                </a:lnTo>
                <a:lnTo>
                  <a:pt x="377571" y="209677"/>
                </a:lnTo>
                <a:lnTo>
                  <a:pt x="379222" y="209296"/>
                </a:lnTo>
                <a:lnTo>
                  <a:pt x="381127" y="207645"/>
                </a:lnTo>
                <a:lnTo>
                  <a:pt x="381635" y="206629"/>
                </a:lnTo>
                <a:lnTo>
                  <a:pt x="381635" y="204216"/>
                </a:lnTo>
                <a:lnTo>
                  <a:pt x="381254" y="203200"/>
                </a:lnTo>
                <a:lnTo>
                  <a:pt x="379730" y="201676"/>
                </a:lnTo>
                <a:lnTo>
                  <a:pt x="378587" y="201041"/>
                </a:lnTo>
                <a:lnTo>
                  <a:pt x="377063" y="200533"/>
                </a:lnTo>
                <a:lnTo>
                  <a:pt x="277495" y="200533"/>
                </a:lnTo>
                <a:lnTo>
                  <a:pt x="276098" y="200025"/>
                </a:lnTo>
                <a:lnTo>
                  <a:pt x="275082" y="198882"/>
                </a:lnTo>
                <a:lnTo>
                  <a:pt x="274193" y="197739"/>
                </a:lnTo>
                <a:lnTo>
                  <a:pt x="273812" y="195961"/>
                </a:lnTo>
                <a:lnTo>
                  <a:pt x="273812" y="175387"/>
                </a:lnTo>
                <a:lnTo>
                  <a:pt x="274955" y="159004"/>
                </a:lnTo>
                <a:lnTo>
                  <a:pt x="246380" y="153924"/>
                </a:lnTo>
                <a:lnTo>
                  <a:pt x="245745" y="153924"/>
                </a:lnTo>
                <a:lnTo>
                  <a:pt x="245237" y="153797"/>
                </a:lnTo>
                <a:close/>
              </a:path>
              <a:path w="381634" h="214629">
                <a:moveTo>
                  <a:pt x="360172" y="195199"/>
                </a:moveTo>
                <a:lnTo>
                  <a:pt x="359410" y="195199"/>
                </a:lnTo>
                <a:lnTo>
                  <a:pt x="358140" y="195453"/>
                </a:lnTo>
                <a:lnTo>
                  <a:pt x="357632" y="195707"/>
                </a:lnTo>
                <a:lnTo>
                  <a:pt x="356997" y="195961"/>
                </a:lnTo>
                <a:lnTo>
                  <a:pt x="349504" y="200533"/>
                </a:lnTo>
                <a:lnTo>
                  <a:pt x="377063" y="200533"/>
                </a:lnTo>
                <a:lnTo>
                  <a:pt x="361061" y="195580"/>
                </a:lnTo>
                <a:lnTo>
                  <a:pt x="360172" y="195199"/>
                </a:lnTo>
                <a:close/>
              </a:path>
              <a:path w="381634" h="214629">
                <a:moveTo>
                  <a:pt x="367538" y="100203"/>
                </a:moveTo>
                <a:lnTo>
                  <a:pt x="352806" y="100203"/>
                </a:lnTo>
                <a:lnTo>
                  <a:pt x="352806" y="131953"/>
                </a:lnTo>
                <a:lnTo>
                  <a:pt x="294386" y="131953"/>
                </a:lnTo>
                <a:lnTo>
                  <a:pt x="293370" y="132461"/>
                </a:lnTo>
                <a:lnTo>
                  <a:pt x="292735" y="132715"/>
                </a:lnTo>
                <a:lnTo>
                  <a:pt x="292481" y="133350"/>
                </a:lnTo>
                <a:lnTo>
                  <a:pt x="292549" y="136017"/>
                </a:lnTo>
                <a:lnTo>
                  <a:pt x="293370" y="137541"/>
                </a:lnTo>
                <a:lnTo>
                  <a:pt x="295275" y="138938"/>
                </a:lnTo>
                <a:lnTo>
                  <a:pt x="297053" y="140462"/>
                </a:lnTo>
                <a:lnTo>
                  <a:pt x="299212" y="141097"/>
                </a:lnTo>
                <a:lnTo>
                  <a:pt x="352806" y="141097"/>
                </a:lnTo>
                <a:lnTo>
                  <a:pt x="352875" y="158496"/>
                </a:lnTo>
                <a:lnTo>
                  <a:pt x="353187" y="159639"/>
                </a:lnTo>
                <a:lnTo>
                  <a:pt x="354044" y="160655"/>
                </a:lnTo>
                <a:lnTo>
                  <a:pt x="354711" y="161544"/>
                </a:lnTo>
                <a:lnTo>
                  <a:pt x="355854" y="161925"/>
                </a:lnTo>
                <a:lnTo>
                  <a:pt x="360680" y="161925"/>
                </a:lnTo>
                <a:lnTo>
                  <a:pt x="363093" y="160655"/>
                </a:lnTo>
                <a:lnTo>
                  <a:pt x="364871" y="158115"/>
                </a:lnTo>
                <a:lnTo>
                  <a:pt x="366649" y="155702"/>
                </a:lnTo>
                <a:lnTo>
                  <a:pt x="367538" y="152019"/>
                </a:lnTo>
                <a:lnTo>
                  <a:pt x="367538" y="100203"/>
                </a:lnTo>
                <a:close/>
              </a:path>
              <a:path w="381634" h="214629">
                <a:moveTo>
                  <a:pt x="264668" y="113665"/>
                </a:moveTo>
                <a:lnTo>
                  <a:pt x="249936" y="113665"/>
                </a:lnTo>
                <a:lnTo>
                  <a:pt x="249936" y="142240"/>
                </a:lnTo>
                <a:lnTo>
                  <a:pt x="250317" y="143637"/>
                </a:lnTo>
                <a:lnTo>
                  <a:pt x="251174" y="144653"/>
                </a:lnTo>
                <a:lnTo>
                  <a:pt x="251841" y="145542"/>
                </a:lnTo>
                <a:lnTo>
                  <a:pt x="252984" y="145923"/>
                </a:lnTo>
                <a:lnTo>
                  <a:pt x="257810" y="145923"/>
                </a:lnTo>
                <a:lnTo>
                  <a:pt x="260223" y="144653"/>
                </a:lnTo>
                <a:lnTo>
                  <a:pt x="262000" y="142113"/>
                </a:lnTo>
                <a:lnTo>
                  <a:pt x="263779" y="139700"/>
                </a:lnTo>
                <a:lnTo>
                  <a:pt x="264668" y="136017"/>
                </a:lnTo>
                <a:lnTo>
                  <a:pt x="264668" y="113665"/>
                </a:lnTo>
                <a:close/>
              </a:path>
              <a:path w="381634" h="214629">
                <a:moveTo>
                  <a:pt x="334899" y="0"/>
                </a:moveTo>
                <a:lnTo>
                  <a:pt x="334391" y="0"/>
                </a:lnTo>
                <a:lnTo>
                  <a:pt x="334010" y="127"/>
                </a:lnTo>
                <a:lnTo>
                  <a:pt x="332613" y="254"/>
                </a:lnTo>
                <a:lnTo>
                  <a:pt x="331724" y="1143"/>
                </a:lnTo>
                <a:lnTo>
                  <a:pt x="331470" y="2667"/>
                </a:lnTo>
                <a:lnTo>
                  <a:pt x="331089" y="4572"/>
                </a:lnTo>
                <a:lnTo>
                  <a:pt x="331978" y="5969"/>
                </a:lnTo>
                <a:lnTo>
                  <a:pt x="334137" y="6731"/>
                </a:lnTo>
                <a:lnTo>
                  <a:pt x="338963" y="8382"/>
                </a:lnTo>
                <a:lnTo>
                  <a:pt x="343281" y="10287"/>
                </a:lnTo>
                <a:lnTo>
                  <a:pt x="350900" y="14351"/>
                </a:lnTo>
                <a:lnTo>
                  <a:pt x="352806" y="18923"/>
                </a:lnTo>
                <a:lnTo>
                  <a:pt x="352806" y="91313"/>
                </a:lnTo>
                <a:lnTo>
                  <a:pt x="312166" y="101219"/>
                </a:lnTo>
                <a:lnTo>
                  <a:pt x="264795" y="104521"/>
                </a:lnTo>
                <a:lnTo>
                  <a:pt x="198374" y="104521"/>
                </a:lnTo>
                <a:lnTo>
                  <a:pt x="197358" y="105029"/>
                </a:lnTo>
                <a:lnTo>
                  <a:pt x="196723" y="105283"/>
                </a:lnTo>
                <a:lnTo>
                  <a:pt x="196469" y="105918"/>
                </a:lnTo>
                <a:lnTo>
                  <a:pt x="196469" y="108458"/>
                </a:lnTo>
                <a:lnTo>
                  <a:pt x="197358" y="110109"/>
                </a:lnTo>
                <a:lnTo>
                  <a:pt x="199281" y="111521"/>
                </a:lnTo>
                <a:lnTo>
                  <a:pt x="201041" y="113030"/>
                </a:lnTo>
                <a:lnTo>
                  <a:pt x="203200" y="113665"/>
                </a:lnTo>
                <a:lnTo>
                  <a:pt x="264795" y="113665"/>
                </a:lnTo>
                <a:lnTo>
                  <a:pt x="312166" y="109855"/>
                </a:lnTo>
                <a:lnTo>
                  <a:pt x="352806" y="100203"/>
                </a:lnTo>
                <a:lnTo>
                  <a:pt x="367538" y="100203"/>
                </a:lnTo>
                <a:lnTo>
                  <a:pt x="367617" y="20447"/>
                </a:lnTo>
                <a:lnTo>
                  <a:pt x="368681" y="5080"/>
                </a:lnTo>
                <a:lnTo>
                  <a:pt x="335534" y="127"/>
                </a:lnTo>
                <a:lnTo>
                  <a:pt x="334899" y="0"/>
                </a:lnTo>
                <a:close/>
              </a:path>
              <a:path w="381634" h="214629">
                <a:moveTo>
                  <a:pt x="260477" y="11557"/>
                </a:moveTo>
                <a:lnTo>
                  <a:pt x="221462" y="29358"/>
                </a:lnTo>
                <a:lnTo>
                  <a:pt x="214122" y="51308"/>
                </a:lnTo>
                <a:lnTo>
                  <a:pt x="214933" y="59211"/>
                </a:lnTo>
                <a:lnTo>
                  <a:pt x="242125" y="88169"/>
                </a:lnTo>
                <a:lnTo>
                  <a:pt x="260477" y="91059"/>
                </a:lnTo>
                <a:lnTo>
                  <a:pt x="270214" y="90340"/>
                </a:lnTo>
                <a:lnTo>
                  <a:pt x="279034" y="88169"/>
                </a:lnTo>
                <a:lnTo>
                  <a:pt x="286926" y="84522"/>
                </a:lnTo>
                <a:lnTo>
                  <a:pt x="290790" y="81661"/>
                </a:lnTo>
                <a:lnTo>
                  <a:pt x="250571" y="81661"/>
                </a:lnTo>
                <a:lnTo>
                  <a:pt x="242824" y="78740"/>
                </a:lnTo>
                <a:lnTo>
                  <a:pt x="236855" y="72644"/>
                </a:lnTo>
                <a:lnTo>
                  <a:pt x="230886" y="66675"/>
                </a:lnTo>
                <a:lnTo>
                  <a:pt x="227838" y="59436"/>
                </a:lnTo>
                <a:lnTo>
                  <a:pt x="227838" y="42545"/>
                </a:lnTo>
                <a:lnTo>
                  <a:pt x="230886" y="35306"/>
                </a:lnTo>
                <a:lnTo>
                  <a:pt x="242824" y="23368"/>
                </a:lnTo>
                <a:lnTo>
                  <a:pt x="250571" y="20447"/>
                </a:lnTo>
                <a:lnTo>
                  <a:pt x="290104" y="20447"/>
                </a:lnTo>
                <a:lnTo>
                  <a:pt x="286926" y="18093"/>
                </a:lnTo>
                <a:lnTo>
                  <a:pt x="279034" y="14446"/>
                </a:lnTo>
                <a:lnTo>
                  <a:pt x="270214" y="12275"/>
                </a:lnTo>
                <a:lnTo>
                  <a:pt x="260477" y="11557"/>
                </a:lnTo>
                <a:close/>
              </a:path>
              <a:path w="381634" h="214629">
                <a:moveTo>
                  <a:pt x="290104" y="20447"/>
                </a:moveTo>
                <a:lnTo>
                  <a:pt x="269494" y="20447"/>
                </a:lnTo>
                <a:lnTo>
                  <a:pt x="277241" y="23368"/>
                </a:lnTo>
                <a:lnTo>
                  <a:pt x="283232" y="29358"/>
                </a:lnTo>
                <a:lnTo>
                  <a:pt x="289306" y="35306"/>
                </a:lnTo>
                <a:lnTo>
                  <a:pt x="292227" y="42545"/>
                </a:lnTo>
                <a:lnTo>
                  <a:pt x="292227" y="59436"/>
                </a:lnTo>
                <a:lnTo>
                  <a:pt x="289306" y="66675"/>
                </a:lnTo>
                <a:lnTo>
                  <a:pt x="283210" y="72644"/>
                </a:lnTo>
                <a:lnTo>
                  <a:pt x="277241" y="78740"/>
                </a:lnTo>
                <a:lnTo>
                  <a:pt x="269494" y="81661"/>
                </a:lnTo>
                <a:lnTo>
                  <a:pt x="290790" y="81661"/>
                </a:lnTo>
                <a:lnTo>
                  <a:pt x="306959" y="51308"/>
                </a:lnTo>
                <a:lnTo>
                  <a:pt x="306129" y="43404"/>
                </a:lnTo>
                <a:lnTo>
                  <a:pt x="303657" y="36083"/>
                </a:lnTo>
                <a:lnTo>
                  <a:pt x="299544" y="29337"/>
                </a:lnTo>
                <a:lnTo>
                  <a:pt x="293878" y="23241"/>
                </a:lnTo>
                <a:lnTo>
                  <a:pt x="290104" y="20447"/>
                </a:lnTo>
                <a:close/>
              </a:path>
              <a:path w="381634" h="214629">
                <a:moveTo>
                  <a:pt x="75311" y="42672"/>
                </a:moveTo>
                <a:lnTo>
                  <a:pt x="58800" y="42672"/>
                </a:lnTo>
                <a:lnTo>
                  <a:pt x="55657" y="54959"/>
                </a:lnTo>
                <a:lnTo>
                  <a:pt x="50990" y="67818"/>
                </a:lnTo>
                <a:lnTo>
                  <a:pt x="28485" y="108966"/>
                </a:lnTo>
                <a:lnTo>
                  <a:pt x="1143" y="143256"/>
                </a:lnTo>
                <a:lnTo>
                  <a:pt x="404" y="143994"/>
                </a:lnTo>
                <a:lnTo>
                  <a:pt x="0" y="144780"/>
                </a:lnTo>
                <a:lnTo>
                  <a:pt x="0" y="147701"/>
                </a:lnTo>
                <a:lnTo>
                  <a:pt x="508" y="148463"/>
                </a:lnTo>
                <a:lnTo>
                  <a:pt x="1270" y="149225"/>
                </a:lnTo>
                <a:lnTo>
                  <a:pt x="2159" y="149606"/>
                </a:lnTo>
                <a:lnTo>
                  <a:pt x="3175" y="149733"/>
                </a:lnTo>
                <a:lnTo>
                  <a:pt x="4191" y="149733"/>
                </a:lnTo>
                <a:lnTo>
                  <a:pt x="33020" y="123063"/>
                </a:lnTo>
                <a:lnTo>
                  <a:pt x="58293" y="86106"/>
                </a:lnTo>
                <a:lnTo>
                  <a:pt x="69850" y="86106"/>
                </a:lnTo>
                <a:lnTo>
                  <a:pt x="62230" y="78486"/>
                </a:lnTo>
                <a:lnTo>
                  <a:pt x="65150" y="72517"/>
                </a:lnTo>
                <a:lnTo>
                  <a:pt x="67691" y="66548"/>
                </a:lnTo>
                <a:lnTo>
                  <a:pt x="72263" y="54356"/>
                </a:lnTo>
                <a:lnTo>
                  <a:pt x="74041" y="48387"/>
                </a:lnTo>
                <a:lnTo>
                  <a:pt x="75311" y="42672"/>
                </a:lnTo>
                <a:close/>
              </a:path>
              <a:path w="381634" h="214629">
                <a:moveTo>
                  <a:pt x="69850" y="86106"/>
                </a:moveTo>
                <a:lnTo>
                  <a:pt x="58293" y="86106"/>
                </a:lnTo>
                <a:lnTo>
                  <a:pt x="107061" y="146812"/>
                </a:lnTo>
                <a:lnTo>
                  <a:pt x="108204" y="148209"/>
                </a:lnTo>
                <a:lnTo>
                  <a:pt x="109855" y="148844"/>
                </a:lnTo>
                <a:lnTo>
                  <a:pt x="112014" y="148844"/>
                </a:lnTo>
                <a:lnTo>
                  <a:pt x="114046" y="148717"/>
                </a:lnTo>
                <a:lnTo>
                  <a:pt x="115062" y="147193"/>
                </a:lnTo>
                <a:lnTo>
                  <a:pt x="115379" y="143256"/>
                </a:lnTo>
                <a:lnTo>
                  <a:pt x="115570" y="140589"/>
                </a:lnTo>
                <a:lnTo>
                  <a:pt x="114935" y="136906"/>
                </a:lnTo>
                <a:lnTo>
                  <a:pt x="113233" y="132969"/>
                </a:lnTo>
                <a:lnTo>
                  <a:pt x="111760" y="129286"/>
                </a:lnTo>
                <a:lnTo>
                  <a:pt x="109220" y="125603"/>
                </a:lnTo>
                <a:lnTo>
                  <a:pt x="105664" y="121920"/>
                </a:lnTo>
                <a:lnTo>
                  <a:pt x="69850" y="86106"/>
                </a:lnTo>
                <a:close/>
              </a:path>
              <a:path w="381634" h="214629">
                <a:moveTo>
                  <a:pt x="94234" y="28194"/>
                </a:moveTo>
                <a:lnTo>
                  <a:pt x="92837" y="28194"/>
                </a:lnTo>
                <a:lnTo>
                  <a:pt x="92202" y="28321"/>
                </a:lnTo>
                <a:lnTo>
                  <a:pt x="91694" y="28575"/>
                </a:lnTo>
                <a:lnTo>
                  <a:pt x="91059" y="28956"/>
                </a:lnTo>
                <a:lnTo>
                  <a:pt x="86487" y="32131"/>
                </a:lnTo>
                <a:lnTo>
                  <a:pt x="85725" y="32766"/>
                </a:lnTo>
                <a:lnTo>
                  <a:pt x="84963" y="33147"/>
                </a:lnTo>
                <a:lnTo>
                  <a:pt x="82931" y="33528"/>
                </a:lnTo>
                <a:lnTo>
                  <a:pt x="10160" y="33528"/>
                </a:lnTo>
                <a:lnTo>
                  <a:pt x="9652" y="33655"/>
                </a:lnTo>
                <a:lnTo>
                  <a:pt x="9144" y="33909"/>
                </a:lnTo>
                <a:lnTo>
                  <a:pt x="8509" y="34290"/>
                </a:lnTo>
                <a:lnTo>
                  <a:pt x="8382" y="34544"/>
                </a:lnTo>
                <a:lnTo>
                  <a:pt x="8255" y="37338"/>
                </a:lnTo>
                <a:lnTo>
                  <a:pt x="9144" y="38989"/>
                </a:lnTo>
                <a:lnTo>
                  <a:pt x="11049" y="40386"/>
                </a:lnTo>
                <a:lnTo>
                  <a:pt x="12827" y="41910"/>
                </a:lnTo>
                <a:lnTo>
                  <a:pt x="14986" y="42672"/>
                </a:lnTo>
                <a:lnTo>
                  <a:pt x="111633" y="42672"/>
                </a:lnTo>
                <a:lnTo>
                  <a:pt x="113284" y="42164"/>
                </a:lnTo>
                <a:lnTo>
                  <a:pt x="114300" y="41402"/>
                </a:lnTo>
                <a:lnTo>
                  <a:pt x="115189" y="40513"/>
                </a:lnTo>
                <a:lnTo>
                  <a:pt x="115697" y="39497"/>
                </a:lnTo>
                <a:lnTo>
                  <a:pt x="115697" y="37084"/>
                </a:lnTo>
                <a:lnTo>
                  <a:pt x="115316" y="36068"/>
                </a:lnTo>
                <a:lnTo>
                  <a:pt x="113792" y="34544"/>
                </a:lnTo>
                <a:lnTo>
                  <a:pt x="112649" y="33909"/>
                </a:lnTo>
                <a:lnTo>
                  <a:pt x="111125" y="33528"/>
                </a:lnTo>
                <a:lnTo>
                  <a:pt x="94742" y="28321"/>
                </a:lnTo>
                <a:lnTo>
                  <a:pt x="94234" y="28194"/>
                </a:lnTo>
                <a:close/>
              </a:path>
              <a:path w="381634" h="214629">
                <a:moveTo>
                  <a:pt x="93472" y="28067"/>
                </a:moveTo>
                <a:lnTo>
                  <a:pt x="93218" y="28194"/>
                </a:lnTo>
                <a:lnTo>
                  <a:pt x="93853" y="28194"/>
                </a:lnTo>
                <a:lnTo>
                  <a:pt x="93472" y="28067"/>
                </a:lnTo>
                <a:close/>
              </a:path>
              <a:path w="381634" h="214629">
                <a:moveTo>
                  <a:pt x="135255" y="0"/>
                </a:moveTo>
                <a:lnTo>
                  <a:pt x="134747" y="0"/>
                </a:lnTo>
                <a:lnTo>
                  <a:pt x="134366" y="127"/>
                </a:lnTo>
                <a:lnTo>
                  <a:pt x="132969" y="254"/>
                </a:lnTo>
                <a:lnTo>
                  <a:pt x="132080" y="1143"/>
                </a:lnTo>
                <a:lnTo>
                  <a:pt x="131825" y="2667"/>
                </a:lnTo>
                <a:lnTo>
                  <a:pt x="131445" y="4572"/>
                </a:lnTo>
                <a:lnTo>
                  <a:pt x="132334" y="5969"/>
                </a:lnTo>
                <a:lnTo>
                  <a:pt x="134493" y="6731"/>
                </a:lnTo>
                <a:lnTo>
                  <a:pt x="139319" y="8382"/>
                </a:lnTo>
                <a:lnTo>
                  <a:pt x="143637" y="10287"/>
                </a:lnTo>
                <a:lnTo>
                  <a:pt x="151257" y="14351"/>
                </a:lnTo>
                <a:lnTo>
                  <a:pt x="153162" y="18923"/>
                </a:lnTo>
                <a:lnTo>
                  <a:pt x="153162" y="210820"/>
                </a:lnTo>
                <a:lnTo>
                  <a:pt x="153543" y="212217"/>
                </a:lnTo>
                <a:lnTo>
                  <a:pt x="154400" y="213233"/>
                </a:lnTo>
                <a:lnTo>
                  <a:pt x="155067" y="214122"/>
                </a:lnTo>
                <a:lnTo>
                  <a:pt x="156210" y="214503"/>
                </a:lnTo>
                <a:lnTo>
                  <a:pt x="161036" y="214503"/>
                </a:lnTo>
                <a:lnTo>
                  <a:pt x="163449" y="213233"/>
                </a:lnTo>
                <a:lnTo>
                  <a:pt x="165227" y="210693"/>
                </a:lnTo>
                <a:lnTo>
                  <a:pt x="167005" y="208280"/>
                </a:lnTo>
                <a:lnTo>
                  <a:pt x="167894" y="204597"/>
                </a:lnTo>
                <a:lnTo>
                  <a:pt x="167894" y="21590"/>
                </a:lnTo>
                <a:lnTo>
                  <a:pt x="169037" y="5080"/>
                </a:lnTo>
                <a:lnTo>
                  <a:pt x="135890" y="127"/>
                </a:lnTo>
                <a:lnTo>
                  <a:pt x="135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67190" y="2434589"/>
            <a:ext cx="1311910" cy="1277620"/>
          </a:xfrm>
          <a:custGeom>
            <a:avLst/>
            <a:gdLst/>
            <a:ahLst/>
            <a:cxnLst/>
            <a:rect l="l" t="t" r="r" b="b"/>
            <a:pathLst>
              <a:path w="1311909" h="1277620">
                <a:moveTo>
                  <a:pt x="655827" y="0"/>
                </a:moveTo>
                <a:lnTo>
                  <a:pt x="606882" y="1752"/>
                </a:lnTo>
                <a:lnTo>
                  <a:pt x="558914" y="6926"/>
                </a:lnTo>
                <a:lnTo>
                  <a:pt x="512050" y="15398"/>
                </a:lnTo>
                <a:lnTo>
                  <a:pt x="466416" y="27046"/>
                </a:lnTo>
                <a:lnTo>
                  <a:pt x="422139" y="41745"/>
                </a:lnTo>
                <a:lnTo>
                  <a:pt x="379347" y="59372"/>
                </a:lnTo>
                <a:lnTo>
                  <a:pt x="338166" y="79803"/>
                </a:lnTo>
                <a:lnTo>
                  <a:pt x="298722" y="102915"/>
                </a:lnTo>
                <a:lnTo>
                  <a:pt x="261143" y="128585"/>
                </a:lnTo>
                <a:lnTo>
                  <a:pt x="225556" y="156688"/>
                </a:lnTo>
                <a:lnTo>
                  <a:pt x="192087" y="187102"/>
                </a:lnTo>
                <a:lnTo>
                  <a:pt x="160863" y="219703"/>
                </a:lnTo>
                <a:lnTo>
                  <a:pt x="132011" y="254367"/>
                </a:lnTo>
                <a:lnTo>
                  <a:pt x="105657" y="290970"/>
                </a:lnTo>
                <a:lnTo>
                  <a:pt x="81929" y="329390"/>
                </a:lnTo>
                <a:lnTo>
                  <a:pt x="60954" y="369503"/>
                </a:lnTo>
                <a:lnTo>
                  <a:pt x="42857" y="411185"/>
                </a:lnTo>
                <a:lnTo>
                  <a:pt x="27767" y="454312"/>
                </a:lnTo>
                <a:lnTo>
                  <a:pt x="15809" y="498762"/>
                </a:lnTo>
                <a:lnTo>
                  <a:pt x="7110" y="544411"/>
                </a:lnTo>
                <a:lnTo>
                  <a:pt x="1798" y="591134"/>
                </a:lnTo>
                <a:lnTo>
                  <a:pt x="0" y="638810"/>
                </a:lnTo>
                <a:lnTo>
                  <a:pt x="1798" y="686485"/>
                </a:lnTo>
                <a:lnTo>
                  <a:pt x="7110" y="733208"/>
                </a:lnTo>
                <a:lnTo>
                  <a:pt x="15809" y="778857"/>
                </a:lnTo>
                <a:lnTo>
                  <a:pt x="27767" y="823307"/>
                </a:lnTo>
                <a:lnTo>
                  <a:pt x="42857" y="866434"/>
                </a:lnTo>
                <a:lnTo>
                  <a:pt x="60954" y="908116"/>
                </a:lnTo>
                <a:lnTo>
                  <a:pt x="81929" y="948229"/>
                </a:lnTo>
                <a:lnTo>
                  <a:pt x="105657" y="986649"/>
                </a:lnTo>
                <a:lnTo>
                  <a:pt x="132011" y="1023252"/>
                </a:lnTo>
                <a:lnTo>
                  <a:pt x="160863" y="1057916"/>
                </a:lnTo>
                <a:lnTo>
                  <a:pt x="192087" y="1090517"/>
                </a:lnTo>
                <a:lnTo>
                  <a:pt x="225556" y="1120931"/>
                </a:lnTo>
                <a:lnTo>
                  <a:pt x="261143" y="1149034"/>
                </a:lnTo>
                <a:lnTo>
                  <a:pt x="298722" y="1174704"/>
                </a:lnTo>
                <a:lnTo>
                  <a:pt x="338166" y="1197816"/>
                </a:lnTo>
                <a:lnTo>
                  <a:pt x="379347" y="1218247"/>
                </a:lnTo>
                <a:lnTo>
                  <a:pt x="422139" y="1235874"/>
                </a:lnTo>
                <a:lnTo>
                  <a:pt x="466416" y="1250573"/>
                </a:lnTo>
                <a:lnTo>
                  <a:pt x="512050" y="1262221"/>
                </a:lnTo>
                <a:lnTo>
                  <a:pt x="558914" y="1270693"/>
                </a:lnTo>
                <a:lnTo>
                  <a:pt x="606882" y="1275867"/>
                </a:lnTo>
                <a:lnTo>
                  <a:pt x="655827" y="1277620"/>
                </a:lnTo>
                <a:lnTo>
                  <a:pt x="704774" y="1275867"/>
                </a:lnTo>
                <a:lnTo>
                  <a:pt x="752744" y="1270693"/>
                </a:lnTo>
                <a:lnTo>
                  <a:pt x="799612" y="1262221"/>
                </a:lnTo>
                <a:lnTo>
                  <a:pt x="845250" y="1250573"/>
                </a:lnTo>
                <a:lnTo>
                  <a:pt x="889533" y="1235874"/>
                </a:lnTo>
                <a:lnTo>
                  <a:pt x="932331" y="1218247"/>
                </a:lnTo>
                <a:lnTo>
                  <a:pt x="973520" y="1197816"/>
                </a:lnTo>
                <a:lnTo>
                  <a:pt x="1012971" y="1174704"/>
                </a:lnTo>
                <a:lnTo>
                  <a:pt x="1050558" y="1149034"/>
                </a:lnTo>
                <a:lnTo>
                  <a:pt x="1086154" y="1120931"/>
                </a:lnTo>
                <a:lnTo>
                  <a:pt x="1119631" y="1090517"/>
                </a:lnTo>
                <a:lnTo>
                  <a:pt x="1150864" y="1057916"/>
                </a:lnTo>
                <a:lnTo>
                  <a:pt x="1179725" y="1023252"/>
                </a:lnTo>
                <a:lnTo>
                  <a:pt x="1206086" y="986649"/>
                </a:lnTo>
                <a:lnTo>
                  <a:pt x="1229822" y="948229"/>
                </a:lnTo>
                <a:lnTo>
                  <a:pt x="1250805" y="908116"/>
                </a:lnTo>
                <a:lnTo>
                  <a:pt x="1268908" y="866434"/>
                </a:lnTo>
                <a:lnTo>
                  <a:pt x="1284004" y="823307"/>
                </a:lnTo>
                <a:lnTo>
                  <a:pt x="1295967" y="778857"/>
                </a:lnTo>
                <a:lnTo>
                  <a:pt x="1304669" y="733208"/>
                </a:lnTo>
                <a:lnTo>
                  <a:pt x="1309983" y="686485"/>
                </a:lnTo>
                <a:lnTo>
                  <a:pt x="1311782" y="638810"/>
                </a:lnTo>
                <a:lnTo>
                  <a:pt x="1309983" y="591134"/>
                </a:lnTo>
                <a:lnTo>
                  <a:pt x="1304669" y="544411"/>
                </a:lnTo>
                <a:lnTo>
                  <a:pt x="1295967" y="498762"/>
                </a:lnTo>
                <a:lnTo>
                  <a:pt x="1284004" y="454312"/>
                </a:lnTo>
                <a:lnTo>
                  <a:pt x="1268908" y="411185"/>
                </a:lnTo>
                <a:lnTo>
                  <a:pt x="1250805" y="369503"/>
                </a:lnTo>
                <a:lnTo>
                  <a:pt x="1229822" y="329390"/>
                </a:lnTo>
                <a:lnTo>
                  <a:pt x="1206086" y="290970"/>
                </a:lnTo>
                <a:lnTo>
                  <a:pt x="1179725" y="254367"/>
                </a:lnTo>
                <a:lnTo>
                  <a:pt x="1150864" y="219703"/>
                </a:lnTo>
                <a:lnTo>
                  <a:pt x="1119631" y="187102"/>
                </a:lnTo>
                <a:lnTo>
                  <a:pt x="1086154" y="156688"/>
                </a:lnTo>
                <a:lnTo>
                  <a:pt x="1050558" y="128585"/>
                </a:lnTo>
                <a:lnTo>
                  <a:pt x="1012971" y="102915"/>
                </a:lnTo>
                <a:lnTo>
                  <a:pt x="973520" y="79803"/>
                </a:lnTo>
                <a:lnTo>
                  <a:pt x="932331" y="59372"/>
                </a:lnTo>
                <a:lnTo>
                  <a:pt x="889533" y="41745"/>
                </a:lnTo>
                <a:lnTo>
                  <a:pt x="845250" y="27046"/>
                </a:lnTo>
                <a:lnTo>
                  <a:pt x="799612" y="15398"/>
                </a:lnTo>
                <a:lnTo>
                  <a:pt x="752744" y="6926"/>
                </a:lnTo>
                <a:lnTo>
                  <a:pt x="704774" y="1752"/>
                </a:lnTo>
                <a:lnTo>
                  <a:pt x="6558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00607" y="4203331"/>
            <a:ext cx="2133600" cy="1440180"/>
          </a:xfrm>
          <a:custGeom>
            <a:avLst/>
            <a:gdLst/>
            <a:ahLst/>
            <a:cxnLst/>
            <a:rect l="l" t="t" r="r" b="b"/>
            <a:pathLst>
              <a:path w="2133600" h="1440179">
                <a:moveTo>
                  <a:pt x="2133346" y="0"/>
                </a:moveTo>
                <a:lnTo>
                  <a:pt x="0" y="0"/>
                </a:lnTo>
                <a:lnTo>
                  <a:pt x="0" y="1439672"/>
                </a:lnTo>
                <a:lnTo>
                  <a:pt x="2133346" y="1439672"/>
                </a:lnTo>
                <a:lnTo>
                  <a:pt x="21333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784346" y="4203331"/>
            <a:ext cx="2133600" cy="1440180"/>
          </a:xfrm>
          <a:custGeom>
            <a:avLst/>
            <a:gdLst/>
            <a:ahLst/>
            <a:cxnLst/>
            <a:rect l="l" t="t" r="r" b="b"/>
            <a:pathLst>
              <a:path w="2133600" h="1440179">
                <a:moveTo>
                  <a:pt x="2133346" y="0"/>
                </a:moveTo>
                <a:lnTo>
                  <a:pt x="0" y="0"/>
                </a:lnTo>
                <a:lnTo>
                  <a:pt x="0" y="1439672"/>
                </a:lnTo>
                <a:lnTo>
                  <a:pt x="2133346" y="1439672"/>
                </a:lnTo>
                <a:lnTo>
                  <a:pt x="21333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29426" y="4209021"/>
            <a:ext cx="2133600" cy="1440180"/>
          </a:xfrm>
          <a:custGeom>
            <a:avLst/>
            <a:gdLst/>
            <a:ahLst/>
            <a:cxnLst/>
            <a:rect l="l" t="t" r="r" b="b"/>
            <a:pathLst>
              <a:path w="2133600" h="1440179">
                <a:moveTo>
                  <a:pt x="2133346" y="0"/>
                </a:moveTo>
                <a:lnTo>
                  <a:pt x="0" y="0"/>
                </a:lnTo>
                <a:lnTo>
                  <a:pt x="0" y="1439672"/>
                </a:lnTo>
                <a:lnTo>
                  <a:pt x="2133346" y="1439672"/>
                </a:lnTo>
                <a:lnTo>
                  <a:pt x="21333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889745" y="4211853"/>
            <a:ext cx="2133600" cy="1440180"/>
          </a:xfrm>
          <a:custGeom>
            <a:avLst/>
            <a:gdLst/>
            <a:ahLst/>
            <a:cxnLst/>
            <a:rect l="l" t="t" r="r" b="b"/>
            <a:pathLst>
              <a:path w="2133600" h="1440179">
                <a:moveTo>
                  <a:pt x="2133346" y="0"/>
                </a:moveTo>
                <a:lnTo>
                  <a:pt x="0" y="0"/>
                </a:lnTo>
                <a:lnTo>
                  <a:pt x="0" y="1439672"/>
                </a:lnTo>
                <a:lnTo>
                  <a:pt x="2133346" y="1439672"/>
                </a:lnTo>
                <a:lnTo>
                  <a:pt x="21333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22592" y="4461383"/>
            <a:ext cx="257175" cy="149225"/>
          </a:xfrm>
          <a:custGeom>
            <a:avLst/>
            <a:gdLst/>
            <a:ahLst/>
            <a:cxnLst/>
            <a:rect l="l" t="t" r="r" b="b"/>
            <a:pathLst>
              <a:path w="257175" h="149225">
                <a:moveTo>
                  <a:pt x="208660" y="14478"/>
                </a:moveTo>
                <a:lnTo>
                  <a:pt x="144652" y="14478"/>
                </a:lnTo>
                <a:lnTo>
                  <a:pt x="144652" y="21082"/>
                </a:lnTo>
                <a:lnTo>
                  <a:pt x="201802" y="21082"/>
                </a:lnTo>
                <a:lnTo>
                  <a:pt x="201802" y="50419"/>
                </a:lnTo>
                <a:lnTo>
                  <a:pt x="181355" y="84328"/>
                </a:lnTo>
                <a:lnTo>
                  <a:pt x="144144" y="107315"/>
                </a:lnTo>
                <a:lnTo>
                  <a:pt x="147954" y="113411"/>
                </a:lnTo>
                <a:lnTo>
                  <a:pt x="185165" y="90551"/>
                </a:lnTo>
                <a:lnTo>
                  <a:pt x="205866" y="64262"/>
                </a:lnTo>
                <a:lnTo>
                  <a:pt x="207772" y="58674"/>
                </a:lnTo>
                <a:lnTo>
                  <a:pt x="208660" y="52070"/>
                </a:lnTo>
                <a:lnTo>
                  <a:pt x="208660" y="14478"/>
                </a:lnTo>
                <a:close/>
              </a:path>
              <a:path w="257175" h="149225">
                <a:moveTo>
                  <a:pt x="55117" y="14224"/>
                </a:moveTo>
                <a:lnTo>
                  <a:pt x="0" y="14224"/>
                </a:lnTo>
                <a:lnTo>
                  <a:pt x="0" y="107823"/>
                </a:lnTo>
                <a:lnTo>
                  <a:pt x="25780" y="107823"/>
                </a:lnTo>
                <a:lnTo>
                  <a:pt x="33908" y="107569"/>
                </a:lnTo>
                <a:lnTo>
                  <a:pt x="41782" y="107061"/>
                </a:lnTo>
                <a:lnTo>
                  <a:pt x="49783" y="106426"/>
                </a:lnTo>
                <a:lnTo>
                  <a:pt x="57403" y="105537"/>
                </a:lnTo>
                <a:lnTo>
                  <a:pt x="64642" y="104394"/>
                </a:lnTo>
                <a:lnTo>
                  <a:pt x="64215" y="101219"/>
                </a:lnTo>
                <a:lnTo>
                  <a:pt x="6984" y="101219"/>
                </a:lnTo>
                <a:lnTo>
                  <a:pt x="6984" y="20828"/>
                </a:lnTo>
                <a:lnTo>
                  <a:pt x="55117" y="20828"/>
                </a:lnTo>
                <a:lnTo>
                  <a:pt x="55117" y="14224"/>
                </a:lnTo>
                <a:close/>
              </a:path>
              <a:path w="257175" h="149225">
                <a:moveTo>
                  <a:pt x="63753" y="97790"/>
                </a:moveTo>
                <a:lnTo>
                  <a:pt x="56133" y="99060"/>
                </a:lnTo>
                <a:lnTo>
                  <a:pt x="48386" y="100076"/>
                </a:lnTo>
                <a:lnTo>
                  <a:pt x="36067" y="100838"/>
                </a:lnTo>
                <a:lnTo>
                  <a:pt x="22478" y="101219"/>
                </a:lnTo>
                <a:lnTo>
                  <a:pt x="64215" y="101219"/>
                </a:lnTo>
                <a:lnTo>
                  <a:pt x="63753" y="97790"/>
                </a:lnTo>
                <a:close/>
              </a:path>
              <a:path w="257175" h="149225">
                <a:moveTo>
                  <a:pt x="257048" y="0"/>
                </a:moveTo>
                <a:lnTo>
                  <a:pt x="250062" y="0"/>
                </a:lnTo>
                <a:lnTo>
                  <a:pt x="250062" y="149098"/>
                </a:lnTo>
                <a:lnTo>
                  <a:pt x="257048" y="149098"/>
                </a:lnTo>
                <a:lnTo>
                  <a:pt x="257048" y="0"/>
                </a:lnTo>
                <a:close/>
              </a:path>
              <a:path w="257175" h="149225">
                <a:moveTo>
                  <a:pt x="117093" y="62103"/>
                </a:moveTo>
                <a:lnTo>
                  <a:pt x="110108" y="62103"/>
                </a:lnTo>
                <a:lnTo>
                  <a:pt x="110108" y="149098"/>
                </a:lnTo>
                <a:lnTo>
                  <a:pt x="117093" y="149098"/>
                </a:lnTo>
                <a:lnTo>
                  <a:pt x="117093" y="62103"/>
                </a:lnTo>
                <a:close/>
              </a:path>
              <a:path w="257175" h="149225">
                <a:moveTo>
                  <a:pt x="84200" y="3175"/>
                </a:moveTo>
                <a:lnTo>
                  <a:pt x="77088" y="3175"/>
                </a:lnTo>
                <a:lnTo>
                  <a:pt x="77088" y="141732"/>
                </a:lnTo>
                <a:lnTo>
                  <a:pt x="84200" y="141732"/>
                </a:lnTo>
                <a:lnTo>
                  <a:pt x="84200" y="62103"/>
                </a:lnTo>
                <a:lnTo>
                  <a:pt x="117093" y="62103"/>
                </a:lnTo>
                <a:lnTo>
                  <a:pt x="117093" y="55499"/>
                </a:lnTo>
                <a:lnTo>
                  <a:pt x="84200" y="55499"/>
                </a:lnTo>
                <a:lnTo>
                  <a:pt x="84200" y="3175"/>
                </a:lnTo>
                <a:close/>
              </a:path>
              <a:path w="257175" h="149225">
                <a:moveTo>
                  <a:pt x="117093" y="0"/>
                </a:moveTo>
                <a:lnTo>
                  <a:pt x="110108" y="0"/>
                </a:lnTo>
                <a:lnTo>
                  <a:pt x="110108" y="55499"/>
                </a:lnTo>
                <a:lnTo>
                  <a:pt x="117093" y="55499"/>
                </a:lnTo>
                <a:lnTo>
                  <a:pt x="117093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41234" y="4459985"/>
            <a:ext cx="412750" cy="150495"/>
          </a:xfrm>
          <a:custGeom>
            <a:avLst/>
            <a:gdLst/>
            <a:ahLst/>
            <a:cxnLst/>
            <a:rect l="l" t="t" r="r" b="b"/>
            <a:pathLst>
              <a:path w="412750" h="150495">
                <a:moveTo>
                  <a:pt x="183769" y="100456"/>
                </a:moveTo>
                <a:lnTo>
                  <a:pt x="176657" y="100456"/>
                </a:lnTo>
                <a:lnTo>
                  <a:pt x="176657" y="148716"/>
                </a:lnTo>
                <a:lnTo>
                  <a:pt x="270637" y="148716"/>
                </a:lnTo>
                <a:lnTo>
                  <a:pt x="270637" y="142112"/>
                </a:lnTo>
                <a:lnTo>
                  <a:pt x="183769" y="142112"/>
                </a:lnTo>
                <a:lnTo>
                  <a:pt x="183769" y="100456"/>
                </a:lnTo>
                <a:close/>
              </a:path>
              <a:path w="412750" h="150495">
                <a:moveTo>
                  <a:pt x="266192" y="1396"/>
                </a:moveTo>
                <a:lnTo>
                  <a:pt x="259334" y="1396"/>
                </a:lnTo>
                <a:lnTo>
                  <a:pt x="259334" y="26415"/>
                </a:lnTo>
                <a:lnTo>
                  <a:pt x="228600" y="26415"/>
                </a:lnTo>
                <a:lnTo>
                  <a:pt x="228600" y="33146"/>
                </a:lnTo>
                <a:lnTo>
                  <a:pt x="259334" y="33146"/>
                </a:lnTo>
                <a:lnTo>
                  <a:pt x="259334" y="59055"/>
                </a:lnTo>
                <a:lnTo>
                  <a:pt x="228600" y="59055"/>
                </a:lnTo>
                <a:lnTo>
                  <a:pt x="228600" y="65786"/>
                </a:lnTo>
                <a:lnTo>
                  <a:pt x="259334" y="65786"/>
                </a:lnTo>
                <a:lnTo>
                  <a:pt x="259334" y="108457"/>
                </a:lnTo>
                <a:lnTo>
                  <a:pt x="266192" y="108457"/>
                </a:lnTo>
                <a:lnTo>
                  <a:pt x="266192" y="1396"/>
                </a:lnTo>
                <a:close/>
              </a:path>
              <a:path w="412750" h="150495">
                <a:moveTo>
                  <a:pt x="217678" y="10921"/>
                </a:moveTo>
                <a:lnTo>
                  <a:pt x="152146" y="10921"/>
                </a:lnTo>
                <a:lnTo>
                  <a:pt x="152146" y="79882"/>
                </a:lnTo>
                <a:lnTo>
                  <a:pt x="217678" y="79882"/>
                </a:lnTo>
                <a:lnTo>
                  <a:pt x="217678" y="73406"/>
                </a:lnTo>
                <a:lnTo>
                  <a:pt x="159258" y="73406"/>
                </a:lnTo>
                <a:lnTo>
                  <a:pt x="159258" y="17525"/>
                </a:lnTo>
                <a:lnTo>
                  <a:pt x="217678" y="17525"/>
                </a:lnTo>
                <a:lnTo>
                  <a:pt x="217678" y="10921"/>
                </a:lnTo>
                <a:close/>
              </a:path>
              <a:path w="412750" h="150495">
                <a:moveTo>
                  <a:pt x="217678" y="17525"/>
                </a:moveTo>
                <a:lnTo>
                  <a:pt x="210566" y="17525"/>
                </a:lnTo>
                <a:lnTo>
                  <a:pt x="210566" y="73406"/>
                </a:lnTo>
                <a:lnTo>
                  <a:pt x="217678" y="73406"/>
                </a:lnTo>
                <a:lnTo>
                  <a:pt x="217678" y="17525"/>
                </a:lnTo>
                <a:close/>
              </a:path>
              <a:path w="412750" h="150495">
                <a:moveTo>
                  <a:pt x="51054" y="37083"/>
                </a:moveTo>
                <a:lnTo>
                  <a:pt x="42164" y="37083"/>
                </a:lnTo>
                <a:lnTo>
                  <a:pt x="37846" y="37718"/>
                </a:lnTo>
                <a:lnTo>
                  <a:pt x="12700" y="57276"/>
                </a:lnTo>
                <a:lnTo>
                  <a:pt x="12700" y="70865"/>
                </a:lnTo>
                <a:lnTo>
                  <a:pt x="13589" y="74168"/>
                </a:lnTo>
                <a:lnTo>
                  <a:pt x="15240" y="76962"/>
                </a:lnTo>
                <a:lnTo>
                  <a:pt x="16891" y="79882"/>
                </a:lnTo>
                <a:lnTo>
                  <a:pt x="19176" y="82295"/>
                </a:lnTo>
                <a:lnTo>
                  <a:pt x="22098" y="84327"/>
                </a:lnTo>
                <a:lnTo>
                  <a:pt x="24892" y="86487"/>
                </a:lnTo>
                <a:lnTo>
                  <a:pt x="28321" y="88137"/>
                </a:lnTo>
                <a:lnTo>
                  <a:pt x="35941" y="90424"/>
                </a:lnTo>
                <a:lnTo>
                  <a:pt x="40005" y="91058"/>
                </a:lnTo>
                <a:lnTo>
                  <a:pt x="44196" y="91312"/>
                </a:lnTo>
                <a:lnTo>
                  <a:pt x="44196" y="113791"/>
                </a:lnTo>
                <a:lnTo>
                  <a:pt x="31496" y="114045"/>
                </a:lnTo>
                <a:lnTo>
                  <a:pt x="24257" y="114045"/>
                </a:lnTo>
                <a:lnTo>
                  <a:pt x="17145" y="114172"/>
                </a:lnTo>
                <a:lnTo>
                  <a:pt x="0" y="114172"/>
                </a:lnTo>
                <a:lnTo>
                  <a:pt x="0" y="120650"/>
                </a:lnTo>
                <a:lnTo>
                  <a:pt x="51562" y="120141"/>
                </a:lnTo>
                <a:lnTo>
                  <a:pt x="97282" y="116966"/>
                </a:lnTo>
                <a:lnTo>
                  <a:pt x="96958" y="113664"/>
                </a:lnTo>
                <a:lnTo>
                  <a:pt x="51181" y="113664"/>
                </a:lnTo>
                <a:lnTo>
                  <a:pt x="51181" y="91186"/>
                </a:lnTo>
                <a:lnTo>
                  <a:pt x="70167" y="85089"/>
                </a:lnTo>
                <a:lnTo>
                  <a:pt x="42925" y="85089"/>
                </a:lnTo>
                <a:lnTo>
                  <a:pt x="39497" y="84581"/>
                </a:lnTo>
                <a:lnTo>
                  <a:pt x="21717" y="74675"/>
                </a:lnTo>
                <a:lnTo>
                  <a:pt x="20193" y="72516"/>
                </a:lnTo>
                <a:lnTo>
                  <a:pt x="19431" y="69976"/>
                </a:lnTo>
                <a:lnTo>
                  <a:pt x="19431" y="58293"/>
                </a:lnTo>
                <a:lnTo>
                  <a:pt x="20193" y="55752"/>
                </a:lnTo>
                <a:lnTo>
                  <a:pt x="21717" y="53593"/>
                </a:lnTo>
                <a:lnTo>
                  <a:pt x="23114" y="51434"/>
                </a:lnTo>
                <a:lnTo>
                  <a:pt x="43053" y="43433"/>
                </a:lnTo>
                <a:lnTo>
                  <a:pt x="70231" y="43433"/>
                </a:lnTo>
                <a:lnTo>
                  <a:pt x="67056" y="41401"/>
                </a:lnTo>
                <a:lnTo>
                  <a:pt x="63500" y="39877"/>
                </a:lnTo>
                <a:lnTo>
                  <a:pt x="59309" y="38734"/>
                </a:lnTo>
                <a:lnTo>
                  <a:pt x="55245" y="37718"/>
                </a:lnTo>
                <a:lnTo>
                  <a:pt x="51054" y="37083"/>
                </a:lnTo>
                <a:close/>
              </a:path>
              <a:path w="412750" h="150495">
                <a:moveTo>
                  <a:pt x="96647" y="110489"/>
                </a:moveTo>
                <a:lnTo>
                  <a:pt x="89026" y="111378"/>
                </a:lnTo>
                <a:lnTo>
                  <a:pt x="81788" y="112140"/>
                </a:lnTo>
                <a:lnTo>
                  <a:pt x="67564" y="113156"/>
                </a:lnTo>
                <a:lnTo>
                  <a:pt x="51181" y="113664"/>
                </a:lnTo>
                <a:lnTo>
                  <a:pt x="96958" y="113664"/>
                </a:lnTo>
                <a:lnTo>
                  <a:pt x="96647" y="110489"/>
                </a:lnTo>
                <a:close/>
              </a:path>
              <a:path w="412750" h="150495">
                <a:moveTo>
                  <a:pt x="70231" y="43433"/>
                </a:moveTo>
                <a:lnTo>
                  <a:pt x="50165" y="43433"/>
                </a:lnTo>
                <a:lnTo>
                  <a:pt x="53467" y="43814"/>
                </a:lnTo>
                <a:lnTo>
                  <a:pt x="60071" y="45338"/>
                </a:lnTo>
                <a:lnTo>
                  <a:pt x="62992" y="46481"/>
                </a:lnTo>
                <a:lnTo>
                  <a:pt x="68072" y="49530"/>
                </a:lnTo>
                <a:lnTo>
                  <a:pt x="70104" y="51434"/>
                </a:lnTo>
                <a:lnTo>
                  <a:pt x="71500" y="53593"/>
                </a:lnTo>
                <a:lnTo>
                  <a:pt x="73025" y="55752"/>
                </a:lnTo>
                <a:lnTo>
                  <a:pt x="73787" y="58293"/>
                </a:lnTo>
                <a:lnTo>
                  <a:pt x="73787" y="69976"/>
                </a:lnTo>
                <a:lnTo>
                  <a:pt x="73025" y="72516"/>
                </a:lnTo>
                <a:lnTo>
                  <a:pt x="71500" y="74675"/>
                </a:lnTo>
                <a:lnTo>
                  <a:pt x="70104" y="76834"/>
                </a:lnTo>
                <a:lnTo>
                  <a:pt x="50165" y="85089"/>
                </a:lnTo>
                <a:lnTo>
                  <a:pt x="70167" y="85089"/>
                </a:lnTo>
                <a:lnTo>
                  <a:pt x="71755" y="83819"/>
                </a:lnTo>
                <a:lnTo>
                  <a:pt x="74422" y="81787"/>
                </a:lnTo>
                <a:lnTo>
                  <a:pt x="76581" y="79375"/>
                </a:lnTo>
                <a:lnTo>
                  <a:pt x="78105" y="76581"/>
                </a:lnTo>
                <a:lnTo>
                  <a:pt x="79756" y="73787"/>
                </a:lnTo>
                <a:lnTo>
                  <a:pt x="80457" y="70865"/>
                </a:lnTo>
                <a:lnTo>
                  <a:pt x="73406" y="45465"/>
                </a:lnTo>
                <a:lnTo>
                  <a:pt x="70231" y="43433"/>
                </a:lnTo>
                <a:close/>
              </a:path>
              <a:path w="412750" h="150495">
                <a:moveTo>
                  <a:pt x="384810" y="66166"/>
                </a:moveTo>
                <a:lnTo>
                  <a:pt x="377698" y="66166"/>
                </a:lnTo>
                <a:lnTo>
                  <a:pt x="377698" y="143128"/>
                </a:lnTo>
                <a:lnTo>
                  <a:pt x="384810" y="143128"/>
                </a:lnTo>
                <a:lnTo>
                  <a:pt x="384810" y="66166"/>
                </a:lnTo>
                <a:close/>
              </a:path>
              <a:path w="412750" h="150495">
                <a:moveTo>
                  <a:pt x="328168" y="14096"/>
                </a:moveTo>
                <a:lnTo>
                  <a:pt x="316357" y="14096"/>
                </a:lnTo>
                <a:lnTo>
                  <a:pt x="311404" y="15366"/>
                </a:lnTo>
                <a:lnTo>
                  <a:pt x="291465" y="52577"/>
                </a:lnTo>
                <a:lnTo>
                  <a:pt x="291465" y="73787"/>
                </a:lnTo>
                <a:lnTo>
                  <a:pt x="307467" y="108457"/>
                </a:lnTo>
                <a:lnTo>
                  <a:pt x="316357" y="112140"/>
                </a:lnTo>
                <a:lnTo>
                  <a:pt x="328168" y="112140"/>
                </a:lnTo>
                <a:lnTo>
                  <a:pt x="333121" y="110870"/>
                </a:lnTo>
                <a:lnTo>
                  <a:pt x="337058" y="108457"/>
                </a:lnTo>
                <a:lnTo>
                  <a:pt x="340995" y="105918"/>
                </a:lnTo>
                <a:lnTo>
                  <a:pt x="341483" y="105409"/>
                </a:lnTo>
                <a:lnTo>
                  <a:pt x="317373" y="105409"/>
                </a:lnTo>
                <a:lnTo>
                  <a:pt x="313436" y="104393"/>
                </a:lnTo>
                <a:lnTo>
                  <a:pt x="307340" y="100075"/>
                </a:lnTo>
                <a:lnTo>
                  <a:pt x="304926" y="97281"/>
                </a:lnTo>
                <a:lnTo>
                  <a:pt x="303149" y="93725"/>
                </a:lnTo>
                <a:lnTo>
                  <a:pt x="301371" y="90296"/>
                </a:lnTo>
                <a:lnTo>
                  <a:pt x="300228" y="86232"/>
                </a:lnTo>
                <a:lnTo>
                  <a:pt x="299593" y="81661"/>
                </a:lnTo>
                <a:lnTo>
                  <a:pt x="298831" y="77088"/>
                </a:lnTo>
                <a:lnTo>
                  <a:pt x="298652" y="73787"/>
                </a:lnTo>
                <a:lnTo>
                  <a:pt x="298650" y="52577"/>
                </a:lnTo>
                <a:lnTo>
                  <a:pt x="298831" y="49149"/>
                </a:lnTo>
                <a:lnTo>
                  <a:pt x="299593" y="44576"/>
                </a:lnTo>
                <a:lnTo>
                  <a:pt x="300228" y="40131"/>
                </a:lnTo>
                <a:lnTo>
                  <a:pt x="317373" y="20827"/>
                </a:lnTo>
                <a:lnTo>
                  <a:pt x="341361" y="20827"/>
                </a:lnTo>
                <a:lnTo>
                  <a:pt x="340995" y="20446"/>
                </a:lnTo>
                <a:lnTo>
                  <a:pt x="333121" y="15366"/>
                </a:lnTo>
                <a:lnTo>
                  <a:pt x="328168" y="14096"/>
                </a:lnTo>
                <a:close/>
              </a:path>
              <a:path w="412750" h="150495">
                <a:moveTo>
                  <a:pt x="341361" y="20827"/>
                </a:moveTo>
                <a:lnTo>
                  <a:pt x="327025" y="20827"/>
                </a:lnTo>
                <a:lnTo>
                  <a:pt x="331089" y="21970"/>
                </a:lnTo>
                <a:lnTo>
                  <a:pt x="334137" y="24002"/>
                </a:lnTo>
                <a:lnTo>
                  <a:pt x="345837" y="52577"/>
                </a:lnTo>
                <a:lnTo>
                  <a:pt x="345834" y="73787"/>
                </a:lnTo>
                <a:lnTo>
                  <a:pt x="345567" y="77088"/>
                </a:lnTo>
                <a:lnTo>
                  <a:pt x="344297" y="86232"/>
                </a:lnTo>
                <a:lnTo>
                  <a:pt x="343154" y="90296"/>
                </a:lnTo>
                <a:lnTo>
                  <a:pt x="341375" y="93725"/>
                </a:lnTo>
                <a:lnTo>
                  <a:pt x="339598" y="97281"/>
                </a:lnTo>
                <a:lnTo>
                  <a:pt x="337185" y="100075"/>
                </a:lnTo>
                <a:lnTo>
                  <a:pt x="331089" y="104393"/>
                </a:lnTo>
                <a:lnTo>
                  <a:pt x="327025" y="105409"/>
                </a:lnTo>
                <a:lnTo>
                  <a:pt x="341483" y="105409"/>
                </a:lnTo>
                <a:lnTo>
                  <a:pt x="353060" y="73787"/>
                </a:lnTo>
                <a:lnTo>
                  <a:pt x="353060" y="66166"/>
                </a:lnTo>
                <a:lnTo>
                  <a:pt x="384810" y="66166"/>
                </a:lnTo>
                <a:lnTo>
                  <a:pt x="384810" y="59562"/>
                </a:lnTo>
                <a:lnTo>
                  <a:pt x="353060" y="59562"/>
                </a:lnTo>
                <a:lnTo>
                  <a:pt x="353060" y="52577"/>
                </a:lnTo>
                <a:lnTo>
                  <a:pt x="344170" y="23749"/>
                </a:lnTo>
                <a:lnTo>
                  <a:pt x="341361" y="20827"/>
                </a:lnTo>
                <a:close/>
              </a:path>
              <a:path w="412750" h="150495">
                <a:moveTo>
                  <a:pt x="384810" y="4571"/>
                </a:moveTo>
                <a:lnTo>
                  <a:pt x="377698" y="4571"/>
                </a:lnTo>
                <a:lnTo>
                  <a:pt x="377698" y="59562"/>
                </a:lnTo>
                <a:lnTo>
                  <a:pt x="384810" y="59562"/>
                </a:lnTo>
                <a:lnTo>
                  <a:pt x="384810" y="4571"/>
                </a:lnTo>
                <a:close/>
              </a:path>
              <a:path w="412750" h="150495">
                <a:moveTo>
                  <a:pt x="412623" y="1396"/>
                </a:moveTo>
                <a:lnTo>
                  <a:pt x="405511" y="1396"/>
                </a:lnTo>
                <a:lnTo>
                  <a:pt x="405511" y="150494"/>
                </a:lnTo>
                <a:lnTo>
                  <a:pt x="412623" y="150494"/>
                </a:lnTo>
                <a:lnTo>
                  <a:pt x="412623" y="1396"/>
                </a:lnTo>
                <a:close/>
              </a:path>
              <a:path w="412750" h="150495">
                <a:moveTo>
                  <a:pt x="117983" y="1396"/>
                </a:moveTo>
                <a:lnTo>
                  <a:pt x="110998" y="1396"/>
                </a:lnTo>
                <a:lnTo>
                  <a:pt x="110998" y="150494"/>
                </a:lnTo>
                <a:lnTo>
                  <a:pt x="117983" y="150494"/>
                </a:lnTo>
                <a:lnTo>
                  <a:pt x="117983" y="71374"/>
                </a:lnTo>
                <a:lnTo>
                  <a:pt x="143001" y="71374"/>
                </a:lnTo>
                <a:lnTo>
                  <a:pt x="143001" y="64769"/>
                </a:lnTo>
                <a:lnTo>
                  <a:pt x="117983" y="64769"/>
                </a:lnTo>
                <a:lnTo>
                  <a:pt x="117983" y="1396"/>
                </a:lnTo>
                <a:close/>
              </a:path>
              <a:path w="412750" h="150495">
                <a:moveTo>
                  <a:pt x="88773" y="19684"/>
                </a:moveTo>
                <a:lnTo>
                  <a:pt x="3175" y="19684"/>
                </a:lnTo>
                <a:lnTo>
                  <a:pt x="3175" y="25907"/>
                </a:lnTo>
                <a:lnTo>
                  <a:pt x="88773" y="25907"/>
                </a:lnTo>
                <a:lnTo>
                  <a:pt x="88773" y="19684"/>
                </a:lnTo>
                <a:close/>
              </a:path>
              <a:path w="412750" h="150495">
                <a:moveTo>
                  <a:pt x="50038" y="0"/>
                </a:moveTo>
                <a:lnTo>
                  <a:pt x="42925" y="0"/>
                </a:lnTo>
                <a:lnTo>
                  <a:pt x="42925" y="19684"/>
                </a:lnTo>
                <a:lnTo>
                  <a:pt x="50038" y="19684"/>
                </a:lnTo>
                <a:lnTo>
                  <a:pt x="5003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51168" y="4659503"/>
            <a:ext cx="212978" cy="147320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7001509" y="4752466"/>
            <a:ext cx="6985" cy="56515"/>
          </a:xfrm>
          <a:custGeom>
            <a:avLst/>
            <a:gdLst/>
            <a:ahLst/>
            <a:cxnLst/>
            <a:rect l="l" t="t" r="r" b="b"/>
            <a:pathLst>
              <a:path w="6984" h="56514">
                <a:moveTo>
                  <a:pt x="6858" y="0"/>
                </a:moveTo>
                <a:lnTo>
                  <a:pt x="0" y="0"/>
                </a:lnTo>
                <a:lnTo>
                  <a:pt x="0" y="56133"/>
                </a:lnTo>
                <a:lnTo>
                  <a:pt x="6858" y="56133"/>
                </a:lnTo>
                <a:lnTo>
                  <a:pt x="685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28282" y="4659502"/>
            <a:ext cx="791210" cy="156210"/>
          </a:xfrm>
          <a:custGeom>
            <a:avLst/>
            <a:gdLst/>
            <a:ahLst/>
            <a:cxnLst/>
            <a:rect l="l" t="t" r="r" b="b"/>
            <a:pathLst>
              <a:path w="791209" h="156210">
                <a:moveTo>
                  <a:pt x="90424" y="62865"/>
                </a:moveTo>
                <a:lnTo>
                  <a:pt x="83312" y="62865"/>
                </a:lnTo>
                <a:lnTo>
                  <a:pt x="83312" y="141732"/>
                </a:lnTo>
                <a:lnTo>
                  <a:pt x="90424" y="141732"/>
                </a:lnTo>
                <a:lnTo>
                  <a:pt x="90424" y="62865"/>
                </a:lnTo>
                <a:close/>
              </a:path>
              <a:path w="791209" h="156210">
                <a:moveTo>
                  <a:pt x="90424" y="3175"/>
                </a:moveTo>
                <a:lnTo>
                  <a:pt x="83312" y="3175"/>
                </a:lnTo>
                <a:lnTo>
                  <a:pt x="83312" y="56007"/>
                </a:lnTo>
                <a:lnTo>
                  <a:pt x="57277" y="56007"/>
                </a:lnTo>
                <a:lnTo>
                  <a:pt x="57277" y="21717"/>
                </a:lnTo>
                <a:lnTo>
                  <a:pt x="57277" y="15367"/>
                </a:lnTo>
                <a:lnTo>
                  <a:pt x="50165" y="15367"/>
                </a:lnTo>
                <a:lnTo>
                  <a:pt x="50165" y="21717"/>
                </a:lnTo>
                <a:lnTo>
                  <a:pt x="50165" y="56007"/>
                </a:lnTo>
                <a:lnTo>
                  <a:pt x="50165" y="62357"/>
                </a:lnTo>
                <a:lnTo>
                  <a:pt x="50165" y="101727"/>
                </a:lnTo>
                <a:lnTo>
                  <a:pt x="7112" y="101727"/>
                </a:lnTo>
                <a:lnTo>
                  <a:pt x="7112" y="21717"/>
                </a:lnTo>
                <a:lnTo>
                  <a:pt x="50165" y="21717"/>
                </a:lnTo>
                <a:lnTo>
                  <a:pt x="50165" y="15367"/>
                </a:lnTo>
                <a:lnTo>
                  <a:pt x="0" y="15367"/>
                </a:lnTo>
                <a:lnTo>
                  <a:pt x="0" y="21717"/>
                </a:lnTo>
                <a:lnTo>
                  <a:pt x="0" y="101727"/>
                </a:lnTo>
                <a:lnTo>
                  <a:pt x="0" y="108077"/>
                </a:lnTo>
                <a:lnTo>
                  <a:pt x="57277" y="108077"/>
                </a:lnTo>
                <a:lnTo>
                  <a:pt x="57277" y="101727"/>
                </a:lnTo>
                <a:lnTo>
                  <a:pt x="57277" y="62357"/>
                </a:lnTo>
                <a:lnTo>
                  <a:pt x="90424" y="62357"/>
                </a:lnTo>
                <a:lnTo>
                  <a:pt x="90424" y="56261"/>
                </a:lnTo>
                <a:lnTo>
                  <a:pt x="90424" y="56007"/>
                </a:lnTo>
                <a:lnTo>
                  <a:pt x="90424" y="3175"/>
                </a:lnTo>
                <a:close/>
              </a:path>
              <a:path w="791209" h="156210">
                <a:moveTo>
                  <a:pt x="118872" y="0"/>
                </a:moveTo>
                <a:lnTo>
                  <a:pt x="111760" y="0"/>
                </a:lnTo>
                <a:lnTo>
                  <a:pt x="111760" y="149098"/>
                </a:lnTo>
                <a:lnTo>
                  <a:pt x="118872" y="149098"/>
                </a:lnTo>
                <a:lnTo>
                  <a:pt x="118872" y="0"/>
                </a:lnTo>
                <a:close/>
              </a:path>
              <a:path w="791209" h="156210">
                <a:moveTo>
                  <a:pt x="251587" y="54737"/>
                </a:moveTo>
                <a:lnTo>
                  <a:pt x="162687" y="54737"/>
                </a:lnTo>
                <a:lnTo>
                  <a:pt x="162687" y="5207"/>
                </a:lnTo>
                <a:lnTo>
                  <a:pt x="155575" y="5207"/>
                </a:lnTo>
                <a:lnTo>
                  <a:pt x="155575" y="54737"/>
                </a:lnTo>
                <a:lnTo>
                  <a:pt x="155575" y="61087"/>
                </a:lnTo>
                <a:lnTo>
                  <a:pt x="251587" y="61087"/>
                </a:lnTo>
                <a:lnTo>
                  <a:pt x="251587" y="54737"/>
                </a:lnTo>
                <a:close/>
              </a:path>
              <a:path w="791209" h="156210">
                <a:moveTo>
                  <a:pt x="271780" y="86741"/>
                </a:moveTo>
                <a:lnTo>
                  <a:pt x="134493" y="86741"/>
                </a:lnTo>
                <a:lnTo>
                  <a:pt x="134493" y="92964"/>
                </a:lnTo>
                <a:lnTo>
                  <a:pt x="226187" y="92964"/>
                </a:lnTo>
                <a:lnTo>
                  <a:pt x="226187" y="149098"/>
                </a:lnTo>
                <a:lnTo>
                  <a:pt x="233172" y="149098"/>
                </a:lnTo>
                <a:lnTo>
                  <a:pt x="233172" y="92964"/>
                </a:lnTo>
                <a:lnTo>
                  <a:pt x="271780" y="92964"/>
                </a:lnTo>
                <a:lnTo>
                  <a:pt x="271780" y="86741"/>
                </a:lnTo>
                <a:close/>
              </a:path>
              <a:path w="791209" h="156210">
                <a:moveTo>
                  <a:pt x="357886" y="71247"/>
                </a:moveTo>
                <a:lnTo>
                  <a:pt x="280924" y="29845"/>
                </a:lnTo>
                <a:lnTo>
                  <a:pt x="280924" y="37592"/>
                </a:lnTo>
                <a:lnTo>
                  <a:pt x="350647" y="74295"/>
                </a:lnTo>
                <a:lnTo>
                  <a:pt x="350647" y="74549"/>
                </a:lnTo>
                <a:lnTo>
                  <a:pt x="280924" y="111506"/>
                </a:lnTo>
                <a:lnTo>
                  <a:pt x="280924" y="119253"/>
                </a:lnTo>
                <a:lnTo>
                  <a:pt x="357886" y="77724"/>
                </a:lnTo>
                <a:lnTo>
                  <a:pt x="357886" y="71247"/>
                </a:lnTo>
                <a:close/>
              </a:path>
              <a:path w="791209" h="156210">
                <a:moveTo>
                  <a:pt x="386334" y="119507"/>
                </a:moveTo>
                <a:lnTo>
                  <a:pt x="375285" y="119507"/>
                </a:lnTo>
                <a:lnTo>
                  <a:pt x="369443" y="156210"/>
                </a:lnTo>
                <a:lnTo>
                  <a:pt x="376682" y="156210"/>
                </a:lnTo>
                <a:lnTo>
                  <a:pt x="386334" y="119507"/>
                </a:lnTo>
                <a:close/>
              </a:path>
              <a:path w="791209" h="156210">
                <a:moveTo>
                  <a:pt x="516255" y="29845"/>
                </a:moveTo>
                <a:lnTo>
                  <a:pt x="439166" y="71247"/>
                </a:lnTo>
                <a:lnTo>
                  <a:pt x="439166" y="77724"/>
                </a:lnTo>
                <a:lnTo>
                  <a:pt x="516255" y="119253"/>
                </a:lnTo>
                <a:lnTo>
                  <a:pt x="516255" y="111506"/>
                </a:lnTo>
                <a:lnTo>
                  <a:pt x="446405" y="74549"/>
                </a:lnTo>
                <a:lnTo>
                  <a:pt x="446405" y="74295"/>
                </a:lnTo>
                <a:lnTo>
                  <a:pt x="516255" y="37592"/>
                </a:lnTo>
                <a:lnTo>
                  <a:pt x="516255" y="29845"/>
                </a:lnTo>
                <a:close/>
              </a:path>
              <a:path w="791209" h="156210">
                <a:moveTo>
                  <a:pt x="605663" y="34417"/>
                </a:moveTo>
                <a:lnTo>
                  <a:pt x="604774" y="30353"/>
                </a:lnTo>
                <a:lnTo>
                  <a:pt x="602792" y="26416"/>
                </a:lnTo>
                <a:lnTo>
                  <a:pt x="600837" y="22733"/>
                </a:lnTo>
                <a:lnTo>
                  <a:pt x="598678" y="19824"/>
                </a:lnTo>
                <a:lnTo>
                  <a:pt x="598678" y="36322"/>
                </a:lnTo>
                <a:lnTo>
                  <a:pt x="598678" y="51943"/>
                </a:lnTo>
                <a:lnTo>
                  <a:pt x="597916" y="55499"/>
                </a:lnTo>
                <a:lnTo>
                  <a:pt x="594868" y="61849"/>
                </a:lnTo>
                <a:lnTo>
                  <a:pt x="592836" y="64516"/>
                </a:lnTo>
                <a:lnTo>
                  <a:pt x="590169" y="66929"/>
                </a:lnTo>
                <a:lnTo>
                  <a:pt x="587629" y="69342"/>
                </a:lnTo>
                <a:lnTo>
                  <a:pt x="584581" y="71120"/>
                </a:lnTo>
                <a:lnTo>
                  <a:pt x="581025" y="72390"/>
                </a:lnTo>
                <a:lnTo>
                  <a:pt x="577469" y="73787"/>
                </a:lnTo>
                <a:lnTo>
                  <a:pt x="573659" y="74422"/>
                </a:lnTo>
                <a:lnTo>
                  <a:pt x="565658" y="74422"/>
                </a:lnTo>
                <a:lnTo>
                  <a:pt x="561848" y="73787"/>
                </a:lnTo>
                <a:lnTo>
                  <a:pt x="558292" y="72390"/>
                </a:lnTo>
                <a:lnTo>
                  <a:pt x="554736" y="71120"/>
                </a:lnTo>
                <a:lnTo>
                  <a:pt x="540639" y="51943"/>
                </a:lnTo>
                <a:lnTo>
                  <a:pt x="540639" y="36322"/>
                </a:lnTo>
                <a:lnTo>
                  <a:pt x="558292" y="15875"/>
                </a:lnTo>
                <a:lnTo>
                  <a:pt x="561848" y="14478"/>
                </a:lnTo>
                <a:lnTo>
                  <a:pt x="565658" y="13843"/>
                </a:lnTo>
                <a:lnTo>
                  <a:pt x="573659" y="13843"/>
                </a:lnTo>
                <a:lnTo>
                  <a:pt x="577469" y="14478"/>
                </a:lnTo>
                <a:lnTo>
                  <a:pt x="581025" y="15875"/>
                </a:lnTo>
                <a:lnTo>
                  <a:pt x="584581" y="17145"/>
                </a:lnTo>
                <a:lnTo>
                  <a:pt x="587629" y="18923"/>
                </a:lnTo>
                <a:lnTo>
                  <a:pt x="590169" y="21336"/>
                </a:lnTo>
                <a:lnTo>
                  <a:pt x="592836" y="23749"/>
                </a:lnTo>
                <a:lnTo>
                  <a:pt x="594868" y="26416"/>
                </a:lnTo>
                <a:lnTo>
                  <a:pt x="596392" y="29591"/>
                </a:lnTo>
                <a:lnTo>
                  <a:pt x="597916" y="32893"/>
                </a:lnTo>
                <a:lnTo>
                  <a:pt x="598678" y="36322"/>
                </a:lnTo>
                <a:lnTo>
                  <a:pt x="598678" y="19824"/>
                </a:lnTo>
                <a:lnTo>
                  <a:pt x="598297" y="19304"/>
                </a:lnTo>
                <a:lnTo>
                  <a:pt x="592112" y="13843"/>
                </a:lnTo>
                <a:lnTo>
                  <a:pt x="591693" y="13462"/>
                </a:lnTo>
                <a:lnTo>
                  <a:pt x="587883" y="11176"/>
                </a:lnTo>
                <a:lnTo>
                  <a:pt x="583438" y="9525"/>
                </a:lnTo>
                <a:lnTo>
                  <a:pt x="579120" y="7874"/>
                </a:lnTo>
                <a:lnTo>
                  <a:pt x="574421" y="7112"/>
                </a:lnTo>
                <a:lnTo>
                  <a:pt x="564769" y="7112"/>
                </a:lnTo>
                <a:lnTo>
                  <a:pt x="560197" y="7874"/>
                </a:lnTo>
                <a:lnTo>
                  <a:pt x="555879" y="9525"/>
                </a:lnTo>
                <a:lnTo>
                  <a:pt x="551434" y="11176"/>
                </a:lnTo>
                <a:lnTo>
                  <a:pt x="533654" y="34417"/>
                </a:lnTo>
                <a:lnTo>
                  <a:pt x="533654" y="53848"/>
                </a:lnTo>
                <a:lnTo>
                  <a:pt x="555879" y="78740"/>
                </a:lnTo>
                <a:lnTo>
                  <a:pt x="560197" y="80391"/>
                </a:lnTo>
                <a:lnTo>
                  <a:pt x="564769" y="81153"/>
                </a:lnTo>
                <a:lnTo>
                  <a:pt x="574421" y="81153"/>
                </a:lnTo>
                <a:lnTo>
                  <a:pt x="579120" y="80391"/>
                </a:lnTo>
                <a:lnTo>
                  <a:pt x="583438" y="78740"/>
                </a:lnTo>
                <a:lnTo>
                  <a:pt x="587883" y="77089"/>
                </a:lnTo>
                <a:lnTo>
                  <a:pt x="591693" y="74803"/>
                </a:lnTo>
                <a:lnTo>
                  <a:pt x="592112" y="74422"/>
                </a:lnTo>
                <a:lnTo>
                  <a:pt x="598297" y="68961"/>
                </a:lnTo>
                <a:lnTo>
                  <a:pt x="600837" y="65532"/>
                </a:lnTo>
                <a:lnTo>
                  <a:pt x="602869" y="61722"/>
                </a:lnTo>
                <a:lnTo>
                  <a:pt x="604774" y="57912"/>
                </a:lnTo>
                <a:lnTo>
                  <a:pt x="605663" y="53848"/>
                </a:lnTo>
                <a:lnTo>
                  <a:pt x="605663" y="34417"/>
                </a:lnTo>
                <a:close/>
              </a:path>
              <a:path w="791209" h="156210">
                <a:moveTo>
                  <a:pt x="649351" y="0"/>
                </a:moveTo>
                <a:lnTo>
                  <a:pt x="642239" y="0"/>
                </a:lnTo>
                <a:lnTo>
                  <a:pt x="642239" y="107061"/>
                </a:lnTo>
                <a:lnTo>
                  <a:pt x="649351" y="107061"/>
                </a:lnTo>
                <a:lnTo>
                  <a:pt x="649351" y="0"/>
                </a:lnTo>
                <a:close/>
              </a:path>
              <a:path w="791209" h="156210">
                <a:moveTo>
                  <a:pt x="653161" y="140716"/>
                </a:moveTo>
                <a:lnTo>
                  <a:pt x="566674" y="140716"/>
                </a:lnTo>
                <a:lnTo>
                  <a:pt x="566674" y="99060"/>
                </a:lnTo>
                <a:lnTo>
                  <a:pt x="559562" y="99060"/>
                </a:lnTo>
                <a:lnTo>
                  <a:pt x="559562" y="147320"/>
                </a:lnTo>
                <a:lnTo>
                  <a:pt x="653161" y="147320"/>
                </a:lnTo>
                <a:lnTo>
                  <a:pt x="653161" y="140716"/>
                </a:lnTo>
                <a:close/>
              </a:path>
              <a:path w="791209" h="156210">
                <a:moveTo>
                  <a:pt x="742823" y="14478"/>
                </a:moveTo>
                <a:lnTo>
                  <a:pt x="678815" y="14478"/>
                </a:lnTo>
                <a:lnTo>
                  <a:pt x="678815" y="21082"/>
                </a:lnTo>
                <a:lnTo>
                  <a:pt x="735965" y="21082"/>
                </a:lnTo>
                <a:lnTo>
                  <a:pt x="735965" y="50419"/>
                </a:lnTo>
                <a:lnTo>
                  <a:pt x="715518" y="84328"/>
                </a:lnTo>
                <a:lnTo>
                  <a:pt x="678307" y="107315"/>
                </a:lnTo>
                <a:lnTo>
                  <a:pt x="682117" y="113411"/>
                </a:lnTo>
                <a:lnTo>
                  <a:pt x="719328" y="90551"/>
                </a:lnTo>
                <a:lnTo>
                  <a:pt x="740029" y="64262"/>
                </a:lnTo>
                <a:lnTo>
                  <a:pt x="741934" y="58674"/>
                </a:lnTo>
                <a:lnTo>
                  <a:pt x="742823" y="52070"/>
                </a:lnTo>
                <a:lnTo>
                  <a:pt x="742823" y="14478"/>
                </a:lnTo>
                <a:close/>
              </a:path>
              <a:path w="791209" h="156210">
                <a:moveTo>
                  <a:pt x="791210" y="0"/>
                </a:moveTo>
                <a:lnTo>
                  <a:pt x="784225" y="0"/>
                </a:lnTo>
                <a:lnTo>
                  <a:pt x="784225" y="149098"/>
                </a:lnTo>
                <a:lnTo>
                  <a:pt x="791210" y="149098"/>
                </a:lnTo>
                <a:lnTo>
                  <a:pt x="791210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861045" y="4752466"/>
            <a:ext cx="6985" cy="56515"/>
          </a:xfrm>
          <a:custGeom>
            <a:avLst/>
            <a:gdLst/>
            <a:ahLst/>
            <a:cxnLst/>
            <a:rect l="l" t="t" r="r" b="b"/>
            <a:pathLst>
              <a:path w="6984" h="56514">
                <a:moveTo>
                  <a:pt x="6857" y="0"/>
                </a:moveTo>
                <a:lnTo>
                  <a:pt x="0" y="0"/>
                </a:lnTo>
                <a:lnTo>
                  <a:pt x="0" y="56133"/>
                </a:lnTo>
                <a:lnTo>
                  <a:pt x="6857" y="56133"/>
                </a:lnTo>
                <a:lnTo>
                  <a:pt x="6857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687818" y="4659502"/>
            <a:ext cx="358140" cy="149225"/>
          </a:xfrm>
          <a:custGeom>
            <a:avLst/>
            <a:gdLst/>
            <a:ahLst/>
            <a:cxnLst/>
            <a:rect l="l" t="t" r="r" b="b"/>
            <a:pathLst>
              <a:path w="358140" h="149225">
                <a:moveTo>
                  <a:pt x="90424" y="62865"/>
                </a:moveTo>
                <a:lnTo>
                  <a:pt x="83312" y="62865"/>
                </a:lnTo>
                <a:lnTo>
                  <a:pt x="83312" y="141732"/>
                </a:lnTo>
                <a:lnTo>
                  <a:pt x="90424" y="141732"/>
                </a:lnTo>
                <a:lnTo>
                  <a:pt x="90424" y="62865"/>
                </a:lnTo>
                <a:close/>
              </a:path>
              <a:path w="358140" h="149225">
                <a:moveTo>
                  <a:pt x="90424" y="3175"/>
                </a:moveTo>
                <a:lnTo>
                  <a:pt x="83312" y="3175"/>
                </a:lnTo>
                <a:lnTo>
                  <a:pt x="83312" y="56007"/>
                </a:lnTo>
                <a:lnTo>
                  <a:pt x="57277" y="56007"/>
                </a:lnTo>
                <a:lnTo>
                  <a:pt x="57277" y="21717"/>
                </a:lnTo>
                <a:lnTo>
                  <a:pt x="57277" y="15367"/>
                </a:lnTo>
                <a:lnTo>
                  <a:pt x="50165" y="15367"/>
                </a:lnTo>
                <a:lnTo>
                  <a:pt x="50165" y="21717"/>
                </a:lnTo>
                <a:lnTo>
                  <a:pt x="50165" y="56007"/>
                </a:lnTo>
                <a:lnTo>
                  <a:pt x="50165" y="62357"/>
                </a:lnTo>
                <a:lnTo>
                  <a:pt x="50165" y="101727"/>
                </a:lnTo>
                <a:lnTo>
                  <a:pt x="7112" y="101727"/>
                </a:lnTo>
                <a:lnTo>
                  <a:pt x="7112" y="21717"/>
                </a:lnTo>
                <a:lnTo>
                  <a:pt x="50165" y="21717"/>
                </a:lnTo>
                <a:lnTo>
                  <a:pt x="50165" y="15367"/>
                </a:lnTo>
                <a:lnTo>
                  <a:pt x="0" y="15367"/>
                </a:lnTo>
                <a:lnTo>
                  <a:pt x="0" y="21717"/>
                </a:lnTo>
                <a:lnTo>
                  <a:pt x="0" y="101727"/>
                </a:lnTo>
                <a:lnTo>
                  <a:pt x="0" y="108077"/>
                </a:lnTo>
                <a:lnTo>
                  <a:pt x="57277" y="108077"/>
                </a:lnTo>
                <a:lnTo>
                  <a:pt x="57277" y="101727"/>
                </a:lnTo>
                <a:lnTo>
                  <a:pt x="57277" y="62357"/>
                </a:lnTo>
                <a:lnTo>
                  <a:pt x="90424" y="62357"/>
                </a:lnTo>
                <a:lnTo>
                  <a:pt x="90424" y="56261"/>
                </a:lnTo>
                <a:lnTo>
                  <a:pt x="90424" y="56007"/>
                </a:lnTo>
                <a:lnTo>
                  <a:pt x="90424" y="3175"/>
                </a:lnTo>
                <a:close/>
              </a:path>
              <a:path w="358140" h="149225">
                <a:moveTo>
                  <a:pt x="118872" y="0"/>
                </a:moveTo>
                <a:lnTo>
                  <a:pt x="111760" y="0"/>
                </a:lnTo>
                <a:lnTo>
                  <a:pt x="111760" y="149098"/>
                </a:lnTo>
                <a:lnTo>
                  <a:pt x="118872" y="149098"/>
                </a:lnTo>
                <a:lnTo>
                  <a:pt x="118872" y="0"/>
                </a:lnTo>
                <a:close/>
              </a:path>
              <a:path w="358140" h="149225">
                <a:moveTo>
                  <a:pt x="251587" y="54737"/>
                </a:moveTo>
                <a:lnTo>
                  <a:pt x="162687" y="54737"/>
                </a:lnTo>
                <a:lnTo>
                  <a:pt x="162687" y="5207"/>
                </a:lnTo>
                <a:lnTo>
                  <a:pt x="155575" y="5207"/>
                </a:lnTo>
                <a:lnTo>
                  <a:pt x="155575" y="54737"/>
                </a:lnTo>
                <a:lnTo>
                  <a:pt x="155575" y="61087"/>
                </a:lnTo>
                <a:lnTo>
                  <a:pt x="251587" y="61087"/>
                </a:lnTo>
                <a:lnTo>
                  <a:pt x="251587" y="54737"/>
                </a:lnTo>
                <a:close/>
              </a:path>
              <a:path w="358140" h="149225">
                <a:moveTo>
                  <a:pt x="271780" y="86741"/>
                </a:moveTo>
                <a:lnTo>
                  <a:pt x="134493" y="86741"/>
                </a:lnTo>
                <a:lnTo>
                  <a:pt x="134493" y="92964"/>
                </a:lnTo>
                <a:lnTo>
                  <a:pt x="226187" y="92964"/>
                </a:lnTo>
                <a:lnTo>
                  <a:pt x="226187" y="149098"/>
                </a:lnTo>
                <a:lnTo>
                  <a:pt x="233172" y="149098"/>
                </a:lnTo>
                <a:lnTo>
                  <a:pt x="233172" y="92964"/>
                </a:lnTo>
                <a:lnTo>
                  <a:pt x="271780" y="92964"/>
                </a:lnTo>
                <a:lnTo>
                  <a:pt x="271780" y="86741"/>
                </a:lnTo>
                <a:close/>
              </a:path>
              <a:path w="358140" h="149225">
                <a:moveTo>
                  <a:pt x="357886" y="71247"/>
                </a:moveTo>
                <a:lnTo>
                  <a:pt x="280924" y="29845"/>
                </a:lnTo>
                <a:lnTo>
                  <a:pt x="280924" y="37592"/>
                </a:lnTo>
                <a:lnTo>
                  <a:pt x="350647" y="74295"/>
                </a:lnTo>
                <a:lnTo>
                  <a:pt x="350647" y="74549"/>
                </a:lnTo>
                <a:lnTo>
                  <a:pt x="280924" y="111506"/>
                </a:lnTo>
                <a:lnTo>
                  <a:pt x="280924" y="119253"/>
                </a:lnTo>
                <a:lnTo>
                  <a:pt x="357886" y="77724"/>
                </a:lnTo>
                <a:lnTo>
                  <a:pt x="357886" y="71247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02472" y="4659503"/>
            <a:ext cx="118745" cy="149098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6942963" y="4857622"/>
            <a:ext cx="414020" cy="150495"/>
          </a:xfrm>
          <a:custGeom>
            <a:avLst/>
            <a:gdLst/>
            <a:ahLst/>
            <a:cxnLst/>
            <a:rect l="l" t="t" r="r" b="b"/>
            <a:pathLst>
              <a:path w="414020" h="150495">
                <a:moveTo>
                  <a:pt x="116839" y="103758"/>
                </a:moveTo>
                <a:lnTo>
                  <a:pt x="17271" y="103758"/>
                </a:lnTo>
                <a:lnTo>
                  <a:pt x="17271" y="109981"/>
                </a:lnTo>
                <a:lnTo>
                  <a:pt x="109981" y="109981"/>
                </a:lnTo>
                <a:lnTo>
                  <a:pt x="109981" y="149987"/>
                </a:lnTo>
                <a:lnTo>
                  <a:pt x="116839" y="149987"/>
                </a:lnTo>
                <a:lnTo>
                  <a:pt x="116839" y="103758"/>
                </a:lnTo>
                <a:close/>
              </a:path>
              <a:path w="414020" h="150495">
                <a:moveTo>
                  <a:pt x="327025" y="99059"/>
                </a:moveTo>
                <a:lnTo>
                  <a:pt x="319912" y="99059"/>
                </a:lnTo>
                <a:lnTo>
                  <a:pt x="319912" y="147319"/>
                </a:lnTo>
                <a:lnTo>
                  <a:pt x="413511" y="147319"/>
                </a:lnTo>
                <a:lnTo>
                  <a:pt x="413511" y="140715"/>
                </a:lnTo>
                <a:lnTo>
                  <a:pt x="327025" y="140715"/>
                </a:lnTo>
                <a:lnTo>
                  <a:pt x="327025" y="99059"/>
                </a:lnTo>
                <a:close/>
              </a:path>
              <a:path w="414020" h="150495">
                <a:moveTo>
                  <a:pt x="409701" y="0"/>
                </a:moveTo>
                <a:lnTo>
                  <a:pt x="402589" y="0"/>
                </a:lnTo>
                <a:lnTo>
                  <a:pt x="402589" y="107060"/>
                </a:lnTo>
                <a:lnTo>
                  <a:pt x="409701" y="107060"/>
                </a:lnTo>
                <a:lnTo>
                  <a:pt x="409701" y="0"/>
                </a:lnTo>
                <a:close/>
              </a:path>
              <a:path w="414020" h="150495">
                <a:moveTo>
                  <a:pt x="334771" y="7112"/>
                </a:moveTo>
                <a:lnTo>
                  <a:pt x="325119" y="7112"/>
                </a:lnTo>
                <a:lnTo>
                  <a:pt x="320547" y="7874"/>
                </a:lnTo>
                <a:lnTo>
                  <a:pt x="316229" y="9525"/>
                </a:lnTo>
                <a:lnTo>
                  <a:pt x="311784" y="11175"/>
                </a:lnTo>
                <a:lnTo>
                  <a:pt x="294004" y="34416"/>
                </a:lnTo>
                <a:lnTo>
                  <a:pt x="294004" y="53847"/>
                </a:lnTo>
                <a:lnTo>
                  <a:pt x="316229" y="78739"/>
                </a:lnTo>
                <a:lnTo>
                  <a:pt x="320547" y="80390"/>
                </a:lnTo>
                <a:lnTo>
                  <a:pt x="325119" y="81152"/>
                </a:lnTo>
                <a:lnTo>
                  <a:pt x="334771" y="81152"/>
                </a:lnTo>
                <a:lnTo>
                  <a:pt x="339470" y="80390"/>
                </a:lnTo>
                <a:lnTo>
                  <a:pt x="343788" y="78739"/>
                </a:lnTo>
                <a:lnTo>
                  <a:pt x="348233" y="77088"/>
                </a:lnTo>
                <a:lnTo>
                  <a:pt x="352043" y="74802"/>
                </a:lnTo>
                <a:lnTo>
                  <a:pt x="352474" y="74421"/>
                </a:lnTo>
                <a:lnTo>
                  <a:pt x="325881" y="74421"/>
                </a:lnTo>
                <a:lnTo>
                  <a:pt x="322198" y="73787"/>
                </a:lnTo>
                <a:lnTo>
                  <a:pt x="318642" y="72389"/>
                </a:lnTo>
                <a:lnTo>
                  <a:pt x="315086" y="71119"/>
                </a:lnTo>
                <a:lnTo>
                  <a:pt x="312038" y="69341"/>
                </a:lnTo>
                <a:lnTo>
                  <a:pt x="300989" y="51943"/>
                </a:lnTo>
                <a:lnTo>
                  <a:pt x="300989" y="36321"/>
                </a:lnTo>
                <a:lnTo>
                  <a:pt x="318642" y="15875"/>
                </a:lnTo>
                <a:lnTo>
                  <a:pt x="322198" y="14477"/>
                </a:lnTo>
                <a:lnTo>
                  <a:pt x="325881" y="13843"/>
                </a:lnTo>
                <a:lnTo>
                  <a:pt x="352474" y="13843"/>
                </a:lnTo>
                <a:lnTo>
                  <a:pt x="352043" y="13462"/>
                </a:lnTo>
                <a:lnTo>
                  <a:pt x="348233" y="11175"/>
                </a:lnTo>
                <a:lnTo>
                  <a:pt x="343788" y="9525"/>
                </a:lnTo>
                <a:lnTo>
                  <a:pt x="339470" y="7874"/>
                </a:lnTo>
                <a:lnTo>
                  <a:pt x="334771" y="7112"/>
                </a:lnTo>
                <a:close/>
              </a:path>
              <a:path w="414020" h="150495">
                <a:moveTo>
                  <a:pt x="352474" y="13843"/>
                </a:moveTo>
                <a:lnTo>
                  <a:pt x="334009" y="13843"/>
                </a:lnTo>
                <a:lnTo>
                  <a:pt x="337819" y="14477"/>
                </a:lnTo>
                <a:lnTo>
                  <a:pt x="341375" y="15875"/>
                </a:lnTo>
                <a:lnTo>
                  <a:pt x="344931" y="17144"/>
                </a:lnTo>
                <a:lnTo>
                  <a:pt x="347979" y="18922"/>
                </a:lnTo>
                <a:lnTo>
                  <a:pt x="350519" y="21335"/>
                </a:lnTo>
                <a:lnTo>
                  <a:pt x="353186" y="23749"/>
                </a:lnTo>
                <a:lnTo>
                  <a:pt x="355218" y="26415"/>
                </a:lnTo>
                <a:lnTo>
                  <a:pt x="356742" y="29590"/>
                </a:lnTo>
                <a:lnTo>
                  <a:pt x="358266" y="32893"/>
                </a:lnTo>
                <a:lnTo>
                  <a:pt x="359028" y="36321"/>
                </a:lnTo>
                <a:lnTo>
                  <a:pt x="359028" y="51943"/>
                </a:lnTo>
                <a:lnTo>
                  <a:pt x="358266" y="55499"/>
                </a:lnTo>
                <a:lnTo>
                  <a:pt x="355218" y="61849"/>
                </a:lnTo>
                <a:lnTo>
                  <a:pt x="353186" y="64515"/>
                </a:lnTo>
                <a:lnTo>
                  <a:pt x="350519" y="66928"/>
                </a:lnTo>
                <a:lnTo>
                  <a:pt x="347979" y="69341"/>
                </a:lnTo>
                <a:lnTo>
                  <a:pt x="344931" y="71119"/>
                </a:lnTo>
                <a:lnTo>
                  <a:pt x="341375" y="72389"/>
                </a:lnTo>
                <a:lnTo>
                  <a:pt x="337819" y="73787"/>
                </a:lnTo>
                <a:lnTo>
                  <a:pt x="334009" y="74421"/>
                </a:lnTo>
                <a:lnTo>
                  <a:pt x="352474" y="74421"/>
                </a:lnTo>
                <a:lnTo>
                  <a:pt x="366013" y="53847"/>
                </a:lnTo>
                <a:lnTo>
                  <a:pt x="366013" y="34416"/>
                </a:lnTo>
                <a:lnTo>
                  <a:pt x="365125" y="30352"/>
                </a:lnTo>
                <a:lnTo>
                  <a:pt x="363152" y="26415"/>
                </a:lnTo>
                <a:lnTo>
                  <a:pt x="361187" y="22732"/>
                </a:lnTo>
                <a:lnTo>
                  <a:pt x="358647" y="19303"/>
                </a:lnTo>
                <a:lnTo>
                  <a:pt x="352474" y="13843"/>
                </a:lnTo>
                <a:close/>
              </a:path>
              <a:path w="414020" h="150495">
                <a:moveTo>
                  <a:pt x="266700" y="96012"/>
                </a:moveTo>
                <a:lnTo>
                  <a:pt x="173100" y="96012"/>
                </a:lnTo>
                <a:lnTo>
                  <a:pt x="173100" y="102615"/>
                </a:lnTo>
                <a:lnTo>
                  <a:pt x="259841" y="102615"/>
                </a:lnTo>
                <a:lnTo>
                  <a:pt x="259841" y="149987"/>
                </a:lnTo>
                <a:lnTo>
                  <a:pt x="266700" y="149987"/>
                </a:lnTo>
                <a:lnTo>
                  <a:pt x="266700" y="96012"/>
                </a:lnTo>
                <a:close/>
              </a:path>
              <a:path w="414020" h="150495">
                <a:moveTo>
                  <a:pt x="137286" y="76581"/>
                </a:moveTo>
                <a:lnTo>
                  <a:pt x="0" y="76581"/>
                </a:lnTo>
                <a:lnTo>
                  <a:pt x="0" y="82803"/>
                </a:lnTo>
                <a:lnTo>
                  <a:pt x="137286" y="82803"/>
                </a:lnTo>
                <a:lnTo>
                  <a:pt x="137286" y="76581"/>
                </a:lnTo>
                <a:close/>
              </a:path>
              <a:path w="414020" h="150495">
                <a:moveTo>
                  <a:pt x="72135" y="52577"/>
                </a:moveTo>
                <a:lnTo>
                  <a:pt x="65023" y="52577"/>
                </a:lnTo>
                <a:lnTo>
                  <a:pt x="65023" y="76581"/>
                </a:lnTo>
                <a:lnTo>
                  <a:pt x="72135" y="76581"/>
                </a:lnTo>
                <a:lnTo>
                  <a:pt x="72135" y="52577"/>
                </a:lnTo>
                <a:close/>
              </a:path>
              <a:path w="414020" h="150495">
                <a:moveTo>
                  <a:pt x="72516" y="1777"/>
                </a:moveTo>
                <a:lnTo>
                  <a:pt x="65277" y="1777"/>
                </a:lnTo>
                <a:lnTo>
                  <a:pt x="65277" y="17525"/>
                </a:lnTo>
                <a:lnTo>
                  <a:pt x="64642" y="20574"/>
                </a:lnTo>
                <a:lnTo>
                  <a:pt x="50926" y="35051"/>
                </a:lnTo>
                <a:lnTo>
                  <a:pt x="47878" y="36702"/>
                </a:lnTo>
                <a:lnTo>
                  <a:pt x="44195" y="38481"/>
                </a:lnTo>
                <a:lnTo>
                  <a:pt x="39877" y="40385"/>
                </a:lnTo>
                <a:lnTo>
                  <a:pt x="37210" y="41528"/>
                </a:lnTo>
                <a:lnTo>
                  <a:pt x="34797" y="42671"/>
                </a:lnTo>
                <a:lnTo>
                  <a:pt x="32511" y="43687"/>
                </a:lnTo>
                <a:lnTo>
                  <a:pt x="30098" y="44576"/>
                </a:lnTo>
                <a:lnTo>
                  <a:pt x="27812" y="45593"/>
                </a:lnTo>
                <a:lnTo>
                  <a:pt x="25526" y="46481"/>
                </a:lnTo>
                <a:lnTo>
                  <a:pt x="23240" y="47497"/>
                </a:lnTo>
                <a:lnTo>
                  <a:pt x="20954" y="48387"/>
                </a:lnTo>
                <a:lnTo>
                  <a:pt x="18541" y="49275"/>
                </a:lnTo>
                <a:lnTo>
                  <a:pt x="16255" y="50291"/>
                </a:lnTo>
                <a:lnTo>
                  <a:pt x="13715" y="51181"/>
                </a:lnTo>
                <a:lnTo>
                  <a:pt x="11048" y="52196"/>
                </a:lnTo>
                <a:lnTo>
                  <a:pt x="13842" y="57784"/>
                </a:lnTo>
                <a:lnTo>
                  <a:pt x="19303" y="55625"/>
                </a:lnTo>
                <a:lnTo>
                  <a:pt x="24129" y="53593"/>
                </a:lnTo>
                <a:lnTo>
                  <a:pt x="28575" y="51815"/>
                </a:lnTo>
                <a:lnTo>
                  <a:pt x="59435" y="37210"/>
                </a:lnTo>
                <a:lnTo>
                  <a:pt x="64134" y="34416"/>
                </a:lnTo>
                <a:lnTo>
                  <a:pt x="67309" y="31241"/>
                </a:lnTo>
                <a:lnTo>
                  <a:pt x="68833" y="27685"/>
                </a:lnTo>
                <a:lnTo>
                  <a:pt x="76707" y="27685"/>
                </a:lnTo>
                <a:lnTo>
                  <a:pt x="75056" y="25400"/>
                </a:lnTo>
                <a:lnTo>
                  <a:pt x="73025" y="20574"/>
                </a:lnTo>
                <a:lnTo>
                  <a:pt x="72516" y="17525"/>
                </a:lnTo>
                <a:lnTo>
                  <a:pt x="72516" y="1777"/>
                </a:lnTo>
                <a:close/>
              </a:path>
              <a:path w="414020" h="150495">
                <a:moveTo>
                  <a:pt x="76707" y="27685"/>
                </a:moveTo>
                <a:lnTo>
                  <a:pt x="68833" y="27685"/>
                </a:lnTo>
                <a:lnTo>
                  <a:pt x="70357" y="31241"/>
                </a:lnTo>
                <a:lnTo>
                  <a:pt x="73532" y="34416"/>
                </a:lnTo>
                <a:lnTo>
                  <a:pt x="78358" y="37210"/>
                </a:lnTo>
                <a:lnTo>
                  <a:pt x="83057" y="40131"/>
                </a:lnTo>
                <a:lnTo>
                  <a:pt x="88772" y="42925"/>
                </a:lnTo>
                <a:lnTo>
                  <a:pt x="95376" y="45974"/>
                </a:lnTo>
                <a:lnTo>
                  <a:pt x="104775" y="50164"/>
                </a:lnTo>
                <a:lnTo>
                  <a:pt x="109219" y="51815"/>
                </a:lnTo>
                <a:lnTo>
                  <a:pt x="123825" y="57784"/>
                </a:lnTo>
                <a:lnTo>
                  <a:pt x="126618" y="52196"/>
                </a:lnTo>
                <a:lnTo>
                  <a:pt x="123951" y="51181"/>
                </a:lnTo>
                <a:lnTo>
                  <a:pt x="121538" y="50291"/>
                </a:lnTo>
                <a:lnTo>
                  <a:pt x="119125" y="49275"/>
                </a:lnTo>
                <a:lnTo>
                  <a:pt x="116712" y="48387"/>
                </a:lnTo>
                <a:lnTo>
                  <a:pt x="114426" y="47497"/>
                </a:lnTo>
                <a:lnTo>
                  <a:pt x="112140" y="46481"/>
                </a:lnTo>
                <a:lnTo>
                  <a:pt x="109854" y="45593"/>
                </a:lnTo>
                <a:lnTo>
                  <a:pt x="107568" y="44576"/>
                </a:lnTo>
                <a:lnTo>
                  <a:pt x="105155" y="43687"/>
                </a:lnTo>
                <a:lnTo>
                  <a:pt x="102869" y="42671"/>
                </a:lnTo>
                <a:lnTo>
                  <a:pt x="100456" y="41528"/>
                </a:lnTo>
                <a:lnTo>
                  <a:pt x="97789" y="40385"/>
                </a:lnTo>
                <a:lnTo>
                  <a:pt x="93471" y="38481"/>
                </a:lnTo>
                <a:lnTo>
                  <a:pt x="89788" y="36702"/>
                </a:lnTo>
                <a:lnTo>
                  <a:pt x="86740" y="35051"/>
                </a:lnTo>
                <a:lnTo>
                  <a:pt x="83565" y="33400"/>
                </a:lnTo>
                <a:lnTo>
                  <a:pt x="80898" y="31622"/>
                </a:lnTo>
                <a:lnTo>
                  <a:pt x="76707" y="27685"/>
                </a:lnTo>
                <a:close/>
              </a:path>
              <a:path w="414020" h="150495">
                <a:moveTo>
                  <a:pt x="266700" y="0"/>
                </a:moveTo>
                <a:lnTo>
                  <a:pt x="259714" y="0"/>
                </a:lnTo>
                <a:lnTo>
                  <a:pt x="259714" y="38862"/>
                </a:lnTo>
                <a:lnTo>
                  <a:pt x="224916" y="38862"/>
                </a:lnTo>
                <a:lnTo>
                  <a:pt x="224916" y="45465"/>
                </a:lnTo>
                <a:lnTo>
                  <a:pt x="259714" y="45465"/>
                </a:lnTo>
                <a:lnTo>
                  <a:pt x="259714" y="86106"/>
                </a:lnTo>
                <a:lnTo>
                  <a:pt x="266700" y="86106"/>
                </a:lnTo>
                <a:lnTo>
                  <a:pt x="266700" y="0"/>
                </a:lnTo>
                <a:close/>
              </a:path>
              <a:path w="414020" h="150495">
                <a:moveTo>
                  <a:pt x="194309" y="15620"/>
                </a:moveTo>
                <a:lnTo>
                  <a:pt x="187197" y="15620"/>
                </a:lnTo>
                <a:lnTo>
                  <a:pt x="187070" y="40385"/>
                </a:lnTo>
                <a:lnTo>
                  <a:pt x="186689" y="42418"/>
                </a:lnTo>
                <a:lnTo>
                  <a:pt x="186054" y="44322"/>
                </a:lnTo>
                <a:lnTo>
                  <a:pt x="185292" y="46227"/>
                </a:lnTo>
                <a:lnTo>
                  <a:pt x="184150" y="48132"/>
                </a:lnTo>
                <a:lnTo>
                  <a:pt x="182371" y="50164"/>
                </a:lnTo>
                <a:lnTo>
                  <a:pt x="180720" y="52196"/>
                </a:lnTo>
                <a:lnTo>
                  <a:pt x="178180" y="54737"/>
                </a:lnTo>
                <a:lnTo>
                  <a:pt x="174878" y="57784"/>
                </a:lnTo>
                <a:lnTo>
                  <a:pt x="171450" y="61087"/>
                </a:lnTo>
                <a:lnTo>
                  <a:pt x="167512" y="64515"/>
                </a:lnTo>
                <a:lnTo>
                  <a:pt x="163067" y="67944"/>
                </a:lnTo>
                <a:lnTo>
                  <a:pt x="158750" y="71374"/>
                </a:lnTo>
                <a:lnTo>
                  <a:pt x="153923" y="75056"/>
                </a:lnTo>
                <a:lnTo>
                  <a:pt x="148462" y="78993"/>
                </a:lnTo>
                <a:lnTo>
                  <a:pt x="152653" y="84074"/>
                </a:lnTo>
                <a:lnTo>
                  <a:pt x="157987" y="80263"/>
                </a:lnTo>
                <a:lnTo>
                  <a:pt x="162559" y="76834"/>
                </a:lnTo>
                <a:lnTo>
                  <a:pt x="170306" y="70357"/>
                </a:lnTo>
                <a:lnTo>
                  <a:pt x="173862" y="67437"/>
                </a:lnTo>
                <a:lnTo>
                  <a:pt x="191388" y="48640"/>
                </a:lnTo>
                <a:lnTo>
                  <a:pt x="198947" y="48640"/>
                </a:lnTo>
                <a:lnTo>
                  <a:pt x="198119" y="47751"/>
                </a:lnTo>
                <a:lnTo>
                  <a:pt x="196850" y="45846"/>
                </a:lnTo>
                <a:lnTo>
                  <a:pt x="196087" y="44068"/>
                </a:lnTo>
                <a:lnTo>
                  <a:pt x="195198" y="42290"/>
                </a:lnTo>
                <a:lnTo>
                  <a:pt x="194722" y="40385"/>
                </a:lnTo>
                <a:lnTo>
                  <a:pt x="194436" y="35940"/>
                </a:lnTo>
                <a:lnTo>
                  <a:pt x="194309" y="15620"/>
                </a:lnTo>
                <a:close/>
              </a:path>
              <a:path w="414020" h="150495">
                <a:moveTo>
                  <a:pt x="198947" y="48640"/>
                </a:moveTo>
                <a:lnTo>
                  <a:pt x="191515" y="48640"/>
                </a:lnTo>
                <a:lnTo>
                  <a:pt x="192023" y="50164"/>
                </a:lnTo>
                <a:lnTo>
                  <a:pt x="215518" y="71119"/>
                </a:lnTo>
                <a:lnTo>
                  <a:pt x="219455" y="74168"/>
                </a:lnTo>
                <a:lnTo>
                  <a:pt x="226694" y="79501"/>
                </a:lnTo>
                <a:lnTo>
                  <a:pt x="230631" y="74549"/>
                </a:lnTo>
                <a:lnTo>
                  <a:pt x="226440" y="71627"/>
                </a:lnTo>
                <a:lnTo>
                  <a:pt x="222250" y="68579"/>
                </a:lnTo>
                <a:lnTo>
                  <a:pt x="201548" y="51434"/>
                </a:lnTo>
                <a:lnTo>
                  <a:pt x="198947" y="48640"/>
                </a:lnTo>
                <a:close/>
              </a:path>
              <a:path w="414020" h="150495">
                <a:moveTo>
                  <a:pt x="228853" y="9270"/>
                </a:moveTo>
                <a:lnTo>
                  <a:pt x="151510" y="9270"/>
                </a:lnTo>
                <a:lnTo>
                  <a:pt x="151510" y="15620"/>
                </a:lnTo>
                <a:lnTo>
                  <a:pt x="228853" y="15620"/>
                </a:lnTo>
                <a:lnTo>
                  <a:pt x="228853" y="927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413879" y="4854955"/>
            <a:ext cx="424180" cy="155575"/>
          </a:xfrm>
          <a:custGeom>
            <a:avLst/>
            <a:gdLst/>
            <a:ahLst/>
            <a:cxnLst/>
            <a:rect l="l" t="t" r="r" b="b"/>
            <a:pathLst>
              <a:path w="424179" h="155575">
                <a:moveTo>
                  <a:pt x="75311" y="99187"/>
                </a:moveTo>
                <a:lnTo>
                  <a:pt x="61975" y="99187"/>
                </a:lnTo>
                <a:lnTo>
                  <a:pt x="55752" y="99695"/>
                </a:lnTo>
                <a:lnTo>
                  <a:pt x="22605" y="120396"/>
                </a:lnTo>
                <a:lnTo>
                  <a:pt x="22605" y="134239"/>
                </a:lnTo>
                <a:lnTo>
                  <a:pt x="55752" y="154813"/>
                </a:lnTo>
                <a:lnTo>
                  <a:pt x="61975" y="155448"/>
                </a:lnTo>
                <a:lnTo>
                  <a:pt x="75311" y="155448"/>
                </a:lnTo>
                <a:lnTo>
                  <a:pt x="81534" y="154813"/>
                </a:lnTo>
                <a:lnTo>
                  <a:pt x="92837" y="152527"/>
                </a:lnTo>
                <a:lnTo>
                  <a:pt x="97663" y="150876"/>
                </a:lnTo>
                <a:lnTo>
                  <a:pt x="100770" y="149225"/>
                </a:lnTo>
                <a:lnTo>
                  <a:pt x="63246" y="149225"/>
                </a:lnTo>
                <a:lnTo>
                  <a:pt x="58039" y="148717"/>
                </a:lnTo>
                <a:lnTo>
                  <a:pt x="48641" y="146939"/>
                </a:lnTo>
                <a:lnTo>
                  <a:pt x="44450" y="145669"/>
                </a:lnTo>
                <a:lnTo>
                  <a:pt x="40894" y="144018"/>
                </a:lnTo>
                <a:lnTo>
                  <a:pt x="37338" y="142494"/>
                </a:lnTo>
                <a:lnTo>
                  <a:pt x="34544" y="140462"/>
                </a:lnTo>
                <a:lnTo>
                  <a:pt x="30479" y="135636"/>
                </a:lnTo>
                <a:lnTo>
                  <a:pt x="29464" y="132842"/>
                </a:lnTo>
                <a:lnTo>
                  <a:pt x="29464" y="121666"/>
                </a:lnTo>
                <a:lnTo>
                  <a:pt x="63246" y="105410"/>
                </a:lnTo>
                <a:lnTo>
                  <a:pt x="100770" y="105410"/>
                </a:lnTo>
                <a:lnTo>
                  <a:pt x="97663" y="103759"/>
                </a:lnTo>
                <a:lnTo>
                  <a:pt x="92837" y="101981"/>
                </a:lnTo>
                <a:lnTo>
                  <a:pt x="81534" y="99695"/>
                </a:lnTo>
                <a:lnTo>
                  <a:pt x="75311" y="99187"/>
                </a:lnTo>
                <a:close/>
              </a:path>
              <a:path w="424179" h="155575">
                <a:moveTo>
                  <a:pt x="100770" y="105410"/>
                </a:moveTo>
                <a:lnTo>
                  <a:pt x="74041" y="105410"/>
                </a:lnTo>
                <a:lnTo>
                  <a:pt x="79121" y="105791"/>
                </a:lnTo>
                <a:lnTo>
                  <a:pt x="88646" y="107569"/>
                </a:lnTo>
                <a:lnTo>
                  <a:pt x="107823" y="121666"/>
                </a:lnTo>
                <a:lnTo>
                  <a:pt x="107823" y="132842"/>
                </a:lnTo>
                <a:lnTo>
                  <a:pt x="106806" y="135636"/>
                </a:lnTo>
                <a:lnTo>
                  <a:pt x="102743" y="140462"/>
                </a:lnTo>
                <a:lnTo>
                  <a:pt x="99949" y="142494"/>
                </a:lnTo>
                <a:lnTo>
                  <a:pt x="96393" y="144018"/>
                </a:lnTo>
                <a:lnTo>
                  <a:pt x="92837" y="145669"/>
                </a:lnTo>
                <a:lnTo>
                  <a:pt x="88646" y="146939"/>
                </a:lnTo>
                <a:lnTo>
                  <a:pt x="79121" y="148717"/>
                </a:lnTo>
                <a:lnTo>
                  <a:pt x="74041" y="149225"/>
                </a:lnTo>
                <a:lnTo>
                  <a:pt x="100770" y="149225"/>
                </a:lnTo>
                <a:lnTo>
                  <a:pt x="114807" y="134239"/>
                </a:lnTo>
                <a:lnTo>
                  <a:pt x="114807" y="120396"/>
                </a:lnTo>
                <a:lnTo>
                  <a:pt x="113665" y="116840"/>
                </a:lnTo>
                <a:lnTo>
                  <a:pt x="111251" y="113792"/>
                </a:lnTo>
                <a:lnTo>
                  <a:pt x="108966" y="110744"/>
                </a:lnTo>
                <a:lnTo>
                  <a:pt x="105791" y="108077"/>
                </a:lnTo>
                <a:lnTo>
                  <a:pt x="100770" y="105410"/>
                </a:lnTo>
                <a:close/>
              </a:path>
              <a:path w="424179" h="155575">
                <a:moveTo>
                  <a:pt x="259461" y="95504"/>
                </a:moveTo>
                <a:lnTo>
                  <a:pt x="163702" y="95504"/>
                </a:lnTo>
                <a:lnTo>
                  <a:pt x="163702" y="101600"/>
                </a:lnTo>
                <a:lnTo>
                  <a:pt x="252602" y="101600"/>
                </a:lnTo>
                <a:lnTo>
                  <a:pt x="252602" y="120650"/>
                </a:lnTo>
                <a:lnTo>
                  <a:pt x="164592" y="120650"/>
                </a:lnTo>
                <a:lnTo>
                  <a:pt x="164592" y="152146"/>
                </a:lnTo>
                <a:lnTo>
                  <a:pt x="263905" y="152146"/>
                </a:lnTo>
                <a:lnTo>
                  <a:pt x="263905" y="146050"/>
                </a:lnTo>
                <a:lnTo>
                  <a:pt x="171450" y="146050"/>
                </a:lnTo>
                <a:lnTo>
                  <a:pt x="171450" y="126619"/>
                </a:lnTo>
                <a:lnTo>
                  <a:pt x="259461" y="126619"/>
                </a:lnTo>
                <a:lnTo>
                  <a:pt x="259461" y="95504"/>
                </a:lnTo>
                <a:close/>
              </a:path>
              <a:path w="424179" h="155575">
                <a:moveTo>
                  <a:pt x="215392" y="74422"/>
                </a:moveTo>
                <a:lnTo>
                  <a:pt x="208534" y="74422"/>
                </a:lnTo>
                <a:lnTo>
                  <a:pt x="208534" y="95504"/>
                </a:lnTo>
                <a:lnTo>
                  <a:pt x="215392" y="95504"/>
                </a:lnTo>
                <a:lnTo>
                  <a:pt x="215392" y="74422"/>
                </a:lnTo>
                <a:close/>
              </a:path>
              <a:path w="424179" h="155575">
                <a:moveTo>
                  <a:pt x="280543" y="68326"/>
                </a:moveTo>
                <a:lnTo>
                  <a:pt x="143255" y="68326"/>
                </a:lnTo>
                <a:lnTo>
                  <a:pt x="143255" y="74422"/>
                </a:lnTo>
                <a:lnTo>
                  <a:pt x="280543" y="74422"/>
                </a:lnTo>
                <a:lnTo>
                  <a:pt x="280543" y="68326"/>
                </a:lnTo>
                <a:close/>
              </a:path>
              <a:path w="424179" h="155575">
                <a:moveTo>
                  <a:pt x="137287" y="78232"/>
                </a:moveTo>
                <a:lnTo>
                  <a:pt x="0" y="78232"/>
                </a:lnTo>
                <a:lnTo>
                  <a:pt x="0" y="84455"/>
                </a:lnTo>
                <a:lnTo>
                  <a:pt x="137287" y="84455"/>
                </a:lnTo>
                <a:lnTo>
                  <a:pt x="137287" y="78232"/>
                </a:lnTo>
                <a:close/>
              </a:path>
              <a:path w="424179" h="155575">
                <a:moveTo>
                  <a:pt x="72136" y="54483"/>
                </a:moveTo>
                <a:lnTo>
                  <a:pt x="65024" y="54483"/>
                </a:lnTo>
                <a:lnTo>
                  <a:pt x="65024" y="78232"/>
                </a:lnTo>
                <a:lnTo>
                  <a:pt x="72136" y="78232"/>
                </a:lnTo>
                <a:lnTo>
                  <a:pt x="72136" y="54483"/>
                </a:lnTo>
                <a:close/>
              </a:path>
              <a:path w="424179" h="155575">
                <a:moveTo>
                  <a:pt x="72517" y="4445"/>
                </a:moveTo>
                <a:lnTo>
                  <a:pt x="65277" y="4445"/>
                </a:lnTo>
                <a:lnTo>
                  <a:pt x="65277" y="20193"/>
                </a:lnTo>
                <a:lnTo>
                  <a:pt x="64643" y="23241"/>
                </a:lnTo>
                <a:lnTo>
                  <a:pt x="50926" y="37719"/>
                </a:lnTo>
                <a:lnTo>
                  <a:pt x="47878" y="39370"/>
                </a:lnTo>
                <a:lnTo>
                  <a:pt x="44196" y="41148"/>
                </a:lnTo>
                <a:lnTo>
                  <a:pt x="39877" y="43053"/>
                </a:lnTo>
                <a:lnTo>
                  <a:pt x="37211" y="44196"/>
                </a:lnTo>
                <a:lnTo>
                  <a:pt x="34798" y="45339"/>
                </a:lnTo>
                <a:lnTo>
                  <a:pt x="32512" y="46355"/>
                </a:lnTo>
                <a:lnTo>
                  <a:pt x="30099" y="47244"/>
                </a:lnTo>
                <a:lnTo>
                  <a:pt x="27813" y="48260"/>
                </a:lnTo>
                <a:lnTo>
                  <a:pt x="25526" y="49149"/>
                </a:lnTo>
                <a:lnTo>
                  <a:pt x="23241" y="50165"/>
                </a:lnTo>
                <a:lnTo>
                  <a:pt x="20954" y="51054"/>
                </a:lnTo>
                <a:lnTo>
                  <a:pt x="18542" y="51943"/>
                </a:lnTo>
                <a:lnTo>
                  <a:pt x="16255" y="52959"/>
                </a:lnTo>
                <a:lnTo>
                  <a:pt x="13716" y="53848"/>
                </a:lnTo>
                <a:lnTo>
                  <a:pt x="11049" y="54864"/>
                </a:lnTo>
                <a:lnTo>
                  <a:pt x="13843" y="60452"/>
                </a:lnTo>
                <a:lnTo>
                  <a:pt x="19303" y="58293"/>
                </a:lnTo>
                <a:lnTo>
                  <a:pt x="24129" y="56261"/>
                </a:lnTo>
                <a:lnTo>
                  <a:pt x="28575" y="54483"/>
                </a:lnTo>
                <a:lnTo>
                  <a:pt x="59436" y="39878"/>
                </a:lnTo>
                <a:lnTo>
                  <a:pt x="64135" y="37084"/>
                </a:lnTo>
                <a:lnTo>
                  <a:pt x="67310" y="33909"/>
                </a:lnTo>
                <a:lnTo>
                  <a:pt x="68834" y="30353"/>
                </a:lnTo>
                <a:lnTo>
                  <a:pt x="76707" y="30353"/>
                </a:lnTo>
                <a:lnTo>
                  <a:pt x="75056" y="28067"/>
                </a:lnTo>
                <a:lnTo>
                  <a:pt x="73025" y="23241"/>
                </a:lnTo>
                <a:lnTo>
                  <a:pt x="72517" y="20193"/>
                </a:lnTo>
                <a:lnTo>
                  <a:pt x="72517" y="4445"/>
                </a:lnTo>
                <a:close/>
              </a:path>
              <a:path w="424179" h="155575">
                <a:moveTo>
                  <a:pt x="76707" y="30353"/>
                </a:moveTo>
                <a:lnTo>
                  <a:pt x="68834" y="30353"/>
                </a:lnTo>
                <a:lnTo>
                  <a:pt x="70357" y="33909"/>
                </a:lnTo>
                <a:lnTo>
                  <a:pt x="73532" y="37084"/>
                </a:lnTo>
                <a:lnTo>
                  <a:pt x="78359" y="39878"/>
                </a:lnTo>
                <a:lnTo>
                  <a:pt x="83057" y="42799"/>
                </a:lnTo>
                <a:lnTo>
                  <a:pt x="88773" y="45593"/>
                </a:lnTo>
                <a:lnTo>
                  <a:pt x="95376" y="48641"/>
                </a:lnTo>
                <a:lnTo>
                  <a:pt x="104775" y="52832"/>
                </a:lnTo>
                <a:lnTo>
                  <a:pt x="109220" y="54483"/>
                </a:lnTo>
                <a:lnTo>
                  <a:pt x="123825" y="60452"/>
                </a:lnTo>
                <a:lnTo>
                  <a:pt x="126619" y="54864"/>
                </a:lnTo>
                <a:lnTo>
                  <a:pt x="123951" y="53848"/>
                </a:lnTo>
                <a:lnTo>
                  <a:pt x="121539" y="52959"/>
                </a:lnTo>
                <a:lnTo>
                  <a:pt x="119125" y="51943"/>
                </a:lnTo>
                <a:lnTo>
                  <a:pt x="116713" y="51054"/>
                </a:lnTo>
                <a:lnTo>
                  <a:pt x="114426" y="50165"/>
                </a:lnTo>
                <a:lnTo>
                  <a:pt x="112141" y="49149"/>
                </a:lnTo>
                <a:lnTo>
                  <a:pt x="109854" y="48260"/>
                </a:lnTo>
                <a:lnTo>
                  <a:pt x="107569" y="47244"/>
                </a:lnTo>
                <a:lnTo>
                  <a:pt x="105155" y="46355"/>
                </a:lnTo>
                <a:lnTo>
                  <a:pt x="102870" y="45339"/>
                </a:lnTo>
                <a:lnTo>
                  <a:pt x="100456" y="44196"/>
                </a:lnTo>
                <a:lnTo>
                  <a:pt x="97790" y="43053"/>
                </a:lnTo>
                <a:lnTo>
                  <a:pt x="93472" y="41148"/>
                </a:lnTo>
                <a:lnTo>
                  <a:pt x="89789" y="39370"/>
                </a:lnTo>
                <a:lnTo>
                  <a:pt x="86741" y="37719"/>
                </a:lnTo>
                <a:lnTo>
                  <a:pt x="83566" y="36068"/>
                </a:lnTo>
                <a:lnTo>
                  <a:pt x="80899" y="34290"/>
                </a:lnTo>
                <a:lnTo>
                  <a:pt x="76707" y="30353"/>
                </a:lnTo>
                <a:close/>
              </a:path>
              <a:path w="424179" h="155575">
                <a:moveTo>
                  <a:pt x="423799" y="123317"/>
                </a:moveTo>
                <a:lnTo>
                  <a:pt x="286512" y="123317"/>
                </a:lnTo>
                <a:lnTo>
                  <a:pt x="286512" y="129540"/>
                </a:lnTo>
                <a:lnTo>
                  <a:pt x="423799" y="129540"/>
                </a:lnTo>
                <a:lnTo>
                  <a:pt x="423799" y="123317"/>
                </a:lnTo>
                <a:close/>
              </a:path>
              <a:path w="424179" h="155575">
                <a:moveTo>
                  <a:pt x="358648" y="91440"/>
                </a:moveTo>
                <a:lnTo>
                  <a:pt x="351536" y="91440"/>
                </a:lnTo>
                <a:lnTo>
                  <a:pt x="351536" y="123317"/>
                </a:lnTo>
                <a:lnTo>
                  <a:pt x="358648" y="123317"/>
                </a:lnTo>
                <a:lnTo>
                  <a:pt x="358648" y="91440"/>
                </a:lnTo>
                <a:close/>
              </a:path>
              <a:path w="424179" h="155575">
                <a:moveTo>
                  <a:pt x="402209" y="14351"/>
                </a:moveTo>
                <a:lnTo>
                  <a:pt x="307467" y="14351"/>
                </a:lnTo>
                <a:lnTo>
                  <a:pt x="307467" y="20574"/>
                </a:lnTo>
                <a:lnTo>
                  <a:pt x="395477" y="20574"/>
                </a:lnTo>
                <a:lnTo>
                  <a:pt x="395477" y="49784"/>
                </a:lnTo>
                <a:lnTo>
                  <a:pt x="307848" y="49784"/>
                </a:lnTo>
                <a:lnTo>
                  <a:pt x="307848" y="91440"/>
                </a:lnTo>
                <a:lnTo>
                  <a:pt x="405511" y="91440"/>
                </a:lnTo>
                <a:lnTo>
                  <a:pt x="405511" y="85217"/>
                </a:lnTo>
                <a:lnTo>
                  <a:pt x="314578" y="85217"/>
                </a:lnTo>
                <a:lnTo>
                  <a:pt x="314578" y="55880"/>
                </a:lnTo>
                <a:lnTo>
                  <a:pt x="402209" y="55880"/>
                </a:lnTo>
                <a:lnTo>
                  <a:pt x="402209" y="14351"/>
                </a:lnTo>
                <a:close/>
              </a:path>
              <a:path w="424179" h="155575">
                <a:moveTo>
                  <a:pt x="215773" y="21463"/>
                </a:moveTo>
                <a:lnTo>
                  <a:pt x="208534" y="21463"/>
                </a:lnTo>
                <a:lnTo>
                  <a:pt x="208534" y="26416"/>
                </a:lnTo>
                <a:lnTo>
                  <a:pt x="208025" y="28956"/>
                </a:lnTo>
                <a:lnTo>
                  <a:pt x="180848" y="45974"/>
                </a:lnTo>
                <a:lnTo>
                  <a:pt x="178435" y="46736"/>
                </a:lnTo>
                <a:lnTo>
                  <a:pt x="171957" y="48641"/>
                </a:lnTo>
                <a:lnTo>
                  <a:pt x="169925" y="49149"/>
                </a:lnTo>
                <a:lnTo>
                  <a:pt x="167767" y="49784"/>
                </a:lnTo>
                <a:lnTo>
                  <a:pt x="165480" y="50419"/>
                </a:lnTo>
                <a:lnTo>
                  <a:pt x="163322" y="51054"/>
                </a:lnTo>
                <a:lnTo>
                  <a:pt x="161036" y="51562"/>
                </a:lnTo>
                <a:lnTo>
                  <a:pt x="158496" y="52324"/>
                </a:lnTo>
                <a:lnTo>
                  <a:pt x="155828" y="53086"/>
                </a:lnTo>
                <a:lnTo>
                  <a:pt x="157988" y="58674"/>
                </a:lnTo>
                <a:lnTo>
                  <a:pt x="181482" y="51943"/>
                </a:lnTo>
                <a:lnTo>
                  <a:pt x="185547" y="50546"/>
                </a:lnTo>
                <a:lnTo>
                  <a:pt x="188722" y="49657"/>
                </a:lnTo>
                <a:lnTo>
                  <a:pt x="191643" y="48641"/>
                </a:lnTo>
                <a:lnTo>
                  <a:pt x="194437" y="47625"/>
                </a:lnTo>
                <a:lnTo>
                  <a:pt x="197357" y="46609"/>
                </a:lnTo>
                <a:lnTo>
                  <a:pt x="212090" y="36449"/>
                </a:lnTo>
                <a:lnTo>
                  <a:pt x="220960" y="36449"/>
                </a:lnTo>
                <a:lnTo>
                  <a:pt x="215773" y="26416"/>
                </a:lnTo>
                <a:lnTo>
                  <a:pt x="215773" y="21463"/>
                </a:lnTo>
                <a:close/>
              </a:path>
              <a:path w="424179" h="155575">
                <a:moveTo>
                  <a:pt x="220960" y="36449"/>
                </a:moveTo>
                <a:lnTo>
                  <a:pt x="212090" y="36449"/>
                </a:lnTo>
                <a:lnTo>
                  <a:pt x="212851" y="37973"/>
                </a:lnTo>
                <a:lnTo>
                  <a:pt x="229743" y="47625"/>
                </a:lnTo>
                <a:lnTo>
                  <a:pt x="232537" y="48641"/>
                </a:lnTo>
                <a:lnTo>
                  <a:pt x="235585" y="49657"/>
                </a:lnTo>
                <a:lnTo>
                  <a:pt x="238632" y="50546"/>
                </a:lnTo>
                <a:lnTo>
                  <a:pt x="242824" y="51943"/>
                </a:lnTo>
                <a:lnTo>
                  <a:pt x="247015" y="53213"/>
                </a:lnTo>
                <a:lnTo>
                  <a:pt x="266192" y="58674"/>
                </a:lnTo>
                <a:lnTo>
                  <a:pt x="268350" y="53086"/>
                </a:lnTo>
                <a:lnTo>
                  <a:pt x="265556" y="52324"/>
                </a:lnTo>
                <a:lnTo>
                  <a:pt x="263017" y="51562"/>
                </a:lnTo>
                <a:lnTo>
                  <a:pt x="260857" y="51054"/>
                </a:lnTo>
                <a:lnTo>
                  <a:pt x="258572" y="50419"/>
                </a:lnTo>
                <a:lnTo>
                  <a:pt x="254253" y="49149"/>
                </a:lnTo>
                <a:lnTo>
                  <a:pt x="252222" y="48641"/>
                </a:lnTo>
                <a:lnTo>
                  <a:pt x="245745" y="46736"/>
                </a:lnTo>
                <a:lnTo>
                  <a:pt x="243331" y="45974"/>
                </a:lnTo>
                <a:lnTo>
                  <a:pt x="240792" y="45212"/>
                </a:lnTo>
                <a:lnTo>
                  <a:pt x="223012" y="38100"/>
                </a:lnTo>
                <a:lnTo>
                  <a:pt x="220960" y="36449"/>
                </a:lnTo>
                <a:close/>
              </a:path>
              <a:path w="424179" h="155575">
                <a:moveTo>
                  <a:pt x="263017" y="15494"/>
                </a:moveTo>
                <a:lnTo>
                  <a:pt x="160909" y="15494"/>
                </a:lnTo>
                <a:lnTo>
                  <a:pt x="160909" y="21463"/>
                </a:lnTo>
                <a:lnTo>
                  <a:pt x="263017" y="21463"/>
                </a:lnTo>
                <a:lnTo>
                  <a:pt x="263017" y="15494"/>
                </a:lnTo>
                <a:close/>
              </a:path>
              <a:path w="424179" h="155575">
                <a:moveTo>
                  <a:pt x="215773" y="0"/>
                </a:moveTo>
                <a:lnTo>
                  <a:pt x="208534" y="0"/>
                </a:lnTo>
                <a:lnTo>
                  <a:pt x="208534" y="15494"/>
                </a:lnTo>
                <a:lnTo>
                  <a:pt x="215773" y="15494"/>
                </a:lnTo>
                <a:lnTo>
                  <a:pt x="215773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06743" y="5055742"/>
            <a:ext cx="556260" cy="150495"/>
          </a:xfrm>
          <a:custGeom>
            <a:avLst/>
            <a:gdLst/>
            <a:ahLst/>
            <a:cxnLst/>
            <a:rect l="l" t="t" r="r" b="b"/>
            <a:pathLst>
              <a:path w="556259" h="150495">
                <a:moveTo>
                  <a:pt x="533780" y="104520"/>
                </a:moveTo>
                <a:lnTo>
                  <a:pt x="527050" y="105282"/>
                </a:lnTo>
                <a:lnTo>
                  <a:pt x="520446" y="105917"/>
                </a:lnTo>
                <a:lnTo>
                  <a:pt x="514223" y="106298"/>
                </a:lnTo>
                <a:lnTo>
                  <a:pt x="508000" y="106806"/>
                </a:lnTo>
                <a:lnTo>
                  <a:pt x="501141" y="107187"/>
                </a:lnTo>
                <a:lnTo>
                  <a:pt x="487838" y="107628"/>
                </a:lnTo>
                <a:lnTo>
                  <a:pt x="475075" y="107906"/>
                </a:lnTo>
                <a:lnTo>
                  <a:pt x="434085" y="108203"/>
                </a:lnTo>
                <a:lnTo>
                  <a:pt x="434085" y="114553"/>
                </a:lnTo>
                <a:lnTo>
                  <a:pt x="459358" y="114553"/>
                </a:lnTo>
                <a:lnTo>
                  <a:pt x="473455" y="114299"/>
                </a:lnTo>
                <a:lnTo>
                  <a:pt x="479425" y="114299"/>
                </a:lnTo>
                <a:lnTo>
                  <a:pt x="490854" y="114045"/>
                </a:lnTo>
                <a:lnTo>
                  <a:pt x="495680" y="113791"/>
                </a:lnTo>
                <a:lnTo>
                  <a:pt x="500506" y="113664"/>
                </a:lnTo>
                <a:lnTo>
                  <a:pt x="513587" y="112902"/>
                </a:lnTo>
                <a:lnTo>
                  <a:pt x="534542" y="110997"/>
                </a:lnTo>
                <a:lnTo>
                  <a:pt x="533780" y="104520"/>
                </a:lnTo>
                <a:close/>
              </a:path>
              <a:path w="556259" h="150495">
                <a:moveTo>
                  <a:pt x="408685" y="92963"/>
                </a:moveTo>
                <a:lnTo>
                  <a:pt x="318642" y="92963"/>
                </a:lnTo>
                <a:lnTo>
                  <a:pt x="318642" y="148716"/>
                </a:lnTo>
                <a:lnTo>
                  <a:pt x="408685" y="148716"/>
                </a:lnTo>
                <a:lnTo>
                  <a:pt x="408685" y="142112"/>
                </a:lnTo>
                <a:lnTo>
                  <a:pt x="325754" y="142112"/>
                </a:lnTo>
                <a:lnTo>
                  <a:pt x="325754" y="99567"/>
                </a:lnTo>
                <a:lnTo>
                  <a:pt x="408685" y="99567"/>
                </a:lnTo>
                <a:lnTo>
                  <a:pt x="408685" y="92963"/>
                </a:lnTo>
                <a:close/>
              </a:path>
              <a:path w="556259" h="150495">
                <a:moveTo>
                  <a:pt x="408685" y="99567"/>
                </a:moveTo>
                <a:lnTo>
                  <a:pt x="401574" y="99567"/>
                </a:lnTo>
                <a:lnTo>
                  <a:pt x="401574" y="142112"/>
                </a:lnTo>
                <a:lnTo>
                  <a:pt x="408685" y="142112"/>
                </a:lnTo>
                <a:lnTo>
                  <a:pt x="408685" y="99567"/>
                </a:lnTo>
                <a:close/>
              </a:path>
              <a:path w="556259" h="150495">
                <a:moveTo>
                  <a:pt x="268731" y="97154"/>
                </a:moveTo>
                <a:lnTo>
                  <a:pt x="172465" y="97154"/>
                </a:lnTo>
                <a:lnTo>
                  <a:pt x="172465" y="103758"/>
                </a:lnTo>
                <a:lnTo>
                  <a:pt x="261747" y="103758"/>
                </a:lnTo>
                <a:lnTo>
                  <a:pt x="261747" y="149986"/>
                </a:lnTo>
                <a:lnTo>
                  <a:pt x="268731" y="149986"/>
                </a:lnTo>
                <a:lnTo>
                  <a:pt x="268731" y="97154"/>
                </a:lnTo>
                <a:close/>
              </a:path>
              <a:path w="556259" h="150495">
                <a:moveTo>
                  <a:pt x="137286" y="120649"/>
                </a:moveTo>
                <a:lnTo>
                  <a:pt x="0" y="120649"/>
                </a:lnTo>
                <a:lnTo>
                  <a:pt x="0" y="126872"/>
                </a:lnTo>
                <a:lnTo>
                  <a:pt x="137286" y="126872"/>
                </a:lnTo>
                <a:lnTo>
                  <a:pt x="137286" y="120649"/>
                </a:lnTo>
                <a:close/>
              </a:path>
              <a:path w="556259" h="150495">
                <a:moveTo>
                  <a:pt x="61975" y="61086"/>
                </a:moveTo>
                <a:lnTo>
                  <a:pt x="54863" y="61086"/>
                </a:lnTo>
                <a:lnTo>
                  <a:pt x="54863" y="120649"/>
                </a:lnTo>
                <a:lnTo>
                  <a:pt x="61975" y="120649"/>
                </a:lnTo>
                <a:lnTo>
                  <a:pt x="61975" y="61086"/>
                </a:lnTo>
                <a:close/>
              </a:path>
              <a:path w="556259" h="150495">
                <a:moveTo>
                  <a:pt x="116204" y="14731"/>
                </a:moveTo>
                <a:lnTo>
                  <a:pt x="17779" y="14731"/>
                </a:lnTo>
                <a:lnTo>
                  <a:pt x="17779" y="21081"/>
                </a:lnTo>
                <a:lnTo>
                  <a:pt x="109347" y="21081"/>
                </a:lnTo>
                <a:lnTo>
                  <a:pt x="109220" y="47878"/>
                </a:lnTo>
                <a:lnTo>
                  <a:pt x="104901" y="88772"/>
                </a:lnTo>
                <a:lnTo>
                  <a:pt x="103124" y="98805"/>
                </a:lnTo>
                <a:lnTo>
                  <a:pt x="109854" y="99567"/>
                </a:lnTo>
                <a:lnTo>
                  <a:pt x="110871" y="94106"/>
                </a:lnTo>
                <a:lnTo>
                  <a:pt x="111759" y="88772"/>
                </a:lnTo>
                <a:lnTo>
                  <a:pt x="112522" y="83438"/>
                </a:lnTo>
                <a:lnTo>
                  <a:pt x="113410" y="78231"/>
                </a:lnTo>
                <a:lnTo>
                  <a:pt x="114046" y="72897"/>
                </a:lnTo>
                <a:lnTo>
                  <a:pt x="114553" y="67436"/>
                </a:lnTo>
                <a:lnTo>
                  <a:pt x="115188" y="61975"/>
                </a:lnTo>
                <a:lnTo>
                  <a:pt x="115570" y="56387"/>
                </a:lnTo>
                <a:lnTo>
                  <a:pt x="116077" y="44830"/>
                </a:lnTo>
                <a:lnTo>
                  <a:pt x="116204" y="14731"/>
                </a:lnTo>
                <a:close/>
              </a:path>
              <a:path w="556259" h="150495">
                <a:moveTo>
                  <a:pt x="484631" y="10540"/>
                </a:moveTo>
                <a:lnTo>
                  <a:pt x="475614" y="10540"/>
                </a:lnTo>
                <a:lnTo>
                  <a:pt x="471170" y="11302"/>
                </a:lnTo>
                <a:lnTo>
                  <a:pt x="466725" y="12572"/>
                </a:lnTo>
                <a:lnTo>
                  <a:pt x="462152" y="13969"/>
                </a:lnTo>
                <a:lnTo>
                  <a:pt x="458088" y="15874"/>
                </a:lnTo>
                <a:lnTo>
                  <a:pt x="454532" y="18414"/>
                </a:lnTo>
                <a:lnTo>
                  <a:pt x="450850" y="20954"/>
                </a:lnTo>
                <a:lnTo>
                  <a:pt x="447928" y="24129"/>
                </a:lnTo>
                <a:lnTo>
                  <a:pt x="443356" y="31495"/>
                </a:lnTo>
                <a:lnTo>
                  <a:pt x="442213" y="35559"/>
                </a:lnTo>
                <a:lnTo>
                  <a:pt x="442213" y="54863"/>
                </a:lnTo>
                <a:lnTo>
                  <a:pt x="454532" y="71881"/>
                </a:lnTo>
                <a:lnTo>
                  <a:pt x="458088" y="74421"/>
                </a:lnTo>
                <a:lnTo>
                  <a:pt x="462152" y="76453"/>
                </a:lnTo>
                <a:lnTo>
                  <a:pt x="471170" y="78993"/>
                </a:lnTo>
                <a:lnTo>
                  <a:pt x="475614" y="79628"/>
                </a:lnTo>
                <a:lnTo>
                  <a:pt x="484631" y="79628"/>
                </a:lnTo>
                <a:lnTo>
                  <a:pt x="489203" y="78993"/>
                </a:lnTo>
                <a:lnTo>
                  <a:pt x="498221" y="76453"/>
                </a:lnTo>
                <a:lnTo>
                  <a:pt x="502284" y="74421"/>
                </a:lnTo>
                <a:lnTo>
                  <a:pt x="503885" y="73278"/>
                </a:lnTo>
                <a:lnTo>
                  <a:pt x="475868" y="73278"/>
                </a:lnTo>
                <a:lnTo>
                  <a:pt x="471804" y="72643"/>
                </a:lnTo>
                <a:lnTo>
                  <a:pt x="451409" y="58800"/>
                </a:lnTo>
                <a:lnTo>
                  <a:pt x="449833" y="56133"/>
                </a:lnTo>
                <a:lnTo>
                  <a:pt x="449072" y="53085"/>
                </a:lnTo>
                <a:lnTo>
                  <a:pt x="449072" y="37337"/>
                </a:lnTo>
                <a:lnTo>
                  <a:pt x="449833" y="34289"/>
                </a:lnTo>
                <a:lnTo>
                  <a:pt x="451484" y="31495"/>
                </a:lnTo>
                <a:lnTo>
                  <a:pt x="453135" y="28574"/>
                </a:lnTo>
                <a:lnTo>
                  <a:pt x="475868" y="17144"/>
                </a:lnTo>
                <a:lnTo>
                  <a:pt x="503885" y="17144"/>
                </a:lnTo>
                <a:lnTo>
                  <a:pt x="502284" y="16001"/>
                </a:lnTo>
                <a:lnTo>
                  <a:pt x="498221" y="13969"/>
                </a:lnTo>
                <a:lnTo>
                  <a:pt x="493649" y="12572"/>
                </a:lnTo>
                <a:lnTo>
                  <a:pt x="489203" y="11302"/>
                </a:lnTo>
                <a:lnTo>
                  <a:pt x="484631" y="10540"/>
                </a:lnTo>
                <a:close/>
              </a:path>
              <a:path w="556259" h="150495">
                <a:moveTo>
                  <a:pt x="503885" y="17144"/>
                </a:moveTo>
                <a:lnTo>
                  <a:pt x="484504" y="17144"/>
                </a:lnTo>
                <a:lnTo>
                  <a:pt x="488441" y="17779"/>
                </a:lnTo>
                <a:lnTo>
                  <a:pt x="496061" y="20319"/>
                </a:lnTo>
                <a:lnTo>
                  <a:pt x="511230" y="53085"/>
                </a:lnTo>
                <a:lnTo>
                  <a:pt x="510412" y="56006"/>
                </a:lnTo>
                <a:lnTo>
                  <a:pt x="484504" y="73278"/>
                </a:lnTo>
                <a:lnTo>
                  <a:pt x="503885" y="73278"/>
                </a:lnTo>
                <a:lnTo>
                  <a:pt x="505840" y="71881"/>
                </a:lnTo>
                <a:lnTo>
                  <a:pt x="509524" y="69341"/>
                </a:lnTo>
                <a:lnTo>
                  <a:pt x="512445" y="66166"/>
                </a:lnTo>
                <a:lnTo>
                  <a:pt x="517016" y="58800"/>
                </a:lnTo>
                <a:lnTo>
                  <a:pt x="518090" y="54863"/>
                </a:lnTo>
                <a:lnTo>
                  <a:pt x="518090" y="35559"/>
                </a:lnTo>
                <a:lnTo>
                  <a:pt x="517016" y="31622"/>
                </a:lnTo>
                <a:lnTo>
                  <a:pt x="512445" y="24256"/>
                </a:lnTo>
                <a:lnTo>
                  <a:pt x="509524" y="21081"/>
                </a:lnTo>
                <a:lnTo>
                  <a:pt x="505840" y="18541"/>
                </a:lnTo>
                <a:lnTo>
                  <a:pt x="503885" y="17144"/>
                </a:lnTo>
                <a:close/>
              </a:path>
              <a:path w="556259" h="150495">
                <a:moveTo>
                  <a:pt x="202818" y="9905"/>
                </a:moveTo>
                <a:lnTo>
                  <a:pt x="150367" y="9905"/>
                </a:lnTo>
                <a:lnTo>
                  <a:pt x="150367" y="16382"/>
                </a:lnTo>
                <a:lnTo>
                  <a:pt x="195833" y="16382"/>
                </a:lnTo>
                <a:lnTo>
                  <a:pt x="195833" y="35686"/>
                </a:lnTo>
                <a:lnTo>
                  <a:pt x="173227" y="67182"/>
                </a:lnTo>
                <a:lnTo>
                  <a:pt x="147700" y="80009"/>
                </a:lnTo>
                <a:lnTo>
                  <a:pt x="151002" y="86105"/>
                </a:lnTo>
                <a:lnTo>
                  <a:pt x="187959" y="65912"/>
                </a:lnTo>
                <a:lnTo>
                  <a:pt x="191897" y="62102"/>
                </a:lnTo>
                <a:lnTo>
                  <a:pt x="195960" y="58292"/>
                </a:lnTo>
                <a:lnTo>
                  <a:pt x="198754" y="53847"/>
                </a:lnTo>
                <a:lnTo>
                  <a:pt x="202056" y="43941"/>
                </a:lnTo>
                <a:lnTo>
                  <a:pt x="202818" y="37718"/>
                </a:lnTo>
                <a:lnTo>
                  <a:pt x="202818" y="9905"/>
                </a:lnTo>
                <a:close/>
              </a:path>
              <a:path w="556259" h="150495">
                <a:moveTo>
                  <a:pt x="304926" y="8254"/>
                </a:moveTo>
                <a:lnTo>
                  <a:pt x="297941" y="8254"/>
                </a:lnTo>
                <a:lnTo>
                  <a:pt x="297941" y="68198"/>
                </a:lnTo>
                <a:lnTo>
                  <a:pt x="334517" y="67944"/>
                </a:lnTo>
                <a:lnTo>
                  <a:pt x="341883" y="67690"/>
                </a:lnTo>
                <a:lnTo>
                  <a:pt x="348487" y="67309"/>
                </a:lnTo>
                <a:lnTo>
                  <a:pt x="354964" y="67055"/>
                </a:lnTo>
                <a:lnTo>
                  <a:pt x="361060" y="66547"/>
                </a:lnTo>
                <a:lnTo>
                  <a:pt x="366649" y="66166"/>
                </a:lnTo>
                <a:lnTo>
                  <a:pt x="372363" y="65658"/>
                </a:lnTo>
                <a:lnTo>
                  <a:pt x="377951" y="64896"/>
                </a:lnTo>
                <a:lnTo>
                  <a:pt x="383666" y="64007"/>
                </a:lnTo>
                <a:lnTo>
                  <a:pt x="383302" y="61594"/>
                </a:lnTo>
                <a:lnTo>
                  <a:pt x="304926" y="61594"/>
                </a:lnTo>
                <a:lnTo>
                  <a:pt x="304926" y="8254"/>
                </a:lnTo>
                <a:close/>
              </a:path>
              <a:path w="556259" h="150495">
                <a:moveTo>
                  <a:pt x="382650" y="57276"/>
                </a:moveTo>
                <a:lnTo>
                  <a:pt x="376935" y="58165"/>
                </a:lnTo>
                <a:lnTo>
                  <a:pt x="371475" y="58927"/>
                </a:lnTo>
                <a:lnTo>
                  <a:pt x="355091" y="60451"/>
                </a:lnTo>
                <a:lnTo>
                  <a:pt x="349123" y="60705"/>
                </a:lnTo>
                <a:lnTo>
                  <a:pt x="343026" y="61086"/>
                </a:lnTo>
                <a:lnTo>
                  <a:pt x="336550" y="61340"/>
                </a:lnTo>
                <a:lnTo>
                  <a:pt x="329437" y="61467"/>
                </a:lnTo>
                <a:lnTo>
                  <a:pt x="322325" y="61467"/>
                </a:lnTo>
                <a:lnTo>
                  <a:pt x="314198" y="61594"/>
                </a:lnTo>
                <a:lnTo>
                  <a:pt x="383302" y="61594"/>
                </a:lnTo>
                <a:lnTo>
                  <a:pt x="382650" y="57276"/>
                </a:lnTo>
                <a:close/>
              </a:path>
              <a:path w="556259" h="150495">
                <a:moveTo>
                  <a:pt x="555751" y="0"/>
                </a:moveTo>
                <a:lnTo>
                  <a:pt x="548512" y="0"/>
                </a:lnTo>
                <a:lnTo>
                  <a:pt x="548512" y="149097"/>
                </a:lnTo>
                <a:lnTo>
                  <a:pt x="555751" y="149097"/>
                </a:lnTo>
                <a:lnTo>
                  <a:pt x="555751" y="0"/>
                </a:lnTo>
                <a:close/>
              </a:path>
              <a:path w="556259" h="150495">
                <a:moveTo>
                  <a:pt x="408685" y="0"/>
                </a:moveTo>
                <a:lnTo>
                  <a:pt x="401574" y="0"/>
                </a:lnTo>
                <a:lnTo>
                  <a:pt x="401574" y="82676"/>
                </a:lnTo>
                <a:lnTo>
                  <a:pt x="408685" y="82676"/>
                </a:lnTo>
                <a:lnTo>
                  <a:pt x="408685" y="0"/>
                </a:lnTo>
                <a:close/>
              </a:path>
              <a:path w="556259" h="150495">
                <a:moveTo>
                  <a:pt x="268731" y="44195"/>
                </a:moveTo>
                <a:lnTo>
                  <a:pt x="261620" y="44195"/>
                </a:lnTo>
                <a:lnTo>
                  <a:pt x="261620" y="87248"/>
                </a:lnTo>
                <a:lnTo>
                  <a:pt x="268731" y="87248"/>
                </a:lnTo>
                <a:lnTo>
                  <a:pt x="268731" y="44195"/>
                </a:lnTo>
                <a:close/>
              </a:path>
              <a:path w="556259" h="150495">
                <a:moveTo>
                  <a:pt x="233806" y="2031"/>
                </a:moveTo>
                <a:lnTo>
                  <a:pt x="226695" y="2031"/>
                </a:lnTo>
                <a:lnTo>
                  <a:pt x="226695" y="86867"/>
                </a:lnTo>
                <a:lnTo>
                  <a:pt x="233806" y="86867"/>
                </a:lnTo>
                <a:lnTo>
                  <a:pt x="233806" y="44195"/>
                </a:lnTo>
                <a:lnTo>
                  <a:pt x="268731" y="44195"/>
                </a:lnTo>
                <a:lnTo>
                  <a:pt x="268731" y="37591"/>
                </a:lnTo>
                <a:lnTo>
                  <a:pt x="233806" y="37591"/>
                </a:lnTo>
                <a:lnTo>
                  <a:pt x="233806" y="2031"/>
                </a:lnTo>
                <a:close/>
              </a:path>
              <a:path w="556259" h="150495">
                <a:moveTo>
                  <a:pt x="268731" y="0"/>
                </a:moveTo>
                <a:lnTo>
                  <a:pt x="261620" y="0"/>
                </a:lnTo>
                <a:lnTo>
                  <a:pt x="261620" y="37591"/>
                </a:lnTo>
                <a:lnTo>
                  <a:pt x="268731" y="37591"/>
                </a:lnTo>
                <a:lnTo>
                  <a:pt x="268731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323963" y="5054600"/>
            <a:ext cx="749935" cy="151130"/>
          </a:xfrm>
          <a:custGeom>
            <a:avLst/>
            <a:gdLst/>
            <a:ahLst/>
            <a:cxnLst/>
            <a:rect l="l" t="t" r="r" b="b"/>
            <a:pathLst>
              <a:path w="749934" h="151129">
                <a:moveTo>
                  <a:pt x="124841" y="66675"/>
                </a:moveTo>
                <a:lnTo>
                  <a:pt x="118872" y="64516"/>
                </a:lnTo>
                <a:lnTo>
                  <a:pt x="113919" y="62611"/>
                </a:lnTo>
                <a:lnTo>
                  <a:pt x="109728" y="61087"/>
                </a:lnTo>
                <a:lnTo>
                  <a:pt x="86614" y="51308"/>
                </a:lnTo>
                <a:lnTo>
                  <a:pt x="83439" y="49784"/>
                </a:lnTo>
                <a:lnTo>
                  <a:pt x="80772" y="47879"/>
                </a:lnTo>
                <a:lnTo>
                  <a:pt x="78740" y="45974"/>
                </a:lnTo>
                <a:lnTo>
                  <a:pt x="76581" y="44069"/>
                </a:lnTo>
                <a:lnTo>
                  <a:pt x="76390" y="43815"/>
                </a:lnTo>
                <a:lnTo>
                  <a:pt x="75057" y="41910"/>
                </a:lnTo>
                <a:lnTo>
                  <a:pt x="73025" y="37084"/>
                </a:lnTo>
                <a:lnTo>
                  <a:pt x="72517" y="34163"/>
                </a:lnTo>
                <a:lnTo>
                  <a:pt x="72517" y="24511"/>
                </a:lnTo>
                <a:lnTo>
                  <a:pt x="119761" y="24511"/>
                </a:lnTo>
                <a:lnTo>
                  <a:pt x="119761" y="18669"/>
                </a:lnTo>
                <a:lnTo>
                  <a:pt x="72517" y="18669"/>
                </a:lnTo>
                <a:lnTo>
                  <a:pt x="72517" y="0"/>
                </a:lnTo>
                <a:lnTo>
                  <a:pt x="64897" y="0"/>
                </a:lnTo>
                <a:lnTo>
                  <a:pt x="64897" y="18669"/>
                </a:lnTo>
                <a:lnTo>
                  <a:pt x="17653" y="18669"/>
                </a:lnTo>
                <a:lnTo>
                  <a:pt x="17653" y="24511"/>
                </a:lnTo>
                <a:lnTo>
                  <a:pt x="64897" y="24511"/>
                </a:lnTo>
                <a:lnTo>
                  <a:pt x="64897" y="34163"/>
                </a:lnTo>
                <a:lnTo>
                  <a:pt x="50546" y="51308"/>
                </a:lnTo>
                <a:lnTo>
                  <a:pt x="47371" y="52959"/>
                </a:lnTo>
                <a:lnTo>
                  <a:pt x="12446" y="66675"/>
                </a:lnTo>
                <a:lnTo>
                  <a:pt x="14732" y="72263"/>
                </a:lnTo>
                <a:lnTo>
                  <a:pt x="17907" y="71120"/>
                </a:lnTo>
                <a:lnTo>
                  <a:pt x="20701" y="69977"/>
                </a:lnTo>
                <a:lnTo>
                  <a:pt x="28067" y="67056"/>
                </a:lnTo>
                <a:lnTo>
                  <a:pt x="30226" y="66294"/>
                </a:lnTo>
                <a:lnTo>
                  <a:pt x="32385" y="65405"/>
                </a:lnTo>
                <a:lnTo>
                  <a:pt x="34417" y="64643"/>
                </a:lnTo>
                <a:lnTo>
                  <a:pt x="68707" y="43815"/>
                </a:lnTo>
                <a:lnTo>
                  <a:pt x="69850" y="46990"/>
                </a:lnTo>
                <a:lnTo>
                  <a:pt x="95377" y="61722"/>
                </a:lnTo>
                <a:lnTo>
                  <a:pt x="97155" y="62484"/>
                </a:lnTo>
                <a:lnTo>
                  <a:pt x="100965" y="64008"/>
                </a:lnTo>
                <a:lnTo>
                  <a:pt x="102743" y="64643"/>
                </a:lnTo>
                <a:lnTo>
                  <a:pt x="104775" y="65405"/>
                </a:lnTo>
                <a:lnTo>
                  <a:pt x="106934" y="66294"/>
                </a:lnTo>
                <a:lnTo>
                  <a:pt x="109093" y="67056"/>
                </a:lnTo>
                <a:lnTo>
                  <a:pt x="111379" y="67945"/>
                </a:lnTo>
                <a:lnTo>
                  <a:pt x="119253" y="71120"/>
                </a:lnTo>
                <a:lnTo>
                  <a:pt x="122555" y="72263"/>
                </a:lnTo>
                <a:lnTo>
                  <a:pt x="124841" y="66675"/>
                </a:lnTo>
                <a:close/>
              </a:path>
              <a:path w="749934" h="151129">
                <a:moveTo>
                  <a:pt x="137287" y="90424"/>
                </a:moveTo>
                <a:lnTo>
                  <a:pt x="0" y="90424"/>
                </a:lnTo>
                <a:lnTo>
                  <a:pt x="0" y="96647"/>
                </a:lnTo>
                <a:lnTo>
                  <a:pt x="65278" y="96647"/>
                </a:lnTo>
                <a:lnTo>
                  <a:pt x="65278" y="150253"/>
                </a:lnTo>
                <a:lnTo>
                  <a:pt x="72263" y="150253"/>
                </a:lnTo>
                <a:lnTo>
                  <a:pt x="72263" y="96647"/>
                </a:lnTo>
                <a:lnTo>
                  <a:pt x="137287" y="96647"/>
                </a:lnTo>
                <a:lnTo>
                  <a:pt x="137287" y="90424"/>
                </a:lnTo>
                <a:close/>
              </a:path>
              <a:path w="749934" h="151129">
                <a:moveTo>
                  <a:pt x="213106" y="15621"/>
                </a:moveTo>
                <a:lnTo>
                  <a:pt x="149352" y="15621"/>
                </a:lnTo>
                <a:lnTo>
                  <a:pt x="149352" y="22225"/>
                </a:lnTo>
                <a:lnTo>
                  <a:pt x="206121" y="22225"/>
                </a:lnTo>
                <a:lnTo>
                  <a:pt x="206121" y="49403"/>
                </a:lnTo>
                <a:lnTo>
                  <a:pt x="195834" y="75946"/>
                </a:lnTo>
                <a:lnTo>
                  <a:pt x="193167" y="78994"/>
                </a:lnTo>
                <a:lnTo>
                  <a:pt x="156972" y="104013"/>
                </a:lnTo>
                <a:lnTo>
                  <a:pt x="148844" y="108458"/>
                </a:lnTo>
                <a:lnTo>
                  <a:pt x="152654" y="114554"/>
                </a:lnTo>
                <a:lnTo>
                  <a:pt x="189992" y="91694"/>
                </a:lnTo>
                <a:lnTo>
                  <a:pt x="212090" y="59817"/>
                </a:lnTo>
                <a:lnTo>
                  <a:pt x="213106" y="53213"/>
                </a:lnTo>
                <a:lnTo>
                  <a:pt x="213106" y="15621"/>
                </a:lnTo>
                <a:close/>
              </a:path>
              <a:path w="749934" h="151129">
                <a:moveTo>
                  <a:pt x="283591" y="59944"/>
                </a:moveTo>
                <a:lnTo>
                  <a:pt x="256921" y="59944"/>
                </a:lnTo>
                <a:lnTo>
                  <a:pt x="256921" y="1143"/>
                </a:lnTo>
                <a:lnTo>
                  <a:pt x="249809" y="1143"/>
                </a:lnTo>
                <a:lnTo>
                  <a:pt x="249809" y="150253"/>
                </a:lnTo>
                <a:lnTo>
                  <a:pt x="256921" y="150253"/>
                </a:lnTo>
                <a:lnTo>
                  <a:pt x="256921" y="66548"/>
                </a:lnTo>
                <a:lnTo>
                  <a:pt x="283591" y="66548"/>
                </a:lnTo>
                <a:lnTo>
                  <a:pt x="283591" y="59944"/>
                </a:lnTo>
                <a:close/>
              </a:path>
              <a:path w="749934" h="151129">
                <a:moveTo>
                  <a:pt x="453136" y="64643"/>
                </a:moveTo>
                <a:lnTo>
                  <a:pt x="450469" y="63754"/>
                </a:lnTo>
                <a:lnTo>
                  <a:pt x="445643" y="61849"/>
                </a:lnTo>
                <a:lnTo>
                  <a:pt x="443357" y="60833"/>
                </a:lnTo>
                <a:lnTo>
                  <a:pt x="441071" y="59944"/>
                </a:lnTo>
                <a:lnTo>
                  <a:pt x="436753" y="58166"/>
                </a:lnTo>
                <a:lnTo>
                  <a:pt x="434467" y="57277"/>
                </a:lnTo>
                <a:lnTo>
                  <a:pt x="432308" y="56261"/>
                </a:lnTo>
                <a:lnTo>
                  <a:pt x="430022" y="55372"/>
                </a:lnTo>
                <a:lnTo>
                  <a:pt x="427609" y="54229"/>
                </a:lnTo>
                <a:lnTo>
                  <a:pt x="425069" y="52959"/>
                </a:lnTo>
                <a:lnTo>
                  <a:pt x="420878" y="51054"/>
                </a:lnTo>
                <a:lnTo>
                  <a:pt x="417068" y="49149"/>
                </a:lnTo>
                <a:lnTo>
                  <a:pt x="413766" y="47371"/>
                </a:lnTo>
                <a:lnTo>
                  <a:pt x="410464" y="45720"/>
                </a:lnTo>
                <a:lnTo>
                  <a:pt x="407670" y="43815"/>
                </a:lnTo>
                <a:lnTo>
                  <a:pt x="403225" y="39878"/>
                </a:lnTo>
                <a:lnTo>
                  <a:pt x="401447" y="37719"/>
                </a:lnTo>
                <a:lnTo>
                  <a:pt x="400304" y="35306"/>
                </a:lnTo>
                <a:lnTo>
                  <a:pt x="399161" y="33020"/>
                </a:lnTo>
                <a:lnTo>
                  <a:pt x="398653" y="30226"/>
                </a:lnTo>
                <a:lnTo>
                  <a:pt x="398653" y="17145"/>
                </a:lnTo>
                <a:lnTo>
                  <a:pt x="445389" y="17145"/>
                </a:lnTo>
                <a:lnTo>
                  <a:pt x="445389" y="11176"/>
                </a:lnTo>
                <a:lnTo>
                  <a:pt x="344297" y="11176"/>
                </a:lnTo>
                <a:lnTo>
                  <a:pt x="344297" y="17145"/>
                </a:lnTo>
                <a:lnTo>
                  <a:pt x="391414" y="17145"/>
                </a:lnTo>
                <a:lnTo>
                  <a:pt x="391414" y="30226"/>
                </a:lnTo>
                <a:lnTo>
                  <a:pt x="390779" y="33020"/>
                </a:lnTo>
                <a:lnTo>
                  <a:pt x="389636" y="35306"/>
                </a:lnTo>
                <a:lnTo>
                  <a:pt x="388493" y="37719"/>
                </a:lnTo>
                <a:lnTo>
                  <a:pt x="386715" y="39878"/>
                </a:lnTo>
                <a:lnTo>
                  <a:pt x="382270" y="43815"/>
                </a:lnTo>
                <a:lnTo>
                  <a:pt x="379476" y="45720"/>
                </a:lnTo>
                <a:lnTo>
                  <a:pt x="376174" y="47371"/>
                </a:lnTo>
                <a:lnTo>
                  <a:pt x="372872" y="49149"/>
                </a:lnTo>
                <a:lnTo>
                  <a:pt x="369189" y="51054"/>
                </a:lnTo>
                <a:lnTo>
                  <a:pt x="364871" y="52959"/>
                </a:lnTo>
                <a:lnTo>
                  <a:pt x="362331" y="54229"/>
                </a:lnTo>
                <a:lnTo>
                  <a:pt x="359918" y="55372"/>
                </a:lnTo>
                <a:lnTo>
                  <a:pt x="357759" y="56261"/>
                </a:lnTo>
                <a:lnTo>
                  <a:pt x="355473" y="57277"/>
                </a:lnTo>
                <a:lnTo>
                  <a:pt x="353187" y="58166"/>
                </a:lnTo>
                <a:lnTo>
                  <a:pt x="348869" y="59944"/>
                </a:lnTo>
                <a:lnTo>
                  <a:pt x="346583" y="60833"/>
                </a:lnTo>
                <a:lnTo>
                  <a:pt x="344297" y="61849"/>
                </a:lnTo>
                <a:lnTo>
                  <a:pt x="339471" y="63754"/>
                </a:lnTo>
                <a:lnTo>
                  <a:pt x="336931" y="64643"/>
                </a:lnTo>
                <a:lnTo>
                  <a:pt x="339725" y="70104"/>
                </a:lnTo>
                <a:lnTo>
                  <a:pt x="350393" y="66040"/>
                </a:lnTo>
                <a:lnTo>
                  <a:pt x="354457" y="64262"/>
                </a:lnTo>
                <a:lnTo>
                  <a:pt x="358521" y="62611"/>
                </a:lnTo>
                <a:lnTo>
                  <a:pt x="362839" y="60706"/>
                </a:lnTo>
                <a:lnTo>
                  <a:pt x="367284" y="58420"/>
                </a:lnTo>
                <a:lnTo>
                  <a:pt x="370586" y="56769"/>
                </a:lnTo>
                <a:lnTo>
                  <a:pt x="373761" y="55245"/>
                </a:lnTo>
                <a:lnTo>
                  <a:pt x="376809" y="53721"/>
                </a:lnTo>
                <a:lnTo>
                  <a:pt x="379857" y="52324"/>
                </a:lnTo>
                <a:lnTo>
                  <a:pt x="382524" y="50800"/>
                </a:lnTo>
                <a:lnTo>
                  <a:pt x="385064" y="49276"/>
                </a:lnTo>
                <a:lnTo>
                  <a:pt x="387477" y="47879"/>
                </a:lnTo>
                <a:lnTo>
                  <a:pt x="394970" y="39878"/>
                </a:lnTo>
                <a:lnTo>
                  <a:pt x="395732" y="41656"/>
                </a:lnTo>
                <a:lnTo>
                  <a:pt x="404876" y="49276"/>
                </a:lnTo>
                <a:lnTo>
                  <a:pt x="407416" y="50800"/>
                </a:lnTo>
                <a:lnTo>
                  <a:pt x="410083" y="52324"/>
                </a:lnTo>
                <a:lnTo>
                  <a:pt x="413131" y="53721"/>
                </a:lnTo>
                <a:lnTo>
                  <a:pt x="416179" y="55245"/>
                </a:lnTo>
                <a:lnTo>
                  <a:pt x="419354" y="56769"/>
                </a:lnTo>
                <a:lnTo>
                  <a:pt x="422656" y="58420"/>
                </a:lnTo>
                <a:lnTo>
                  <a:pt x="427101" y="60706"/>
                </a:lnTo>
                <a:lnTo>
                  <a:pt x="431419" y="62611"/>
                </a:lnTo>
                <a:lnTo>
                  <a:pt x="435483" y="64262"/>
                </a:lnTo>
                <a:lnTo>
                  <a:pt x="439547" y="66040"/>
                </a:lnTo>
                <a:lnTo>
                  <a:pt x="444500" y="67945"/>
                </a:lnTo>
                <a:lnTo>
                  <a:pt x="450342" y="70104"/>
                </a:lnTo>
                <a:lnTo>
                  <a:pt x="453136" y="64643"/>
                </a:lnTo>
                <a:close/>
              </a:path>
              <a:path w="749934" h="151129">
                <a:moveTo>
                  <a:pt x="463423" y="88265"/>
                </a:moveTo>
                <a:lnTo>
                  <a:pt x="326136" y="88265"/>
                </a:lnTo>
                <a:lnTo>
                  <a:pt x="326136" y="94488"/>
                </a:lnTo>
                <a:lnTo>
                  <a:pt x="391414" y="94488"/>
                </a:lnTo>
                <a:lnTo>
                  <a:pt x="391414" y="150253"/>
                </a:lnTo>
                <a:lnTo>
                  <a:pt x="398399" y="150253"/>
                </a:lnTo>
                <a:lnTo>
                  <a:pt x="398399" y="94488"/>
                </a:lnTo>
                <a:lnTo>
                  <a:pt x="463423" y="94488"/>
                </a:lnTo>
                <a:lnTo>
                  <a:pt x="463423" y="88265"/>
                </a:lnTo>
                <a:close/>
              </a:path>
              <a:path w="749934" h="151129">
                <a:moveTo>
                  <a:pt x="585470" y="8382"/>
                </a:moveTo>
                <a:lnTo>
                  <a:pt x="578612" y="8382"/>
                </a:lnTo>
                <a:lnTo>
                  <a:pt x="578612" y="14605"/>
                </a:lnTo>
                <a:lnTo>
                  <a:pt x="578612" y="52578"/>
                </a:lnTo>
                <a:lnTo>
                  <a:pt x="497586" y="52578"/>
                </a:lnTo>
                <a:lnTo>
                  <a:pt x="497586" y="14605"/>
                </a:lnTo>
                <a:lnTo>
                  <a:pt x="578612" y="14605"/>
                </a:lnTo>
                <a:lnTo>
                  <a:pt x="578612" y="8382"/>
                </a:lnTo>
                <a:lnTo>
                  <a:pt x="490728" y="8382"/>
                </a:lnTo>
                <a:lnTo>
                  <a:pt x="490728" y="58801"/>
                </a:lnTo>
                <a:lnTo>
                  <a:pt x="585470" y="58801"/>
                </a:lnTo>
                <a:lnTo>
                  <a:pt x="585470" y="52578"/>
                </a:lnTo>
                <a:lnTo>
                  <a:pt x="585470" y="14605"/>
                </a:lnTo>
                <a:lnTo>
                  <a:pt x="585470" y="8382"/>
                </a:lnTo>
                <a:close/>
              </a:path>
              <a:path w="749934" h="151129">
                <a:moveTo>
                  <a:pt x="589280" y="142113"/>
                </a:moveTo>
                <a:lnTo>
                  <a:pt x="497078" y="142113"/>
                </a:lnTo>
                <a:lnTo>
                  <a:pt x="497078" y="103759"/>
                </a:lnTo>
                <a:lnTo>
                  <a:pt x="490220" y="103759"/>
                </a:lnTo>
                <a:lnTo>
                  <a:pt x="490220" y="148336"/>
                </a:lnTo>
                <a:lnTo>
                  <a:pt x="589280" y="148336"/>
                </a:lnTo>
                <a:lnTo>
                  <a:pt x="589280" y="142113"/>
                </a:lnTo>
                <a:close/>
              </a:path>
              <a:path w="749934" h="151129">
                <a:moveTo>
                  <a:pt x="606679" y="78486"/>
                </a:moveTo>
                <a:lnTo>
                  <a:pt x="469392" y="78486"/>
                </a:lnTo>
                <a:lnTo>
                  <a:pt x="469392" y="84836"/>
                </a:lnTo>
                <a:lnTo>
                  <a:pt x="535940" y="84836"/>
                </a:lnTo>
                <a:lnTo>
                  <a:pt x="535940" y="118872"/>
                </a:lnTo>
                <a:lnTo>
                  <a:pt x="542798" y="118872"/>
                </a:lnTo>
                <a:lnTo>
                  <a:pt x="542798" y="84836"/>
                </a:lnTo>
                <a:lnTo>
                  <a:pt x="606679" y="84836"/>
                </a:lnTo>
                <a:lnTo>
                  <a:pt x="606679" y="78486"/>
                </a:lnTo>
                <a:close/>
              </a:path>
              <a:path w="749934" h="151129">
                <a:moveTo>
                  <a:pt x="727075" y="23495"/>
                </a:moveTo>
                <a:lnTo>
                  <a:pt x="725805" y="19939"/>
                </a:lnTo>
                <a:lnTo>
                  <a:pt x="723138" y="16764"/>
                </a:lnTo>
                <a:lnTo>
                  <a:pt x="720471" y="13716"/>
                </a:lnTo>
                <a:lnTo>
                  <a:pt x="719963" y="13347"/>
                </a:lnTo>
                <a:lnTo>
                  <a:pt x="719963" y="25019"/>
                </a:lnTo>
                <a:lnTo>
                  <a:pt x="719848" y="34417"/>
                </a:lnTo>
                <a:lnTo>
                  <a:pt x="707771" y="44958"/>
                </a:lnTo>
                <a:lnTo>
                  <a:pt x="704215" y="46482"/>
                </a:lnTo>
                <a:lnTo>
                  <a:pt x="700024" y="47625"/>
                </a:lnTo>
                <a:lnTo>
                  <a:pt x="690753" y="49149"/>
                </a:lnTo>
                <a:lnTo>
                  <a:pt x="686054" y="49530"/>
                </a:lnTo>
                <a:lnTo>
                  <a:pt x="676529" y="49530"/>
                </a:lnTo>
                <a:lnTo>
                  <a:pt x="645668" y="39116"/>
                </a:lnTo>
                <a:lnTo>
                  <a:pt x="643763" y="37211"/>
                </a:lnTo>
                <a:lnTo>
                  <a:pt x="642620" y="34417"/>
                </a:lnTo>
                <a:lnTo>
                  <a:pt x="642620" y="25019"/>
                </a:lnTo>
                <a:lnTo>
                  <a:pt x="676529" y="9779"/>
                </a:lnTo>
                <a:lnTo>
                  <a:pt x="686054" y="9779"/>
                </a:lnTo>
                <a:lnTo>
                  <a:pt x="690753" y="10033"/>
                </a:lnTo>
                <a:lnTo>
                  <a:pt x="700024" y="11557"/>
                </a:lnTo>
                <a:lnTo>
                  <a:pt x="704215" y="12573"/>
                </a:lnTo>
                <a:lnTo>
                  <a:pt x="707771" y="14097"/>
                </a:lnTo>
                <a:lnTo>
                  <a:pt x="711454" y="15621"/>
                </a:lnTo>
                <a:lnTo>
                  <a:pt x="714375" y="17526"/>
                </a:lnTo>
                <a:lnTo>
                  <a:pt x="716762" y="19939"/>
                </a:lnTo>
                <a:lnTo>
                  <a:pt x="718820" y="22225"/>
                </a:lnTo>
                <a:lnTo>
                  <a:pt x="719963" y="25019"/>
                </a:lnTo>
                <a:lnTo>
                  <a:pt x="719963" y="13347"/>
                </a:lnTo>
                <a:lnTo>
                  <a:pt x="717042" y="11176"/>
                </a:lnTo>
                <a:lnTo>
                  <a:pt x="713867" y="9779"/>
                </a:lnTo>
                <a:lnTo>
                  <a:pt x="712724" y="9271"/>
                </a:lnTo>
                <a:lnTo>
                  <a:pt x="708533" y="7239"/>
                </a:lnTo>
                <a:lnTo>
                  <a:pt x="703580" y="5842"/>
                </a:lnTo>
                <a:lnTo>
                  <a:pt x="692658" y="3810"/>
                </a:lnTo>
                <a:lnTo>
                  <a:pt x="687070" y="3302"/>
                </a:lnTo>
                <a:lnTo>
                  <a:pt x="675640" y="3302"/>
                </a:lnTo>
                <a:lnTo>
                  <a:pt x="670052" y="3810"/>
                </a:lnTo>
                <a:lnTo>
                  <a:pt x="659003" y="5842"/>
                </a:lnTo>
                <a:lnTo>
                  <a:pt x="654177" y="7239"/>
                </a:lnTo>
                <a:lnTo>
                  <a:pt x="649859" y="9271"/>
                </a:lnTo>
                <a:lnTo>
                  <a:pt x="645668" y="11176"/>
                </a:lnTo>
                <a:lnTo>
                  <a:pt x="642112" y="13716"/>
                </a:lnTo>
                <a:lnTo>
                  <a:pt x="636905" y="19939"/>
                </a:lnTo>
                <a:lnTo>
                  <a:pt x="635508" y="23495"/>
                </a:lnTo>
                <a:lnTo>
                  <a:pt x="635508" y="35687"/>
                </a:lnTo>
                <a:lnTo>
                  <a:pt x="636905" y="39370"/>
                </a:lnTo>
                <a:lnTo>
                  <a:pt x="642112" y="45593"/>
                </a:lnTo>
                <a:lnTo>
                  <a:pt x="645668" y="48133"/>
                </a:lnTo>
                <a:lnTo>
                  <a:pt x="649859" y="50038"/>
                </a:lnTo>
                <a:lnTo>
                  <a:pt x="654177" y="52070"/>
                </a:lnTo>
                <a:lnTo>
                  <a:pt x="659003" y="53467"/>
                </a:lnTo>
                <a:lnTo>
                  <a:pt x="670052" y="55499"/>
                </a:lnTo>
                <a:lnTo>
                  <a:pt x="675640" y="56007"/>
                </a:lnTo>
                <a:lnTo>
                  <a:pt x="687070" y="56007"/>
                </a:lnTo>
                <a:lnTo>
                  <a:pt x="692658" y="55499"/>
                </a:lnTo>
                <a:lnTo>
                  <a:pt x="698119" y="54356"/>
                </a:lnTo>
                <a:lnTo>
                  <a:pt x="703580" y="53340"/>
                </a:lnTo>
                <a:lnTo>
                  <a:pt x="708533" y="51816"/>
                </a:lnTo>
                <a:lnTo>
                  <a:pt x="713257" y="49530"/>
                </a:lnTo>
                <a:lnTo>
                  <a:pt x="717042" y="47752"/>
                </a:lnTo>
                <a:lnTo>
                  <a:pt x="720471" y="45212"/>
                </a:lnTo>
                <a:lnTo>
                  <a:pt x="725805" y="39116"/>
                </a:lnTo>
                <a:lnTo>
                  <a:pt x="727024" y="35687"/>
                </a:lnTo>
                <a:lnTo>
                  <a:pt x="727075" y="23495"/>
                </a:lnTo>
                <a:close/>
              </a:path>
              <a:path w="749934" h="151129">
                <a:moveTo>
                  <a:pt x="733298" y="144526"/>
                </a:moveTo>
                <a:lnTo>
                  <a:pt x="640842" y="144526"/>
                </a:lnTo>
                <a:lnTo>
                  <a:pt x="640842" y="123952"/>
                </a:lnTo>
                <a:lnTo>
                  <a:pt x="728853" y="123952"/>
                </a:lnTo>
                <a:lnTo>
                  <a:pt x="728853" y="91694"/>
                </a:lnTo>
                <a:lnTo>
                  <a:pt x="633095" y="91694"/>
                </a:lnTo>
                <a:lnTo>
                  <a:pt x="633095" y="97790"/>
                </a:lnTo>
                <a:lnTo>
                  <a:pt x="721995" y="97790"/>
                </a:lnTo>
                <a:lnTo>
                  <a:pt x="721995" y="117983"/>
                </a:lnTo>
                <a:lnTo>
                  <a:pt x="633984" y="117983"/>
                </a:lnTo>
                <a:lnTo>
                  <a:pt x="633984" y="150634"/>
                </a:lnTo>
                <a:lnTo>
                  <a:pt x="733298" y="150634"/>
                </a:lnTo>
                <a:lnTo>
                  <a:pt x="733298" y="144526"/>
                </a:lnTo>
                <a:close/>
              </a:path>
              <a:path w="749934" h="151129">
                <a:moveTo>
                  <a:pt x="749935" y="69596"/>
                </a:moveTo>
                <a:lnTo>
                  <a:pt x="612648" y="69596"/>
                </a:lnTo>
                <a:lnTo>
                  <a:pt x="612648" y="75692"/>
                </a:lnTo>
                <a:lnTo>
                  <a:pt x="749935" y="75692"/>
                </a:lnTo>
                <a:lnTo>
                  <a:pt x="749935" y="69596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6833234" y="5250560"/>
            <a:ext cx="608330" cy="152400"/>
            <a:chOff x="6833234" y="5250560"/>
            <a:chExt cx="608330" cy="152400"/>
          </a:xfrm>
        </p:grpSpPr>
        <p:sp>
          <p:nvSpPr>
            <p:cNvPr id="37" name="object 37"/>
            <p:cNvSpPr/>
            <p:nvPr/>
          </p:nvSpPr>
          <p:spPr>
            <a:xfrm>
              <a:off x="6833234" y="5250560"/>
              <a:ext cx="427990" cy="152400"/>
            </a:xfrm>
            <a:custGeom>
              <a:avLst/>
              <a:gdLst/>
              <a:ahLst/>
              <a:cxnLst/>
              <a:rect l="l" t="t" r="r" b="b"/>
              <a:pathLst>
                <a:path w="427990" h="152400">
                  <a:moveTo>
                    <a:pt x="403351" y="93725"/>
                  </a:moveTo>
                  <a:lnTo>
                    <a:pt x="314325" y="93725"/>
                  </a:lnTo>
                  <a:lnTo>
                    <a:pt x="314325" y="100075"/>
                  </a:lnTo>
                  <a:lnTo>
                    <a:pt x="396494" y="100075"/>
                  </a:lnTo>
                  <a:lnTo>
                    <a:pt x="396494" y="119887"/>
                  </a:lnTo>
                  <a:lnTo>
                    <a:pt x="315214" y="119887"/>
                  </a:lnTo>
                  <a:lnTo>
                    <a:pt x="315214" y="152400"/>
                  </a:lnTo>
                  <a:lnTo>
                    <a:pt x="407035" y="152400"/>
                  </a:lnTo>
                  <a:lnTo>
                    <a:pt x="407035" y="146050"/>
                  </a:lnTo>
                  <a:lnTo>
                    <a:pt x="322072" y="146050"/>
                  </a:lnTo>
                  <a:lnTo>
                    <a:pt x="322072" y="126110"/>
                  </a:lnTo>
                  <a:lnTo>
                    <a:pt x="403351" y="126110"/>
                  </a:lnTo>
                  <a:lnTo>
                    <a:pt x="403351" y="93725"/>
                  </a:lnTo>
                  <a:close/>
                </a:path>
                <a:path w="427990" h="152400">
                  <a:moveTo>
                    <a:pt x="45593" y="98297"/>
                  </a:moveTo>
                  <a:lnTo>
                    <a:pt x="38735" y="98297"/>
                  </a:lnTo>
                  <a:lnTo>
                    <a:pt x="38735" y="152400"/>
                  </a:lnTo>
                  <a:lnTo>
                    <a:pt x="45593" y="152400"/>
                  </a:lnTo>
                  <a:lnTo>
                    <a:pt x="45593" y="98297"/>
                  </a:lnTo>
                  <a:close/>
                </a:path>
                <a:path w="427990" h="152400">
                  <a:moveTo>
                    <a:pt x="98679" y="98297"/>
                  </a:moveTo>
                  <a:lnTo>
                    <a:pt x="91694" y="98297"/>
                  </a:lnTo>
                  <a:lnTo>
                    <a:pt x="91694" y="152400"/>
                  </a:lnTo>
                  <a:lnTo>
                    <a:pt x="98679" y="152400"/>
                  </a:lnTo>
                  <a:lnTo>
                    <a:pt x="98679" y="98297"/>
                  </a:lnTo>
                  <a:close/>
                </a:path>
                <a:path w="427990" h="152400">
                  <a:moveTo>
                    <a:pt x="137287" y="92075"/>
                  </a:moveTo>
                  <a:lnTo>
                    <a:pt x="0" y="92075"/>
                  </a:lnTo>
                  <a:lnTo>
                    <a:pt x="0" y="98297"/>
                  </a:lnTo>
                  <a:lnTo>
                    <a:pt x="137287" y="98297"/>
                  </a:lnTo>
                  <a:lnTo>
                    <a:pt x="137287" y="92075"/>
                  </a:lnTo>
                  <a:close/>
                </a:path>
                <a:path w="427990" h="152400">
                  <a:moveTo>
                    <a:pt x="335407" y="33400"/>
                  </a:moveTo>
                  <a:lnTo>
                    <a:pt x="326517" y="33400"/>
                  </a:lnTo>
                  <a:lnTo>
                    <a:pt x="322199" y="33908"/>
                  </a:lnTo>
                  <a:lnTo>
                    <a:pt x="300355" y="45592"/>
                  </a:lnTo>
                  <a:lnTo>
                    <a:pt x="298450" y="48132"/>
                  </a:lnTo>
                  <a:lnTo>
                    <a:pt x="297599" y="50926"/>
                  </a:lnTo>
                  <a:lnTo>
                    <a:pt x="297561" y="64007"/>
                  </a:lnTo>
                  <a:lnTo>
                    <a:pt x="298450" y="66928"/>
                  </a:lnTo>
                  <a:lnTo>
                    <a:pt x="300355" y="69468"/>
                  </a:lnTo>
                  <a:lnTo>
                    <a:pt x="302133" y="72008"/>
                  </a:lnTo>
                  <a:lnTo>
                    <a:pt x="304546" y="74167"/>
                  </a:lnTo>
                  <a:lnTo>
                    <a:pt x="307594" y="75945"/>
                  </a:lnTo>
                  <a:lnTo>
                    <a:pt x="310642" y="77850"/>
                  </a:lnTo>
                  <a:lnTo>
                    <a:pt x="314198" y="79120"/>
                  </a:lnTo>
                  <a:lnTo>
                    <a:pt x="318262" y="80136"/>
                  </a:lnTo>
                  <a:lnTo>
                    <a:pt x="322199" y="81025"/>
                  </a:lnTo>
                  <a:lnTo>
                    <a:pt x="326517" y="81533"/>
                  </a:lnTo>
                  <a:lnTo>
                    <a:pt x="335407" y="81533"/>
                  </a:lnTo>
                  <a:lnTo>
                    <a:pt x="354330" y="75945"/>
                  </a:lnTo>
                  <a:lnTo>
                    <a:pt x="355418" y="75310"/>
                  </a:lnTo>
                  <a:lnTo>
                    <a:pt x="327406" y="75310"/>
                  </a:lnTo>
                  <a:lnTo>
                    <a:pt x="323976" y="74929"/>
                  </a:lnTo>
                  <a:lnTo>
                    <a:pt x="306450" y="66801"/>
                  </a:lnTo>
                  <a:lnTo>
                    <a:pt x="305054" y="65023"/>
                  </a:lnTo>
                  <a:lnTo>
                    <a:pt x="304292" y="62864"/>
                  </a:lnTo>
                  <a:lnTo>
                    <a:pt x="304292" y="52069"/>
                  </a:lnTo>
                  <a:lnTo>
                    <a:pt x="305054" y="49910"/>
                  </a:lnTo>
                  <a:lnTo>
                    <a:pt x="306544" y="48005"/>
                  </a:lnTo>
                  <a:lnTo>
                    <a:pt x="307848" y="46227"/>
                  </a:lnTo>
                  <a:lnTo>
                    <a:pt x="327533" y="39750"/>
                  </a:lnTo>
                  <a:lnTo>
                    <a:pt x="355636" y="39750"/>
                  </a:lnTo>
                  <a:lnTo>
                    <a:pt x="351282" y="37210"/>
                  </a:lnTo>
                  <a:lnTo>
                    <a:pt x="347725" y="35813"/>
                  </a:lnTo>
                  <a:lnTo>
                    <a:pt x="343662" y="34797"/>
                  </a:lnTo>
                  <a:lnTo>
                    <a:pt x="339598" y="33908"/>
                  </a:lnTo>
                  <a:lnTo>
                    <a:pt x="335407" y="33400"/>
                  </a:lnTo>
                  <a:close/>
                </a:path>
                <a:path w="427990" h="152400">
                  <a:moveTo>
                    <a:pt x="355636" y="39750"/>
                  </a:moveTo>
                  <a:lnTo>
                    <a:pt x="334518" y="39750"/>
                  </a:lnTo>
                  <a:lnTo>
                    <a:pt x="337820" y="40004"/>
                  </a:lnTo>
                  <a:lnTo>
                    <a:pt x="341122" y="40639"/>
                  </a:lnTo>
                  <a:lnTo>
                    <a:pt x="355473" y="48132"/>
                  </a:lnTo>
                  <a:lnTo>
                    <a:pt x="356997" y="49910"/>
                  </a:lnTo>
                  <a:lnTo>
                    <a:pt x="357632" y="52069"/>
                  </a:lnTo>
                  <a:lnTo>
                    <a:pt x="357632" y="62864"/>
                  </a:lnTo>
                  <a:lnTo>
                    <a:pt x="356997" y="65023"/>
                  </a:lnTo>
                  <a:lnTo>
                    <a:pt x="355379" y="66928"/>
                  </a:lnTo>
                  <a:lnTo>
                    <a:pt x="354075" y="68706"/>
                  </a:lnTo>
                  <a:lnTo>
                    <a:pt x="334645" y="75310"/>
                  </a:lnTo>
                  <a:lnTo>
                    <a:pt x="355418" y="75310"/>
                  </a:lnTo>
                  <a:lnTo>
                    <a:pt x="357378" y="74167"/>
                  </a:lnTo>
                  <a:lnTo>
                    <a:pt x="359918" y="72008"/>
                  </a:lnTo>
                  <a:lnTo>
                    <a:pt x="363474" y="66928"/>
                  </a:lnTo>
                  <a:lnTo>
                    <a:pt x="364363" y="64007"/>
                  </a:lnTo>
                  <a:lnTo>
                    <a:pt x="364363" y="50926"/>
                  </a:lnTo>
                  <a:lnTo>
                    <a:pt x="363474" y="48005"/>
                  </a:lnTo>
                  <a:lnTo>
                    <a:pt x="359918" y="42925"/>
                  </a:lnTo>
                  <a:lnTo>
                    <a:pt x="357378" y="40766"/>
                  </a:lnTo>
                  <a:lnTo>
                    <a:pt x="355636" y="39750"/>
                  </a:lnTo>
                  <a:close/>
                </a:path>
                <a:path w="427990" h="152400">
                  <a:moveTo>
                    <a:pt x="280543" y="123951"/>
                  </a:moveTo>
                  <a:lnTo>
                    <a:pt x="143256" y="123951"/>
                  </a:lnTo>
                  <a:lnTo>
                    <a:pt x="143256" y="130175"/>
                  </a:lnTo>
                  <a:lnTo>
                    <a:pt x="280543" y="130175"/>
                  </a:lnTo>
                  <a:lnTo>
                    <a:pt x="280543" y="123951"/>
                  </a:lnTo>
                  <a:close/>
                </a:path>
                <a:path w="427990" h="152400">
                  <a:moveTo>
                    <a:pt x="215519" y="81152"/>
                  </a:moveTo>
                  <a:lnTo>
                    <a:pt x="208534" y="81152"/>
                  </a:lnTo>
                  <a:lnTo>
                    <a:pt x="208534" y="123951"/>
                  </a:lnTo>
                  <a:lnTo>
                    <a:pt x="215519" y="123951"/>
                  </a:lnTo>
                  <a:lnTo>
                    <a:pt x="215519" y="81152"/>
                  </a:lnTo>
                  <a:close/>
                </a:path>
                <a:path w="427990" h="152400">
                  <a:moveTo>
                    <a:pt x="260350" y="17017"/>
                  </a:moveTo>
                  <a:lnTo>
                    <a:pt x="164338" y="17017"/>
                  </a:lnTo>
                  <a:lnTo>
                    <a:pt x="164338" y="81152"/>
                  </a:lnTo>
                  <a:lnTo>
                    <a:pt x="261747" y="81152"/>
                  </a:lnTo>
                  <a:lnTo>
                    <a:pt x="261747" y="74802"/>
                  </a:lnTo>
                  <a:lnTo>
                    <a:pt x="171450" y="74802"/>
                  </a:lnTo>
                  <a:lnTo>
                    <a:pt x="171450" y="23367"/>
                  </a:lnTo>
                  <a:lnTo>
                    <a:pt x="260350" y="23367"/>
                  </a:lnTo>
                  <a:lnTo>
                    <a:pt x="260350" y="17017"/>
                  </a:lnTo>
                  <a:close/>
                </a:path>
                <a:path w="427990" h="152400">
                  <a:moveTo>
                    <a:pt x="74675" y="7619"/>
                  </a:moveTo>
                  <a:lnTo>
                    <a:pt x="62484" y="7619"/>
                  </a:lnTo>
                  <a:lnTo>
                    <a:pt x="56515" y="8254"/>
                  </a:lnTo>
                  <a:lnTo>
                    <a:pt x="44958" y="10794"/>
                  </a:lnTo>
                  <a:lnTo>
                    <a:pt x="39750" y="12700"/>
                  </a:lnTo>
                  <a:lnTo>
                    <a:pt x="35306" y="15239"/>
                  </a:lnTo>
                  <a:lnTo>
                    <a:pt x="30861" y="17652"/>
                  </a:lnTo>
                  <a:lnTo>
                    <a:pt x="27305" y="20827"/>
                  </a:lnTo>
                  <a:lnTo>
                    <a:pt x="24638" y="24510"/>
                  </a:lnTo>
                  <a:lnTo>
                    <a:pt x="21971" y="28320"/>
                  </a:lnTo>
                  <a:lnTo>
                    <a:pt x="20574" y="32511"/>
                  </a:lnTo>
                  <a:lnTo>
                    <a:pt x="20574" y="49275"/>
                  </a:lnTo>
                  <a:lnTo>
                    <a:pt x="56515" y="73913"/>
                  </a:lnTo>
                  <a:lnTo>
                    <a:pt x="62484" y="74548"/>
                  </a:lnTo>
                  <a:lnTo>
                    <a:pt x="74675" y="74548"/>
                  </a:lnTo>
                  <a:lnTo>
                    <a:pt x="80645" y="73913"/>
                  </a:lnTo>
                  <a:lnTo>
                    <a:pt x="92329" y="71119"/>
                  </a:lnTo>
                  <a:lnTo>
                    <a:pt x="97409" y="69214"/>
                  </a:lnTo>
                  <a:lnTo>
                    <a:pt x="99853" y="67817"/>
                  </a:lnTo>
                  <a:lnTo>
                    <a:pt x="63119" y="67817"/>
                  </a:lnTo>
                  <a:lnTo>
                    <a:pt x="57785" y="67309"/>
                  </a:lnTo>
                  <a:lnTo>
                    <a:pt x="52832" y="66166"/>
                  </a:lnTo>
                  <a:lnTo>
                    <a:pt x="47751" y="65150"/>
                  </a:lnTo>
                  <a:lnTo>
                    <a:pt x="43434" y="63626"/>
                  </a:lnTo>
                  <a:lnTo>
                    <a:pt x="36068" y="59562"/>
                  </a:lnTo>
                  <a:lnTo>
                    <a:pt x="33147" y="57150"/>
                  </a:lnTo>
                  <a:lnTo>
                    <a:pt x="28829" y="51307"/>
                  </a:lnTo>
                  <a:lnTo>
                    <a:pt x="27686" y="48132"/>
                  </a:lnTo>
                  <a:lnTo>
                    <a:pt x="27686" y="33908"/>
                  </a:lnTo>
                  <a:lnTo>
                    <a:pt x="63119" y="14350"/>
                  </a:lnTo>
                  <a:lnTo>
                    <a:pt x="100298" y="14350"/>
                  </a:lnTo>
                  <a:lnTo>
                    <a:pt x="97409" y="12700"/>
                  </a:lnTo>
                  <a:lnTo>
                    <a:pt x="92329" y="10794"/>
                  </a:lnTo>
                  <a:lnTo>
                    <a:pt x="80645" y="8254"/>
                  </a:lnTo>
                  <a:lnTo>
                    <a:pt x="74675" y="7619"/>
                  </a:lnTo>
                  <a:close/>
                </a:path>
                <a:path w="427990" h="152400">
                  <a:moveTo>
                    <a:pt x="100298" y="14350"/>
                  </a:moveTo>
                  <a:lnTo>
                    <a:pt x="74168" y="14350"/>
                  </a:lnTo>
                  <a:lnTo>
                    <a:pt x="79375" y="14858"/>
                  </a:lnTo>
                  <a:lnTo>
                    <a:pt x="84455" y="15875"/>
                  </a:lnTo>
                  <a:lnTo>
                    <a:pt x="109600" y="33908"/>
                  </a:lnTo>
                  <a:lnTo>
                    <a:pt x="109600" y="48132"/>
                  </a:lnTo>
                  <a:lnTo>
                    <a:pt x="84455" y="66166"/>
                  </a:lnTo>
                  <a:lnTo>
                    <a:pt x="79375" y="67309"/>
                  </a:lnTo>
                  <a:lnTo>
                    <a:pt x="74168" y="67817"/>
                  </a:lnTo>
                  <a:lnTo>
                    <a:pt x="99853" y="67817"/>
                  </a:lnTo>
                  <a:lnTo>
                    <a:pt x="116713" y="49275"/>
                  </a:lnTo>
                  <a:lnTo>
                    <a:pt x="116713" y="32511"/>
                  </a:lnTo>
                  <a:lnTo>
                    <a:pt x="101854" y="15239"/>
                  </a:lnTo>
                  <a:lnTo>
                    <a:pt x="100298" y="14350"/>
                  </a:lnTo>
                  <a:close/>
                </a:path>
                <a:path w="427990" h="152400">
                  <a:moveTo>
                    <a:pt x="403351" y="3301"/>
                  </a:moveTo>
                  <a:lnTo>
                    <a:pt x="396367" y="3301"/>
                  </a:lnTo>
                  <a:lnTo>
                    <a:pt x="396367" y="83438"/>
                  </a:lnTo>
                  <a:lnTo>
                    <a:pt x="403351" y="83438"/>
                  </a:lnTo>
                  <a:lnTo>
                    <a:pt x="403351" y="46735"/>
                  </a:lnTo>
                  <a:lnTo>
                    <a:pt x="427990" y="46735"/>
                  </a:lnTo>
                  <a:lnTo>
                    <a:pt x="427990" y="40258"/>
                  </a:lnTo>
                  <a:lnTo>
                    <a:pt x="403351" y="40258"/>
                  </a:lnTo>
                  <a:lnTo>
                    <a:pt x="403351" y="3301"/>
                  </a:lnTo>
                  <a:close/>
                </a:path>
                <a:path w="427990" h="152400">
                  <a:moveTo>
                    <a:pt x="374396" y="18160"/>
                  </a:moveTo>
                  <a:lnTo>
                    <a:pt x="288417" y="18160"/>
                  </a:lnTo>
                  <a:lnTo>
                    <a:pt x="288417" y="24383"/>
                  </a:lnTo>
                  <a:lnTo>
                    <a:pt x="374396" y="24383"/>
                  </a:lnTo>
                  <a:lnTo>
                    <a:pt x="374396" y="18160"/>
                  </a:lnTo>
                  <a:close/>
                </a:path>
                <a:path w="427990" h="152400">
                  <a:moveTo>
                    <a:pt x="334391" y="0"/>
                  </a:moveTo>
                  <a:lnTo>
                    <a:pt x="327406" y="0"/>
                  </a:lnTo>
                  <a:lnTo>
                    <a:pt x="327406" y="18160"/>
                  </a:lnTo>
                  <a:lnTo>
                    <a:pt x="334391" y="18160"/>
                  </a:lnTo>
                  <a:lnTo>
                    <a:pt x="334391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4150" y="5259196"/>
              <a:ext cx="137287" cy="143764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7493127" y="5253863"/>
            <a:ext cx="443230" cy="149225"/>
          </a:xfrm>
          <a:custGeom>
            <a:avLst/>
            <a:gdLst/>
            <a:ahLst/>
            <a:cxnLst/>
            <a:rect l="l" t="t" r="r" b="b"/>
            <a:pathLst>
              <a:path w="443229" h="149225">
                <a:moveTo>
                  <a:pt x="71374" y="30861"/>
                </a:moveTo>
                <a:lnTo>
                  <a:pt x="70485" y="26797"/>
                </a:lnTo>
                <a:lnTo>
                  <a:pt x="66675" y="19431"/>
                </a:lnTo>
                <a:lnTo>
                  <a:pt x="64389" y="16827"/>
                </a:lnTo>
                <a:lnTo>
                  <a:pt x="64389" y="32766"/>
                </a:lnTo>
                <a:lnTo>
                  <a:pt x="64389" y="47371"/>
                </a:lnTo>
                <a:lnTo>
                  <a:pt x="63627" y="50546"/>
                </a:lnTo>
                <a:lnTo>
                  <a:pt x="62230" y="53467"/>
                </a:lnTo>
                <a:lnTo>
                  <a:pt x="60833" y="56515"/>
                </a:lnTo>
                <a:lnTo>
                  <a:pt x="47117" y="66167"/>
                </a:lnTo>
                <a:lnTo>
                  <a:pt x="43561" y="67437"/>
                </a:lnTo>
                <a:lnTo>
                  <a:pt x="39751" y="67945"/>
                </a:lnTo>
                <a:lnTo>
                  <a:pt x="31496" y="67945"/>
                </a:lnTo>
                <a:lnTo>
                  <a:pt x="27686" y="67437"/>
                </a:lnTo>
                <a:lnTo>
                  <a:pt x="24257" y="66167"/>
                </a:lnTo>
                <a:lnTo>
                  <a:pt x="20828" y="65024"/>
                </a:lnTo>
                <a:lnTo>
                  <a:pt x="17780" y="63373"/>
                </a:lnTo>
                <a:lnTo>
                  <a:pt x="12700" y="59055"/>
                </a:lnTo>
                <a:lnTo>
                  <a:pt x="10668" y="56515"/>
                </a:lnTo>
                <a:lnTo>
                  <a:pt x="9271" y="53467"/>
                </a:lnTo>
                <a:lnTo>
                  <a:pt x="7747" y="50546"/>
                </a:lnTo>
                <a:lnTo>
                  <a:pt x="7112" y="47371"/>
                </a:lnTo>
                <a:lnTo>
                  <a:pt x="7112" y="32766"/>
                </a:lnTo>
                <a:lnTo>
                  <a:pt x="7747" y="29464"/>
                </a:lnTo>
                <a:lnTo>
                  <a:pt x="9271" y="26543"/>
                </a:lnTo>
                <a:lnTo>
                  <a:pt x="10668" y="23622"/>
                </a:lnTo>
                <a:lnTo>
                  <a:pt x="12700" y="20955"/>
                </a:lnTo>
                <a:lnTo>
                  <a:pt x="15240" y="18923"/>
                </a:lnTo>
                <a:lnTo>
                  <a:pt x="17780" y="16764"/>
                </a:lnTo>
                <a:lnTo>
                  <a:pt x="20828" y="15113"/>
                </a:lnTo>
                <a:lnTo>
                  <a:pt x="24257" y="13843"/>
                </a:lnTo>
                <a:lnTo>
                  <a:pt x="27686" y="12700"/>
                </a:lnTo>
                <a:lnTo>
                  <a:pt x="31496" y="12065"/>
                </a:lnTo>
                <a:lnTo>
                  <a:pt x="39751" y="12065"/>
                </a:lnTo>
                <a:lnTo>
                  <a:pt x="64389" y="32766"/>
                </a:lnTo>
                <a:lnTo>
                  <a:pt x="64389" y="16827"/>
                </a:lnTo>
                <a:lnTo>
                  <a:pt x="64008" y="16383"/>
                </a:lnTo>
                <a:lnTo>
                  <a:pt x="58661" y="12065"/>
                </a:lnTo>
                <a:lnTo>
                  <a:pt x="57404" y="11049"/>
                </a:lnTo>
                <a:lnTo>
                  <a:pt x="53594" y="9017"/>
                </a:lnTo>
                <a:lnTo>
                  <a:pt x="49276" y="7493"/>
                </a:lnTo>
                <a:lnTo>
                  <a:pt x="44958" y="6096"/>
                </a:lnTo>
                <a:lnTo>
                  <a:pt x="40386" y="5334"/>
                </a:lnTo>
                <a:lnTo>
                  <a:pt x="30988" y="5334"/>
                </a:lnTo>
                <a:lnTo>
                  <a:pt x="0" y="30861"/>
                </a:lnTo>
                <a:lnTo>
                  <a:pt x="0" y="49149"/>
                </a:lnTo>
                <a:lnTo>
                  <a:pt x="30988" y="74803"/>
                </a:lnTo>
                <a:lnTo>
                  <a:pt x="40386" y="74803"/>
                </a:lnTo>
                <a:lnTo>
                  <a:pt x="44958" y="74041"/>
                </a:lnTo>
                <a:lnTo>
                  <a:pt x="53594" y="70993"/>
                </a:lnTo>
                <a:lnTo>
                  <a:pt x="57404" y="68961"/>
                </a:lnTo>
                <a:lnTo>
                  <a:pt x="58724" y="67945"/>
                </a:lnTo>
                <a:lnTo>
                  <a:pt x="60706" y="66421"/>
                </a:lnTo>
                <a:lnTo>
                  <a:pt x="64008" y="63754"/>
                </a:lnTo>
                <a:lnTo>
                  <a:pt x="66675" y="60579"/>
                </a:lnTo>
                <a:lnTo>
                  <a:pt x="70485" y="53213"/>
                </a:lnTo>
                <a:lnTo>
                  <a:pt x="71374" y="49149"/>
                </a:lnTo>
                <a:lnTo>
                  <a:pt x="71374" y="30861"/>
                </a:lnTo>
                <a:close/>
              </a:path>
              <a:path w="443229" h="149225">
                <a:moveTo>
                  <a:pt x="115189" y="0"/>
                </a:moveTo>
                <a:lnTo>
                  <a:pt x="108077" y="0"/>
                </a:lnTo>
                <a:lnTo>
                  <a:pt x="108077" y="80518"/>
                </a:lnTo>
                <a:lnTo>
                  <a:pt x="115189" y="80518"/>
                </a:lnTo>
                <a:lnTo>
                  <a:pt x="115189" y="0"/>
                </a:lnTo>
                <a:close/>
              </a:path>
              <a:path w="443229" h="149225">
                <a:moveTo>
                  <a:pt x="129667" y="143764"/>
                </a:moveTo>
                <a:lnTo>
                  <a:pt x="122428" y="138303"/>
                </a:lnTo>
                <a:lnTo>
                  <a:pt x="119126" y="135636"/>
                </a:lnTo>
                <a:lnTo>
                  <a:pt x="115697" y="132969"/>
                </a:lnTo>
                <a:lnTo>
                  <a:pt x="98806" y="90170"/>
                </a:lnTo>
                <a:lnTo>
                  <a:pt x="91821" y="90170"/>
                </a:lnTo>
                <a:lnTo>
                  <a:pt x="80518" y="129159"/>
                </a:lnTo>
                <a:lnTo>
                  <a:pt x="75565" y="133858"/>
                </a:lnTo>
                <a:lnTo>
                  <a:pt x="73152" y="136144"/>
                </a:lnTo>
                <a:lnTo>
                  <a:pt x="70866" y="138176"/>
                </a:lnTo>
                <a:lnTo>
                  <a:pt x="68580" y="140081"/>
                </a:lnTo>
                <a:lnTo>
                  <a:pt x="66421" y="138176"/>
                </a:lnTo>
                <a:lnTo>
                  <a:pt x="46863" y="116205"/>
                </a:lnTo>
                <a:lnTo>
                  <a:pt x="46228" y="114554"/>
                </a:lnTo>
                <a:lnTo>
                  <a:pt x="45847" y="112776"/>
                </a:lnTo>
                <a:lnTo>
                  <a:pt x="45720" y="110871"/>
                </a:lnTo>
                <a:lnTo>
                  <a:pt x="45466" y="108966"/>
                </a:lnTo>
                <a:lnTo>
                  <a:pt x="45466" y="90170"/>
                </a:lnTo>
                <a:lnTo>
                  <a:pt x="38481" y="90170"/>
                </a:lnTo>
                <a:lnTo>
                  <a:pt x="38354" y="108585"/>
                </a:lnTo>
                <a:lnTo>
                  <a:pt x="37973" y="110871"/>
                </a:lnTo>
                <a:lnTo>
                  <a:pt x="37719" y="113157"/>
                </a:lnTo>
                <a:lnTo>
                  <a:pt x="37084" y="115189"/>
                </a:lnTo>
                <a:lnTo>
                  <a:pt x="36068" y="117094"/>
                </a:lnTo>
                <a:lnTo>
                  <a:pt x="35179" y="118872"/>
                </a:lnTo>
                <a:lnTo>
                  <a:pt x="7366" y="143764"/>
                </a:lnTo>
                <a:lnTo>
                  <a:pt x="11684" y="149098"/>
                </a:lnTo>
                <a:lnTo>
                  <a:pt x="40640" y="124079"/>
                </a:lnTo>
                <a:lnTo>
                  <a:pt x="41783" y="121158"/>
                </a:lnTo>
                <a:lnTo>
                  <a:pt x="42545" y="122682"/>
                </a:lnTo>
                <a:lnTo>
                  <a:pt x="43815" y="124587"/>
                </a:lnTo>
                <a:lnTo>
                  <a:pt x="47371" y="128905"/>
                </a:lnTo>
                <a:lnTo>
                  <a:pt x="50165" y="131953"/>
                </a:lnTo>
                <a:lnTo>
                  <a:pt x="54102" y="135763"/>
                </a:lnTo>
                <a:lnTo>
                  <a:pt x="56388" y="138049"/>
                </a:lnTo>
                <a:lnTo>
                  <a:pt x="60960" y="142367"/>
                </a:lnTo>
                <a:lnTo>
                  <a:pt x="63373" y="144399"/>
                </a:lnTo>
                <a:lnTo>
                  <a:pt x="65913" y="146685"/>
                </a:lnTo>
                <a:lnTo>
                  <a:pt x="68580" y="148971"/>
                </a:lnTo>
                <a:lnTo>
                  <a:pt x="71374" y="146685"/>
                </a:lnTo>
                <a:lnTo>
                  <a:pt x="73914" y="144399"/>
                </a:lnTo>
                <a:lnTo>
                  <a:pt x="76327" y="142367"/>
                </a:lnTo>
                <a:lnTo>
                  <a:pt x="78740" y="140081"/>
                </a:lnTo>
                <a:lnTo>
                  <a:pt x="80899" y="138049"/>
                </a:lnTo>
                <a:lnTo>
                  <a:pt x="83058" y="135763"/>
                </a:lnTo>
                <a:lnTo>
                  <a:pt x="95504" y="121158"/>
                </a:lnTo>
                <a:lnTo>
                  <a:pt x="96012" y="122682"/>
                </a:lnTo>
                <a:lnTo>
                  <a:pt x="97155" y="124587"/>
                </a:lnTo>
                <a:lnTo>
                  <a:pt x="99060" y="126619"/>
                </a:lnTo>
                <a:lnTo>
                  <a:pt x="100965" y="128778"/>
                </a:lnTo>
                <a:lnTo>
                  <a:pt x="103632" y="131318"/>
                </a:lnTo>
                <a:lnTo>
                  <a:pt x="107188" y="134366"/>
                </a:lnTo>
                <a:lnTo>
                  <a:pt x="109093" y="136144"/>
                </a:lnTo>
                <a:lnTo>
                  <a:pt x="111633" y="138303"/>
                </a:lnTo>
                <a:lnTo>
                  <a:pt x="118110" y="143510"/>
                </a:lnTo>
                <a:lnTo>
                  <a:pt x="121539" y="146304"/>
                </a:lnTo>
                <a:lnTo>
                  <a:pt x="125349" y="149098"/>
                </a:lnTo>
                <a:lnTo>
                  <a:pt x="129667" y="143764"/>
                </a:lnTo>
                <a:close/>
              </a:path>
              <a:path w="443229" h="149225">
                <a:moveTo>
                  <a:pt x="258318" y="0"/>
                </a:moveTo>
                <a:lnTo>
                  <a:pt x="251206" y="0"/>
                </a:lnTo>
                <a:lnTo>
                  <a:pt x="251206" y="54864"/>
                </a:lnTo>
                <a:lnTo>
                  <a:pt x="213360" y="54864"/>
                </a:lnTo>
                <a:lnTo>
                  <a:pt x="206248" y="25311"/>
                </a:lnTo>
                <a:lnTo>
                  <a:pt x="206248" y="66421"/>
                </a:lnTo>
                <a:lnTo>
                  <a:pt x="205816" y="74739"/>
                </a:lnTo>
                <a:lnTo>
                  <a:pt x="187198" y="104648"/>
                </a:lnTo>
                <a:lnTo>
                  <a:pt x="167767" y="104648"/>
                </a:lnTo>
                <a:lnTo>
                  <a:pt x="148717" y="66421"/>
                </a:lnTo>
                <a:lnTo>
                  <a:pt x="148767" y="54864"/>
                </a:lnTo>
                <a:lnTo>
                  <a:pt x="167767" y="17653"/>
                </a:lnTo>
                <a:lnTo>
                  <a:pt x="187198" y="17653"/>
                </a:lnTo>
                <a:lnTo>
                  <a:pt x="206184" y="54864"/>
                </a:lnTo>
                <a:lnTo>
                  <a:pt x="206248" y="66421"/>
                </a:lnTo>
                <a:lnTo>
                  <a:pt x="206248" y="25311"/>
                </a:lnTo>
                <a:lnTo>
                  <a:pt x="201549" y="19177"/>
                </a:lnTo>
                <a:lnTo>
                  <a:pt x="199555" y="17653"/>
                </a:lnTo>
                <a:lnTo>
                  <a:pt x="197739" y="16256"/>
                </a:lnTo>
                <a:lnTo>
                  <a:pt x="193294" y="14224"/>
                </a:lnTo>
                <a:lnTo>
                  <a:pt x="188849" y="12065"/>
                </a:lnTo>
                <a:lnTo>
                  <a:pt x="183515" y="11049"/>
                </a:lnTo>
                <a:lnTo>
                  <a:pt x="171450" y="11049"/>
                </a:lnTo>
                <a:lnTo>
                  <a:pt x="166243" y="12065"/>
                </a:lnTo>
                <a:lnTo>
                  <a:pt x="161671" y="14224"/>
                </a:lnTo>
                <a:lnTo>
                  <a:pt x="157226" y="16256"/>
                </a:lnTo>
                <a:lnTo>
                  <a:pt x="141605" y="47625"/>
                </a:lnTo>
                <a:lnTo>
                  <a:pt x="141605" y="74739"/>
                </a:lnTo>
                <a:lnTo>
                  <a:pt x="150495" y="99314"/>
                </a:lnTo>
                <a:lnTo>
                  <a:pt x="153416" y="103124"/>
                </a:lnTo>
                <a:lnTo>
                  <a:pt x="157226" y="106045"/>
                </a:lnTo>
                <a:lnTo>
                  <a:pt x="161671" y="108204"/>
                </a:lnTo>
                <a:lnTo>
                  <a:pt x="166243" y="110236"/>
                </a:lnTo>
                <a:lnTo>
                  <a:pt x="171450" y="111252"/>
                </a:lnTo>
                <a:lnTo>
                  <a:pt x="183515" y="111252"/>
                </a:lnTo>
                <a:lnTo>
                  <a:pt x="188849" y="110236"/>
                </a:lnTo>
                <a:lnTo>
                  <a:pt x="193294" y="108204"/>
                </a:lnTo>
                <a:lnTo>
                  <a:pt x="197739" y="106045"/>
                </a:lnTo>
                <a:lnTo>
                  <a:pt x="199555" y="104648"/>
                </a:lnTo>
                <a:lnTo>
                  <a:pt x="201549" y="103124"/>
                </a:lnTo>
                <a:lnTo>
                  <a:pt x="204470" y="99314"/>
                </a:lnTo>
                <a:lnTo>
                  <a:pt x="207391" y="95631"/>
                </a:lnTo>
                <a:lnTo>
                  <a:pt x="209677" y="91059"/>
                </a:lnTo>
                <a:lnTo>
                  <a:pt x="211201" y="85725"/>
                </a:lnTo>
                <a:lnTo>
                  <a:pt x="212598" y="80518"/>
                </a:lnTo>
                <a:lnTo>
                  <a:pt x="213347" y="74739"/>
                </a:lnTo>
                <a:lnTo>
                  <a:pt x="213360" y="61468"/>
                </a:lnTo>
                <a:lnTo>
                  <a:pt x="251206" y="61468"/>
                </a:lnTo>
                <a:lnTo>
                  <a:pt x="251206" y="149098"/>
                </a:lnTo>
                <a:lnTo>
                  <a:pt x="258318" y="149098"/>
                </a:lnTo>
                <a:lnTo>
                  <a:pt x="258318" y="61468"/>
                </a:lnTo>
                <a:lnTo>
                  <a:pt x="258318" y="54864"/>
                </a:lnTo>
                <a:lnTo>
                  <a:pt x="258318" y="0"/>
                </a:lnTo>
                <a:close/>
              </a:path>
              <a:path w="443229" h="149225">
                <a:moveTo>
                  <a:pt x="416179" y="120650"/>
                </a:moveTo>
                <a:lnTo>
                  <a:pt x="377825" y="120650"/>
                </a:lnTo>
                <a:lnTo>
                  <a:pt x="377825" y="81788"/>
                </a:lnTo>
                <a:lnTo>
                  <a:pt x="377825" y="79375"/>
                </a:lnTo>
                <a:lnTo>
                  <a:pt x="377825" y="78486"/>
                </a:lnTo>
                <a:lnTo>
                  <a:pt x="383286" y="75438"/>
                </a:lnTo>
                <a:lnTo>
                  <a:pt x="387477" y="71628"/>
                </a:lnTo>
                <a:lnTo>
                  <a:pt x="390779" y="67056"/>
                </a:lnTo>
                <a:lnTo>
                  <a:pt x="393954" y="62357"/>
                </a:lnTo>
                <a:lnTo>
                  <a:pt x="395605" y="57277"/>
                </a:lnTo>
                <a:lnTo>
                  <a:pt x="395605" y="39116"/>
                </a:lnTo>
                <a:lnTo>
                  <a:pt x="394335" y="34417"/>
                </a:lnTo>
                <a:lnTo>
                  <a:pt x="391718" y="30099"/>
                </a:lnTo>
                <a:lnTo>
                  <a:pt x="389382" y="26035"/>
                </a:lnTo>
                <a:lnTo>
                  <a:pt x="388493" y="25120"/>
                </a:lnTo>
                <a:lnTo>
                  <a:pt x="388493" y="40513"/>
                </a:lnTo>
                <a:lnTo>
                  <a:pt x="388493" y="55372"/>
                </a:lnTo>
                <a:lnTo>
                  <a:pt x="387477" y="59055"/>
                </a:lnTo>
                <a:lnTo>
                  <a:pt x="385445" y="62357"/>
                </a:lnTo>
                <a:lnTo>
                  <a:pt x="383540" y="65786"/>
                </a:lnTo>
                <a:lnTo>
                  <a:pt x="380619" y="68834"/>
                </a:lnTo>
                <a:lnTo>
                  <a:pt x="377063" y="71247"/>
                </a:lnTo>
                <a:lnTo>
                  <a:pt x="373380" y="73787"/>
                </a:lnTo>
                <a:lnTo>
                  <a:pt x="370967" y="74930"/>
                </a:lnTo>
                <a:lnTo>
                  <a:pt x="370967" y="81788"/>
                </a:lnTo>
                <a:lnTo>
                  <a:pt x="370967" y="120650"/>
                </a:lnTo>
                <a:lnTo>
                  <a:pt x="324231" y="120650"/>
                </a:lnTo>
                <a:lnTo>
                  <a:pt x="324231" y="82042"/>
                </a:lnTo>
                <a:lnTo>
                  <a:pt x="327660" y="83312"/>
                </a:lnTo>
                <a:lnTo>
                  <a:pt x="331470" y="84328"/>
                </a:lnTo>
                <a:lnTo>
                  <a:pt x="335280" y="85090"/>
                </a:lnTo>
                <a:lnTo>
                  <a:pt x="339217" y="85725"/>
                </a:lnTo>
                <a:lnTo>
                  <a:pt x="343281" y="86106"/>
                </a:lnTo>
                <a:lnTo>
                  <a:pt x="356108" y="86106"/>
                </a:lnTo>
                <a:lnTo>
                  <a:pt x="363855" y="84709"/>
                </a:lnTo>
                <a:lnTo>
                  <a:pt x="370344" y="82042"/>
                </a:lnTo>
                <a:lnTo>
                  <a:pt x="370967" y="81788"/>
                </a:lnTo>
                <a:lnTo>
                  <a:pt x="370967" y="74930"/>
                </a:lnTo>
                <a:lnTo>
                  <a:pt x="369062" y="75819"/>
                </a:lnTo>
                <a:lnTo>
                  <a:pt x="359156" y="78613"/>
                </a:lnTo>
                <a:lnTo>
                  <a:pt x="353568" y="79375"/>
                </a:lnTo>
                <a:lnTo>
                  <a:pt x="341376" y="79375"/>
                </a:lnTo>
                <a:lnTo>
                  <a:pt x="335915" y="78613"/>
                </a:lnTo>
                <a:lnTo>
                  <a:pt x="325882" y="75819"/>
                </a:lnTo>
                <a:lnTo>
                  <a:pt x="321564" y="73787"/>
                </a:lnTo>
                <a:lnTo>
                  <a:pt x="317881" y="71247"/>
                </a:lnTo>
                <a:lnTo>
                  <a:pt x="314325" y="68834"/>
                </a:lnTo>
                <a:lnTo>
                  <a:pt x="311531" y="65786"/>
                </a:lnTo>
                <a:lnTo>
                  <a:pt x="309499" y="62357"/>
                </a:lnTo>
                <a:lnTo>
                  <a:pt x="307594" y="59055"/>
                </a:lnTo>
                <a:lnTo>
                  <a:pt x="306578" y="55372"/>
                </a:lnTo>
                <a:lnTo>
                  <a:pt x="306578" y="40513"/>
                </a:lnTo>
                <a:lnTo>
                  <a:pt x="341376" y="16637"/>
                </a:lnTo>
                <a:lnTo>
                  <a:pt x="353568" y="16637"/>
                </a:lnTo>
                <a:lnTo>
                  <a:pt x="385445" y="33401"/>
                </a:lnTo>
                <a:lnTo>
                  <a:pt x="387477" y="36830"/>
                </a:lnTo>
                <a:lnTo>
                  <a:pt x="388493" y="40513"/>
                </a:lnTo>
                <a:lnTo>
                  <a:pt x="388493" y="25120"/>
                </a:lnTo>
                <a:lnTo>
                  <a:pt x="385826" y="22352"/>
                </a:lnTo>
                <a:lnTo>
                  <a:pt x="381508" y="19304"/>
                </a:lnTo>
                <a:lnTo>
                  <a:pt x="377444" y="16637"/>
                </a:lnTo>
                <a:lnTo>
                  <a:pt x="377063" y="16383"/>
                </a:lnTo>
                <a:lnTo>
                  <a:pt x="371983" y="13970"/>
                </a:lnTo>
                <a:lnTo>
                  <a:pt x="360299" y="10668"/>
                </a:lnTo>
                <a:lnTo>
                  <a:pt x="354203" y="9906"/>
                </a:lnTo>
                <a:lnTo>
                  <a:pt x="340868" y="9906"/>
                </a:lnTo>
                <a:lnTo>
                  <a:pt x="305816" y="26035"/>
                </a:lnTo>
                <a:lnTo>
                  <a:pt x="299466" y="39116"/>
                </a:lnTo>
                <a:lnTo>
                  <a:pt x="299466" y="57277"/>
                </a:lnTo>
                <a:lnTo>
                  <a:pt x="317246" y="78740"/>
                </a:lnTo>
                <a:lnTo>
                  <a:pt x="317246" y="120650"/>
                </a:lnTo>
                <a:lnTo>
                  <a:pt x="278892" y="120650"/>
                </a:lnTo>
                <a:lnTo>
                  <a:pt x="278892" y="126873"/>
                </a:lnTo>
                <a:lnTo>
                  <a:pt x="416179" y="126873"/>
                </a:lnTo>
                <a:lnTo>
                  <a:pt x="416179" y="120650"/>
                </a:lnTo>
                <a:close/>
              </a:path>
              <a:path w="443229" h="149225">
                <a:moveTo>
                  <a:pt x="441579" y="10668"/>
                </a:moveTo>
                <a:lnTo>
                  <a:pt x="433070" y="10668"/>
                </a:lnTo>
                <a:lnTo>
                  <a:pt x="433578" y="103505"/>
                </a:lnTo>
                <a:lnTo>
                  <a:pt x="441071" y="103505"/>
                </a:lnTo>
                <a:lnTo>
                  <a:pt x="441579" y="10668"/>
                </a:lnTo>
                <a:close/>
              </a:path>
              <a:path w="443229" h="149225">
                <a:moveTo>
                  <a:pt x="443103" y="121793"/>
                </a:moveTo>
                <a:lnTo>
                  <a:pt x="431546" y="121793"/>
                </a:lnTo>
                <a:lnTo>
                  <a:pt x="431546" y="135636"/>
                </a:lnTo>
                <a:lnTo>
                  <a:pt x="443103" y="135636"/>
                </a:lnTo>
                <a:lnTo>
                  <a:pt x="443103" y="121793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4158869" y="4459985"/>
            <a:ext cx="1365885" cy="550545"/>
            <a:chOff x="4158869" y="4459985"/>
            <a:chExt cx="1365885" cy="550545"/>
          </a:xfrm>
        </p:grpSpPr>
        <p:sp>
          <p:nvSpPr>
            <p:cNvPr id="41" name="object 41"/>
            <p:cNvSpPr/>
            <p:nvPr/>
          </p:nvSpPr>
          <p:spPr>
            <a:xfrm>
              <a:off x="4415155" y="4674234"/>
              <a:ext cx="97790" cy="93345"/>
            </a:xfrm>
            <a:custGeom>
              <a:avLst/>
              <a:gdLst/>
              <a:ahLst/>
              <a:cxnLst/>
              <a:rect l="l" t="t" r="r" b="b"/>
              <a:pathLst>
                <a:path w="97789" h="93345">
                  <a:moveTo>
                    <a:pt x="97243" y="86995"/>
                  </a:moveTo>
                  <a:lnTo>
                    <a:pt x="97028" y="86995"/>
                  </a:lnTo>
                  <a:lnTo>
                    <a:pt x="97028" y="85725"/>
                  </a:lnTo>
                  <a:lnTo>
                    <a:pt x="96926" y="84455"/>
                  </a:lnTo>
                  <a:lnTo>
                    <a:pt x="93624" y="84455"/>
                  </a:lnTo>
                  <a:lnTo>
                    <a:pt x="93624" y="85725"/>
                  </a:lnTo>
                  <a:lnTo>
                    <a:pt x="77914" y="85725"/>
                  </a:lnTo>
                  <a:lnTo>
                    <a:pt x="77914" y="86995"/>
                  </a:lnTo>
                  <a:lnTo>
                    <a:pt x="69342" y="86995"/>
                  </a:lnTo>
                  <a:lnTo>
                    <a:pt x="69342" y="6985"/>
                  </a:lnTo>
                  <a:lnTo>
                    <a:pt x="62230" y="6985"/>
                  </a:lnTo>
                  <a:lnTo>
                    <a:pt x="62230" y="86995"/>
                  </a:lnTo>
                  <a:lnTo>
                    <a:pt x="25654" y="86995"/>
                  </a:lnTo>
                  <a:lnTo>
                    <a:pt x="25654" y="6477"/>
                  </a:lnTo>
                  <a:lnTo>
                    <a:pt x="88900" y="6477"/>
                  </a:lnTo>
                  <a:lnTo>
                    <a:pt x="88900" y="0"/>
                  </a:lnTo>
                  <a:lnTo>
                    <a:pt x="1651" y="0"/>
                  </a:lnTo>
                  <a:lnTo>
                    <a:pt x="1651" y="6477"/>
                  </a:lnTo>
                  <a:lnTo>
                    <a:pt x="18542" y="6477"/>
                  </a:lnTo>
                  <a:lnTo>
                    <a:pt x="18542" y="86995"/>
                  </a:lnTo>
                  <a:lnTo>
                    <a:pt x="0" y="86995"/>
                  </a:lnTo>
                  <a:lnTo>
                    <a:pt x="0" y="90805"/>
                  </a:lnTo>
                  <a:lnTo>
                    <a:pt x="0" y="92075"/>
                  </a:lnTo>
                  <a:lnTo>
                    <a:pt x="0" y="93345"/>
                  </a:lnTo>
                  <a:lnTo>
                    <a:pt x="79667" y="93345"/>
                  </a:lnTo>
                  <a:lnTo>
                    <a:pt x="79667" y="92075"/>
                  </a:lnTo>
                  <a:lnTo>
                    <a:pt x="92456" y="92075"/>
                  </a:lnTo>
                  <a:lnTo>
                    <a:pt x="92456" y="90805"/>
                  </a:lnTo>
                  <a:lnTo>
                    <a:pt x="97243" y="90805"/>
                  </a:lnTo>
                  <a:lnTo>
                    <a:pt x="97243" y="86995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58869" y="4459985"/>
              <a:ext cx="1365884" cy="55041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526788" y="4659502"/>
              <a:ext cx="164465" cy="149225"/>
            </a:xfrm>
            <a:custGeom>
              <a:avLst/>
              <a:gdLst/>
              <a:ahLst/>
              <a:cxnLst/>
              <a:rect l="l" t="t" r="r" b="b"/>
              <a:pathLst>
                <a:path w="164464" h="149225">
                  <a:moveTo>
                    <a:pt x="6985" y="0"/>
                  </a:moveTo>
                  <a:lnTo>
                    <a:pt x="0" y="0"/>
                  </a:lnTo>
                  <a:lnTo>
                    <a:pt x="0" y="149098"/>
                  </a:lnTo>
                  <a:lnTo>
                    <a:pt x="6985" y="149098"/>
                  </a:lnTo>
                  <a:lnTo>
                    <a:pt x="6985" y="0"/>
                  </a:lnTo>
                  <a:close/>
                </a:path>
                <a:path w="164464" h="149225">
                  <a:moveTo>
                    <a:pt x="164465" y="120650"/>
                  </a:moveTo>
                  <a:lnTo>
                    <a:pt x="99314" y="120650"/>
                  </a:lnTo>
                  <a:lnTo>
                    <a:pt x="99314" y="89027"/>
                  </a:lnTo>
                  <a:lnTo>
                    <a:pt x="146177" y="89027"/>
                  </a:lnTo>
                  <a:lnTo>
                    <a:pt x="146177" y="82677"/>
                  </a:lnTo>
                  <a:lnTo>
                    <a:pt x="55118" y="82677"/>
                  </a:lnTo>
                  <a:lnTo>
                    <a:pt x="55118" y="53467"/>
                  </a:lnTo>
                  <a:lnTo>
                    <a:pt x="142875" y="53467"/>
                  </a:lnTo>
                  <a:lnTo>
                    <a:pt x="142875" y="47117"/>
                  </a:lnTo>
                  <a:lnTo>
                    <a:pt x="142875" y="17907"/>
                  </a:lnTo>
                  <a:lnTo>
                    <a:pt x="142875" y="11557"/>
                  </a:lnTo>
                  <a:lnTo>
                    <a:pt x="48133" y="11557"/>
                  </a:lnTo>
                  <a:lnTo>
                    <a:pt x="48133" y="17907"/>
                  </a:lnTo>
                  <a:lnTo>
                    <a:pt x="136144" y="17907"/>
                  </a:lnTo>
                  <a:lnTo>
                    <a:pt x="136144" y="47117"/>
                  </a:lnTo>
                  <a:lnTo>
                    <a:pt x="48387" y="47117"/>
                  </a:lnTo>
                  <a:lnTo>
                    <a:pt x="48387" y="53467"/>
                  </a:lnTo>
                  <a:lnTo>
                    <a:pt x="48387" y="82677"/>
                  </a:lnTo>
                  <a:lnTo>
                    <a:pt x="48387" y="89027"/>
                  </a:lnTo>
                  <a:lnTo>
                    <a:pt x="92202" y="89027"/>
                  </a:lnTo>
                  <a:lnTo>
                    <a:pt x="92202" y="120650"/>
                  </a:lnTo>
                  <a:lnTo>
                    <a:pt x="27178" y="120650"/>
                  </a:lnTo>
                  <a:lnTo>
                    <a:pt x="27178" y="126873"/>
                  </a:lnTo>
                  <a:lnTo>
                    <a:pt x="164465" y="126873"/>
                  </a:lnTo>
                  <a:lnTo>
                    <a:pt x="164465" y="12065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5576824" y="4868290"/>
            <a:ext cx="12065" cy="125095"/>
          </a:xfrm>
          <a:custGeom>
            <a:avLst/>
            <a:gdLst/>
            <a:ahLst/>
            <a:cxnLst/>
            <a:rect l="l" t="t" r="r" b="b"/>
            <a:pathLst>
              <a:path w="12064" h="125095">
                <a:moveTo>
                  <a:pt x="10033" y="0"/>
                </a:moveTo>
                <a:lnTo>
                  <a:pt x="1524" y="0"/>
                </a:lnTo>
                <a:lnTo>
                  <a:pt x="1905" y="92837"/>
                </a:lnTo>
                <a:lnTo>
                  <a:pt x="9525" y="92837"/>
                </a:lnTo>
                <a:lnTo>
                  <a:pt x="10033" y="0"/>
                </a:lnTo>
                <a:close/>
              </a:path>
              <a:path w="12064" h="125095">
                <a:moveTo>
                  <a:pt x="11557" y="111125"/>
                </a:moveTo>
                <a:lnTo>
                  <a:pt x="0" y="111125"/>
                </a:lnTo>
                <a:lnTo>
                  <a:pt x="0" y="124968"/>
                </a:lnTo>
                <a:lnTo>
                  <a:pt x="11557" y="124968"/>
                </a:lnTo>
                <a:lnTo>
                  <a:pt x="11557" y="11112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object 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37380" y="5255259"/>
            <a:ext cx="185520" cy="154051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4171442" y="5259070"/>
            <a:ext cx="137795" cy="144780"/>
          </a:xfrm>
          <a:custGeom>
            <a:avLst/>
            <a:gdLst/>
            <a:ahLst/>
            <a:cxnLst/>
            <a:rect l="l" t="t" r="r" b="b"/>
            <a:pathLst>
              <a:path w="137795" h="144779">
                <a:moveTo>
                  <a:pt x="116078" y="0"/>
                </a:moveTo>
                <a:lnTo>
                  <a:pt x="21209" y="0"/>
                </a:lnTo>
                <a:lnTo>
                  <a:pt x="21209" y="6350"/>
                </a:lnTo>
                <a:lnTo>
                  <a:pt x="21209" y="36830"/>
                </a:lnTo>
                <a:lnTo>
                  <a:pt x="21209" y="41910"/>
                </a:lnTo>
                <a:lnTo>
                  <a:pt x="116078" y="41910"/>
                </a:lnTo>
                <a:lnTo>
                  <a:pt x="116078" y="36830"/>
                </a:lnTo>
                <a:lnTo>
                  <a:pt x="28194" y="36830"/>
                </a:lnTo>
                <a:lnTo>
                  <a:pt x="28194" y="6350"/>
                </a:lnTo>
                <a:lnTo>
                  <a:pt x="109093" y="6350"/>
                </a:lnTo>
                <a:lnTo>
                  <a:pt x="109093" y="36195"/>
                </a:lnTo>
                <a:lnTo>
                  <a:pt x="116078" y="36195"/>
                </a:lnTo>
                <a:lnTo>
                  <a:pt x="116078" y="6350"/>
                </a:lnTo>
                <a:lnTo>
                  <a:pt x="116078" y="5715"/>
                </a:lnTo>
                <a:lnTo>
                  <a:pt x="116078" y="0"/>
                </a:lnTo>
                <a:close/>
              </a:path>
              <a:path w="137795" h="144779">
                <a:moveTo>
                  <a:pt x="120650" y="138430"/>
                </a:moveTo>
                <a:lnTo>
                  <a:pt x="28194" y="138430"/>
                </a:lnTo>
                <a:lnTo>
                  <a:pt x="28194" y="118110"/>
                </a:lnTo>
                <a:lnTo>
                  <a:pt x="116205" y="118110"/>
                </a:lnTo>
                <a:lnTo>
                  <a:pt x="116205" y="111760"/>
                </a:lnTo>
                <a:lnTo>
                  <a:pt x="116205" y="91440"/>
                </a:lnTo>
                <a:lnTo>
                  <a:pt x="116205" y="86360"/>
                </a:lnTo>
                <a:lnTo>
                  <a:pt x="20447" y="86360"/>
                </a:lnTo>
                <a:lnTo>
                  <a:pt x="20447" y="91440"/>
                </a:lnTo>
                <a:lnTo>
                  <a:pt x="109347" y="91440"/>
                </a:lnTo>
                <a:lnTo>
                  <a:pt x="109347" y="111760"/>
                </a:lnTo>
                <a:lnTo>
                  <a:pt x="21209" y="111760"/>
                </a:lnTo>
                <a:lnTo>
                  <a:pt x="21209" y="118110"/>
                </a:lnTo>
                <a:lnTo>
                  <a:pt x="21209" y="138430"/>
                </a:lnTo>
                <a:lnTo>
                  <a:pt x="21209" y="144780"/>
                </a:lnTo>
                <a:lnTo>
                  <a:pt x="120650" y="144780"/>
                </a:lnTo>
                <a:lnTo>
                  <a:pt x="120650" y="138430"/>
                </a:lnTo>
                <a:close/>
              </a:path>
              <a:path w="137795" h="144779">
                <a:moveTo>
                  <a:pt x="137287" y="59563"/>
                </a:moveTo>
                <a:lnTo>
                  <a:pt x="0" y="59563"/>
                </a:lnTo>
                <a:lnTo>
                  <a:pt x="0" y="65532"/>
                </a:lnTo>
                <a:lnTo>
                  <a:pt x="65151" y="65532"/>
                </a:lnTo>
                <a:lnTo>
                  <a:pt x="65151" y="85725"/>
                </a:lnTo>
                <a:lnTo>
                  <a:pt x="72136" y="85725"/>
                </a:lnTo>
                <a:lnTo>
                  <a:pt x="72136" y="65532"/>
                </a:lnTo>
                <a:lnTo>
                  <a:pt x="137287" y="65532"/>
                </a:lnTo>
                <a:lnTo>
                  <a:pt x="137287" y="59563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object 4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09034" y="2384425"/>
            <a:ext cx="1323466" cy="1308481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4388358" y="5253863"/>
            <a:ext cx="405765" cy="149225"/>
          </a:xfrm>
          <a:custGeom>
            <a:avLst/>
            <a:gdLst/>
            <a:ahLst/>
            <a:cxnLst/>
            <a:rect l="l" t="t" r="r" b="b"/>
            <a:pathLst>
              <a:path w="405764" h="149225">
                <a:moveTo>
                  <a:pt x="179704" y="85978"/>
                </a:moveTo>
                <a:lnTo>
                  <a:pt x="172592" y="85978"/>
                </a:lnTo>
                <a:lnTo>
                  <a:pt x="172592" y="148844"/>
                </a:lnTo>
                <a:lnTo>
                  <a:pt x="261619" y="148844"/>
                </a:lnTo>
                <a:lnTo>
                  <a:pt x="261619" y="142367"/>
                </a:lnTo>
                <a:lnTo>
                  <a:pt x="179704" y="142367"/>
                </a:lnTo>
                <a:lnTo>
                  <a:pt x="179704" y="115189"/>
                </a:lnTo>
                <a:lnTo>
                  <a:pt x="261619" y="115189"/>
                </a:lnTo>
                <a:lnTo>
                  <a:pt x="261619" y="108839"/>
                </a:lnTo>
                <a:lnTo>
                  <a:pt x="179704" y="108839"/>
                </a:lnTo>
                <a:lnTo>
                  <a:pt x="179704" y="85978"/>
                </a:lnTo>
                <a:close/>
              </a:path>
              <a:path w="405764" h="149225">
                <a:moveTo>
                  <a:pt x="261619" y="115189"/>
                </a:moveTo>
                <a:lnTo>
                  <a:pt x="254507" y="115189"/>
                </a:lnTo>
                <a:lnTo>
                  <a:pt x="254507" y="142367"/>
                </a:lnTo>
                <a:lnTo>
                  <a:pt x="261619" y="142367"/>
                </a:lnTo>
                <a:lnTo>
                  <a:pt x="261619" y="115189"/>
                </a:lnTo>
                <a:close/>
              </a:path>
              <a:path w="405764" h="149225">
                <a:moveTo>
                  <a:pt x="261619" y="85978"/>
                </a:moveTo>
                <a:lnTo>
                  <a:pt x="254507" y="85978"/>
                </a:lnTo>
                <a:lnTo>
                  <a:pt x="254507" y="108839"/>
                </a:lnTo>
                <a:lnTo>
                  <a:pt x="261619" y="108839"/>
                </a:lnTo>
                <a:lnTo>
                  <a:pt x="261619" y="85978"/>
                </a:lnTo>
                <a:close/>
              </a:path>
              <a:path w="405764" h="149225">
                <a:moveTo>
                  <a:pt x="116331" y="142240"/>
                </a:moveTo>
                <a:lnTo>
                  <a:pt x="17525" y="142240"/>
                </a:lnTo>
                <a:lnTo>
                  <a:pt x="17525" y="148717"/>
                </a:lnTo>
                <a:lnTo>
                  <a:pt x="116331" y="148717"/>
                </a:lnTo>
                <a:lnTo>
                  <a:pt x="116331" y="142240"/>
                </a:lnTo>
                <a:close/>
              </a:path>
              <a:path w="405764" h="149225">
                <a:moveTo>
                  <a:pt x="46481" y="98933"/>
                </a:moveTo>
                <a:lnTo>
                  <a:pt x="39369" y="98933"/>
                </a:lnTo>
                <a:lnTo>
                  <a:pt x="39369" y="142240"/>
                </a:lnTo>
                <a:lnTo>
                  <a:pt x="46481" y="142240"/>
                </a:lnTo>
                <a:lnTo>
                  <a:pt x="46481" y="98933"/>
                </a:lnTo>
                <a:close/>
              </a:path>
              <a:path w="405764" h="149225">
                <a:moveTo>
                  <a:pt x="94868" y="98933"/>
                </a:moveTo>
                <a:lnTo>
                  <a:pt x="87756" y="98933"/>
                </a:lnTo>
                <a:lnTo>
                  <a:pt x="87756" y="142240"/>
                </a:lnTo>
                <a:lnTo>
                  <a:pt x="94868" y="142240"/>
                </a:lnTo>
                <a:lnTo>
                  <a:pt x="94868" y="98933"/>
                </a:lnTo>
                <a:close/>
              </a:path>
              <a:path w="405764" h="149225">
                <a:moveTo>
                  <a:pt x="115696" y="92583"/>
                </a:moveTo>
                <a:lnTo>
                  <a:pt x="17906" y="92583"/>
                </a:lnTo>
                <a:lnTo>
                  <a:pt x="17906" y="98933"/>
                </a:lnTo>
                <a:lnTo>
                  <a:pt x="115696" y="98933"/>
                </a:lnTo>
                <a:lnTo>
                  <a:pt x="115696" y="92583"/>
                </a:lnTo>
                <a:close/>
              </a:path>
              <a:path w="405764" h="149225">
                <a:moveTo>
                  <a:pt x="40131" y="5842"/>
                </a:moveTo>
                <a:lnTo>
                  <a:pt x="30733" y="5842"/>
                </a:lnTo>
                <a:lnTo>
                  <a:pt x="26162" y="6477"/>
                </a:lnTo>
                <a:lnTo>
                  <a:pt x="21970" y="8000"/>
                </a:lnTo>
                <a:lnTo>
                  <a:pt x="17652" y="9525"/>
                </a:lnTo>
                <a:lnTo>
                  <a:pt x="13842" y="11556"/>
                </a:lnTo>
                <a:lnTo>
                  <a:pt x="10667" y="14224"/>
                </a:lnTo>
                <a:lnTo>
                  <a:pt x="7365" y="16764"/>
                </a:lnTo>
                <a:lnTo>
                  <a:pt x="4825" y="19939"/>
                </a:lnTo>
                <a:lnTo>
                  <a:pt x="2920" y="23621"/>
                </a:lnTo>
                <a:lnTo>
                  <a:pt x="1015" y="27178"/>
                </a:lnTo>
                <a:lnTo>
                  <a:pt x="0" y="31242"/>
                </a:lnTo>
                <a:lnTo>
                  <a:pt x="0" y="49021"/>
                </a:lnTo>
                <a:lnTo>
                  <a:pt x="1015" y="53086"/>
                </a:lnTo>
                <a:lnTo>
                  <a:pt x="4825" y="60452"/>
                </a:lnTo>
                <a:lnTo>
                  <a:pt x="7365" y="63500"/>
                </a:lnTo>
                <a:lnTo>
                  <a:pt x="10667" y="66167"/>
                </a:lnTo>
                <a:lnTo>
                  <a:pt x="13842" y="68834"/>
                </a:lnTo>
                <a:lnTo>
                  <a:pt x="17652" y="70865"/>
                </a:lnTo>
                <a:lnTo>
                  <a:pt x="26162" y="73659"/>
                </a:lnTo>
                <a:lnTo>
                  <a:pt x="30733" y="74422"/>
                </a:lnTo>
                <a:lnTo>
                  <a:pt x="40131" y="74422"/>
                </a:lnTo>
                <a:lnTo>
                  <a:pt x="58153" y="67690"/>
                </a:lnTo>
                <a:lnTo>
                  <a:pt x="31241" y="67690"/>
                </a:lnTo>
                <a:lnTo>
                  <a:pt x="27431" y="67056"/>
                </a:lnTo>
                <a:lnTo>
                  <a:pt x="24002" y="65912"/>
                </a:lnTo>
                <a:lnTo>
                  <a:pt x="20446" y="64643"/>
                </a:lnTo>
                <a:lnTo>
                  <a:pt x="17525" y="62992"/>
                </a:lnTo>
                <a:lnTo>
                  <a:pt x="15112" y="60833"/>
                </a:lnTo>
                <a:lnTo>
                  <a:pt x="12572" y="58674"/>
                </a:lnTo>
                <a:lnTo>
                  <a:pt x="10667" y="56134"/>
                </a:lnTo>
                <a:lnTo>
                  <a:pt x="9201" y="53086"/>
                </a:lnTo>
                <a:lnTo>
                  <a:pt x="7746" y="50418"/>
                </a:lnTo>
                <a:lnTo>
                  <a:pt x="7112" y="47117"/>
                </a:lnTo>
                <a:lnTo>
                  <a:pt x="7112" y="33020"/>
                </a:lnTo>
                <a:lnTo>
                  <a:pt x="7746" y="29845"/>
                </a:lnTo>
                <a:lnTo>
                  <a:pt x="9270" y="26924"/>
                </a:lnTo>
                <a:lnTo>
                  <a:pt x="10667" y="24003"/>
                </a:lnTo>
                <a:lnTo>
                  <a:pt x="12572" y="21462"/>
                </a:lnTo>
                <a:lnTo>
                  <a:pt x="17525" y="17271"/>
                </a:lnTo>
                <a:lnTo>
                  <a:pt x="20446" y="15493"/>
                </a:lnTo>
                <a:lnTo>
                  <a:pt x="24002" y="14350"/>
                </a:lnTo>
                <a:lnTo>
                  <a:pt x="27431" y="13081"/>
                </a:lnTo>
                <a:lnTo>
                  <a:pt x="31241" y="12573"/>
                </a:lnTo>
                <a:lnTo>
                  <a:pt x="58159" y="12573"/>
                </a:lnTo>
                <a:lnTo>
                  <a:pt x="56895" y="11556"/>
                </a:lnTo>
                <a:lnTo>
                  <a:pt x="53212" y="9525"/>
                </a:lnTo>
                <a:lnTo>
                  <a:pt x="44576" y="6477"/>
                </a:lnTo>
                <a:lnTo>
                  <a:pt x="40131" y="5842"/>
                </a:lnTo>
                <a:close/>
              </a:path>
              <a:path w="405764" h="149225">
                <a:moveTo>
                  <a:pt x="58159" y="12573"/>
                </a:moveTo>
                <a:lnTo>
                  <a:pt x="39496" y="12573"/>
                </a:lnTo>
                <a:lnTo>
                  <a:pt x="43306" y="13081"/>
                </a:lnTo>
                <a:lnTo>
                  <a:pt x="46736" y="14350"/>
                </a:lnTo>
                <a:lnTo>
                  <a:pt x="63753" y="33020"/>
                </a:lnTo>
                <a:lnTo>
                  <a:pt x="63753" y="47117"/>
                </a:lnTo>
                <a:lnTo>
                  <a:pt x="62991" y="50418"/>
                </a:lnTo>
                <a:lnTo>
                  <a:pt x="61594" y="53212"/>
                </a:lnTo>
                <a:lnTo>
                  <a:pt x="60197" y="56134"/>
                </a:lnTo>
                <a:lnTo>
                  <a:pt x="39496" y="67690"/>
                </a:lnTo>
                <a:lnTo>
                  <a:pt x="58153" y="67690"/>
                </a:lnTo>
                <a:lnTo>
                  <a:pt x="60197" y="66040"/>
                </a:lnTo>
                <a:lnTo>
                  <a:pt x="63372" y="63373"/>
                </a:lnTo>
                <a:lnTo>
                  <a:pt x="66039" y="60325"/>
                </a:lnTo>
                <a:lnTo>
                  <a:pt x="67944" y="56642"/>
                </a:lnTo>
                <a:lnTo>
                  <a:pt x="69850" y="53086"/>
                </a:lnTo>
                <a:lnTo>
                  <a:pt x="70738" y="49021"/>
                </a:lnTo>
                <a:lnTo>
                  <a:pt x="70738" y="31242"/>
                </a:lnTo>
                <a:lnTo>
                  <a:pt x="69850" y="27178"/>
                </a:lnTo>
                <a:lnTo>
                  <a:pt x="67944" y="23621"/>
                </a:lnTo>
                <a:lnTo>
                  <a:pt x="66039" y="19939"/>
                </a:lnTo>
                <a:lnTo>
                  <a:pt x="63372" y="16764"/>
                </a:lnTo>
                <a:lnTo>
                  <a:pt x="58159" y="12573"/>
                </a:lnTo>
                <a:close/>
              </a:path>
              <a:path w="405764" h="149225">
                <a:moveTo>
                  <a:pt x="333120" y="10921"/>
                </a:moveTo>
                <a:lnTo>
                  <a:pt x="325754" y="10921"/>
                </a:lnTo>
                <a:lnTo>
                  <a:pt x="325627" y="52578"/>
                </a:lnTo>
                <a:lnTo>
                  <a:pt x="325374" y="55118"/>
                </a:lnTo>
                <a:lnTo>
                  <a:pt x="325246" y="57784"/>
                </a:lnTo>
                <a:lnTo>
                  <a:pt x="324738" y="60325"/>
                </a:lnTo>
                <a:lnTo>
                  <a:pt x="323976" y="62611"/>
                </a:lnTo>
                <a:lnTo>
                  <a:pt x="323341" y="64896"/>
                </a:lnTo>
                <a:lnTo>
                  <a:pt x="322199" y="67183"/>
                </a:lnTo>
                <a:lnTo>
                  <a:pt x="320590" y="69468"/>
                </a:lnTo>
                <a:lnTo>
                  <a:pt x="319150" y="71628"/>
                </a:lnTo>
                <a:lnTo>
                  <a:pt x="301116" y="91312"/>
                </a:lnTo>
                <a:lnTo>
                  <a:pt x="296417" y="96012"/>
                </a:lnTo>
                <a:lnTo>
                  <a:pt x="285114" y="106045"/>
                </a:lnTo>
                <a:lnTo>
                  <a:pt x="289813" y="111125"/>
                </a:lnTo>
                <a:lnTo>
                  <a:pt x="292353" y="108965"/>
                </a:lnTo>
                <a:lnTo>
                  <a:pt x="297561" y="104267"/>
                </a:lnTo>
                <a:lnTo>
                  <a:pt x="300100" y="101853"/>
                </a:lnTo>
                <a:lnTo>
                  <a:pt x="309244" y="92709"/>
                </a:lnTo>
                <a:lnTo>
                  <a:pt x="311150" y="90678"/>
                </a:lnTo>
                <a:lnTo>
                  <a:pt x="314705" y="87122"/>
                </a:lnTo>
                <a:lnTo>
                  <a:pt x="315849" y="85725"/>
                </a:lnTo>
                <a:lnTo>
                  <a:pt x="317118" y="84455"/>
                </a:lnTo>
                <a:lnTo>
                  <a:pt x="318388" y="82931"/>
                </a:lnTo>
                <a:lnTo>
                  <a:pt x="329691" y="66675"/>
                </a:lnTo>
                <a:lnTo>
                  <a:pt x="337303" y="66675"/>
                </a:lnTo>
                <a:lnTo>
                  <a:pt x="333247" y="52324"/>
                </a:lnTo>
                <a:lnTo>
                  <a:pt x="333120" y="10921"/>
                </a:lnTo>
                <a:close/>
              </a:path>
              <a:path w="405764" h="149225">
                <a:moveTo>
                  <a:pt x="337303" y="66675"/>
                </a:moveTo>
                <a:lnTo>
                  <a:pt x="329818" y="66675"/>
                </a:lnTo>
                <a:lnTo>
                  <a:pt x="330200" y="67945"/>
                </a:lnTo>
                <a:lnTo>
                  <a:pt x="330707" y="69215"/>
                </a:lnTo>
                <a:lnTo>
                  <a:pt x="331596" y="70484"/>
                </a:lnTo>
                <a:lnTo>
                  <a:pt x="332358" y="71755"/>
                </a:lnTo>
                <a:lnTo>
                  <a:pt x="333375" y="73152"/>
                </a:lnTo>
                <a:lnTo>
                  <a:pt x="334517" y="74549"/>
                </a:lnTo>
                <a:lnTo>
                  <a:pt x="337057" y="77343"/>
                </a:lnTo>
                <a:lnTo>
                  <a:pt x="340613" y="80899"/>
                </a:lnTo>
                <a:lnTo>
                  <a:pt x="341502" y="82042"/>
                </a:lnTo>
                <a:lnTo>
                  <a:pt x="349503" y="90043"/>
                </a:lnTo>
                <a:lnTo>
                  <a:pt x="354075" y="94487"/>
                </a:lnTo>
                <a:lnTo>
                  <a:pt x="358647" y="99059"/>
                </a:lnTo>
                <a:lnTo>
                  <a:pt x="363474" y="103505"/>
                </a:lnTo>
                <a:lnTo>
                  <a:pt x="368426" y="107950"/>
                </a:lnTo>
                <a:lnTo>
                  <a:pt x="373125" y="103250"/>
                </a:lnTo>
                <a:lnTo>
                  <a:pt x="362203" y="93090"/>
                </a:lnTo>
                <a:lnTo>
                  <a:pt x="352297" y="83439"/>
                </a:lnTo>
                <a:lnTo>
                  <a:pt x="347852" y="78867"/>
                </a:lnTo>
                <a:lnTo>
                  <a:pt x="341502" y="72136"/>
                </a:lnTo>
                <a:lnTo>
                  <a:pt x="339725" y="69977"/>
                </a:lnTo>
                <a:lnTo>
                  <a:pt x="337303" y="66675"/>
                </a:lnTo>
                <a:close/>
              </a:path>
              <a:path w="405764" h="149225">
                <a:moveTo>
                  <a:pt x="189229" y="15621"/>
                </a:moveTo>
                <a:lnTo>
                  <a:pt x="182117" y="15621"/>
                </a:lnTo>
                <a:lnTo>
                  <a:pt x="181990" y="38100"/>
                </a:lnTo>
                <a:lnTo>
                  <a:pt x="181609" y="40131"/>
                </a:lnTo>
                <a:lnTo>
                  <a:pt x="180847" y="42164"/>
                </a:lnTo>
                <a:lnTo>
                  <a:pt x="180212" y="44196"/>
                </a:lnTo>
                <a:lnTo>
                  <a:pt x="178942" y="46228"/>
                </a:lnTo>
                <a:lnTo>
                  <a:pt x="148589" y="71247"/>
                </a:lnTo>
                <a:lnTo>
                  <a:pt x="143001" y="74930"/>
                </a:lnTo>
                <a:lnTo>
                  <a:pt x="146938" y="80137"/>
                </a:lnTo>
                <a:lnTo>
                  <a:pt x="156844" y="73278"/>
                </a:lnTo>
                <a:lnTo>
                  <a:pt x="167893" y="65150"/>
                </a:lnTo>
                <a:lnTo>
                  <a:pt x="171068" y="62611"/>
                </a:lnTo>
                <a:lnTo>
                  <a:pt x="175259" y="59309"/>
                </a:lnTo>
                <a:lnTo>
                  <a:pt x="186054" y="47117"/>
                </a:lnTo>
                <a:lnTo>
                  <a:pt x="193725" y="47117"/>
                </a:lnTo>
                <a:lnTo>
                  <a:pt x="189356" y="35687"/>
                </a:lnTo>
                <a:lnTo>
                  <a:pt x="189229" y="15621"/>
                </a:lnTo>
                <a:close/>
              </a:path>
              <a:path w="405764" h="149225">
                <a:moveTo>
                  <a:pt x="193725" y="47117"/>
                </a:moveTo>
                <a:lnTo>
                  <a:pt x="186181" y="47117"/>
                </a:lnTo>
                <a:lnTo>
                  <a:pt x="186816" y="48640"/>
                </a:lnTo>
                <a:lnTo>
                  <a:pt x="200913" y="61214"/>
                </a:lnTo>
                <a:lnTo>
                  <a:pt x="204088" y="63500"/>
                </a:lnTo>
                <a:lnTo>
                  <a:pt x="207390" y="65912"/>
                </a:lnTo>
                <a:lnTo>
                  <a:pt x="210819" y="68199"/>
                </a:lnTo>
                <a:lnTo>
                  <a:pt x="214121" y="70484"/>
                </a:lnTo>
                <a:lnTo>
                  <a:pt x="222122" y="75565"/>
                </a:lnTo>
                <a:lnTo>
                  <a:pt x="225932" y="70612"/>
                </a:lnTo>
                <a:lnTo>
                  <a:pt x="216662" y="64643"/>
                </a:lnTo>
                <a:lnTo>
                  <a:pt x="213105" y="62230"/>
                </a:lnTo>
                <a:lnTo>
                  <a:pt x="209422" y="59817"/>
                </a:lnTo>
                <a:lnTo>
                  <a:pt x="198627" y="51943"/>
                </a:lnTo>
                <a:lnTo>
                  <a:pt x="196214" y="49784"/>
                </a:lnTo>
                <a:lnTo>
                  <a:pt x="193725" y="47117"/>
                </a:lnTo>
                <a:close/>
              </a:path>
              <a:path w="405764" h="149225">
                <a:moveTo>
                  <a:pt x="261619" y="0"/>
                </a:moveTo>
                <a:lnTo>
                  <a:pt x="254507" y="0"/>
                </a:lnTo>
                <a:lnTo>
                  <a:pt x="254507" y="36703"/>
                </a:lnTo>
                <a:lnTo>
                  <a:pt x="219837" y="36703"/>
                </a:lnTo>
                <a:lnTo>
                  <a:pt x="219837" y="43306"/>
                </a:lnTo>
                <a:lnTo>
                  <a:pt x="254507" y="43306"/>
                </a:lnTo>
                <a:lnTo>
                  <a:pt x="254507" y="75565"/>
                </a:lnTo>
                <a:lnTo>
                  <a:pt x="261619" y="75565"/>
                </a:lnTo>
                <a:lnTo>
                  <a:pt x="261619" y="0"/>
                </a:lnTo>
                <a:close/>
              </a:path>
              <a:path w="405764" h="149225">
                <a:moveTo>
                  <a:pt x="223774" y="9271"/>
                </a:moveTo>
                <a:lnTo>
                  <a:pt x="146430" y="9271"/>
                </a:lnTo>
                <a:lnTo>
                  <a:pt x="146430" y="15621"/>
                </a:lnTo>
                <a:lnTo>
                  <a:pt x="223774" y="15621"/>
                </a:lnTo>
                <a:lnTo>
                  <a:pt x="223774" y="9271"/>
                </a:lnTo>
                <a:close/>
              </a:path>
              <a:path w="405764" h="149225">
                <a:moveTo>
                  <a:pt x="405383" y="0"/>
                </a:moveTo>
                <a:lnTo>
                  <a:pt x="398271" y="0"/>
                </a:lnTo>
                <a:lnTo>
                  <a:pt x="398271" y="149098"/>
                </a:lnTo>
                <a:lnTo>
                  <a:pt x="405383" y="149098"/>
                </a:lnTo>
                <a:lnTo>
                  <a:pt x="405383" y="0"/>
                </a:lnTo>
                <a:close/>
              </a:path>
              <a:path w="405764" h="149225">
                <a:moveTo>
                  <a:pt x="111505" y="0"/>
                </a:moveTo>
                <a:lnTo>
                  <a:pt x="104393" y="0"/>
                </a:lnTo>
                <a:lnTo>
                  <a:pt x="104393" y="82168"/>
                </a:lnTo>
                <a:lnTo>
                  <a:pt x="111505" y="82168"/>
                </a:lnTo>
                <a:lnTo>
                  <a:pt x="111505" y="43306"/>
                </a:lnTo>
                <a:lnTo>
                  <a:pt x="136016" y="43306"/>
                </a:lnTo>
                <a:lnTo>
                  <a:pt x="136016" y="36703"/>
                </a:lnTo>
                <a:lnTo>
                  <a:pt x="111505" y="36703"/>
                </a:lnTo>
                <a:lnTo>
                  <a:pt x="111505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3784346" y="4203331"/>
            <a:ext cx="2133600" cy="1440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300">
              <a:latin typeface="Times New Roman"/>
              <a:cs typeface="Times New Roman"/>
            </a:endParaRPr>
          </a:p>
          <a:p>
            <a:pPr marL="524510">
              <a:lnSpc>
                <a:spcPct val="100000"/>
              </a:lnSpc>
              <a:tabLst>
                <a:tab pos="1025525" algn="l"/>
              </a:tabLst>
            </a:pPr>
            <a:r>
              <a:rPr sz="1300" spc="55" dirty="0">
                <a:solidFill>
                  <a:srgbClr val="585858"/>
                </a:solidFill>
                <a:latin typeface="BM EULJIRO TTF"/>
                <a:cs typeface="BM EULJIRO TTF"/>
              </a:rPr>
              <a:t>·</a:t>
            </a:r>
            <a:r>
              <a:rPr sz="1300" dirty="0">
                <a:solidFill>
                  <a:srgbClr val="585858"/>
                </a:solidFill>
                <a:latin typeface="BM EULJIRO TTF"/>
                <a:cs typeface="BM EULJIRO TTF"/>
              </a:rPr>
              <a:t>	</a:t>
            </a:r>
            <a:r>
              <a:rPr sz="1300" spc="55" dirty="0">
                <a:solidFill>
                  <a:srgbClr val="585858"/>
                </a:solidFill>
                <a:latin typeface="BM EULJIRO TTF"/>
                <a:cs typeface="BM EULJIRO TTF"/>
              </a:rPr>
              <a:t>·</a:t>
            </a:r>
            <a:endParaRPr sz="1300">
              <a:latin typeface="BM EULJIRO TTF"/>
              <a:cs typeface="BM EULJIRO TTF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886197" y="5253863"/>
            <a:ext cx="428625" cy="149860"/>
          </a:xfrm>
          <a:custGeom>
            <a:avLst/>
            <a:gdLst/>
            <a:ahLst/>
            <a:cxnLst/>
            <a:rect l="l" t="t" r="r" b="b"/>
            <a:pathLst>
              <a:path w="428625" h="149860">
                <a:moveTo>
                  <a:pt x="336676" y="92328"/>
                </a:moveTo>
                <a:lnTo>
                  <a:pt x="329818" y="92328"/>
                </a:lnTo>
                <a:lnTo>
                  <a:pt x="329818" y="149098"/>
                </a:lnTo>
                <a:lnTo>
                  <a:pt x="336676" y="149098"/>
                </a:lnTo>
                <a:lnTo>
                  <a:pt x="336676" y="92328"/>
                </a:lnTo>
                <a:close/>
              </a:path>
              <a:path w="428625" h="149860">
                <a:moveTo>
                  <a:pt x="389636" y="92328"/>
                </a:moveTo>
                <a:lnTo>
                  <a:pt x="382777" y="92328"/>
                </a:lnTo>
                <a:lnTo>
                  <a:pt x="382777" y="149098"/>
                </a:lnTo>
                <a:lnTo>
                  <a:pt x="389636" y="149098"/>
                </a:lnTo>
                <a:lnTo>
                  <a:pt x="389636" y="92328"/>
                </a:lnTo>
                <a:close/>
              </a:path>
              <a:path w="428625" h="149860">
                <a:moveTo>
                  <a:pt x="428371" y="86106"/>
                </a:moveTo>
                <a:lnTo>
                  <a:pt x="291084" y="86106"/>
                </a:lnTo>
                <a:lnTo>
                  <a:pt x="291084" y="92328"/>
                </a:lnTo>
                <a:lnTo>
                  <a:pt x="428371" y="92328"/>
                </a:lnTo>
                <a:lnTo>
                  <a:pt x="428371" y="86106"/>
                </a:lnTo>
                <a:close/>
              </a:path>
              <a:path w="428625" h="149860">
                <a:moveTo>
                  <a:pt x="116204" y="90931"/>
                </a:moveTo>
                <a:lnTo>
                  <a:pt x="20447" y="90931"/>
                </a:lnTo>
                <a:lnTo>
                  <a:pt x="20447" y="97028"/>
                </a:lnTo>
                <a:lnTo>
                  <a:pt x="109347" y="97028"/>
                </a:lnTo>
                <a:lnTo>
                  <a:pt x="109347" y="117093"/>
                </a:lnTo>
                <a:lnTo>
                  <a:pt x="21209" y="117093"/>
                </a:lnTo>
                <a:lnTo>
                  <a:pt x="21209" y="149478"/>
                </a:lnTo>
                <a:lnTo>
                  <a:pt x="120650" y="149478"/>
                </a:lnTo>
                <a:lnTo>
                  <a:pt x="120650" y="143383"/>
                </a:lnTo>
                <a:lnTo>
                  <a:pt x="28193" y="143383"/>
                </a:lnTo>
                <a:lnTo>
                  <a:pt x="28193" y="122936"/>
                </a:lnTo>
                <a:lnTo>
                  <a:pt x="116204" y="122936"/>
                </a:lnTo>
                <a:lnTo>
                  <a:pt x="116204" y="90931"/>
                </a:lnTo>
                <a:close/>
              </a:path>
              <a:path w="428625" h="149860">
                <a:moveTo>
                  <a:pt x="72136" y="70739"/>
                </a:moveTo>
                <a:lnTo>
                  <a:pt x="65150" y="70739"/>
                </a:lnTo>
                <a:lnTo>
                  <a:pt x="65150" y="90931"/>
                </a:lnTo>
                <a:lnTo>
                  <a:pt x="72136" y="90931"/>
                </a:lnTo>
                <a:lnTo>
                  <a:pt x="72136" y="70739"/>
                </a:lnTo>
                <a:close/>
              </a:path>
              <a:path w="428625" h="149860">
                <a:moveTo>
                  <a:pt x="137287" y="64770"/>
                </a:moveTo>
                <a:lnTo>
                  <a:pt x="0" y="64770"/>
                </a:lnTo>
                <a:lnTo>
                  <a:pt x="0" y="70739"/>
                </a:lnTo>
                <a:lnTo>
                  <a:pt x="137287" y="70739"/>
                </a:lnTo>
                <a:lnTo>
                  <a:pt x="137287" y="64770"/>
                </a:lnTo>
                <a:close/>
              </a:path>
              <a:path w="428625" h="149860">
                <a:moveTo>
                  <a:pt x="226694" y="12192"/>
                </a:moveTo>
                <a:lnTo>
                  <a:pt x="156082" y="12192"/>
                </a:lnTo>
                <a:lnTo>
                  <a:pt x="156082" y="110362"/>
                </a:lnTo>
                <a:lnTo>
                  <a:pt x="193548" y="110362"/>
                </a:lnTo>
                <a:lnTo>
                  <a:pt x="196341" y="110236"/>
                </a:lnTo>
                <a:lnTo>
                  <a:pt x="207772" y="109855"/>
                </a:lnTo>
                <a:lnTo>
                  <a:pt x="212471" y="109600"/>
                </a:lnTo>
                <a:lnTo>
                  <a:pt x="217042" y="109474"/>
                </a:lnTo>
                <a:lnTo>
                  <a:pt x="221996" y="109093"/>
                </a:lnTo>
                <a:lnTo>
                  <a:pt x="232410" y="108077"/>
                </a:lnTo>
                <a:lnTo>
                  <a:pt x="237489" y="107442"/>
                </a:lnTo>
                <a:lnTo>
                  <a:pt x="242315" y="106553"/>
                </a:lnTo>
                <a:lnTo>
                  <a:pt x="241955" y="103250"/>
                </a:lnTo>
                <a:lnTo>
                  <a:pt x="163322" y="103250"/>
                </a:lnTo>
                <a:lnTo>
                  <a:pt x="163322" y="64262"/>
                </a:lnTo>
                <a:lnTo>
                  <a:pt x="223392" y="64262"/>
                </a:lnTo>
                <a:lnTo>
                  <a:pt x="223392" y="57277"/>
                </a:lnTo>
                <a:lnTo>
                  <a:pt x="163322" y="57277"/>
                </a:lnTo>
                <a:lnTo>
                  <a:pt x="163322" y="18923"/>
                </a:lnTo>
                <a:lnTo>
                  <a:pt x="226694" y="18923"/>
                </a:lnTo>
                <a:lnTo>
                  <a:pt x="226694" y="12192"/>
                </a:lnTo>
                <a:close/>
              </a:path>
              <a:path w="428625" h="149860">
                <a:moveTo>
                  <a:pt x="241553" y="99568"/>
                </a:moveTo>
                <a:lnTo>
                  <a:pt x="202311" y="103124"/>
                </a:lnTo>
                <a:lnTo>
                  <a:pt x="198754" y="103124"/>
                </a:lnTo>
                <a:lnTo>
                  <a:pt x="195834" y="103250"/>
                </a:lnTo>
                <a:lnTo>
                  <a:pt x="241955" y="103250"/>
                </a:lnTo>
                <a:lnTo>
                  <a:pt x="241553" y="99568"/>
                </a:lnTo>
                <a:close/>
              </a:path>
              <a:path w="428625" h="149860">
                <a:moveTo>
                  <a:pt x="116077" y="4825"/>
                </a:moveTo>
                <a:lnTo>
                  <a:pt x="21209" y="4825"/>
                </a:lnTo>
                <a:lnTo>
                  <a:pt x="21209" y="47371"/>
                </a:lnTo>
                <a:lnTo>
                  <a:pt x="116077" y="47371"/>
                </a:lnTo>
                <a:lnTo>
                  <a:pt x="116077" y="41402"/>
                </a:lnTo>
                <a:lnTo>
                  <a:pt x="28193" y="41402"/>
                </a:lnTo>
                <a:lnTo>
                  <a:pt x="28193" y="10921"/>
                </a:lnTo>
                <a:lnTo>
                  <a:pt x="116077" y="10921"/>
                </a:lnTo>
                <a:lnTo>
                  <a:pt x="116077" y="4825"/>
                </a:lnTo>
                <a:close/>
              </a:path>
              <a:path w="428625" h="149860">
                <a:moveTo>
                  <a:pt x="116077" y="10921"/>
                </a:moveTo>
                <a:lnTo>
                  <a:pt x="109092" y="10921"/>
                </a:lnTo>
                <a:lnTo>
                  <a:pt x="109092" y="41402"/>
                </a:lnTo>
                <a:lnTo>
                  <a:pt x="116077" y="41402"/>
                </a:lnTo>
                <a:lnTo>
                  <a:pt x="116077" y="10921"/>
                </a:lnTo>
                <a:close/>
              </a:path>
              <a:path w="428625" h="149860">
                <a:moveTo>
                  <a:pt x="363347" y="5334"/>
                </a:moveTo>
                <a:lnTo>
                  <a:pt x="356107" y="5334"/>
                </a:lnTo>
                <a:lnTo>
                  <a:pt x="356107" y="26543"/>
                </a:lnTo>
                <a:lnTo>
                  <a:pt x="355600" y="29590"/>
                </a:lnTo>
                <a:lnTo>
                  <a:pt x="323341" y="53212"/>
                </a:lnTo>
                <a:lnTo>
                  <a:pt x="321055" y="54356"/>
                </a:lnTo>
                <a:lnTo>
                  <a:pt x="318769" y="55245"/>
                </a:lnTo>
                <a:lnTo>
                  <a:pt x="316484" y="56261"/>
                </a:lnTo>
                <a:lnTo>
                  <a:pt x="314071" y="57150"/>
                </a:lnTo>
                <a:lnTo>
                  <a:pt x="311785" y="58039"/>
                </a:lnTo>
                <a:lnTo>
                  <a:pt x="309372" y="59055"/>
                </a:lnTo>
                <a:lnTo>
                  <a:pt x="307086" y="59943"/>
                </a:lnTo>
                <a:lnTo>
                  <a:pt x="302005" y="61975"/>
                </a:lnTo>
                <a:lnTo>
                  <a:pt x="304800" y="67564"/>
                </a:lnTo>
                <a:lnTo>
                  <a:pt x="310134" y="65278"/>
                </a:lnTo>
                <a:lnTo>
                  <a:pt x="319404" y="61595"/>
                </a:lnTo>
                <a:lnTo>
                  <a:pt x="354964" y="43434"/>
                </a:lnTo>
                <a:lnTo>
                  <a:pt x="359663" y="36703"/>
                </a:lnTo>
                <a:lnTo>
                  <a:pt x="367538" y="36703"/>
                </a:lnTo>
                <a:lnTo>
                  <a:pt x="365887" y="34543"/>
                </a:lnTo>
                <a:lnTo>
                  <a:pt x="364871" y="32003"/>
                </a:lnTo>
                <a:lnTo>
                  <a:pt x="363854" y="29590"/>
                </a:lnTo>
                <a:lnTo>
                  <a:pt x="363347" y="26543"/>
                </a:lnTo>
                <a:lnTo>
                  <a:pt x="363347" y="5334"/>
                </a:lnTo>
                <a:close/>
              </a:path>
              <a:path w="428625" h="149860">
                <a:moveTo>
                  <a:pt x="367538" y="36703"/>
                </a:moveTo>
                <a:lnTo>
                  <a:pt x="359663" y="36703"/>
                </a:lnTo>
                <a:lnTo>
                  <a:pt x="361314" y="40259"/>
                </a:lnTo>
                <a:lnTo>
                  <a:pt x="395604" y="59817"/>
                </a:lnTo>
                <a:lnTo>
                  <a:pt x="400050" y="61595"/>
                </a:lnTo>
                <a:lnTo>
                  <a:pt x="404367" y="63373"/>
                </a:lnTo>
                <a:lnTo>
                  <a:pt x="409321" y="65278"/>
                </a:lnTo>
                <a:lnTo>
                  <a:pt x="414654" y="67564"/>
                </a:lnTo>
                <a:lnTo>
                  <a:pt x="417449" y="61975"/>
                </a:lnTo>
                <a:lnTo>
                  <a:pt x="412368" y="59943"/>
                </a:lnTo>
                <a:lnTo>
                  <a:pt x="409955" y="59055"/>
                </a:lnTo>
                <a:lnTo>
                  <a:pt x="407669" y="58039"/>
                </a:lnTo>
                <a:lnTo>
                  <a:pt x="405256" y="57150"/>
                </a:lnTo>
                <a:lnTo>
                  <a:pt x="402971" y="56261"/>
                </a:lnTo>
                <a:lnTo>
                  <a:pt x="400685" y="55245"/>
                </a:lnTo>
                <a:lnTo>
                  <a:pt x="398399" y="54356"/>
                </a:lnTo>
                <a:lnTo>
                  <a:pt x="396113" y="53212"/>
                </a:lnTo>
                <a:lnTo>
                  <a:pt x="391287" y="51053"/>
                </a:lnTo>
                <a:lnTo>
                  <a:pt x="388619" y="49784"/>
                </a:lnTo>
                <a:lnTo>
                  <a:pt x="374396" y="42418"/>
                </a:lnTo>
                <a:lnTo>
                  <a:pt x="371855" y="40512"/>
                </a:lnTo>
                <a:lnTo>
                  <a:pt x="367538" y="36703"/>
                </a:lnTo>
                <a:close/>
              </a:path>
              <a:path w="428625" h="149860">
                <a:moveTo>
                  <a:pt x="267588" y="0"/>
                </a:moveTo>
                <a:lnTo>
                  <a:pt x="260476" y="0"/>
                </a:lnTo>
                <a:lnTo>
                  <a:pt x="260476" y="149098"/>
                </a:lnTo>
                <a:lnTo>
                  <a:pt x="267588" y="149098"/>
                </a:lnTo>
                <a:lnTo>
                  <a:pt x="26758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363209" y="5253863"/>
            <a:ext cx="424180" cy="149225"/>
          </a:xfrm>
          <a:custGeom>
            <a:avLst/>
            <a:gdLst/>
            <a:ahLst/>
            <a:cxnLst/>
            <a:rect l="l" t="t" r="r" b="b"/>
            <a:pathLst>
              <a:path w="424179" h="149225">
                <a:moveTo>
                  <a:pt x="72262" y="93345"/>
                </a:moveTo>
                <a:lnTo>
                  <a:pt x="65150" y="93345"/>
                </a:lnTo>
                <a:lnTo>
                  <a:pt x="65150" y="149098"/>
                </a:lnTo>
                <a:lnTo>
                  <a:pt x="72262" y="149098"/>
                </a:lnTo>
                <a:lnTo>
                  <a:pt x="72262" y="93345"/>
                </a:lnTo>
                <a:close/>
              </a:path>
              <a:path w="424179" h="149225">
                <a:moveTo>
                  <a:pt x="137287" y="87122"/>
                </a:moveTo>
                <a:lnTo>
                  <a:pt x="0" y="87122"/>
                </a:lnTo>
                <a:lnTo>
                  <a:pt x="0" y="93345"/>
                </a:lnTo>
                <a:lnTo>
                  <a:pt x="137287" y="93345"/>
                </a:lnTo>
                <a:lnTo>
                  <a:pt x="137287" y="87122"/>
                </a:lnTo>
                <a:close/>
              </a:path>
              <a:path w="424179" h="149225">
                <a:moveTo>
                  <a:pt x="423799" y="120650"/>
                </a:moveTo>
                <a:lnTo>
                  <a:pt x="286512" y="120650"/>
                </a:lnTo>
                <a:lnTo>
                  <a:pt x="286512" y="126873"/>
                </a:lnTo>
                <a:lnTo>
                  <a:pt x="423799" y="126873"/>
                </a:lnTo>
                <a:lnTo>
                  <a:pt x="423799" y="120650"/>
                </a:lnTo>
                <a:close/>
              </a:path>
              <a:path w="424179" h="149225">
                <a:moveTo>
                  <a:pt x="361695" y="9906"/>
                </a:moveTo>
                <a:lnTo>
                  <a:pt x="348488" y="9906"/>
                </a:lnTo>
                <a:lnTo>
                  <a:pt x="342138" y="10668"/>
                </a:lnTo>
                <a:lnTo>
                  <a:pt x="308355" y="34417"/>
                </a:lnTo>
                <a:lnTo>
                  <a:pt x="307086" y="39115"/>
                </a:lnTo>
                <a:lnTo>
                  <a:pt x="307086" y="57277"/>
                </a:lnTo>
                <a:lnTo>
                  <a:pt x="308610" y="62356"/>
                </a:lnTo>
                <a:lnTo>
                  <a:pt x="311912" y="67056"/>
                </a:lnTo>
                <a:lnTo>
                  <a:pt x="315087" y="71628"/>
                </a:lnTo>
                <a:lnTo>
                  <a:pt x="319404" y="75565"/>
                </a:lnTo>
                <a:lnTo>
                  <a:pt x="324865" y="78740"/>
                </a:lnTo>
                <a:lnTo>
                  <a:pt x="324865" y="120650"/>
                </a:lnTo>
                <a:lnTo>
                  <a:pt x="331724" y="120650"/>
                </a:lnTo>
                <a:lnTo>
                  <a:pt x="331724" y="82042"/>
                </a:lnTo>
                <a:lnTo>
                  <a:pt x="377852" y="82042"/>
                </a:lnTo>
                <a:lnTo>
                  <a:pt x="378460" y="81787"/>
                </a:lnTo>
                <a:lnTo>
                  <a:pt x="385444" y="81787"/>
                </a:lnTo>
                <a:lnTo>
                  <a:pt x="385444" y="79375"/>
                </a:lnTo>
                <a:lnTo>
                  <a:pt x="348995" y="79375"/>
                </a:lnTo>
                <a:lnTo>
                  <a:pt x="343407" y="78612"/>
                </a:lnTo>
                <a:lnTo>
                  <a:pt x="333501" y="75818"/>
                </a:lnTo>
                <a:lnTo>
                  <a:pt x="329184" y="73787"/>
                </a:lnTo>
                <a:lnTo>
                  <a:pt x="325500" y="71247"/>
                </a:lnTo>
                <a:lnTo>
                  <a:pt x="321944" y="68834"/>
                </a:lnTo>
                <a:lnTo>
                  <a:pt x="319150" y="65786"/>
                </a:lnTo>
                <a:lnTo>
                  <a:pt x="317118" y="62356"/>
                </a:lnTo>
                <a:lnTo>
                  <a:pt x="315087" y="59055"/>
                </a:lnTo>
                <a:lnTo>
                  <a:pt x="314198" y="55371"/>
                </a:lnTo>
                <a:lnTo>
                  <a:pt x="314198" y="40512"/>
                </a:lnTo>
                <a:lnTo>
                  <a:pt x="348995" y="16637"/>
                </a:lnTo>
                <a:lnTo>
                  <a:pt x="385058" y="16637"/>
                </a:lnTo>
                <a:lnTo>
                  <a:pt x="384682" y="16383"/>
                </a:lnTo>
                <a:lnTo>
                  <a:pt x="379602" y="13970"/>
                </a:lnTo>
                <a:lnTo>
                  <a:pt x="367918" y="10668"/>
                </a:lnTo>
                <a:lnTo>
                  <a:pt x="361695" y="9906"/>
                </a:lnTo>
                <a:close/>
              </a:path>
              <a:path w="424179" h="149225">
                <a:moveTo>
                  <a:pt x="385444" y="81787"/>
                </a:moveTo>
                <a:lnTo>
                  <a:pt x="378460" y="81787"/>
                </a:lnTo>
                <a:lnTo>
                  <a:pt x="378460" y="120650"/>
                </a:lnTo>
                <a:lnTo>
                  <a:pt x="385444" y="120650"/>
                </a:lnTo>
                <a:lnTo>
                  <a:pt x="385444" y="81787"/>
                </a:lnTo>
                <a:close/>
              </a:path>
              <a:path w="424179" h="149225">
                <a:moveTo>
                  <a:pt x="377852" y="82042"/>
                </a:moveTo>
                <a:lnTo>
                  <a:pt x="331724" y="82042"/>
                </a:lnTo>
                <a:lnTo>
                  <a:pt x="335279" y="83312"/>
                </a:lnTo>
                <a:lnTo>
                  <a:pt x="338963" y="84328"/>
                </a:lnTo>
                <a:lnTo>
                  <a:pt x="342900" y="85090"/>
                </a:lnTo>
                <a:lnTo>
                  <a:pt x="346837" y="85725"/>
                </a:lnTo>
                <a:lnTo>
                  <a:pt x="350900" y="86106"/>
                </a:lnTo>
                <a:lnTo>
                  <a:pt x="363727" y="86106"/>
                </a:lnTo>
                <a:lnTo>
                  <a:pt x="371475" y="84709"/>
                </a:lnTo>
                <a:lnTo>
                  <a:pt x="377852" y="82042"/>
                </a:lnTo>
                <a:close/>
              </a:path>
              <a:path w="424179" h="149225">
                <a:moveTo>
                  <a:pt x="385058" y="16637"/>
                </a:moveTo>
                <a:lnTo>
                  <a:pt x="361188" y="16637"/>
                </a:lnTo>
                <a:lnTo>
                  <a:pt x="366649" y="17399"/>
                </a:lnTo>
                <a:lnTo>
                  <a:pt x="376681" y="20193"/>
                </a:lnTo>
                <a:lnTo>
                  <a:pt x="381000" y="22225"/>
                </a:lnTo>
                <a:lnTo>
                  <a:pt x="384555" y="24637"/>
                </a:lnTo>
                <a:lnTo>
                  <a:pt x="388238" y="27050"/>
                </a:lnTo>
                <a:lnTo>
                  <a:pt x="391032" y="30099"/>
                </a:lnTo>
                <a:lnTo>
                  <a:pt x="393064" y="33400"/>
                </a:lnTo>
                <a:lnTo>
                  <a:pt x="395097" y="36830"/>
                </a:lnTo>
                <a:lnTo>
                  <a:pt x="396113" y="40512"/>
                </a:lnTo>
                <a:lnTo>
                  <a:pt x="396113" y="55371"/>
                </a:lnTo>
                <a:lnTo>
                  <a:pt x="395097" y="59055"/>
                </a:lnTo>
                <a:lnTo>
                  <a:pt x="393064" y="62356"/>
                </a:lnTo>
                <a:lnTo>
                  <a:pt x="391032" y="65786"/>
                </a:lnTo>
                <a:lnTo>
                  <a:pt x="388238" y="68834"/>
                </a:lnTo>
                <a:lnTo>
                  <a:pt x="384555" y="71247"/>
                </a:lnTo>
                <a:lnTo>
                  <a:pt x="381000" y="73787"/>
                </a:lnTo>
                <a:lnTo>
                  <a:pt x="376681" y="75818"/>
                </a:lnTo>
                <a:lnTo>
                  <a:pt x="366649" y="78612"/>
                </a:lnTo>
                <a:lnTo>
                  <a:pt x="361188" y="79375"/>
                </a:lnTo>
                <a:lnTo>
                  <a:pt x="385444" y="79375"/>
                </a:lnTo>
                <a:lnTo>
                  <a:pt x="385444" y="78486"/>
                </a:lnTo>
                <a:lnTo>
                  <a:pt x="390778" y="75437"/>
                </a:lnTo>
                <a:lnTo>
                  <a:pt x="395097" y="71628"/>
                </a:lnTo>
                <a:lnTo>
                  <a:pt x="398399" y="67056"/>
                </a:lnTo>
                <a:lnTo>
                  <a:pt x="401574" y="62356"/>
                </a:lnTo>
                <a:lnTo>
                  <a:pt x="403225" y="57277"/>
                </a:lnTo>
                <a:lnTo>
                  <a:pt x="403225" y="39115"/>
                </a:lnTo>
                <a:lnTo>
                  <a:pt x="401954" y="34417"/>
                </a:lnTo>
                <a:lnTo>
                  <a:pt x="396875" y="26034"/>
                </a:lnTo>
                <a:lnTo>
                  <a:pt x="393445" y="22352"/>
                </a:lnTo>
                <a:lnTo>
                  <a:pt x="385058" y="16637"/>
                </a:lnTo>
                <a:close/>
              </a:path>
              <a:path w="424179" h="149225">
                <a:moveTo>
                  <a:pt x="241300" y="3175"/>
                </a:moveTo>
                <a:lnTo>
                  <a:pt x="234314" y="3175"/>
                </a:lnTo>
                <a:lnTo>
                  <a:pt x="234314" y="51689"/>
                </a:lnTo>
                <a:lnTo>
                  <a:pt x="203707" y="51689"/>
                </a:lnTo>
                <a:lnTo>
                  <a:pt x="203707" y="58420"/>
                </a:lnTo>
                <a:lnTo>
                  <a:pt x="234314" y="58420"/>
                </a:lnTo>
                <a:lnTo>
                  <a:pt x="234314" y="141731"/>
                </a:lnTo>
                <a:lnTo>
                  <a:pt x="241300" y="141731"/>
                </a:lnTo>
                <a:lnTo>
                  <a:pt x="241300" y="3175"/>
                </a:lnTo>
                <a:close/>
              </a:path>
              <a:path w="424179" h="149225">
                <a:moveTo>
                  <a:pt x="183768" y="11684"/>
                </a:moveTo>
                <a:lnTo>
                  <a:pt x="176529" y="11684"/>
                </a:lnTo>
                <a:lnTo>
                  <a:pt x="176402" y="55371"/>
                </a:lnTo>
                <a:lnTo>
                  <a:pt x="176197" y="57531"/>
                </a:lnTo>
                <a:lnTo>
                  <a:pt x="170789" y="73406"/>
                </a:lnTo>
                <a:lnTo>
                  <a:pt x="169417" y="75692"/>
                </a:lnTo>
                <a:lnTo>
                  <a:pt x="167386" y="78359"/>
                </a:lnTo>
                <a:lnTo>
                  <a:pt x="164733" y="81280"/>
                </a:lnTo>
                <a:lnTo>
                  <a:pt x="162813" y="83439"/>
                </a:lnTo>
                <a:lnTo>
                  <a:pt x="161036" y="85598"/>
                </a:lnTo>
                <a:lnTo>
                  <a:pt x="152018" y="95250"/>
                </a:lnTo>
                <a:lnTo>
                  <a:pt x="148209" y="99059"/>
                </a:lnTo>
                <a:lnTo>
                  <a:pt x="146050" y="101092"/>
                </a:lnTo>
                <a:lnTo>
                  <a:pt x="144017" y="103124"/>
                </a:lnTo>
                <a:lnTo>
                  <a:pt x="141604" y="105409"/>
                </a:lnTo>
                <a:lnTo>
                  <a:pt x="146176" y="110109"/>
                </a:lnTo>
                <a:lnTo>
                  <a:pt x="151384" y="105283"/>
                </a:lnTo>
                <a:lnTo>
                  <a:pt x="155816" y="100965"/>
                </a:lnTo>
                <a:lnTo>
                  <a:pt x="159130" y="97281"/>
                </a:lnTo>
                <a:lnTo>
                  <a:pt x="162676" y="93472"/>
                </a:lnTo>
                <a:lnTo>
                  <a:pt x="178763" y="73152"/>
                </a:lnTo>
                <a:lnTo>
                  <a:pt x="179577" y="71755"/>
                </a:lnTo>
                <a:lnTo>
                  <a:pt x="180086" y="70358"/>
                </a:lnTo>
                <a:lnTo>
                  <a:pt x="180339" y="69215"/>
                </a:lnTo>
                <a:lnTo>
                  <a:pt x="187451" y="69215"/>
                </a:lnTo>
                <a:lnTo>
                  <a:pt x="183768" y="52450"/>
                </a:lnTo>
                <a:lnTo>
                  <a:pt x="183768" y="11684"/>
                </a:lnTo>
                <a:close/>
              </a:path>
              <a:path w="424179" h="149225">
                <a:moveTo>
                  <a:pt x="187451" y="69215"/>
                </a:moveTo>
                <a:lnTo>
                  <a:pt x="180466" y="69215"/>
                </a:lnTo>
                <a:lnTo>
                  <a:pt x="180975" y="71628"/>
                </a:lnTo>
                <a:lnTo>
                  <a:pt x="182372" y="74168"/>
                </a:lnTo>
                <a:lnTo>
                  <a:pt x="184530" y="76962"/>
                </a:lnTo>
                <a:lnTo>
                  <a:pt x="186562" y="79756"/>
                </a:lnTo>
                <a:lnTo>
                  <a:pt x="189102" y="82931"/>
                </a:lnTo>
                <a:lnTo>
                  <a:pt x="192024" y="86233"/>
                </a:lnTo>
                <a:lnTo>
                  <a:pt x="195072" y="89915"/>
                </a:lnTo>
                <a:lnTo>
                  <a:pt x="198369" y="93599"/>
                </a:lnTo>
                <a:lnTo>
                  <a:pt x="212598" y="108331"/>
                </a:lnTo>
                <a:lnTo>
                  <a:pt x="217297" y="103759"/>
                </a:lnTo>
                <a:lnTo>
                  <a:pt x="213105" y="99568"/>
                </a:lnTo>
                <a:lnTo>
                  <a:pt x="209168" y="95503"/>
                </a:lnTo>
                <a:lnTo>
                  <a:pt x="205612" y="91693"/>
                </a:lnTo>
                <a:lnTo>
                  <a:pt x="201818" y="87756"/>
                </a:lnTo>
                <a:lnTo>
                  <a:pt x="198247" y="83693"/>
                </a:lnTo>
                <a:lnTo>
                  <a:pt x="194563" y="79248"/>
                </a:lnTo>
                <a:lnTo>
                  <a:pt x="192024" y="76073"/>
                </a:lnTo>
                <a:lnTo>
                  <a:pt x="189963" y="73152"/>
                </a:lnTo>
                <a:lnTo>
                  <a:pt x="188722" y="71120"/>
                </a:lnTo>
                <a:lnTo>
                  <a:pt x="187451" y="69215"/>
                </a:lnTo>
                <a:close/>
              </a:path>
              <a:path w="424179" h="149225">
                <a:moveTo>
                  <a:pt x="72389" y="16002"/>
                </a:moveTo>
                <a:lnTo>
                  <a:pt x="65150" y="16002"/>
                </a:lnTo>
                <a:lnTo>
                  <a:pt x="65150" y="29083"/>
                </a:lnTo>
                <a:lnTo>
                  <a:pt x="64642" y="31877"/>
                </a:lnTo>
                <a:lnTo>
                  <a:pt x="63500" y="34162"/>
                </a:lnTo>
                <a:lnTo>
                  <a:pt x="62356" y="36575"/>
                </a:lnTo>
                <a:lnTo>
                  <a:pt x="60578" y="38734"/>
                </a:lnTo>
                <a:lnTo>
                  <a:pt x="58292" y="40640"/>
                </a:lnTo>
                <a:lnTo>
                  <a:pt x="56134" y="42671"/>
                </a:lnTo>
                <a:lnTo>
                  <a:pt x="53339" y="44577"/>
                </a:lnTo>
                <a:lnTo>
                  <a:pt x="50037" y="46228"/>
                </a:lnTo>
                <a:lnTo>
                  <a:pt x="46736" y="48006"/>
                </a:lnTo>
                <a:lnTo>
                  <a:pt x="42925" y="49911"/>
                </a:lnTo>
                <a:lnTo>
                  <a:pt x="38735" y="51815"/>
                </a:lnTo>
                <a:lnTo>
                  <a:pt x="36194" y="53086"/>
                </a:lnTo>
                <a:lnTo>
                  <a:pt x="33781" y="54228"/>
                </a:lnTo>
                <a:lnTo>
                  <a:pt x="31495" y="55118"/>
                </a:lnTo>
                <a:lnTo>
                  <a:pt x="29210" y="56134"/>
                </a:lnTo>
                <a:lnTo>
                  <a:pt x="24891" y="57912"/>
                </a:lnTo>
                <a:lnTo>
                  <a:pt x="22605" y="58800"/>
                </a:lnTo>
                <a:lnTo>
                  <a:pt x="20447" y="59690"/>
                </a:lnTo>
                <a:lnTo>
                  <a:pt x="18161" y="60706"/>
                </a:lnTo>
                <a:lnTo>
                  <a:pt x="15748" y="61595"/>
                </a:lnTo>
                <a:lnTo>
                  <a:pt x="13335" y="62611"/>
                </a:lnTo>
                <a:lnTo>
                  <a:pt x="10667" y="63500"/>
                </a:lnTo>
                <a:lnTo>
                  <a:pt x="13462" y="68961"/>
                </a:lnTo>
                <a:lnTo>
                  <a:pt x="19303" y="66802"/>
                </a:lnTo>
                <a:lnTo>
                  <a:pt x="24256" y="64896"/>
                </a:lnTo>
                <a:lnTo>
                  <a:pt x="28320" y="63118"/>
                </a:lnTo>
                <a:lnTo>
                  <a:pt x="32385" y="61468"/>
                </a:lnTo>
                <a:lnTo>
                  <a:pt x="36702" y="59562"/>
                </a:lnTo>
                <a:lnTo>
                  <a:pt x="41148" y="57277"/>
                </a:lnTo>
                <a:lnTo>
                  <a:pt x="44450" y="55625"/>
                </a:lnTo>
                <a:lnTo>
                  <a:pt x="47625" y="54102"/>
                </a:lnTo>
                <a:lnTo>
                  <a:pt x="50545" y="52578"/>
                </a:lnTo>
                <a:lnTo>
                  <a:pt x="53593" y="51181"/>
                </a:lnTo>
                <a:lnTo>
                  <a:pt x="56387" y="49656"/>
                </a:lnTo>
                <a:lnTo>
                  <a:pt x="58800" y="48133"/>
                </a:lnTo>
                <a:lnTo>
                  <a:pt x="61340" y="46736"/>
                </a:lnTo>
                <a:lnTo>
                  <a:pt x="68834" y="38734"/>
                </a:lnTo>
                <a:lnTo>
                  <a:pt x="76962" y="38734"/>
                </a:lnTo>
                <a:lnTo>
                  <a:pt x="75311" y="36575"/>
                </a:lnTo>
                <a:lnTo>
                  <a:pt x="74167" y="34162"/>
                </a:lnTo>
                <a:lnTo>
                  <a:pt x="73025" y="31877"/>
                </a:lnTo>
                <a:lnTo>
                  <a:pt x="72389" y="29083"/>
                </a:lnTo>
                <a:lnTo>
                  <a:pt x="72389" y="16002"/>
                </a:lnTo>
                <a:close/>
              </a:path>
              <a:path w="424179" h="149225">
                <a:moveTo>
                  <a:pt x="76962" y="38734"/>
                </a:moveTo>
                <a:lnTo>
                  <a:pt x="68834" y="38734"/>
                </a:lnTo>
                <a:lnTo>
                  <a:pt x="69595" y="40512"/>
                </a:lnTo>
                <a:lnTo>
                  <a:pt x="70738" y="42164"/>
                </a:lnTo>
                <a:lnTo>
                  <a:pt x="72516" y="43687"/>
                </a:lnTo>
                <a:lnTo>
                  <a:pt x="74167" y="45212"/>
                </a:lnTo>
                <a:lnTo>
                  <a:pt x="76326" y="46736"/>
                </a:lnTo>
                <a:lnTo>
                  <a:pt x="78739" y="48133"/>
                </a:lnTo>
                <a:lnTo>
                  <a:pt x="81279" y="49656"/>
                </a:lnTo>
                <a:lnTo>
                  <a:pt x="83947" y="51181"/>
                </a:lnTo>
                <a:lnTo>
                  <a:pt x="86994" y="52578"/>
                </a:lnTo>
                <a:lnTo>
                  <a:pt x="90042" y="54102"/>
                </a:lnTo>
                <a:lnTo>
                  <a:pt x="93217" y="55625"/>
                </a:lnTo>
                <a:lnTo>
                  <a:pt x="96392" y="57277"/>
                </a:lnTo>
                <a:lnTo>
                  <a:pt x="100964" y="59562"/>
                </a:lnTo>
                <a:lnTo>
                  <a:pt x="105282" y="61468"/>
                </a:lnTo>
                <a:lnTo>
                  <a:pt x="109347" y="63118"/>
                </a:lnTo>
                <a:lnTo>
                  <a:pt x="113284" y="64896"/>
                </a:lnTo>
                <a:lnTo>
                  <a:pt x="118237" y="66802"/>
                </a:lnTo>
                <a:lnTo>
                  <a:pt x="124078" y="68961"/>
                </a:lnTo>
                <a:lnTo>
                  <a:pt x="126873" y="63500"/>
                </a:lnTo>
                <a:lnTo>
                  <a:pt x="124205" y="62611"/>
                </a:lnTo>
                <a:lnTo>
                  <a:pt x="121792" y="61595"/>
                </a:lnTo>
                <a:lnTo>
                  <a:pt x="119506" y="60706"/>
                </a:lnTo>
                <a:lnTo>
                  <a:pt x="117220" y="59690"/>
                </a:lnTo>
                <a:lnTo>
                  <a:pt x="114935" y="58800"/>
                </a:lnTo>
                <a:lnTo>
                  <a:pt x="112775" y="57912"/>
                </a:lnTo>
                <a:lnTo>
                  <a:pt x="110489" y="57023"/>
                </a:lnTo>
                <a:lnTo>
                  <a:pt x="108330" y="56134"/>
                </a:lnTo>
                <a:lnTo>
                  <a:pt x="106044" y="55118"/>
                </a:lnTo>
                <a:lnTo>
                  <a:pt x="103886" y="54228"/>
                </a:lnTo>
                <a:lnTo>
                  <a:pt x="101473" y="53086"/>
                </a:lnTo>
                <a:lnTo>
                  <a:pt x="98932" y="51815"/>
                </a:lnTo>
                <a:lnTo>
                  <a:pt x="94614" y="49911"/>
                </a:lnTo>
                <a:lnTo>
                  <a:pt x="90804" y="48006"/>
                </a:lnTo>
                <a:lnTo>
                  <a:pt x="87502" y="46228"/>
                </a:lnTo>
                <a:lnTo>
                  <a:pt x="84327" y="44577"/>
                </a:lnTo>
                <a:lnTo>
                  <a:pt x="81534" y="42671"/>
                </a:lnTo>
                <a:lnTo>
                  <a:pt x="79248" y="40640"/>
                </a:lnTo>
                <a:lnTo>
                  <a:pt x="76962" y="38734"/>
                </a:lnTo>
                <a:close/>
              </a:path>
              <a:path w="424179" h="149225">
                <a:moveTo>
                  <a:pt x="119125" y="10033"/>
                </a:moveTo>
                <a:lnTo>
                  <a:pt x="18161" y="10033"/>
                </a:lnTo>
                <a:lnTo>
                  <a:pt x="18161" y="16002"/>
                </a:lnTo>
                <a:lnTo>
                  <a:pt x="119125" y="16002"/>
                </a:lnTo>
                <a:lnTo>
                  <a:pt x="119125" y="10033"/>
                </a:lnTo>
                <a:close/>
              </a:path>
              <a:path w="424179" h="149225">
                <a:moveTo>
                  <a:pt x="270128" y="0"/>
                </a:moveTo>
                <a:lnTo>
                  <a:pt x="263016" y="0"/>
                </a:lnTo>
                <a:lnTo>
                  <a:pt x="263016" y="149098"/>
                </a:lnTo>
                <a:lnTo>
                  <a:pt x="270128" y="149098"/>
                </a:lnTo>
                <a:lnTo>
                  <a:pt x="27012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" name="object 5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34413" y="4463034"/>
            <a:ext cx="1583436" cy="350901"/>
          </a:xfrm>
          <a:prstGeom prst="rect">
            <a:avLst/>
          </a:prstGeom>
        </p:spPr>
      </p:pic>
      <p:sp>
        <p:nvSpPr>
          <p:cNvPr id="53" name="object 53"/>
          <p:cNvSpPr/>
          <p:nvPr/>
        </p:nvSpPr>
        <p:spPr>
          <a:xfrm>
            <a:off x="1984882" y="5057394"/>
            <a:ext cx="708025" cy="149225"/>
          </a:xfrm>
          <a:custGeom>
            <a:avLst/>
            <a:gdLst/>
            <a:ahLst/>
            <a:cxnLst/>
            <a:rect l="l" t="t" r="r" b="b"/>
            <a:pathLst>
              <a:path w="708025" h="149225">
                <a:moveTo>
                  <a:pt x="276479" y="120522"/>
                </a:moveTo>
                <a:lnTo>
                  <a:pt x="139319" y="120522"/>
                </a:lnTo>
                <a:lnTo>
                  <a:pt x="139319" y="126872"/>
                </a:lnTo>
                <a:lnTo>
                  <a:pt x="276479" y="126872"/>
                </a:lnTo>
                <a:lnTo>
                  <a:pt x="276479" y="120522"/>
                </a:lnTo>
                <a:close/>
              </a:path>
              <a:path w="708025" h="149225">
                <a:moveTo>
                  <a:pt x="598169" y="102996"/>
                </a:moveTo>
                <a:lnTo>
                  <a:pt x="591312" y="102996"/>
                </a:lnTo>
                <a:lnTo>
                  <a:pt x="591312" y="147192"/>
                </a:lnTo>
                <a:lnTo>
                  <a:pt x="690244" y="147192"/>
                </a:lnTo>
                <a:lnTo>
                  <a:pt x="690244" y="140842"/>
                </a:lnTo>
                <a:lnTo>
                  <a:pt x="598169" y="140842"/>
                </a:lnTo>
                <a:lnTo>
                  <a:pt x="598169" y="102996"/>
                </a:lnTo>
                <a:close/>
              </a:path>
              <a:path w="708025" h="149225">
                <a:moveTo>
                  <a:pt x="405256" y="84073"/>
                </a:moveTo>
                <a:lnTo>
                  <a:pt x="314452" y="84073"/>
                </a:lnTo>
                <a:lnTo>
                  <a:pt x="314452" y="90550"/>
                </a:lnTo>
                <a:lnTo>
                  <a:pt x="398399" y="90550"/>
                </a:lnTo>
                <a:lnTo>
                  <a:pt x="398399" y="113410"/>
                </a:lnTo>
                <a:lnTo>
                  <a:pt x="315341" y="113410"/>
                </a:lnTo>
                <a:lnTo>
                  <a:pt x="315341" y="149097"/>
                </a:lnTo>
                <a:lnTo>
                  <a:pt x="408940" y="149097"/>
                </a:lnTo>
                <a:lnTo>
                  <a:pt x="408940" y="142747"/>
                </a:lnTo>
                <a:lnTo>
                  <a:pt x="322199" y="142747"/>
                </a:lnTo>
                <a:lnTo>
                  <a:pt x="322199" y="119633"/>
                </a:lnTo>
                <a:lnTo>
                  <a:pt x="405256" y="119633"/>
                </a:lnTo>
                <a:lnTo>
                  <a:pt x="405256" y="84073"/>
                </a:lnTo>
                <a:close/>
              </a:path>
              <a:path w="708025" h="149225">
                <a:moveTo>
                  <a:pt x="707771" y="78993"/>
                </a:moveTo>
                <a:lnTo>
                  <a:pt x="570611" y="78993"/>
                </a:lnTo>
                <a:lnTo>
                  <a:pt x="570611" y="85216"/>
                </a:lnTo>
                <a:lnTo>
                  <a:pt x="707771" y="85216"/>
                </a:lnTo>
                <a:lnTo>
                  <a:pt x="707771" y="78993"/>
                </a:lnTo>
                <a:close/>
              </a:path>
              <a:path w="708025" h="149225">
                <a:moveTo>
                  <a:pt x="524256" y="3174"/>
                </a:moveTo>
                <a:lnTo>
                  <a:pt x="517144" y="3174"/>
                </a:lnTo>
                <a:lnTo>
                  <a:pt x="517144" y="52196"/>
                </a:lnTo>
                <a:lnTo>
                  <a:pt x="486791" y="52196"/>
                </a:lnTo>
                <a:lnTo>
                  <a:pt x="486791" y="58927"/>
                </a:lnTo>
                <a:lnTo>
                  <a:pt x="517144" y="58927"/>
                </a:lnTo>
                <a:lnTo>
                  <a:pt x="517144" y="141731"/>
                </a:lnTo>
                <a:lnTo>
                  <a:pt x="524256" y="141731"/>
                </a:lnTo>
                <a:lnTo>
                  <a:pt x="524256" y="3174"/>
                </a:lnTo>
                <a:close/>
              </a:path>
              <a:path w="708025" h="149225">
                <a:moveTo>
                  <a:pt x="466598" y="21589"/>
                </a:moveTo>
                <a:lnTo>
                  <a:pt x="459486" y="21589"/>
                </a:lnTo>
                <a:lnTo>
                  <a:pt x="459359" y="57784"/>
                </a:lnTo>
                <a:lnTo>
                  <a:pt x="458850" y="62483"/>
                </a:lnTo>
                <a:lnTo>
                  <a:pt x="458343" y="64896"/>
                </a:lnTo>
                <a:lnTo>
                  <a:pt x="457454" y="67182"/>
                </a:lnTo>
                <a:lnTo>
                  <a:pt x="456692" y="69595"/>
                </a:lnTo>
                <a:lnTo>
                  <a:pt x="455422" y="72008"/>
                </a:lnTo>
                <a:lnTo>
                  <a:pt x="453745" y="74675"/>
                </a:lnTo>
                <a:lnTo>
                  <a:pt x="452374" y="76961"/>
                </a:lnTo>
                <a:lnTo>
                  <a:pt x="450342" y="79628"/>
                </a:lnTo>
                <a:lnTo>
                  <a:pt x="447802" y="82422"/>
                </a:lnTo>
                <a:lnTo>
                  <a:pt x="445897" y="84708"/>
                </a:lnTo>
                <a:lnTo>
                  <a:pt x="443992" y="86867"/>
                </a:lnTo>
                <a:lnTo>
                  <a:pt x="440436" y="90677"/>
                </a:lnTo>
                <a:lnTo>
                  <a:pt x="438785" y="92582"/>
                </a:lnTo>
                <a:lnTo>
                  <a:pt x="435229" y="96392"/>
                </a:lnTo>
                <a:lnTo>
                  <a:pt x="429514" y="102107"/>
                </a:lnTo>
                <a:lnTo>
                  <a:pt x="427355" y="104139"/>
                </a:lnTo>
                <a:lnTo>
                  <a:pt x="424942" y="106298"/>
                </a:lnTo>
                <a:lnTo>
                  <a:pt x="429514" y="111124"/>
                </a:lnTo>
                <a:lnTo>
                  <a:pt x="434467" y="106552"/>
                </a:lnTo>
                <a:lnTo>
                  <a:pt x="438658" y="102361"/>
                </a:lnTo>
                <a:lnTo>
                  <a:pt x="445754" y="94741"/>
                </a:lnTo>
                <a:lnTo>
                  <a:pt x="448437" y="91693"/>
                </a:lnTo>
                <a:lnTo>
                  <a:pt x="450850" y="89026"/>
                </a:lnTo>
                <a:lnTo>
                  <a:pt x="452119" y="87502"/>
                </a:lnTo>
                <a:lnTo>
                  <a:pt x="453517" y="85978"/>
                </a:lnTo>
                <a:lnTo>
                  <a:pt x="454894" y="84200"/>
                </a:lnTo>
                <a:lnTo>
                  <a:pt x="463296" y="70484"/>
                </a:lnTo>
                <a:lnTo>
                  <a:pt x="470513" y="70484"/>
                </a:lnTo>
                <a:lnTo>
                  <a:pt x="466979" y="59689"/>
                </a:lnTo>
                <a:lnTo>
                  <a:pt x="466725" y="57657"/>
                </a:lnTo>
                <a:lnTo>
                  <a:pt x="466598" y="21589"/>
                </a:lnTo>
                <a:close/>
              </a:path>
              <a:path w="708025" h="149225">
                <a:moveTo>
                  <a:pt x="470513" y="70484"/>
                </a:moveTo>
                <a:lnTo>
                  <a:pt x="463423" y="70484"/>
                </a:lnTo>
                <a:lnTo>
                  <a:pt x="464058" y="72897"/>
                </a:lnTo>
                <a:lnTo>
                  <a:pt x="465328" y="75437"/>
                </a:lnTo>
                <a:lnTo>
                  <a:pt x="469646" y="81025"/>
                </a:lnTo>
                <a:lnTo>
                  <a:pt x="472293" y="84327"/>
                </a:lnTo>
                <a:lnTo>
                  <a:pt x="474980" y="87502"/>
                </a:lnTo>
                <a:lnTo>
                  <a:pt x="478028" y="91185"/>
                </a:lnTo>
                <a:lnTo>
                  <a:pt x="481325" y="94868"/>
                </a:lnTo>
                <a:lnTo>
                  <a:pt x="484505" y="98170"/>
                </a:lnTo>
                <a:lnTo>
                  <a:pt x="487680" y="101599"/>
                </a:lnTo>
                <a:lnTo>
                  <a:pt x="491236" y="105282"/>
                </a:lnTo>
                <a:lnTo>
                  <a:pt x="495046" y="109092"/>
                </a:lnTo>
                <a:lnTo>
                  <a:pt x="499872" y="104520"/>
                </a:lnTo>
                <a:lnTo>
                  <a:pt x="495935" y="100710"/>
                </a:lnTo>
                <a:lnTo>
                  <a:pt x="492125" y="96900"/>
                </a:lnTo>
                <a:lnTo>
                  <a:pt x="484774" y="89026"/>
                </a:lnTo>
                <a:lnTo>
                  <a:pt x="481203" y="84962"/>
                </a:lnTo>
                <a:lnTo>
                  <a:pt x="477647" y="80517"/>
                </a:lnTo>
                <a:lnTo>
                  <a:pt x="475106" y="77469"/>
                </a:lnTo>
                <a:lnTo>
                  <a:pt x="472919" y="74421"/>
                </a:lnTo>
                <a:lnTo>
                  <a:pt x="470513" y="70484"/>
                </a:lnTo>
                <a:close/>
              </a:path>
              <a:path w="708025" h="149225">
                <a:moveTo>
                  <a:pt x="495427" y="15112"/>
                </a:moveTo>
                <a:lnTo>
                  <a:pt x="430275" y="15112"/>
                </a:lnTo>
                <a:lnTo>
                  <a:pt x="430275" y="21589"/>
                </a:lnTo>
                <a:lnTo>
                  <a:pt x="495427" y="21589"/>
                </a:lnTo>
                <a:lnTo>
                  <a:pt x="495427" y="15112"/>
                </a:lnTo>
                <a:close/>
              </a:path>
              <a:path w="708025" h="149225">
                <a:moveTo>
                  <a:pt x="255778" y="14350"/>
                </a:moveTo>
                <a:lnTo>
                  <a:pt x="159893" y="14350"/>
                </a:lnTo>
                <a:lnTo>
                  <a:pt x="159893" y="79374"/>
                </a:lnTo>
                <a:lnTo>
                  <a:pt x="257302" y="79374"/>
                </a:lnTo>
                <a:lnTo>
                  <a:pt x="257302" y="72897"/>
                </a:lnTo>
                <a:lnTo>
                  <a:pt x="166878" y="72897"/>
                </a:lnTo>
                <a:lnTo>
                  <a:pt x="166878" y="20700"/>
                </a:lnTo>
                <a:lnTo>
                  <a:pt x="255778" y="20700"/>
                </a:lnTo>
                <a:lnTo>
                  <a:pt x="255778" y="14350"/>
                </a:lnTo>
                <a:close/>
              </a:path>
              <a:path w="708025" h="149225">
                <a:moveTo>
                  <a:pt x="65718" y="59054"/>
                </a:moveTo>
                <a:lnTo>
                  <a:pt x="58419" y="59054"/>
                </a:lnTo>
                <a:lnTo>
                  <a:pt x="57658" y="63372"/>
                </a:lnTo>
                <a:lnTo>
                  <a:pt x="56134" y="67436"/>
                </a:lnTo>
                <a:lnTo>
                  <a:pt x="22054" y="98226"/>
                </a:lnTo>
                <a:lnTo>
                  <a:pt x="2159" y="109727"/>
                </a:lnTo>
                <a:lnTo>
                  <a:pt x="5842" y="115823"/>
                </a:lnTo>
                <a:lnTo>
                  <a:pt x="43180" y="92963"/>
                </a:lnTo>
                <a:lnTo>
                  <a:pt x="63500" y="66928"/>
                </a:lnTo>
                <a:lnTo>
                  <a:pt x="65405" y="61340"/>
                </a:lnTo>
                <a:lnTo>
                  <a:pt x="65718" y="59054"/>
                </a:lnTo>
                <a:close/>
              </a:path>
              <a:path w="708025" h="149225">
                <a:moveTo>
                  <a:pt x="66293" y="13969"/>
                </a:moveTo>
                <a:lnTo>
                  <a:pt x="3048" y="13969"/>
                </a:lnTo>
                <a:lnTo>
                  <a:pt x="3048" y="20573"/>
                </a:lnTo>
                <a:lnTo>
                  <a:pt x="59436" y="20573"/>
                </a:lnTo>
                <a:lnTo>
                  <a:pt x="59309" y="50672"/>
                </a:lnTo>
                <a:lnTo>
                  <a:pt x="59181" y="51688"/>
                </a:lnTo>
                <a:lnTo>
                  <a:pt x="59181" y="52450"/>
                </a:lnTo>
                <a:lnTo>
                  <a:pt x="0" y="53466"/>
                </a:lnTo>
                <a:lnTo>
                  <a:pt x="127" y="60197"/>
                </a:lnTo>
                <a:lnTo>
                  <a:pt x="58419" y="59054"/>
                </a:lnTo>
                <a:lnTo>
                  <a:pt x="65718" y="59054"/>
                </a:lnTo>
                <a:lnTo>
                  <a:pt x="66293" y="54863"/>
                </a:lnTo>
                <a:lnTo>
                  <a:pt x="66293" y="13969"/>
                </a:lnTo>
                <a:close/>
              </a:path>
              <a:path w="708025" h="149225">
                <a:moveTo>
                  <a:pt x="355473" y="6857"/>
                </a:moveTo>
                <a:lnTo>
                  <a:pt x="293878" y="6857"/>
                </a:lnTo>
                <a:lnTo>
                  <a:pt x="293878" y="13334"/>
                </a:lnTo>
                <a:lnTo>
                  <a:pt x="348361" y="13334"/>
                </a:lnTo>
                <a:lnTo>
                  <a:pt x="348259" y="26669"/>
                </a:lnTo>
                <a:lnTo>
                  <a:pt x="328803" y="54736"/>
                </a:lnTo>
                <a:lnTo>
                  <a:pt x="324485" y="57149"/>
                </a:lnTo>
                <a:lnTo>
                  <a:pt x="319150" y="59689"/>
                </a:lnTo>
                <a:lnTo>
                  <a:pt x="312928" y="62356"/>
                </a:lnTo>
                <a:lnTo>
                  <a:pt x="306578" y="65150"/>
                </a:lnTo>
                <a:lnTo>
                  <a:pt x="290322" y="71754"/>
                </a:lnTo>
                <a:lnTo>
                  <a:pt x="293116" y="77977"/>
                </a:lnTo>
                <a:lnTo>
                  <a:pt x="302006" y="74421"/>
                </a:lnTo>
                <a:lnTo>
                  <a:pt x="309625" y="71119"/>
                </a:lnTo>
                <a:lnTo>
                  <a:pt x="316230" y="68325"/>
                </a:lnTo>
                <a:lnTo>
                  <a:pt x="349504" y="47624"/>
                </a:lnTo>
                <a:lnTo>
                  <a:pt x="355473" y="26669"/>
                </a:lnTo>
                <a:lnTo>
                  <a:pt x="355473" y="6857"/>
                </a:lnTo>
                <a:close/>
              </a:path>
              <a:path w="708025" h="149225">
                <a:moveTo>
                  <a:pt x="598551" y="4571"/>
                </a:moveTo>
                <a:lnTo>
                  <a:pt x="591693" y="4571"/>
                </a:lnTo>
                <a:lnTo>
                  <a:pt x="591693" y="54609"/>
                </a:lnTo>
                <a:lnTo>
                  <a:pt x="688594" y="54609"/>
                </a:lnTo>
                <a:lnTo>
                  <a:pt x="688594" y="48386"/>
                </a:lnTo>
                <a:lnTo>
                  <a:pt x="598551" y="48386"/>
                </a:lnTo>
                <a:lnTo>
                  <a:pt x="598551" y="4571"/>
                </a:lnTo>
                <a:close/>
              </a:path>
              <a:path w="708025" h="149225">
                <a:moveTo>
                  <a:pt x="552704" y="0"/>
                </a:moveTo>
                <a:lnTo>
                  <a:pt x="545592" y="0"/>
                </a:lnTo>
                <a:lnTo>
                  <a:pt x="545592" y="149097"/>
                </a:lnTo>
                <a:lnTo>
                  <a:pt x="552704" y="149097"/>
                </a:lnTo>
                <a:lnTo>
                  <a:pt x="552704" y="0"/>
                </a:lnTo>
                <a:close/>
              </a:path>
              <a:path w="708025" h="149225">
                <a:moveTo>
                  <a:pt x="405256" y="0"/>
                </a:moveTo>
                <a:lnTo>
                  <a:pt x="398399" y="0"/>
                </a:lnTo>
                <a:lnTo>
                  <a:pt x="398399" y="19811"/>
                </a:lnTo>
                <a:lnTo>
                  <a:pt x="365506" y="19811"/>
                </a:lnTo>
                <a:lnTo>
                  <a:pt x="365506" y="26288"/>
                </a:lnTo>
                <a:lnTo>
                  <a:pt x="398399" y="26288"/>
                </a:lnTo>
                <a:lnTo>
                  <a:pt x="398399" y="48259"/>
                </a:lnTo>
                <a:lnTo>
                  <a:pt x="362966" y="48259"/>
                </a:lnTo>
                <a:lnTo>
                  <a:pt x="362966" y="54863"/>
                </a:lnTo>
                <a:lnTo>
                  <a:pt x="398399" y="54863"/>
                </a:lnTo>
                <a:lnTo>
                  <a:pt x="398399" y="74421"/>
                </a:lnTo>
                <a:lnTo>
                  <a:pt x="405256" y="74421"/>
                </a:lnTo>
                <a:lnTo>
                  <a:pt x="405256" y="0"/>
                </a:lnTo>
                <a:close/>
              </a:path>
              <a:path w="708025" h="149225">
                <a:moveTo>
                  <a:pt x="109855" y="0"/>
                </a:moveTo>
                <a:lnTo>
                  <a:pt x="102869" y="0"/>
                </a:lnTo>
                <a:lnTo>
                  <a:pt x="102869" y="149097"/>
                </a:lnTo>
                <a:lnTo>
                  <a:pt x="109855" y="149097"/>
                </a:lnTo>
                <a:lnTo>
                  <a:pt x="109855" y="64642"/>
                </a:lnTo>
                <a:lnTo>
                  <a:pt x="136525" y="64642"/>
                </a:lnTo>
                <a:lnTo>
                  <a:pt x="136525" y="58165"/>
                </a:lnTo>
                <a:lnTo>
                  <a:pt x="109855" y="58165"/>
                </a:lnTo>
                <a:lnTo>
                  <a:pt x="109855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742946" y="5062220"/>
            <a:ext cx="280670" cy="144780"/>
          </a:xfrm>
          <a:custGeom>
            <a:avLst/>
            <a:gdLst/>
            <a:ahLst/>
            <a:cxnLst/>
            <a:rect l="l" t="t" r="r" b="b"/>
            <a:pathLst>
              <a:path w="280669" h="144779">
                <a:moveTo>
                  <a:pt x="115951" y="0"/>
                </a:moveTo>
                <a:lnTo>
                  <a:pt x="21209" y="0"/>
                </a:lnTo>
                <a:lnTo>
                  <a:pt x="21209" y="6350"/>
                </a:lnTo>
                <a:lnTo>
                  <a:pt x="21209" y="36830"/>
                </a:lnTo>
                <a:lnTo>
                  <a:pt x="21209" y="43180"/>
                </a:lnTo>
                <a:lnTo>
                  <a:pt x="115951" y="43180"/>
                </a:lnTo>
                <a:lnTo>
                  <a:pt x="115951" y="36830"/>
                </a:lnTo>
                <a:lnTo>
                  <a:pt x="28067" y="36830"/>
                </a:lnTo>
                <a:lnTo>
                  <a:pt x="28067" y="6350"/>
                </a:lnTo>
                <a:lnTo>
                  <a:pt x="109093" y="6350"/>
                </a:lnTo>
                <a:lnTo>
                  <a:pt x="109093" y="36449"/>
                </a:lnTo>
                <a:lnTo>
                  <a:pt x="115951" y="36449"/>
                </a:lnTo>
                <a:lnTo>
                  <a:pt x="115951" y="6350"/>
                </a:lnTo>
                <a:lnTo>
                  <a:pt x="115951" y="6096"/>
                </a:lnTo>
                <a:lnTo>
                  <a:pt x="115951" y="0"/>
                </a:lnTo>
                <a:close/>
              </a:path>
              <a:path w="280669" h="144779">
                <a:moveTo>
                  <a:pt x="120650" y="138430"/>
                </a:moveTo>
                <a:lnTo>
                  <a:pt x="28067" y="138430"/>
                </a:lnTo>
                <a:lnTo>
                  <a:pt x="28067" y="118110"/>
                </a:lnTo>
                <a:lnTo>
                  <a:pt x="116205" y="118110"/>
                </a:lnTo>
                <a:lnTo>
                  <a:pt x="116205" y="111760"/>
                </a:lnTo>
                <a:lnTo>
                  <a:pt x="116205" y="92710"/>
                </a:lnTo>
                <a:lnTo>
                  <a:pt x="116205" y="86360"/>
                </a:lnTo>
                <a:lnTo>
                  <a:pt x="20320" y="86360"/>
                </a:lnTo>
                <a:lnTo>
                  <a:pt x="20320" y="92710"/>
                </a:lnTo>
                <a:lnTo>
                  <a:pt x="109220" y="92710"/>
                </a:lnTo>
                <a:lnTo>
                  <a:pt x="109220" y="111760"/>
                </a:lnTo>
                <a:lnTo>
                  <a:pt x="21209" y="111760"/>
                </a:lnTo>
                <a:lnTo>
                  <a:pt x="21209" y="118110"/>
                </a:lnTo>
                <a:lnTo>
                  <a:pt x="21209" y="138430"/>
                </a:lnTo>
                <a:lnTo>
                  <a:pt x="21209" y="144780"/>
                </a:lnTo>
                <a:lnTo>
                  <a:pt x="120650" y="144780"/>
                </a:lnTo>
                <a:lnTo>
                  <a:pt x="120650" y="138430"/>
                </a:lnTo>
                <a:close/>
              </a:path>
              <a:path w="280669" h="144779">
                <a:moveTo>
                  <a:pt x="137160" y="59817"/>
                </a:moveTo>
                <a:lnTo>
                  <a:pt x="0" y="59817"/>
                </a:lnTo>
                <a:lnTo>
                  <a:pt x="0" y="65913"/>
                </a:lnTo>
                <a:lnTo>
                  <a:pt x="65151" y="65913"/>
                </a:lnTo>
                <a:lnTo>
                  <a:pt x="65151" y="85979"/>
                </a:lnTo>
                <a:lnTo>
                  <a:pt x="72009" y="85979"/>
                </a:lnTo>
                <a:lnTo>
                  <a:pt x="72009" y="65913"/>
                </a:lnTo>
                <a:lnTo>
                  <a:pt x="137160" y="65913"/>
                </a:lnTo>
                <a:lnTo>
                  <a:pt x="137160" y="59817"/>
                </a:lnTo>
                <a:close/>
              </a:path>
              <a:path w="280669" h="144779">
                <a:moveTo>
                  <a:pt x="263652" y="135890"/>
                </a:moveTo>
                <a:lnTo>
                  <a:pt x="170815" y="135890"/>
                </a:lnTo>
                <a:lnTo>
                  <a:pt x="170815" y="102870"/>
                </a:lnTo>
                <a:lnTo>
                  <a:pt x="163957" y="102870"/>
                </a:lnTo>
                <a:lnTo>
                  <a:pt x="163957" y="135890"/>
                </a:lnTo>
                <a:lnTo>
                  <a:pt x="163957" y="142240"/>
                </a:lnTo>
                <a:lnTo>
                  <a:pt x="263652" y="142240"/>
                </a:lnTo>
                <a:lnTo>
                  <a:pt x="263652" y="135890"/>
                </a:lnTo>
                <a:close/>
              </a:path>
              <a:path w="280669" h="144779">
                <a:moveTo>
                  <a:pt x="280416" y="83185"/>
                </a:moveTo>
                <a:lnTo>
                  <a:pt x="215265" y="83185"/>
                </a:lnTo>
                <a:lnTo>
                  <a:pt x="215265" y="62230"/>
                </a:lnTo>
                <a:lnTo>
                  <a:pt x="262255" y="62230"/>
                </a:lnTo>
                <a:lnTo>
                  <a:pt x="262255" y="55880"/>
                </a:lnTo>
                <a:lnTo>
                  <a:pt x="171323" y="55880"/>
                </a:lnTo>
                <a:lnTo>
                  <a:pt x="171323" y="34290"/>
                </a:lnTo>
                <a:lnTo>
                  <a:pt x="258572" y="34290"/>
                </a:lnTo>
                <a:lnTo>
                  <a:pt x="258572" y="27940"/>
                </a:lnTo>
                <a:lnTo>
                  <a:pt x="258572" y="6350"/>
                </a:lnTo>
                <a:lnTo>
                  <a:pt x="258572" y="1270"/>
                </a:lnTo>
                <a:lnTo>
                  <a:pt x="164465" y="1270"/>
                </a:lnTo>
                <a:lnTo>
                  <a:pt x="164465" y="6350"/>
                </a:lnTo>
                <a:lnTo>
                  <a:pt x="251841" y="6350"/>
                </a:lnTo>
                <a:lnTo>
                  <a:pt x="251841" y="27940"/>
                </a:lnTo>
                <a:lnTo>
                  <a:pt x="164592" y="27940"/>
                </a:lnTo>
                <a:lnTo>
                  <a:pt x="164592" y="34290"/>
                </a:lnTo>
                <a:lnTo>
                  <a:pt x="164592" y="55880"/>
                </a:lnTo>
                <a:lnTo>
                  <a:pt x="164592" y="62230"/>
                </a:lnTo>
                <a:lnTo>
                  <a:pt x="208407" y="62230"/>
                </a:lnTo>
                <a:lnTo>
                  <a:pt x="208407" y="83185"/>
                </a:lnTo>
                <a:lnTo>
                  <a:pt x="143256" y="83185"/>
                </a:lnTo>
                <a:lnTo>
                  <a:pt x="143256" y="89535"/>
                </a:lnTo>
                <a:lnTo>
                  <a:pt x="280416" y="89535"/>
                </a:lnTo>
                <a:lnTo>
                  <a:pt x="280416" y="8318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577721" y="5055615"/>
            <a:ext cx="544195" cy="349250"/>
          </a:xfrm>
          <a:custGeom>
            <a:avLst/>
            <a:gdLst/>
            <a:ahLst/>
            <a:cxnLst/>
            <a:rect l="l" t="t" r="r" b="b"/>
            <a:pathLst>
              <a:path w="544194" h="349250">
                <a:moveTo>
                  <a:pt x="87122" y="304292"/>
                </a:moveTo>
                <a:lnTo>
                  <a:pt x="86702" y="301625"/>
                </a:lnTo>
                <a:lnTo>
                  <a:pt x="86093" y="297688"/>
                </a:lnTo>
                <a:lnTo>
                  <a:pt x="82677" y="298323"/>
                </a:lnTo>
                <a:lnTo>
                  <a:pt x="78740" y="298958"/>
                </a:lnTo>
                <a:lnTo>
                  <a:pt x="74549" y="299339"/>
                </a:lnTo>
                <a:lnTo>
                  <a:pt x="66167" y="300355"/>
                </a:lnTo>
                <a:lnTo>
                  <a:pt x="61722" y="300609"/>
                </a:lnTo>
                <a:lnTo>
                  <a:pt x="57404" y="300990"/>
                </a:lnTo>
                <a:lnTo>
                  <a:pt x="53086" y="301244"/>
                </a:lnTo>
                <a:lnTo>
                  <a:pt x="40640" y="301625"/>
                </a:lnTo>
                <a:lnTo>
                  <a:pt x="7112" y="301625"/>
                </a:lnTo>
                <a:lnTo>
                  <a:pt x="7112" y="220472"/>
                </a:lnTo>
                <a:lnTo>
                  <a:pt x="68072" y="220472"/>
                </a:lnTo>
                <a:lnTo>
                  <a:pt x="68072" y="213741"/>
                </a:lnTo>
                <a:lnTo>
                  <a:pt x="0" y="213741"/>
                </a:lnTo>
                <a:lnTo>
                  <a:pt x="0" y="308229"/>
                </a:lnTo>
                <a:lnTo>
                  <a:pt x="38481" y="308229"/>
                </a:lnTo>
                <a:lnTo>
                  <a:pt x="52070" y="307848"/>
                </a:lnTo>
                <a:lnTo>
                  <a:pt x="56756" y="307594"/>
                </a:lnTo>
                <a:lnTo>
                  <a:pt x="70866" y="306451"/>
                </a:lnTo>
                <a:lnTo>
                  <a:pt x="79743" y="305435"/>
                </a:lnTo>
                <a:lnTo>
                  <a:pt x="83693" y="304927"/>
                </a:lnTo>
                <a:lnTo>
                  <a:pt x="87122" y="304292"/>
                </a:lnTo>
                <a:close/>
              </a:path>
              <a:path w="544194" h="349250">
                <a:moveTo>
                  <a:pt x="113284" y="199898"/>
                </a:moveTo>
                <a:lnTo>
                  <a:pt x="106172" y="199898"/>
                </a:lnTo>
                <a:lnTo>
                  <a:pt x="106172" y="253873"/>
                </a:lnTo>
                <a:lnTo>
                  <a:pt x="59931" y="253873"/>
                </a:lnTo>
                <a:lnTo>
                  <a:pt x="59931" y="260604"/>
                </a:lnTo>
                <a:lnTo>
                  <a:pt x="106172" y="260604"/>
                </a:lnTo>
                <a:lnTo>
                  <a:pt x="106172" y="348996"/>
                </a:lnTo>
                <a:lnTo>
                  <a:pt x="113284" y="348996"/>
                </a:lnTo>
                <a:lnTo>
                  <a:pt x="113284" y="199898"/>
                </a:lnTo>
                <a:close/>
              </a:path>
              <a:path w="544194" h="349250">
                <a:moveTo>
                  <a:pt x="128143" y="57912"/>
                </a:moveTo>
                <a:lnTo>
                  <a:pt x="127254" y="54610"/>
                </a:lnTo>
                <a:lnTo>
                  <a:pt x="125476" y="51689"/>
                </a:lnTo>
                <a:lnTo>
                  <a:pt x="123698" y="48641"/>
                </a:lnTo>
                <a:lnTo>
                  <a:pt x="121412" y="46355"/>
                </a:lnTo>
                <a:lnTo>
                  <a:pt x="121412" y="58928"/>
                </a:lnTo>
                <a:lnTo>
                  <a:pt x="121412" y="73025"/>
                </a:lnTo>
                <a:lnTo>
                  <a:pt x="120650" y="75438"/>
                </a:lnTo>
                <a:lnTo>
                  <a:pt x="117856" y="80010"/>
                </a:lnTo>
                <a:lnTo>
                  <a:pt x="115951" y="81915"/>
                </a:lnTo>
                <a:lnTo>
                  <a:pt x="113411" y="83439"/>
                </a:lnTo>
                <a:lnTo>
                  <a:pt x="110998" y="85090"/>
                </a:lnTo>
                <a:lnTo>
                  <a:pt x="108077" y="86360"/>
                </a:lnTo>
                <a:lnTo>
                  <a:pt x="101727" y="88138"/>
                </a:lnTo>
                <a:lnTo>
                  <a:pt x="98425" y="88519"/>
                </a:lnTo>
                <a:lnTo>
                  <a:pt x="91186" y="88519"/>
                </a:lnTo>
                <a:lnTo>
                  <a:pt x="87757" y="88138"/>
                </a:lnTo>
                <a:lnTo>
                  <a:pt x="81394" y="86360"/>
                </a:lnTo>
                <a:lnTo>
                  <a:pt x="78486" y="85090"/>
                </a:lnTo>
                <a:lnTo>
                  <a:pt x="76073" y="83439"/>
                </a:lnTo>
                <a:lnTo>
                  <a:pt x="73660" y="81915"/>
                </a:lnTo>
                <a:lnTo>
                  <a:pt x="71628" y="80010"/>
                </a:lnTo>
                <a:lnTo>
                  <a:pt x="68834" y="75438"/>
                </a:lnTo>
                <a:lnTo>
                  <a:pt x="68072" y="73025"/>
                </a:lnTo>
                <a:lnTo>
                  <a:pt x="68072" y="58928"/>
                </a:lnTo>
                <a:lnTo>
                  <a:pt x="91186" y="43434"/>
                </a:lnTo>
                <a:lnTo>
                  <a:pt x="98298" y="43434"/>
                </a:lnTo>
                <a:lnTo>
                  <a:pt x="121412" y="58928"/>
                </a:lnTo>
                <a:lnTo>
                  <a:pt x="121412" y="46355"/>
                </a:lnTo>
                <a:lnTo>
                  <a:pt x="121158" y="46101"/>
                </a:lnTo>
                <a:lnTo>
                  <a:pt x="118110" y="43942"/>
                </a:lnTo>
                <a:lnTo>
                  <a:pt x="117348" y="43434"/>
                </a:lnTo>
                <a:lnTo>
                  <a:pt x="115062" y="41910"/>
                </a:lnTo>
                <a:lnTo>
                  <a:pt x="111506" y="40132"/>
                </a:lnTo>
                <a:lnTo>
                  <a:pt x="107442" y="38989"/>
                </a:lnTo>
                <a:lnTo>
                  <a:pt x="103378" y="37719"/>
                </a:lnTo>
                <a:lnTo>
                  <a:pt x="99187" y="37211"/>
                </a:lnTo>
                <a:lnTo>
                  <a:pt x="90297" y="37211"/>
                </a:lnTo>
                <a:lnTo>
                  <a:pt x="85979" y="37719"/>
                </a:lnTo>
                <a:lnTo>
                  <a:pt x="82042" y="38989"/>
                </a:lnTo>
                <a:lnTo>
                  <a:pt x="77978" y="40132"/>
                </a:lnTo>
                <a:lnTo>
                  <a:pt x="61341" y="57912"/>
                </a:lnTo>
                <a:lnTo>
                  <a:pt x="61341" y="74041"/>
                </a:lnTo>
                <a:lnTo>
                  <a:pt x="90297" y="94742"/>
                </a:lnTo>
                <a:lnTo>
                  <a:pt x="99187" y="94742"/>
                </a:lnTo>
                <a:lnTo>
                  <a:pt x="103378" y="94234"/>
                </a:lnTo>
                <a:lnTo>
                  <a:pt x="111506" y="91948"/>
                </a:lnTo>
                <a:lnTo>
                  <a:pt x="115062" y="90297"/>
                </a:lnTo>
                <a:lnTo>
                  <a:pt x="117563" y="88519"/>
                </a:lnTo>
                <a:lnTo>
                  <a:pt x="121158" y="85979"/>
                </a:lnTo>
                <a:lnTo>
                  <a:pt x="123698" y="83439"/>
                </a:lnTo>
                <a:lnTo>
                  <a:pt x="127254" y="77343"/>
                </a:lnTo>
                <a:lnTo>
                  <a:pt x="128143" y="74041"/>
                </a:lnTo>
                <a:lnTo>
                  <a:pt x="128143" y="57912"/>
                </a:lnTo>
                <a:close/>
              </a:path>
              <a:path w="544194" h="349250">
                <a:moveTo>
                  <a:pt x="139192" y="20574"/>
                </a:moveTo>
                <a:lnTo>
                  <a:pt x="98171" y="20574"/>
                </a:lnTo>
                <a:lnTo>
                  <a:pt x="98171" y="0"/>
                </a:lnTo>
                <a:lnTo>
                  <a:pt x="91186" y="0"/>
                </a:lnTo>
                <a:lnTo>
                  <a:pt x="91186" y="20574"/>
                </a:lnTo>
                <a:lnTo>
                  <a:pt x="52451" y="20574"/>
                </a:lnTo>
                <a:lnTo>
                  <a:pt x="52451" y="26797"/>
                </a:lnTo>
                <a:lnTo>
                  <a:pt x="139192" y="26797"/>
                </a:lnTo>
                <a:lnTo>
                  <a:pt x="139192" y="20574"/>
                </a:lnTo>
                <a:close/>
              </a:path>
              <a:path w="544194" h="349250">
                <a:moveTo>
                  <a:pt x="174244" y="1778"/>
                </a:moveTo>
                <a:lnTo>
                  <a:pt x="167386" y="1778"/>
                </a:lnTo>
                <a:lnTo>
                  <a:pt x="167386" y="42545"/>
                </a:lnTo>
                <a:lnTo>
                  <a:pt x="138684" y="42545"/>
                </a:lnTo>
                <a:lnTo>
                  <a:pt x="138684" y="49149"/>
                </a:lnTo>
                <a:lnTo>
                  <a:pt x="167386" y="49149"/>
                </a:lnTo>
                <a:lnTo>
                  <a:pt x="167386" y="74676"/>
                </a:lnTo>
                <a:lnTo>
                  <a:pt x="138684" y="74676"/>
                </a:lnTo>
                <a:lnTo>
                  <a:pt x="138684" y="81280"/>
                </a:lnTo>
                <a:lnTo>
                  <a:pt x="167386" y="81280"/>
                </a:lnTo>
                <a:lnTo>
                  <a:pt x="167386" y="110617"/>
                </a:lnTo>
                <a:lnTo>
                  <a:pt x="174244" y="110617"/>
                </a:lnTo>
                <a:lnTo>
                  <a:pt x="174244" y="1778"/>
                </a:lnTo>
                <a:close/>
              </a:path>
              <a:path w="544194" h="349250">
                <a:moveTo>
                  <a:pt x="178689" y="142367"/>
                </a:moveTo>
                <a:lnTo>
                  <a:pt x="91821" y="142367"/>
                </a:lnTo>
                <a:lnTo>
                  <a:pt x="91821" y="107569"/>
                </a:lnTo>
                <a:lnTo>
                  <a:pt x="84709" y="107569"/>
                </a:lnTo>
                <a:lnTo>
                  <a:pt x="84709" y="148971"/>
                </a:lnTo>
                <a:lnTo>
                  <a:pt x="178689" y="148971"/>
                </a:lnTo>
                <a:lnTo>
                  <a:pt x="178689" y="142367"/>
                </a:lnTo>
                <a:close/>
              </a:path>
              <a:path w="544194" h="349250">
                <a:moveTo>
                  <a:pt x="226060" y="306832"/>
                </a:moveTo>
                <a:lnTo>
                  <a:pt x="220853" y="302006"/>
                </a:lnTo>
                <a:lnTo>
                  <a:pt x="215773" y="297053"/>
                </a:lnTo>
                <a:lnTo>
                  <a:pt x="210820" y="292354"/>
                </a:lnTo>
                <a:lnTo>
                  <a:pt x="205867" y="287528"/>
                </a:lnTo>
                <a:lnTo>
                  <a:pt x="201422" y="283083"/>
                </a:lnTo>
                <a:lnTo>
                  <a:pt x="197243" y="278511"/>
                </a:lnTo>
                <a:lnTo>
                  <a:pt x="195199" y="276352"/>
                </a:lnTo>
                <a:lnTo>
                  <a:pt x="186563" y="254635"/>
                </a:lnTo>
                <a:lnTo>
                  <a:pt x="186563" y="229870"/>
                </a:lnTo>
                <a:lnTo>
                  <a:pt x="223774" y="229870"/>
                </a:lnTo>
                <a:lnTo>
                  <a:pt x="223774" y="223393"/>
                </a:lnTo>
                <a:lnTo>
                  <a:pt x="186563" y="223393"/>
                </a:lnTo>
                <a:lnTo>
                  <a:pt x="186563" y="200787"/>
                </a:lnTo>
                <a:lnTo>
                  <a:pt x="179578" y="200787"/>
                </a:lnTo>
                <a:lnTo>
                  <a:pt x="179578" y="223393"/>
                </a:lnTo>
                <a:lnTo>
                  <a:pt x="141859" y="223393"/>
                </a:lnTo>
                <a:lnTo>
                  <a:pt x="141859" y="229870"/>
                </a:lnTo>
                <a:lnTo>
                  <a:pt x="179578" y="229870"/>
                </a:lnTo>
                <a:lnTo>
                  <a:pt x="179451" y="257556"/>
                </a:lnTo>
                <a:lnTo>
                  <a:pt x="178943" y="262382"/>
                </a:lnTo>
                <a:lnTo>
                  <a:pt x="178435" y="264668"/>
                </a:lnTo>
                <a:lnTo>
                  <a:pt x="177673" y="266827"/>
                </a:lnTo>
                <a:lnTo>
                  <a:pt x="176911" y="269113"/>
                </a:lnTo>
                <a:lnTo>
                  <a:pt x="150114" y="299974"/>
                </a:lnTo>
                <a:lnTo>
                  <a:pt x="139319" y="309626"/>
                </a:lnTo>
                <a:lnTo>
                  <a:pt x="144145" y="314833"/>
                </a:lnTo>
                <a:lnTo>
                  <a:pt x="148971" y="310515"/>
                </a:lnTo>
                <a:lnTo>
                  <a:pt x="153924" y="305816"/>
                </a:lnTo>
                <a:lnTo>
                  <a:pt x="156337" y="303403"/>
                </a:lnTo>
                <a:lnTo>
                  <a:pt x="158623" y="301244"/>
                </a:lnTo>
                <a:lnTo>
                  <a:pt x="160909" y="298958"/>
                </a:lnTo>
                <a:lnTo>
                  <a:pt x="162941" y="296799"/>
                </a:lnTo>
                <a:lnTo>
                  <a:pt x="164846" y="294894"/>
                </a:lnTo>
                <a:lnTo>
                  <a:pt x="166751" y="292862"/>
                </a:lnTo>
                <a:lnTo>
                  <a:pt x="169418" y="289941"/>
                </a:lnTo>
                <a:lnTo>
                  <a:pt x="170688" y="288671"/>
                </a:lnTo>
                <a:lnTo>
                  <a:pt x="172085" y="287147"/>
                </a:lnTo>
                <a:lnTo>
                  <a:pt x="173609" y="285369"/>
                </a:lnTo>
                <a:lnTo>
                  <a:pt x="175133" y="283718"/>
                </a:lnTo>
                <a:lnTo>
                  <a:pt x="176530" y="282067"/>
                </a:lnTo>
                <a:lnTo>
                  <a:pt x="179273" y="278511"/>
                </a:lnTo>
                <a:lnTo>
                  <a:pt x="180340" y="276987"/>
                </a:lnTo>
                <a:lnTo>
                  <a:pt x="181356" y="275336"/>
                </a:lnTo>
                <a:lnTo>
                  <a:pt x="182499" y="273685"/>
                </a:lnTo>
                <a:lnTo>
                  <a:pt x="183070" y="272288"/>
                </a:lnTo>
                <a:lnTo>
                  <a:pt x="183146" y="272034"/>
                </a:lnTo>
                <a:lnTo>
                  <a:pt x="183261" y="270891"/>
                </a:lnTo>
                <a:lnTo>
                  <a:pt x="183515" y="270891"/>
                </a:lnTo>
                <a:lnTo>
                  <a:pt x="188315" y="278765"/>
                </a:lnTo>
                <a:lnTo>
                  <a:pt x="189357" y="280035"/>
                </a:lnTo>
                <a:lnTo>
                  <a:pt x="190500" y="281305"/>
                </a:lnTo>
                <a:lnTo>
                  <a:pt x="194183" y="284988"/>
                </a:lnTo>
                <a:lnTo>
                  <a:pt x="195199" y="286131"/>
                </a:lnTo>
                <a:lnTo>
                  <a:pt x="198882" y="289941"/>
                </a:lnTo>
                <a:lnTo>
                  <a:pt x="203073" y="294132"/>
                </a:lnTo>
                <a:lnTo>
                  <a:pt x="207518" y="298704"/>
                </a:lnTo>
                <a:lnTo>
                  <a:pt x="212090" y="303149"/>
                </a:lnTo>
                <a:lnTo>
                  <a:pt x="216662" y="307467"/>
                </a:lnTo>
                <a:lnTo>
                  <a:pt x="221361" y="311658"/>
                </a:lnTo>
                <a:lnTo>
                  <a:pt x="226060" y="306832"/>
                </a:lnTo>
                <a:close/>
              </a:path>
              <a:path w="544194" h="349250">
                <a:moveTo>
                  <a:pt x="258064" y="199898"/>
                </a:moveTo>
                <a:lnTo>
                  <a:pt x="250952" y="199898"/>
                </a:lnTo>
                <a:lnTo>
                  <a:pt x="250952" y="348996"/>
                </a:lnTo>
                <a:lnTo>
                  <a:pt x="258064" y="348996"/>
                </a:lnTo>
                <a:lnTo>
                  <a:pt x="258064" y="199898"/>
                </a:lnTo>
                <a:close/>
              </a:path>
              <a:path w="544194" h="349250">
                <a:moveTo>
                  <a:pt x="311023" y="96139"/>
                </a:moveTo>
                <a:lnTo>
                  <a:pt x="304165" y="96139"/>
                </a:lnTo>
                <a:lnTo>
                  <a:pt x="304165" y="102362"/>
                </a:lnTo>
                <a:lnTo>
                  <a:pt x="304165" y="144145"/>
                </a:lnTo>
                <a:lnTo>
                  <a:pt x="221869" y="144145"/>
                </a:lnTo>
                <a:lnTo>
                  <a:pt x="221869" y="102362"/>
                </a:lnTo>
                <a:lnTo>
                  <a:pt x="304165" y="102362"/>
                </a:lnTo>
                <a:lnTo>
                  <a:pt x="304165" y="96139"/>
                </a:lnTo>
                <a:lnTo>
                  <a:pt x="215011" y="96139"/>
                </a:lnTo>
                <a:lnTo>
                  <a:pt x="215011" y="150368"/>
                </a:lnTo>
                <a:lnTo>
                  <a:pt x="311023" y="150368"/>
                </a:lnTo>
                <a:lnTo>
                  <a:pt x="311023" y="144145"/>
                </a:lnTo>
                <a:lnTo>
                  <a:pt x="311023" y="102362"/>
                </a:lnTo>
                <a:lnTo>
                  <a:pt x="311023" y="96139"/>
                </a:lnTo>
                <a:close/>
              </a:path>
              <a:path w="544194" h="349250">
                <a:moveTo>
                  <a:pt x="331597" y="65278"/>
                </a:moveTo>
                <a:lnTo>
                  <a:pt x="305689" y="65278"/>
                </a:lnTo>
                <a:lnTo>
                  <a:pt x="307086" y="59309"/>
                </a:lnTo>
                <a:lnTo>
                  <a:pt x="308229" y="53213"/>
                </a:lnTo>
                <a:lnTo>
                  <a:pt x="309753" y="41148"/>
                </a:lnTo>
                <a:lnTo>
                  <a:pt x="310134" y="34163"/>
                </a:lnTo>
                <a:lnTo>
                  <a:pt x="310134" y="9144"/>
                </a:lnTo>
                <a:lnTo>
                  <a:pt x="212471" y="9144"/>
                </a:lnTo>
                <a:lnTo>
                  <a:pt x="212471" y="15494"/>
                </a:lnTo>
                <a:lnTo>
                  <a:pt x="303149" y="15494"/>
                </a:lnTo>
                <a:lnTo>
                  <a:pt x="303136" y="34163"/>
                </a:lnTo>
                <a:lnTo>
                  <a:pt x="298196" y="65278"/>
                </a:lnTo>
                <a:lnTo>
                  <a:pt x="194437" y="65278"/>
                </a:lnTo>
                <a:lnTo>
                  <a:pt x="194437" y="71628"/>
                </a:lnTo>
                <a:lnTo>
                  <a:pt x="331597" y="71628"/>
                </a:lnTo>
                <a:lnTo>
                  <a:pt x="331597" y="65278"/>
                </a:lnTo>
                <a:close/>
              </a:path>
              <a:path w="544194" h="349250">
                <a:moveTo>
                  <a:pt x="354711" y="121285"/>
                </a:moveTo>
                <a:lnTo>
                  <a:pt x="343789" y="121285"/>
                </a:lnTo>
                <a:lnTo>
                  <a:pt x="337820" y="158000"/>
                </a:lnTo>
                <a:lnTo>
                  <a:pt x="345059" y="158000"/>
                </a:lnTo>
                <a:lnTo>
                  <a:pt x="354711" y="121285"/>
                </a:lnTo>
                <a:close/>
              </a:path>
              <a:path w="544194" h="349250">
                <a:moveTo>
                  <a:pt x="357378" y="304800"/>
                </a:moveTo>
                <a:lnTo>
                  <a:pt x="356857" y="300482"/>
                </a:lnTo>
                <a:lnTo>
                  <a:pt x="356616" y="298450"/>
                </a:lnTo>
                <a:lnTo>
                  <a:pt x="349250" y="299466"/>
                </a:lnTo>
                <a:lnTo>
                  <a:pt x="342265" y="300101"/>
                </a:lnTo>
                <a:lnTo>
                  <a:pt x="335915" y="300482"/>
                </a:lnTo>
                <a:lnTo>
                  <a:pt x="335915" y="221742"/>
                </a:lnTo>
                <a:lnTo>
                  <a:pt x="352933" y="221742"/>
                </a:lnTo>
                <a:lnTo>
                  <a:pt x="352933" y="215265"/>
                </a:lnTo>
                <a:lnTo>
                  <a:pt x="328803" y="215265"/>
                </a:lnTo>
                <a:lnTo>
                  <a:pt x="328803" y="221742"/>
                </a:lnTo>
                <a:lnTo>
                  <a:pt x="328803" y="300736"/>
                </a:lnTo>
                <a:lnTo>
                  <a:pt x="321437" y="300990"/>
                </a:lnTo>
                <a:lnTo>
                  <a:pt x="300609" y="300990"/>
                </a:lnTo>
                <a:lnTo>
                  <a:pt x="300609" y="221742"/>
                </a:lnTo>
                <a:lnTo>
                  <a:pt x="328803" y="221742"/>
                </a:lnTo>
                <a:lnTo>
                  <a:pt x="328803" y="215265"/>
                </a:lnTo>
                <a:lnTo>
                  <a:pt x="277622" y="215265"/>
                </a:lnTo>
                <a:lnTo>
                  <a:pt x="277622" y="221742"/>
                </a:lnTo>
                <a:lnTo>
                  <a:pt x="293497" y="221742"/>
                </a:lnTo>
                <a:lnTo>
                  <a:pt x="293497" y="300990"/>
                </a:lnTo>
                <a:lnTo>
                  <a:pt x="277495" y="300990"/>
                </a:lnTo>
                <a:lnTo>
                  <a:pt x="277495" y="307594"/>
                </a:lnTo>
                <a:lnTo>
                  <a:pt x="303149" y="307594"/>
                </a:lnTo>
                <a:lnTo>
                  <a:pt x="310324" y="307555"/>
                </a:lnTo>
                <a:lnTo>
                  <a:pt x="331089" y="307086"/>
                </a:lnTo>
                <a:lnTo>
                  <a:pt x="337731" y="306730"/>
                </a:lnTo>
                <a:lnTo>
                  <a:pt x="344322" y="306235"/>
                </a:lnTo>
                <a:lnTo>
                  <a:pt x="350875" y="305587"/>
                </a:lnTo>
                <a:lnTo>
                  <a:pt x="357378" y="304800"/>
                </a:lnTo>
                <a:close/>
              </a:path>
              <a:path w="544194" h="349250">
                <a:moveTo>
                  <a:pt x="378079" y="203073"/>
                </a:moveTo>
                <a:lnTo>
                  <a:pt x="370967" y="203073"/>
                </a:lnTo>
                <a:lnTo>
                  <a:pt x="370967" y="256032"/>
                </a:lnTo>
                <a:lnTo>
                  <a:pt x="347091" y="256032"/>
                </a:lnTo>
                <a:lnTo>
                  <a:pt x="347091" y="262636"/>
                </a:lnTo>
                <a:lnTo>
                  <a:pt x="370967" y="262636"/>
                </a:lnTo>
                <a:lnTo>
                  <a:pt x="370967" y="341630"/>
                </a:lnTo>
                <a:lnTo>
                  <a:pt x="378079" y="341630"/>
                </a:lnTo>
                <a:lnTo>
                  <a:pt x="378079" y="203073"/>
                </a:lnTo>
                <a:close/>
              </a:path>
              <a:path w="544194" h="349250">
                <a:moveTo>
                  <a:pt x="405892" y="199898"/>
                </a:moveTo>
                <a:lnTo>
                  <a:pt x="398780" y="199898"/>
                </a:lnTo>
                <a:lnTo>
                  <a:pt x="398780" y="348996"/>
                </a:lnTo>
                <a:lnTo>
                  <a:pt x="405892" y="348996"/>
                </a:lnTo>
                <a:lnTo>
                  <a:pt x="405892" y="199898"/>
                </a:lnTo>
                <a:close/>
              </a:path>
              <a:path w="544194" h="349250">
                <a:moveTo>
                  <a:pt x="502412" y="247523"/>
                </a:moveTo>
                <a:lnTo>
                  <a:pt x="495427" y="225171"/>
                </a:lnTo>
                <a:lnTo>
                  <a:pt x="495427" y="249936"/>
                </a:lnTo>
                <a:lnTo>
                  <a:pt x="495427" y="272161"/>
                </a:lnTo>
                <a:lnTo>
                  <a:pt x="494792" y="277495"/>
                </a:lnTo>
                <a:lnTo>
                  <a:pt x="493522" y="282194"/>
                </a:lnTo>
                <a:lnTo>
                  <a:pt x="492379" y="286893"/>
                </a:lnTo>
                <a:lnTo>
                  <a:pt x="490601" y="290957"/>
                </a:lnTo>
                <a:lnTo>
                  <a:pt x="488188" y="294259"/>
                </a:lnTo>
                <a:lnTo>
                  <a:pt x="485902" y="297688"/>
                </a:lnTo>
                <a:lnTo>
                  <a:pt x="482854" y="300228"/>
                </a:lnTo>
                <a:lnTo>
                  <a:pt x="479298" y="302006"/>
                </a:lnTo>
                <a:lnTo>
                  <a:pt x="475615" y="303784"/>
                </a:lnTo>
                <a:lnTo>
                  <a:pt x="471297" y="304800"/>
                </a:lnTo>
                <a:lnTo>
                  <a:pt x="461518" y="304800"/>
                </a:lnTo>
                <a:lnTo>
                  <a:pt x="444627" y="294259"/>
                </a:lnTo>
                <a:lnTo>
                  <a:pt x="442214" y="290957"/>
                </a:lnTo>
                <a:lnTo>
                  <a:pt x="440436" y="286893"/>
                </a:lnTo>
                <a:lnTo>
                  <a:pt x="439293" y="282194"/>
                </a:lnTo>
                <a:lnTo>
                  <a:pt x="438023" y="277495"/>
                </a:lnTo>
                <a:lnTo>
                  <a:pt x="437388" y="272161"/>
                </a:lnTo>
                <a:lnTo>
                  <a:pt x="437388" y="249936"/>
                </a:lnTo>
                <a:lnTo>
                  <a:pt x="438023" y="244602"/>
                </a:lnTo>
                <a:lnTo>
                  <a:pt x="439293" y="239903"/>
                </a:lnTo>
                <a:lnTo>
                  <a:pt x="440436" y="235204"/>
                </a:lnTo>
                <a:lnTo>
                  <a:pt x="442214" y="231140"/>
                </a:lnTo>
                <a:lnTo>
                  <a:pt x="444627" y="227838"/>
                </a:lnTo>
                <a:lnTo>
                  <a:pt x="446913" y="224409"/>
                </a:lnTo>
                <a:lnTo>
                  <a:pt x="449961" y="221869"/>
                </a:lnTo>
                <a:lnTo>
                  <a:pt x="453517" y="220091"/>
                </a:lnTo>
                <a:lnTo>
                  <a:pt x="457200" y="218313"/>
                </a:lnTo>
                <a:lnTo>
                  <a:pt x="461518" y="217297"/>
                </a:lnTo>
                <a:lnTo>
                  <a:pt x="471297" y="217297"/>
                </a:lnTo>
                <a:lnTo>
                  <a:pt x="488188" y="227838"/>
                </a:lnTo>
                <a:lnTo>
                  <a:pt x="490601" y="231140"/>
                </a:lnTo>
                <a:lnTo>
                  <a:pt x="492379" y="235204"/>
                </a:lnTo>
                <a:lnTo>
                  <a:pt x="493522" y="239903"/>
                </a:lnTo>
                <a:lnTo>
                  <a:pt x="494792" y="244602"/>
                </a:lnTo>
                <a:lnTo>
                  <a:pt x="495427" y="249936"/>
                </a:lnTo>
                <a:lnTo>
                  <a:pt x="495427" y="225171"/>
                </a:lnTo>
                <a:lnTo>
                  <a:pt x="490474" y="218948"/>
                </a:lnTo>
                <a:lnTo>
                  <a:pt x="488315" y="217297"/>
                </a:lnTo>
                <a:lnTo>
                  <a:pt x="486664" y="216027"/>
                </a:lnTo>
                <a:lnTo>
                  <a:pt x="482219" y="213868"/>
                </a:lnTo>
                <a:lnTo>
                  <a:pt x="477647" y="211836"/>
                </a:lnTo>
                <a:lnTo>
                  <a:pt x="472440" y="210820"/>
                </a:lnTo>
                <a:lnTo>
                  <a:pt x="460375" y="210820"/>
                </a:lnTo>
                <a:lnTo>
                  <a:pt x="439293" y="222758"/>
                </a:lnTo>
                <a:lnTo>
                  <a:pt x="436245" y="226441"/>
                </a:lnTo>
                <a:lnTo>
                  <a:pt x="434086" y="231013"/>
                </a:lnTo>
                <a:lnTo>
                  <a:pt x="431038" y="241681"/>
                </a:lnTo>
                <a:lnTo>
                  <a:pt x="430403" y="247523"/>
                </a:lnTo>
                <a:lnTo>
                  <a:pt x="430403" y="274574"/>
                </a:lnTo>
                <a:lnTo>
                  <a:pt x="431038" y="280416"/>
                </a:lnTo>
                <a:lnTo>
                  <a:pt x="434086" y="291084"/>
                </a:lnTo>
                <a:lnTo>
                  <a:pt x="436245" y="295656"/>
                </a:lnTo>
                <a:lnTo>
                  <a:pt x="439293" y="299339"/>
                </a:lnTo>
                <a:lnTo>
                  <a:pt x="442341" y="303149"/>
                </a:lnTo>
                <a:lnTo>
                  <a:pt x="446151" y="306070"/>
                </a:lnTo>
                <a:lnTo>
                  <a:pt x="450596" y="308229"/>
                </a:lnTo>
                <a:lnTo>
                  <a:pt x="455041" y="310261"/>
                </a:lnTo>
                <a:lnTo>
                  <a:pt x="460375" y="311277"/>
                </a:lnTo>
                <a:lnTo>
                  <a:pt x="472440" y="311277"/>
                </a:lnTo>
                <a:lnTo>
                  <a:pt x="477647" y="310261"/>
                </a:lnTo>
                <a:lnTo>
                  <a:pt x="482219" y="308229"/>
                </a:lnTo>
                <a:lnTo>
                  <a:pt x="486664" y="306070"/>
                </a:lnTo>
                <a:lnTo>
                  <a:pt x="488315" y="304800"/>
                </a:lnTo>
                <a:lnTo>
                  <a:pt x="490474" y="303149"/>
                </a:lnTo>
                <a:lnTo>
                  <a:pt x="502412" y="274574"/>
                </a:lnTo>
                <a:lnTo>
                  <a:pt x="502412" y="247523"/>
                </a:lnTo>
                <a:close/>
              </a:path>
              <a:path w="544194" h="349250">
                <a:moveTo>
                  <a:pt x="543941" y="199898"/>
                </a:moveTo>
                <a:lnTo>
                  <a:pt x="536829" y="199898"/>
                </a:lnTo>
                <a:lnTo>
                  <a:pt x="536829" y="348996"/>
                </a:lnTo>
                <a:lnTo>
                  <a:pt x="543941" y="348996"/>
                </a:lnTo>
                <a:lnTo>
                  <a:pt x="543941" y="199898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92908" y="5255514"/>
            <a:ext cx="546735" cy="149225"/>
          </a:xfrm>
          <a:custGeom>
            <a:avLst/>
            <a:gdLst/>
            <a:ahLst/>
            <a:cxnLst/>
            <a:rect l="l" t="t" r="r" b="b"/>
            <a:pathLst>
              <a:path w="546735" h="149225">
                <a:moveTo>
                  <a:pt x="114935" y="84074"/>
                </a:moveTo>
                <a:lnTo>
                  <a:pt x="24130" y="84074"/>
                </a:lnTo>
                <a:lnTo>
                  <a:pt x="24130" y="90551"/>
                </a:lnTo>
                <a:lnTo>
                  <a:pt x="108077" y="90551"/>
                </a:lnTo>
                <a:lnTo>
                  <a:pt x="108077" y="113411"/>
                </a:lnTo>
                <a:lnTo>
                  <a:pt x="25018" y="113411"/>
                </a:lnTo>
                <a:lnTo>
                  <a:pt x="25018" y="149098"/>
                </a:lnTo>
                <a:lnTo>
                  <a:pt x="118618" y="149098"/>
                </a:lnTo>
                <a:lnTo>
                  <a:pt x="118618" y="142748"/>
                </a:lnTo>
                <a:lnTo>
                  <a:pt x="31877" y="142748"/>
                </a:lnTo>
                <a:lnTo>
                  <a:pt x="31877" y="119634"/>
                </a:lnTo>
                <a:lnTo>
                  <a:pt x="114935" y="119634"/>
                </a:lnTo>
                <a:lnTo>
                  <a:pt x="114935" y="84074"/>
                </a:lnTo>
                <a:close/>
              </a:path>
              <a:path w="546735" h="149225">
                <a:moveTo>
                  <a:pt x="233934" y="3175"/>
                </a:moveTo>
                <a:lnTo>
                  <a:pt x="226822" y="3175"/>
                </a:lnTo>
                <a:lnTo>
                  <a:pt x="226822" y="52197"/>
                </a:lnTo>
                <a:lnTo>
                  <a:pt x="196469" y="52197"/>
                </a:lnTo>
                <a:lnTo>
                  <a:pt x="196469" y="58928"/>
                </a:lnTo>
                <a:lnTo>
                  <a:pt x="226822" y="58928"/>
                </a:lnTo>
                <a:lnTo>
                  <a:pt x="226822" y="141732"/>
                </a:lnTo>
                <a:lnTo>
                  <a:pt x="233934" y="141732"/>
                </a:lnTo>
                <a:lnTo>
                  <a:pt x="233934" y="3175"/>
                </a:lnTo>
                <a:close/>
              </a:path>
              <a:path w="546735" h="149225">
                <a:moveTo>
                  <a:pt x="176276" y="21590"/>
                </a:moveTo>
                <a:lnTo>
                  <a:pt x="169164" y="21590"/>
                </a:lnTo>
                <a:lnTo>
                  <a:pt x="169037" y="57785"/>
                </a:lnTo>
                <a:lnTo>
                  <a:pt x="168529" y="62484"/>
                </a:lnTo>
                <a:lnTo>
                  <a:pt x="168021" y="64897"/>
                </a:lnTo>
                <a:lnTo>
                  <a:pt x="167132" y="67183"/>
                </a:lnTo>
                <a:lnTo>
                  <a:pt x="166370" y="69596"/>
                </a:lnTo>
                <a:lnTo>
                  <a:pt x="165100" y="72009"/>
                </a:lnTo>
                <a:lnTo>
                  <a:pt x="163423" y="74676"/>
                </a:lnTo>
                <a:lnTo>
                  <a:pt x="162052" y="76962"/>
                </a:lnTo>
                <a:lnTo>
                  <a:pt x="160020" y="79629"/>
                </a:lnTo>
                <a:lnTo>
                  <a:pt x="157480" y="82423"/>
                </a:lnTo>
                <a:lnTo>
                  <a:pt x="155575" y="84709"/>
                </a:lnTo>
                <a:lnTo>
                  <a:pt x="153670" y="86868"/>
                </a:lnTo>
                <a:lnTo>
                  <a:pt x="150114" y="90678"/>
                </a:lnTo>
                <a:lnTo>
                  <a:pt x="148463" y="92583"/>
                </a:lnTo>
                <a:lnTo>
                  <a:pt x="144907" y="96393"/>
                </a:lnTo>
                <a:lnTo>
                  <a:pt x="139192" y="102108"/>
                </a:lnTo>
                <a:lnTo>
                  <a:pt x="137033" y="104140"/>
                </a:lnTo>
                <a:lnTo>
                  <a:pt x="134620" y="106299"/>
                </a:lnTo>
                <a:lnTo>
                  <a:pt x="139192" y="111125"/>
                </a:lnTo>
                <a:lnTo>
                  <a:pt x="144145" y="106553"/>
                </a:lnTo>
                <a:lnTo>
                  <a:pt x="148336" y="102362"/>
                </a:lnTo>
                <a:lnTo>
                  <a:pt x="155432" y="94742"/>
                </a:lnTo>
                <a:lnTo>
                  <a:pt x="158115" y="91694"/>
                </a:lnTo>
                <a:lnTo>
                  <a:pt x="160528" y="89027"/>
                </a:lnTo>
                <a:lnTo>
                  <a:pt x="161798" y="87503"/>
                </a:lnTo>
                <a:lnTo>
                  <a:pt x="163195" y="85979"/>
                </a:lnTo>
                <a:lnTo>
                  <a:pt x="164572" y="84201"/>
                </a:lnTo>
                <a:lnTo>
                  <a:pt x="172974" y="70485"/>
                </a:lnTo>
                <a:lnTo>
                  <a:pt x="180191" y="70485"/>
                </a:lnTo>
                <a:lnTo>
                  <a:pt x="176657" y="59690"/>
                </a:lnTo>
                <a:lnTo>
                  <a:pt x="176403" y="57658"/>
                </a:lnTo>
                <a:lnTo>
                  <a:pt x="176276" y="21590"/>
                </a:lnTo>
                <a:close/>
              </a:path>
              <a:path w="546735" h="149225">
                <a:moveTo>
                  <a:pt x="180191" y="70485"/>
                </a:moveTo>
                <a:lnTo>
                  <a:pt x="173101" y="70485"/>
                </a:lnTo>
                <a:lnTo>
                  <a:pt x="173736" y="72898"/>
                </a:lnTo>
                <a:lnTo>
                  <a:pt x="175006" y="75438"/>
                </a:lnTo>
                <a:lnTo>
                  <a:pt x="179324" y="81026"/>
                </a:lnTo>
                <a:lnTo>
                  <a:pt x="181971" y="84328"/>
                </a:lnTo>
                <a:lnTo>
                  <a:pt x="184658" y="87503"/>
                </a:lnTo>
                <a:lnTo>
                  <a:pt x="187706" y="91186"/>
                </a:lnTo>
                <a:lnTo>
                  <a:pt x="191003" y="94869"/>
                </a:lnTo>
                <a:lnTo>
                  <a:pt x="194183" y="98171"/>
                </a:lnTo>
                <a:lnTo>
                  <a:pt x="197358" y="101600"/>
                </a:lnTo>
                <a:lnTo>
                  <a:pt x="200914" y="105283"/>
                </a:lnTo>
                <a:lnTo>
                  <a:pt x="204724" y="109093"/>
                </a:lnTo>
                <a:lnTo>
                  <a:pt x="209550" y="104521"/>
                </a:lnTo>
                <a:lnTo>
                  <a:pt x="205613" y="100711"/>
                </a:lnTo>
                <a:lnTo>
                  <a:pt x="201803" y="96901"/>
                </a:lnTo>
                <a:lnTo>
                  <a:pt x="194452" y="89027"/>
                </a:lnTo>
                <a:lnTo>
                  <a:pt x="190881" y="84963"/>
                </a:lnTo>
                <a:lnTo>
                  <a:pt x="187325" y="80518"/>
                </a:lnTo>
                <a:lnTo>
                  <a:pt x="184785" y="77470"/>
                </a:lnTo>
                <a:lnTo>
                  <a:pt x="182597" y="74422"/>
                </a:lnTo>
                <a:lnTo>
                  <a:pt x="180191" y="70485"/>
                </a:lnTo>
                <a:close/>
              </a:path>
              <a:path w="546735" h="149225">
                <a:moveTo>
                  <a:pt x="205105" y="15113"/>
                </a:moveTo>
                <a:lnTo>
                  <a:pt x="139954" y="15113"/>
                </a:lnTo>
                <a:lnTo>
                  <a:pt x="139954" y="21590"/>
                </a:lnTo>
                <a:lnTo>
                  <a:pt x="205105" y="21590"/>
                </a:lnTo>
                <a:lnTo>
                  <a:pt x="205105" y="15113"/>
                </a:lnTo>
                <a:close/>
              </a:path>
              <a:path w="546735" h="149225">
                <a:moveTo>
                  <a:pt x="359029" y="14478"/>
                </a:moveTo>
                <a:lnTo>
                  <a:pt x="324993" y="14478"/>
                </a:lnTo>
                <a:lnTo>
                  <a:pt x="324993" y="21590"/>
                </a:lnTo>
                <a:lnTo>
                  <a:pt x="351917" y="21590"/>
                </a:lnTo>
                <a:lnTo>
                  <a:pt x="351840" y="59690"/>
                </a:lnTo>
                <a:lnTo>
                  <a:pt x="336550" y="94615"/>
                </a:lnTo>
                <a:lnTo>
                  <a:pt x="319151" y="115062"/>
                </a:lnTo>
                <a:lnTo>
                  <a:pt x="324612" y="119634"/>
                </a:lnTo>
                <a:lnTo>
                  <a:pt x="350520" y="86868"/>
                </a:lnTo>
                <a:lnTo>
                  <a:pt x="359029" y="59690"/>
                </a:lnTo>
                <a:lnTo>
                  <a:pt x="359029" y="14478"/>
                </a:lnTo>
                <a:close/>
              </a:path>
              <a:path w="546735" h="149225">
                <a:moveTo>
                  <a:pt x="317500" y="14478"/>
                </a:moveTo>
                <a:lnTo>
                  <a:pt x="282956" y="14478"/>
                </a:lnTo>
                <a:lnTo>
                  <a:pt x="282956" y="21590"/>
                </a:lnTo>
                <a:lnTo>
                  <a:pt x="310515" y="21590"/>
                </a:lnTo>
                <a:lnTo>
                  <a:pt x="310415" y="51054"/>
                </a:lnTo>
                <a:lnTo>
                  <a:pt x="292867" y="85969"/>
                </a:lnTo>
                <a:lnTo>
                  <a:pt x="278384" y="101346"/>
                </a:lnTo>
                <a:lnTo>
                  <a:pt x="283718" y="106172"/>
                </a:lnTo>
                <a:lnTo>
                  <a:pt x="310007" y="74676"/>
                </a:lnTo>
                <a:lnTo>
                  <a:pt x="316611" y="58547"/>
                </a:lnTo>
                <a:lnTo>
                  <a:pt x="317246" y="54991"/>
                </a:lnTo>
                <a:lnTo>
                  <a:pt x="317500" y="51054"/>
                </a:lnTo>
                <a:lnTo>
                  <a:pt x="317500" y="14478"/>
                </a:lnTo>
                <a:close/>
              </a:path>
              <a:path w="546735" h="149225">
                <a:moveTo>
                  <a:pt x="474980" y="20447"/>
                </a:moveTo>
                <a:lnTo>
                  <a:pt x="467868" y="20447"/>
                </a:lnTo>
                <a:lnTo>
                  <a:pt x="467868" y="52070"/>
                </a:lnTo>
                <a:lnTo>
                  <a:pt x="467614" y="57404"/>
                </a:lnTo>
                <a:lnTo>
                  <a:pt x="462576" y="71120"/>
                </a:lnTo>
                <a:lnTo>
                  <a:pt x="461137" y="73279"/>
                </a:lnTo>
                <a:lnTo>
                  <a:pt x="458866" y="76073"/>
                </a:lnTo>
                <a:lnTo>
                  <a:pt x="456311" y="78994"/>
                </a:lnTo>
                <a:lnTo>
                  <a:pt x="452374" y="83566"/>
                </a:lnTo>
                <a:lnTo>
                  <a:pt x="447929" y="88265"/>
                </a:lnTo>
                <a:lnTo>
                  <a:pt x="438531" y="97409"/>
                </a:lnTo>
                <a:lnTo>
                  <a:pt x="433324" y="102235"/>
                </a:lnTo>
                <a:lnTo>
                  <a:pt x="427736" y="107188"/>
                </a:lnTo>
                <a:lnTo>
                  <a:pt x="432562" y="112268"/>
                </a:lnTo>
                <a:lnTo>
                  <a:pt x="437388" y="107950"/>
                </a:lnTo>
                <a:lnTo>
                  <a:pt x="439801" y="105537"/>
                </a:lnTo>
                <a:lnTo>
                  <a:pt x="442341" y="103251"/>
                </a:lnTo>
                <a:lnTo>
                  <a:pt x="444627" y="100965"/>
                </a:lnTo>
                <a:lnTo>
                  <a:pt x="447040" y="98679"/>
                </a:lnTo>
                <a:lnTo>
                  <a:pt x="451358" y="94361"/>
                </a:lnTo>
                <a:lnTo>
                  <a:pt x="453263" y="92329"/>
                </a:lnTo>
                <a:lnTo>
                  <a:pt x="455168" y="90424"/>
                </a:lnTo>
                <a:lnTo>
                  <a:pt x="456692" y="88773"/>
                </a:lnTo>
                <a:lnTo>
                  <a:pt x="457835" y="87376"/>
                </a:lnTo>
                <a:lnTo>
                  <a:pt x="459105" y="86106"/>
                </a:lnTo>
                <a:lnTo>
                  <a:pt x="460375" y="84582"/>
                </a:lnTo>
                <a:lnTo>
                  <a:pt x="462026" y="82931"/>
                </a:lnTo>
                <a:lnTo>
                  <a:pt x="464947" y="79502"/>
                </a:lnTo>
                <a:lnTo>
                  <a:pt x="466217" y="77724"/>
                </a:lnTo>
                <a:lnTo>
                  <a:pt x="467614" y="76073"/>
                </a:lnTo>
                <a:lnTo>
                  <a:pt x="468757" y="74422"/>
                </a:lnTo>
                <a:lnTo>
                  <a:pt x="470789" y="71120"/>
                </a:lnTo>
                <a:lnTo>
                  <a:pt x="471424" y="69596"/>
                </a:lnTo>
                <a:lnTo>
                  <a:pt x="471678" y="68326"/>
                </a:lnTo>
                <a:lnTo>
                  <a:pt x="479289" y="68326"/>
                </a:lnTo>
                <a:lnTo>
                  <a:pt x="474980" y="52070"/>
                </a:lnTo>
                <a:lnTo>
                  <a:pt x="474980" y="20447"/>
                </a:lnTo>
                <a:close/>
              </a:path>
              <a:path w="546735" h="149225">
                <a:moveTo>
                  <a:pt x="479289" y="68326"/>
                </a:moveTo>
                <a:lnTo>
                  <a:pt x="471805" y="68326"/>
                </a:lnTo>
                <a:lnTo>
                  <a:pt x="472236" y="69596"/>
                </a:lnTo>
                <a:lnTo>
                  <a:pt x="472694" y="70739"/>
                </a:lnTo>
                <a:lnTo>
                  <a:pt x="473583" y="72136"/>
                </a:lnTo>
                <a:lnTo>
                  <a:pt x="474345" y="73406"/>
                </a:lnTo>
                <a:lnTo>
                  <a:pt x="475361" y="74803"/>
                </a:lnTo>
                <a:lnTo>
                  <a:pt x="476504" y="76073"/>
                </a:lnTo>
                <a:lnTo>
                  <a:pt x="477647" y="77470"/>
                </a:lnTo>
                <a:lnTo>
                  <a:pt x="479044" y="78994"/>
                </a:lnTo>
                <a:lnTo>
                  <a:pt x="480187" y="80137"/>
                </a:lnTo>
                <a:lnTo>
                  <a:pt x="481457" y="81280"/>
                </a:lnTo>
                <a:lnTo>
                  <a:pt x="483489" y="83566"/>
                </a:lnTo>
                <a:lnTo>
                  <a:pt x="509651" y="109093"/>
                </a:lnTo>
                <a:lnTo>
                  <a:pt x="514477" y="104394"/>
                </a:lnTo>
                <a:lnTo>
                  <a:pt x="509270" y="99441"/>
                </a:lnTo>
                <a:lnTo>
                  <a:pt x="504063" y="94615"/>
                </a:lnTo>
                <a:lnTo>
                  <a:pt x="499110" y="89789"/>
                </a:lnTo>
                <a:lnTo>
                  <a:pt x="489839" y="80518"/>
                </a:lnTo>
                <a:lnTo>
                  <a:pt x="483489" y="73787"/>
                </a:lnTo>
                <a:lnTo>
                  <a:pt x="481711" y="71628"/>
                </a:lnTo>
                <a:lnTo>
                  <a:pt x="479289" y="68326"/>
                </a:lnTo>
                <a:close/>
              </a:path>
              <a:path w="546735" h="149225">
                <a:moveTo>
                  <a:pt x="511302" y="13970"/>
                </a:moveTo>
                <a:lnTo>
                  <a:pt x="431546" y="13970"/>
                </a:lnTo>
                <a:lnTo>
                  <a:pt x="431546" y="20447"/>
                </a:lnTo>
                <a:lnTo>
                  <a:pt x="511302" y="20447"/>
                </a:lnTo>
                <a:lnTo>
                  <a:pt x="511302" y="13970"/>
                </a:lnTo>
                <a:close/>
              </a:path>
              <a:path w="546735" h="149225">
                <a:moveTo>
                  <a:pt x="65151" y="6858"/>
                </a:moveTo>
                <a:lnTo>
                  <a:pt x="3556" y="6858"/>
                </a:lnTo>
                <a:lnTo>
                  <a:pt x="3556" y="13335"/>
                </a:lnTo>
                <a:lnTo>
                  <a:pt x="58039" y="13335"/>
                </a:lnTo>
                <a:lnTo>
                  <a:pt x="57937" y="26670"/>
                </a:lnTo>
                <a:lnTo>
                  <a:pt x="38481" y="54737"/>
                </a:lnTo>
                <a:lnTo>
                  <a:pt x="34163" y="57150"/>
                </a:lnTo>
                <a:lnTo>
                  <a:pt x="28829" y="59690"/>
                </a:lnTo>
                <a:lnTo>
                  <a:pt x="22606" y="62357"/>
                </a:lnTo>
                <a:lnTo>
                  <a:pt x="16256" y="65151"/>
                </a:lnTo>
                <a:lnTo>
                  <a:pt x="0" y="71755"/>
                </a:lnTo>
                <a:lnTo>
                  <a:pt x="2793" y="77978"/>
                </a:lnTo>
                <a:lnTo>
                  <a:pt x="11684" y="74422"/>
                </a:lnTo>
                <a:lnTo>
                  <a:pt x="19304" y="71120"/>
                </a:lnTo>
                <a:lnTo>
                  <a:pt x="25908" y="68326"/>
                </a:lnTo>
                <a:lnTo>
                  <a:pt x="59182" y="47625"/>
                </a:lnTo>
                <a:lnTo>
                  <a:pt x="65151" y="26670"/>
                </a:lnTo>
                <a:lnTo>
                  <a:pt x="65151" y="6858"/>
                </a:lnTo>
                <a:close/>
              </a:path>
              <a:path w="546735" h="149225">
                <a:moveTo>
                  <a:pt x="546608" y="0"/>
                </a:moveTo>
                <a:lnTo>
                  <a:pt x="539496" y="0"/>
                </a:lnTo>
                <a:lnTo>
                  <a:pt x="539496" y="149098"/>
                </a:lnTo>
                <a:lnTo>
                  <a:pt x="546608" y="149098"/>
                </a:lnTo>
                <a:lnTo>
                  <a:pt x="546608" y="0"/>
                </a:lnTo>
                <a:close/>
              </a:path>
              <a:path w="546735" h="149225">
                <a:moveTo>
                  <a:pt x="394970" y="0"/>
                </a:moveTo>
                <a:lnTo>
                  <a:pt x="387858" y="0"/>
                </a:lnTo>
                <a:lnTo>
                  <a:pt x="387858" y="149098"/>
                </a:lnTo>
                <a:lnTo>
                  <a:pt x="394970" y="149098"/>
                </a:lnTo>
                <a:lnTo>
                  <a:pt x="394970" y="64389"/>
                </a:lnTo>
                <a:lnTo>
                  <a:pt x="418592" y="64389"/>
                </a:lnTo>
                <a:lnTo>
                  <a:pt x="418592" y="57785"/>
                </a:lnTo>
                <a:lnTo>
                  <a:pt x="394970" y="57785"/>
                </a:lnTo>
                <a:lnTo>
                  <a:pt x="394970" y="0"/>
                </a:lnTo>
                <a:close/>
              </a:path>
              <a:path w="546735" h="149225">
                <a:moveTo>
                  <a:pt x="262382" y="0"/>
                </a:moveTo>
                <a:lnTo>
                  <a:pt x="255270" y="0"/>
                </a:lnTo>
                <a:lnTo>
                  <a:pt x="255270" y="149098"/>
                </a:lnTo>
                <a:lnTo>
                  <a:pt x="262382" y="149098"/>
                </a:lnTo>
                <a:lnTo>
                  <a:pt x="262382" y="0"/>
                </a:lnTo>
                <a:close/>
              </a:path>
              <a:path w="546735" h="149225">
                <a:moveTo>
                  <a:pt x="114935" y="0"/>
                </a:moveTo>
                <a:lnTo>
                  <a:pt x="108077" y="0"/>
                </a:lnTo>
                <a:lnTo>
                  <a:pt x="108077" y="19812"/>
                </a:lnTo>
                <a:lnTo>
                  <a:pt x="75184" y="19812"/>
                </a:lnTo>
                <a:lnTo>
                  <a:pt x="75184" y="26289"/>
                </a:lnTo>
                <a:lnTo>
                  <a:pt x="108077" y="26289"/>
                </a:lnTo>
                <a:lnTo>
                  <a:pt x="108077" y="48260"/>
                </a:lnTo>
                <a:lnTo>
                  <a:pt x="72643" y="48260"/>
                </a:lnTo>
                <a:lnTo>
                  <a:pt x="72643" y="54864"/>
                </a:lnTo>
                <a:lnTo>
                  <a:pt x="108077" y="54864"/>
                </a:lnTo>
                <a:lnTo>
                  <a:pt x="108077" y="74422"/>
                </a:lnTo>
                <a:lnTo>
                  <a:pt x="114935" y="74422"/>
                </a:lnTo>
                <a:lnTo>
                  <a:pt x="114935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807970" y="5255514"/>
            <a:ext cx="302260" cy="153035"/>
          </a:xfrm>
          <a:custGeom>
            <a:avLst/>
            <a:gdLst/>
            <a:ahLst/>
            <a:cxnLst/>
            <a:rect l="l" t="t" r="r" b="b"/>
            <a:pathLst>
              <a:path w="302260" h="153035">
                <a:moveTo>
                  <a:pt x="64135" y="14478"/>
                </a:moveTo>
                <a:lnTo>
                  <a:pt x="508" y="14478"/>
                </a:lnTo>
                <a:lnTo>
                  <a:pt x="508" y="21082"/>
                </a:lnTo>
                <a:lnTo>
                  <a:pt x="57277" y="21082"/>
                </a:lnTo>
                <a:lnTo>
                  <a:pt x="57277" y="48260"/>
                </a:lnTo>
                <a:lnTo>
                  <a:pt x="57023" y="52070"/>
                </a:lnTo>
                <a:lnTo>
                  <a:pt x="56388" y="55499"/>
                </a:lnTo>
                <a:lnTo>
                  <a:pt x="55880" y="59055"/>
                </a:lnTo>
                <a:lnTo>
                  <a:pt x="27178" y="91059"/>
                </a:lnTo>
                <a:lnTo>
                  <a:pt x="0" y="107315"/>
                </a:lnTo>
                <a:lnTo>
                  <a:pt x="3683" y="113411"/>
                </a:lnTo>
                <a:lnTo>
                  <a:pt x="41021" y="90424"/>
                </a:lnTo>
                <a:lnTo>
                  <a:pt x="61341" y="64135"/>
                </a:lnTo>
                <a:lnTo>
                  <a:pt x="63246" y="58547"/>
                </a:lnTo>
                <a:lnTo>
                  <a:pt x="64135" y="52070"/>
                </a:lnTo>
                <a:lnTo>
                  <a:pt x="64135" y="14478"/>
                </a:lnTo>
                <a:close/>
              </a:path>
              <a:path w="302260" h="153035">
                <a:moveTo>
                  <a:pt x="134620" y="58801"/>
                </a:moveTo>
                <a:lnTo>
                  <a:pt x="107950" y="58801"/>
                </a:lnTo>
                <a:lnTo>
                  <a:pt x="107950" y="0"/>
                </a:lnTo>
                <a:lnTo>
                  <a:pt x="100838" y="0"/>
                </a:lnTo>
                <a:lnTo>
                  <a:pt x="100838" y="149098"/>
                </a:lnTo>
                <a:lnTo>
                  <a:pt x="107950" y="149098"/>
                </a:lnTo>
                <a:lnTo>
                  <a:pt x="107950" y="65405"/>
                </a:lnTo>
                <a:lnTo>
                  <a:pt x="134620" y="65405"/>
                </a:lnTo>
                <a:lnTo>
                  <a:pt x="134620" y="58801"/>
                </a:lnTo>
                <a:close/>
              </a:path>
              <a:path w="302260" h="153035">
                <a:moveTo>
                  <a:pt x="252222" y="117221"/>
                </a:moveTo>
                <a:lnTo>
                  <a:pt x="251079" y="113665"/>
                </a:lnTo>
                <a:lnTo>
                  <a:pt x="248793" y="110490"/>
                </a:lnTo>
                <a:lnTo>
                  <a:pt x="246507" y="107442"/>
                </a:lnTo>
                <a:lnTo>
                  <a:pt x="245237" y="106337"/>
                </a:lnTo>
                <a:lnTo>
                  <a:pt x="245237" y="118491"/>
                </a:lnTo>
                <a:lnTo>
                  <a:pt x="245237" y="130048"/>
                </a:lnTo>
                <a:lnTo>
                  <a:pt x="211582" y="146431"/>
                </a:lnTo>
                <a:lnTo>
                  <a:pt x="200787" y="146431"/>
                </a:lnTo>
                <a:lnTo>
                  <a:pt x="167259" y="130048"/>
                </a:lnTo>
                <a:lnTo>
                  <a:pt x="167259" y="118491"/>
                </a:lnTo>
                <a:lnTo>
                  <a:pt x="200787" y="102108"/>
                </a:lnTo>
                <a:lnTo>
                  <a:pt x="211582" y="102108"/>
                </a:lnTo>
                <a:lnTo>
                  <a:pt x="245237" y="118491"/>
                </a:lnTo>
                <a:lnTo>
                  <a:pt x="245237" y="106337"/>
                </a:lnTo>
                <a:lnTo>
                  <a:pt x="243459" y="104775"/>
                </a:lnTo>
                <a:lnTo>
                  <a:pt x="239395" y="102489"/>
                </a:lnTo>
                <a:lnTo>
                  <a:pt x="238671" y="102108"/>
                </a:lnTo>
                <a:lnTo>
                  <a:pt x="235331" y="100330"/>
                </a:lnTo>
                <a:lnTo>
                  <a:pt x="230378" y="98679"/>
                </a:lnTo>
                <a:lnTo>
                  <a:pt x="219075" y="96393"/>
                </a:lnTo>
                <a:lnTo>
                  <a:pt x="212979" y="95758"/>
                </a:lnTo>
                <a:lnTo>
                  <a:pt x="199517" y="95758"/>
                </a:lnTo>
                <a:lnTo>
                  <a:pt x="163703" y="110490"/>
                </a:lnTo>
                <a:lnTo>
                  <a:pt x="160274" y="117221"/>
                </a:lnTo>
                <a:lnTo>
                  <a:pt x="160274" y="131318"/>
                </a:lnTo>
                <a:lnTo>
                  <a:pt x="193421" y="152146"/>
                </a:lnTo>
                <a:lnTo>
                  <a:pt x="199517" y="152781"/>
                </a:lnTo>
                <a:lnTo>
                  <a:pt x="212979" y="152781"/>
                </a:lnTo>
                <a:lnTo>
                  <a:pt x="219075" y="152146"/>
                </a:lnTo>
                <a:lnTo>
                  <a:pt x="230378" y="149860"/>
                </a:lnTo>
                <a:lnTo>
                  <a:pt x="235331" y="148209"/>
                </a:lnTo>
                <a:lnTo>
                  <a:pt x="238671" y="146431"/>
                </a:lnTo>
                <a:lnTo>
                  <a:pt x="239395" y="146050"/>
                </a:lnTo>
                <a:lnTo>
                  <a:pt x="252222" y="131318"/>
                </a:lnTo>
                <a:lnTo>
                  <a:pt x="252222" y="117221"/>
                </a:lnTo>
                <a:close/>
              </a:path>
              <a:path w="302260" h="153035">
                <a:moveTo>
                  <a:pt x="255651" y="45466"/>
                </a:moveTo>
                <a:lnTo>
                  <a:pt x="165608" y="45466"/>
                </a:lnTo>
                <a:lnTo>
                  <a:pt x="165608" y="4572"/>
                </a:lnTo>
                <a:lnTo>
                  <a:pt x="158750" y="4572"/>
                </a:lnTo>
                <a:lnTo>
                  <a:pt x="158750" y="51689"/>
                </a:lnTo>
                <a:lnTo>
                  <a:pt x="255651" y="51689"/>
                </a:lnTo>
                <a:lnTo>
                  <a:pt x="255651" y="45466"/>
                </a:lnTo>
                <a:close/>
              </a:path>
              <a:path w="302260" h="153035">
                <a:moveTo>
                  <a:pt x="274828" y="72771"/>
                </a:moveTo>
                <a:lnTo>
                  <a:pt x="137668" y="72771"/>
                </a:lnTo>
                <a:lnTo>
                  <a:pt x="137668" y="78994"/>
                </a:lnTo>
                <a:lnTo>
                  <a:pt x="274828" y="78994"/>
                </a:lnTo>
                <a:lnTo>
                  <a:pt x="274828" y="72771"/>
                </a:lnTo>
                <a:close/>
              </a:path>
              <a:path w="302260" h="153035">
                <a:moveTo>
                  <a:pt x="300355" y="10668"/>
                </a:moveTo>
                <a:lnTo>
                  <a:pt x="291719" y="10668"/>
                </a:lnTo>
                <a:lnTo>
                  <a:pt x="292227" y="103505"/>
                </a:lnTo>
                <a:lnTo>
                  <a:pt x="299847" y="103505"/>
                </a:lnTo>
                <a:lnTo>
                  <a:pt x="300355" y="10668"/>
                </a:lnTo>
                <a:close/>
              </a:path>
              <a:path w="302260" h="153035">
                <a:moveTo>
                  <a:pt x="301752" y="121793"/>
                </a:moveTo>
                <a:lnTo>
                  <a:pt x="290195" y="121793"/>
                </a:lnTo>
                <a:lnTo>
                  <a:pt x="290195" y="135636"/>
                </a:lnTo>
                <a:lnTo>
                  <a:pt x="301752" y="135636"/>
                </a:lnTo>
                <a:lnTo>
                  <a:pt x="301752" y="121793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9148571" y="4359021"/>
            <a:ext cx="1572895" cy="354330"/>
            <a:chOff x="9148571" y="4359021"/>
            <a:chExt cx="1572895" cy="354330"/>
          </a:xfrm>
        </p:grpSpPr>
        <p:sp>
          <p:nvSpPr>
            <p:cNvPr id="59" name="object 59"/>
            <p:cNvSpPr/>
            <p:nvPr/>
          </p:nvSpPr>
          <p:spPr>
            <a:xfrm>
              <a:off x="9148572" y="4362323"/>
              <a:ext cx="1572895" cy="150495"/>
            </a:xfrm>
            <a:custGeom>
              <a:avLst/>
              <a:gdLst/>
              <a:ahLst/>
              <a:cxnLst/>
              <a:rect l="l" t="t" r="r" b="b"/>
              <a:pathLst>
                <a:path w="1572895" h="150495">
                  <a:moveTo>
                    <a:pt x="100457" y="112141"/>
                  </a:moveTo>
                  <a:lnTo>
                    <a:pt x="100126" y="108839"/>
                  </a:lnTo>
                  <a:lnTo>
                    <a:pt x="99822" y="105664"/>
                  </a:lnTo>
                  <a:lnTo>
                    <a:pt x="91948" y="106553"/>
                  </a:lnTo>
                  <a:lnTo>
                    <a:pt x="84201" y="107315"/>
                  </a:lnTo>
                  <a:lnTo>
                    <a:pt x="70624" y="108064"/>
                  </a:lnTo>
                  <a:lnTo>
                    <a:pt x="64363" y="108369"/>
                  </a:lnTo>
                  <a:lnTo>
                    <a:pt x="50927" y="108839"/>
                  </a:lnTo>
                  <a:lnTo>
                    <a:pt x="50927" y="77724"/>
                  </a:lnTo>
                  <a:lnTo>
                    <a:pt x="55118" y="77343"/>
                  </a:lnTo>
                  <a:lnTo>
                    <a:pt x="59182" y="76454"/>
                  </a:lnTo>
                  <a:lnTo>
                    <a:pt x="82359" y="59944"/>
                  </a:lnTo>
                  <a:lnTo>
                    <a:pt x="84328" y="56642"/>
                  </a:lnTo>
                  <a:lnTo>
                    <a:pt x="85280" y="52832"/>
                  </a:lnTo>
                  <a:lnTo>
                    <a:pt x="85255" y="34036"/>
                  </a:lnTo>
                  <a:lnTo>
                    <a:pt x="84074" y="30099"/>
                  </a:lnTo>
                  <a:lnTo>
                    <a:pt x="79502" y="22733"/>
                  </a:lnTo>
                  <a:lnTo>
                    <a:pt x="78295" y="21475"/>
                  </a:lnTo>
                  <a:lnTo>
                    <a:pt x="78295" y="35814"/>
                  </a:lnTo>
                  <a:lnTo>
                    <a:pt x="78295" y="51435"/>
                  </a:lnTo>
                  <a:lnTo>
                    <a:pt x="59309" y="69596"/>
                  </a:lnTo>
                  <a:lnTo>
                    <a:pt x="55626" y="70866"/>
                  </a:lnTo>
                  <a:lnTo>
                    <a:pt x="51562" y="71501"/>
                  </a:lnTo>
                  <a:lnTo>
                    <a:pt x="42926" y="71501"/>
                  </a:lnTo>
                  <a:lnTo>
                    <a:pt x="38989" y="70866"/>
                  </a:lnTo>
                  <a:lnTo>
                    <a:pt x="35179" y="69596"/>
                  </a:lnTo>
                  <a:lnTo>
                    <a:pt x="31369" y="68453"/>
                  </a:lnTo>
                  <a:lnTo>
                    <a:pt x="18288" y="56642"/>
                  </a:lnTo>
                  <a:lnTo>
                    <a:pt x="17018" y="54483"/>
                  </a:lnTo>
                  <a:lnTo>
                    <a:pt x="16129" y="51435"/>
                  </a:lnTo>
                  <a:lnTo>
                    <a:pt x="16129" y="35814"/>
                  </a:lnTo>
                  <a:lnTo>
                    <a:pt x="25273" y="22606"/>
                  </a:lnTo>
                  <a:lnTo>
                    <a:pt x="28067" y="20447"/>
                  </a:lnTo>
                  <a:lnTo>
                    <a:pt x="31369" y="18796"/>
                  </a:lnTo>
                  <a:lnTo>
                    <a:pt x="35179" y="17653"/>
                  </a:lnTo>
                  <a:lnTo>
                    <a:pt x="38989" y="16383"/>
                  </a:lnTo>
                  <a:lnTo>
                    <a:pt x="42926" y="15875"/>
                  </a:lnTo>
                  <a:lnTo>
                    <a:pt x="51562" y="15875"/>
                  </a:lnTo>
                  <a:lnTo>
                    <a:pt x="55626" y="16383"/>
                  </a:lnTo>
                  <a:lnTo>
                    <a:pt x="59309" y="17653"/>
                  </a:lnTo>
                  <a:lnTo>
                    <a:pt x="63119" y="18796"/>
                  </a:lnTo>
                  <a:lnTo>
                    <a:pt x="78295" y="35814"/>
                  </a:lnTo>
                  <a:lnTo>
                    <a:pt x="78295" y="21475"/>
                  </a:lnTo>
                  <a:lnTo>
                    <a:pt x="76581" y="19685"/>
                  </a:lnTo>
                  <a:lnTo>
                    <a:pt x="72898" y="17145"/>
                  </a:lnTo>
                  <a:lnTo>
                    <a:pt x="71120" y="15875"/>
                  </a:lnTo>
                  <a:lnTo>
                    <a:pt x="69342" y="14605"/>
                  </a:lnTo>
                  <a:lnTo>
                    <a:pt x="65278" y="12700"/>
                  </a:lnTo>
                  <a:lnTo>
                    <a:pt x="56261" y="9906"/>
                  </a:lnTo>
                  <a:lnTo>
                    <a:pt x="51816" y="9271"/>
                  </a:lnTo>
                  <a:lnTo>
                    <a:pt x="42799" y="9271"/>
                  </a:lnTo>
                  <a:lnTo>
                    <a:pt x="12128" y="27305"/>
                  </a:lnTo>
                  <a:lnTo>
                    <a:pt x="10414" y="29972"/>
                  </a:lnTo>
                  <a:lnTo>
                    <a:pt x="9271" y="34036"/>
                  </a:lnTo>
                  <a:lnTo>
                    <a:pt x="9271" y="52832"/>
                  </a:lnTo>
                  <a:lnTo>
                    <a:pt x="39497" y="77343"/>
                  </a:lnTo>
                  <a:lnTo>
                    <a:pt x="43815" y="77724"/>
                  </a:lnTo>
                  <a:lnTo>
                    <a:pt x="43815" y="108966"/>
                  </a:lnTo>
                  <a:lnTo>
                    <a:pt x="30988" y="109220"/>
                  </a:lnTo>
                  <a:lnTo>
                    <a:pt x="23876" y="109220"/>
                  </a:lnTo>
                  <a:lnTo>
                    <a:pt x="16764" y="109347"/>
                  </a:lnTo>
                  <a:lnTo>
                    <a:pt x="0" y="109347"/>
                  </a:lnTo>
                  <a:lnTo>
                    <a:pt x="0" y="115697"/>
                  </a:lnTo>
                  <a:lnTo>
                    <a:pt x="48133" y="115354"/>
                  </a:lnTo>
                  <a:lnTo>
                    <a:pt x="93853" y="112776"/>
                  </a:lnTo>
                  <a:lnTo>
                    <a:pt x="100457" y="112141"/>
                  </a:lnTo>
                  <a:close/>
                </a:path>
                <a:path w="1572895" h="150495">
                  <a:moveTo>
                    <a:pt x="121666" y="0"/>
                  </a:moveTo>
                  <a:lnTo>
                    <a:pt x="114554" y="0"/>
                  </a:lnTo>
                  <a:lnTo>
                    <a:pt x="114554" y="149098"/>
                  </a:lnTo>
                  <a:lnTo>
                    <a:pt x="121666" y="149098"/>
                  </a:lnTo>
                  <a:lnTo>
                    <a:pt x="121666" y="0"/>
                  </a:lnTo>
                  <a:close/>
                </a:path>
                <a:path w="1572895" h="150495">
                  <a:moveTo>
                    <a:pt x="276225" y="62357"/>
                  </a:moveTo>
                  <a:lnTo>
                    <a:pt x="249809" y="62357"/>
                  </a:lnTo>
                  <a:lnTo>
                    <a:pt x="251218" y="56134"/>
                  </a:lnTo>
                  <a:lnTo>
                    <a:pt x="252361" y="49911"/>
                  </a:lnTo>
                  <a:lnTo>
                    <a:pt x="254127" y="37719"/>
                  </a:lnTo>
                  <a:lnTo>
                    <a:pt x="254495" y="30607"/>
                  </a:lnTo>
                  <a:lnTo>
                    <a:pt x="254508" y="7112"/>
                  </a:lnTo>
                  <a:lnTo>
                    <a:pt x="157226" y="7112"/>
                  </a:lnTo>
                  <a:lnTo>
                    <a:pt x="157226" y="13335"/>
                  </a:lnTo>
                  <a:lnTo>
                    <a:pt x="247650" y="13335"/>
                  </a:lnTo>
                  <a:lnTo>
                    <a:pt x="247650" y="30607"/>
                  </a:lnTo>
                  <a:lnTo>
                    <a:pt x="242570" y="62357"/>
                  </a:lnTo>
                  <a:lnTo>
                    <a:pt x="139065" y="62357"/>
                  </a:lnTo>
                  <a:lnTo>
                    <a:pt x="139065" y="68707"/>
                  </a:lnTo>
                  <a:lnTo>
                    <a:pt x="203835" y="68707"/>
                  </a:lnTo>
                  <a:lnTo>
                    <a:pt x="203835" y="101092"/>
                  </a:lnTo>
                  <a:lnTo>
                    <a:pt x="156337" y="101092"/>
                  </a:lnTo>
                  <a:lnTo>
                    <a:pt x="156337" y="107315"/>
                  </a:lnTo>
                  <a:lnTo>
                    <a:pt x="248920" y="107315"/>
                  </a:lnTo>
                  <a:lnTo>
                    <a:pt x="248920" y="149987"/>
                  </a:lnTo>
                  <a:lnTo>
                    <a:pt x="255905" y="149987"/>
                  </a:lnTo>
                  <a:lnTo>
                    <a:pt x="255905" y="101092"/>
                  </a:lnTo>
                  <a:lnTo>
                    <a:pt x="210820" y="101092"/>
                  </a:lnTo>
                  <a:lnTo>
                    <a:pt x="210820" y="68707"/>
                  </a:lnTo>
                  <a:lnTo>
                    <a:pt x="276225" y="68707"/>
                  </a:lnTo>
                  <a:lnTo>
                    <a:pt x="276225" y="62357"/>
                  </a:lnTo>
                  <a:close/>
                </a:path>
                <a:path w="1572895" h="150495">
                  <a:moveTo>
                    <a:pt x="361696" y="34417"/>
                  </a:moveTo>
                  <a:lnTo>
                    <a:pt x="360807" y="30353"/>
                  </a:lnTo>
                  <a:lnTo>
                    <a:pt x="356997" y="22733"/>
                  </a:lnTo>
                  <a:lnTo>
                    <a:pt x="354711" y="19799"/>
                  </a:lnTo>
                  <a:lnTo>
                    <a:pt x="354711" y="36322"/>
                  </a:lnTo>
                  <a:lnTo>
                    <a:pt x="354711" y="51943"/>
                  </a:lnTo>
                  <a:lnTo>
                    <a:pt x="353949" y="55499"/>
                  </a:lnTo>
                  <a:lnTo>
                    <a:pt x="352425" y="58674"/>
                  </a:lnTo>
                  <a:lnTo>
                    <a:pt x="351028" y="61849"/>
                  </a:lnTo>
                  <a:lnTo>
                    <a:pt x="337058" y="72390"/>
                  </a:lnTo>
                  <a:lnTo>
                    <a:pt x="333502" y="73787"/>
                  </a:lnTo>
                  <a:lnTo>
                    <a:pt x="329819" y="74422"/>
                  </a:lnTo>
                  <a:lnTo>
                    <a:pt x="321691" y="74422"/>
                  </a:lnTo>
                  <a:lnTo>
                    <a:pt x="317881" y="73787"/>
                  </a:lnTo>
                  <a:lnTo>
                    <a:pt x="314325" y="72390"/>
                  </a:lnTo>
                  <a:lnTo>
                    <a:pt x="310896" y="71120"/>
                  </a:lnTo>
                  <a:lnTo>
                    <a:pt x="307721" y="69342"/>
                  </a:lnTo>
                  <a:lnTo>
                    <a:pt x="305181" y="66929"/>
                  </a:lnTo>
                  <a:lnTo>
                    <a:pt x="302514" y="64516"/>
                  </a:lnTo>
                  <a:lnTo>
                    <a:pt x="300482" y="61849"/>
                  </a:lnTo>
                  <a:lnTo>
                    <a:pt x="297434" y="55499"/>
                  </a:lnTo>
                  <a:lnTo>
                    <a:pt x="296799" y="51943"/>
                  </a:lnTo>
                  <a:lnTo>
                    <a:pt x="296799" y="36322"/>
                  </a:lnTo>
                  <a:lnTo>
                    <a:pt x="305181" y="21336"/>
                  </a:lnTo>
                  <a:lnTo>
                    <a:pt x="307721" y="18923"/>
                  </a:lnTo>
                  <a:lnTo>
                    <a:pt x="310896" y="17145"/>
                  </a:lnTo>
                  <a:lnTo>
                    <a:pt x="314325" y="15875"/>
                  </a:lnTo>
                  <a:lnTo>
                    <a:pt x="317881" y="14478"/>
                  </a:lnTo>
                  <a:lnTo>
                    <a:pt x="321691" y="13843"/>
                  </a:lnTo>
                  <a:lnTo>
                    <a:pt x="329819" y="13843"/>
                  </a:lnTo>
                  <a:lnTo>
                    <a:pt x="333502" y="14478"/>
                  </a:lnTo>
                  <a:lnTo>
                    <a:pt x="337058" y="15875"/>
                  </a:lnTo>
                  <a:lnTo>
                    <a:pt x="340614" y="17145"/>
                  </a:lnTo>
                  <a:lnTo>
                    <a:pt x="352425" y="29591"/>
                  </a:lnTo>
                  <a:lnTo>
                    <a:pt x="353949" y="32893"/>
                  </a:lnTo>
                  <a:lnTo>
                    <a:pt x="354711" y="36322"/>
                  </a:lnTo>
                  <a:lnTo>
                    <a:pt x="354711" y="19799"/>
                  </a:lnTo>
                  <a:lnTo>
                    <a:pt x="354330" y="19304"/>
                  </a:lnTo>
                  <a:lnTo>
                    <a:pt x="348145" y="13843"/>
                  </a:lnTo>
                  <a:lnTo>
                    <a:pt x="347726" y="13462"/>
                  </a:lnTo>
                  <a:lnTo>
                    <a:pt x="343916" y="11176"/>
                  </a:lnTo>
                  <a:lnTo>
                    <a:pt x="339598" y="9525"/>
                  </a:lnTo>
                  <a:lnTo>
                    <a:pt x="335153" y="7874"/>
                  </a:lnTo>
                  <a:lnTo>
                    <a:pt x="330581" y="7112"/>
                  </a:lnTo>
                  <a:lnTo>
                    <a:pt x="320929" y="7112"/>
                  </a:lnTo>
                  <a:lnTo>
                    <a:pt x="316230" y="7874"/>
                  </a:lnTo>
                  <a:lnTo>
                    <a:pt x="311912" y="9525"/>
                  </a:lnTo>
                  <a:lnTo>
                    <a:pt x="307467" y="11176"/>
                  </a:lnTo>
                  <a:lnTo>
                    <a:pt x="303657" y="13462"/>
                  </a:lnTo>
                  <a:lnTo>
                    <a:pt x="297053" y="19304"/>
                  </a:lnTo>
                  <a:lnTo>
                    <a:pt x="294513" y="22733"/>
                  </a:lnTo>
                  <a:lnTo>
                    <a:pt x="292608" y="26543"/>
                  </a:lnTo>
                  <a:lnTo>
                    <a:pt x="290576" y="30353"/>
                  </a:lnTo>
                  <a:lnTo>
                    <a:pt x="289687" y="34417"/>
                  </a:lnTo>
                  <a:lnTo>
                    <a:pt x="289687" y="53848"/>
                  </a:lnTo>
                  <a:lnTo>
                    <a:pt x="290576" y="57912"/>
                  </a:lnTo>
                  <a:lnTo>
                    <a:pt x="292671" y="61849"/>
                  </a:lnTo>
                  <a:lnTo>
                    <a:pt x="294513" y="65532"/>
                  </a:lnTo>
                  <a:lnTo>
                    <a:pt x="297053" y="68961"/>
                  </a:lnTo>
                  <a:lnTo>
                    <a:pt x="303657" y="74803"/>
                  </a:lnTo>
                  <a:lnTo>
                    <a:pt x="307467" y="77089"/>
                  </a:lnTo>
                  <a:lnTo>
                    <a:pt x="311912" y="78740"/>
                  </a:lnTo>
                  <a:lnTo>
                    <a:pt x="316230" y="80391"/>
                  </a:lnTo>
                  <a:lnTo>
                    <a:pt x="320929" y="81153"/>
                  </a:lnTo>
                  <a:lnTo>
                    <a:pt x="330581" y="81153"/>
                  </a:lnTo>
                  <a:lnTo>
                    <a:pt x="348145" y="74422"/>
                  </a:lnTo>
                  <a:lnTo>
                    <a:pt x="354330" y="68961"/>
                  </a:lnTo>
                  <a:lnTo>
                    <a:pt x="356997" y="65532"/>
                  </a:lnTo>
                  <a:lnTo>
                    <a:pt x="360807" y="57912"/>
                  </a:lnTo>
                  <a:lnTo>
                    <a:pt x="361696" y="53848"/>
                  </a:lnTo>
                  <a:lnTo>
                    <a:pt x="361696" y="34417"/>
                  </a:lnTo>
                  <a:close/>
                </a:path>
                <a:path w="1572895" h="150495">
                  <a:moveTo>
                    <a:pt x="405384" y="0"/>
                  </a:moveTo>
                  <a:lnTo>
                    <a:pt x="398272" y="0"/>
                  </a:lnTo>
                  <a:lnTo>
                    <a:pt x="398272" y="107061"/>
                  </a:lnTo>
                  <a:lnTo>
                    <a:pt x="405384" y="107061"/>
                  </a:lnTo>
                  <a:lnTo>
                    <a:pt x="405384" y="0"/>
                  </a:lnTo>
                  <a:close/>
                </a:path>
                <a:path w="1572895" h="150495">
                  <a:moveTo>
                    <a:pt x="409194" y="140716"/>
                  </a:moveTo>
                  <a:lnTo>
                    <a:pt x="322707" y="140716"/>
                  </a:lnTo>
                  <a:lnTo>
                    <a:pt x="322707" y="99060"/>
                  </a:lnTo>
                  <a:lnTo>
                    <a:pt x="315722" y="99060"/>
                  </a:lnTo>
                  <a:lnTo>
                    <a:pt x="315722" y="147320"/>
                  </a:lnTo>
                  <a:lnTo>
                    <a:pt x="409194" y="147320"/>
                  </a:lnTo>
                  <a:lnTo>
                    <a:pt x="409194" y="140716"/>
                  </a:lnTo>
                  <a:close/>
                </a:path>
                <a:path w="1572895" h="150495">
                  <a:moveTo>
                    <a:pt x="562737" y="120650"/>
                  </a:moveTo>
                  <a:lnTo>
                    <a:pt x="497713" y="120650"/>
                  </a:lnTo>
                  <a:lnTo>
                    <a:pt x="497713" y="77851"/>
                  </a:lnTo>
                  <a:lnTo>
                    <a:pt x="544068" y="77851"/>
                  </a:lnTo>
                  <a:lnTo>
                    <a:pt x="544068" y="71501"/>
                  </a:lnTo>
                  <a:lnTo>
                    <a:pt x="453644" y="71501"/>
                  </a:lnTo>
                  <a:lnTo>
                    <a:pt x="453644" y="20066"/>
                  </a:lnTo>
                  <a:lnTo>
                    <a:pt x="542544" y="20066"/>
                  </a:lnTo>
                  <a:lnTo>
                    <a:pt x="542544" y="13716"/>
                  </a:lnTo>
                  <a:lnTo>
                    <a:pt x="446532" y="13716"/>
                  </a:lnTo>
                  <a:lnTo>
                    <a:pt x="446532" y="77851"/>
                  </a:lnTo>
                  <a:lnTo>
                    <a:pt x="490728" y="77851"/>
                  </a:lnTo>
                  <a:lnTo>
                    <a:pt x="490728" y="120650"/>
                  </a:lnTo>
                  <a:lnTo>
                    <a:pt x="425577" y="120650"/>
                  </a:lnTo>
                  <a:lnTo>
                    <a:pt x="425577" y="126873"/>
                  </a:lnTo>
                  <a:lnTo>
                    <a:pt x="562737" y="126873"/>
                  </a:lnTo>
                  <a:lnTo>
                    <a:pt x="562737" y="120650"/>
                  </a:lnTo>
                  <a:close/>
                </a:path>
                <a:path w="1572895" h="150495">
                  <a:moveTo>
                    <a:pt x="1572641" y="121793"/>
                  </a:moveTo>
                  <a:lnTo>
                    <a:pt x="1561084" y="121793"/>
                  </a:lnTo>
                  <a:lnTo>
                    <a:pt x="1561084" y="135636"/>
                  </a:lnTo>
                  <a:lnTo>
                    <a:pt x="1572641" y="135636"/>
                  </a:lnTo>
                  <a:lnTo>
                    <a:pt x="1572641" y="121793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99472" y="4359021"/>
              <a:ext cx="1184148" cy="354203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0711179" y="4372991"/>
              <a:ext cx="8890" cy="93345"/>
            </a:xfrm>
            <a:custGeom>
              <a:avLst/>
              <a:gdLst/>
              <a:ahLst/>
              <a:cxnLst/>
              <a:rect l="l" t="t" r="r" b="b"/>
              <a:pathLst>
                <a:path w="8890" h="93345">
                  <a:moveTo>
                    <a:pt x="8509" y="0"/>
                  </a:moveTo>
                  <a:lnTo>
                    <a:pt x="0" y="0"/>
                  </a:lnTo>
                  <a:lnTo>
                    <a:pt x="508" y="92836"/>
                  </a:lnTo>
                  <a:lnTo>
                    <a:pt x="8127" y="92836"/>
                  </a:lnTo>
                  <a:lnTo>
                    <a:pt x="8509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/>
          <p:nvPr/>
        </p:nvSpPr>
        <p:spPr>
          <a:xfrm>
            <a:off x="9189593" y="4758563"/>
            <a:ext cx="415290" cy="150495"/>
          </a:xfrm>
          <a:custGeom>
            <a:avLst/>
            <a:gdLst/>
            <a:ahLst/>
            <a:cxnLst/>
            <a:rect l="l" t="t" r="r" b="b"/>
            <a:pathLst>
              <a:path w="415290" h="150495">
                <a:moveTo>
                  <a:pt x="90424" y="62865"/>
                </a:moveTo>
                <a:lnTo>
                  <a:pt x="83312" y="62865"/>
                </a:lnTo>
                <a:lnTo>
                  <a:pt x="83312" y="141732"/>
                </a:lnTo>
                <a:lnTo>
                  <a:pt x="90424" y="141732"/>
                </a:lnTo>
                <a:lnTo>
                  <a:pt x="90424" y="62865"/>
                </a:lnTo>
                <a:close/>
              </a:path>
              <a:path w="415290" h="150495">
                <a:moveTo>
                  <a:pt x="90424" y="3175"/>
                </a:moveTo>
                <a:lnTo>
                  <a:pt x="83312" y="3175"/>
                </a:lnTo>
                <a:lnTo>
                  <a:pt x="83312" y="56007"/>
                </a:lnTo>
                <a:lnTo>
                  <a:pt x="57277" y="56007"/>
                </a:lnTo>
                <a:lnTo>
                  <a:pt x="57277" y="21717"/>
                </a:lnTo>
                <a:lnTo>
                  <a:pt x="57277" y="15367"/>
                </a:lnTo>
                <a:lnTo>
                  <a:pt x="50165" y="15367"/>
                </a:lnTo>
                <a:lnTo>
                  <a:pt x="50165" y="21717"/>
                </a:lnTo>
                <a:lnTo>
                  <a:pt x="50165" y="56007"/>
                </a:lnTo>
                <a:lnTo>
                  <a:pt x="50165" y="62357"/>
                </a:lnTo>
                <a:lnTo>
                  <a:pt x="50165" y="101727"/>
                </a:lnTo>
                <a:lnTo>
                  <a:pt x="7112" y="101727"/>
                </a:lnTo>
                <a:lnTo>
                  <a:pt x="7112" y="21717"/>
                </a:lnTo>
                <a:lnTo>
                  <a:pt x="50165" y="21717"/>
                </a:lnTo>
                <a:lnTo>
                  <a:pt x="50165" y="15367"/>
                </a:lnTo>
                <a:lnTo>
                  <a:pt x="0" y="15367"/>
                </a:lnTo>
                <a:lnTo>
                  <a:pt x="0" y="21717"/>
                </a:lnTo>
                <a:lnTo>
                  <a:pt x="0" y="101727"/>
                </a:lnTo>
                <a:lnTo>
                  <a:pt x="0" y="108077"/>
                </a:lnTo>
                <a:lnTo>
                  <a:pt x="57277" y="108077"/>
                </a:lnTo>
                <a:lnTo>
                  <a:pt x="57277" y="101727"/>
                </a:lnTo>
                <a:lnTo>
                  <a:pt x="57277" y="62357"/>
                </a:lnTo>
                <a:lnTo>
                  <a:pt x="90424" y="62357"/>
                </a:lnTo>
                <a:lnTo>
                  <a:pt x="90424" y="56261"/>
                </a:lnTo>
                <a:lnTo>
                  <a:pt x="90424" y="56007"/>
                </a:lnTo>
                <a:lnTo>
                  <a:pt x="90424" y="3175"/>
                </a:lnTo>
                <a:close/>
              </a:path>
              <a:path w="415290" h="150495">
                <a:moveTo>
                  <a:pt x="118872" y="0"/>
                </a:moveTo>
                <a:lnTo>
                  <a:pt x="111760" y="0"/>
                </a:lnTo>
                <a:lnTo>
                  <a:pt x="111760" y="149098"/>
                </a:lnTo>
                <a:lnTo>
                  <a:pt x="118872" y="149098"/>
                </a:lnTo>
                <a:lnTo>
                  <a:pt x="118872" y="0"/>
                </a:lnTo>
                <a:close/>
              </a:path>
              <a:path w="415290" h="150495">
                <a:moveTo>
                  <a:pt x="251587" y="54737"/>
                </a:moveTo>
                <a:lnTo>
                  <a:pt x="162687" y="54737"/>
                </a:lnTo>
                <a:lnTo>
                  <a:pt x="162687" y="5207"/>
                </a:lnTo>
                <a:lnTo>
                  <a:pt x="155575" y="5207"/>
                </a:lnTo>
                <a:lnTo>
                  <a:pt x="155575" y="54737"/>
                </a:lnTo>
                <a:lnTo>
                  <a:pt x="155575" y="61087"/>
                </a:lnTo>
                <a:lnTo>
                  <a:pt x="251587" y="61087"/>
                </a:lnTo>
                <a:lnTo>
                  <a:pt x="251587" y="54737"/>
                </a:lnTo>
                <a:close/>
              </a:path>
              <a:path w="415290" h="150495">
                <a:moveTo>
                  <a:pt x="271780" y="86741"/>
                </a:moveTo>
                <a:lnTo>
                  <a:pt x="134620" y="86741"/>
                </a:lnTo>
                <a:lnTo>
                  <a:pt x="134620" y="92964"/>
                </a:lnTo>
                <a:lnTo>
                  <a:pt x="173228" y="92964"/>
                </a:lnTo>
                <a:lnTo>
                  <a:pt x="173228" y="149098"/>
                </a:lnTo>
                <a:lnTo>
                  <a:pt x="180213" y="149098"/>
                </a:lnTo>
                <a:lnTo>
                  <a:pt x="180213" y="92964"/>
                </a:lnTo>
                <a:lnTo>
                  <a:pt x="226187" y="92964"/>
                </a:lnTo>
                <a:lnTo>
                  <a:pt x="226187" y="149098"/>
                </a:lnTo>
                <a:lnTo>
                  <a:pt x="233172" y="149098"/>
                </a:lnTo>
                <a:lnTo>
                  <a:pt x="233172" y="92964"/>
                </a:lnTo>
                <a:lnTo>
                  <a:pt x="271780" y="92964"/>
                </a:lnTo>
                <a:lnTo>
                  <a:pt x="271780" y="86741"/>
                </a:lnTo>
                <a:close/>
              </a:path>
              <a:path w="415290" h="150495">
                <a:moveTo>
                  <a:pt x="396875" y="50927"/>
                </a:moveTo>
                <a:lnTo>
                  <a:pt x="305943" y="50927"/>
                </a:lnTo>
                <a:lnTo>
                  <a:pt x="305943" y="33147"/>
                </a:lnTo>
                <a:lnTo>
                  <a:pt x="393192" y="33147"/>
                </a:lnTo>
                <a:lnTo>
                  <a:pt x="393192" y="26797"/>
                </a:lnTo>
                <a:lnTo>
                  <a:pt x="393192" y="10287"/>
                </a:lnTo>
                <a:lnTo>
                  <a:pt x="393192" y="3937"/>
                </a:lnTo>
                <a:lnTo>
                  <a:pt x="299085" y="3937"/>
                </a:lnTo>
                <a:lnTo>
                  <a:pt x="299085" y="10287"/>
                </a:lnTo>
                <a:lnTo>
                  <a:pt x="386461" y="10287"/>
                </a:lnTo>
                <a:lnTo>
                  <a:pt x="386461" y="26797"/>
                </a:lnTo>
                <a:lnTo>
                  <a:pt x="299212" y="26797"/>
                </a:lnTo>
                <a:lnTo>
                  <a:pt x="299212" y="33147"/>
                </a:lnTo>
                <a:lnTo>
                  <a:pt x="299212" y="50927"/>
                </a:lnTo>
                <a:lnTo>
                  <a:pt x="299212" y="56007"/>
                </a:lnTo>
                <a:lnTo>
                  <a:pt x="396875" y="56007"/>
                </a:lnTo>
                <a:lnTo>
                  <a:pt x="396875" y="50927"/>
                </a:lnTo>
                <a:close/>
              </a:path>
              <a:path w="415290" h="150495">
                <a:moveTo>
                  <a:pt x="398526" y="143637"/>
                </a:moveTo>
                <a:lnTo>
                  <a:pt x="305943" y="143637"/>
                </a:lnTo>
                <a:lnTo>
                  <a:pt x="305943" y="124587"/>
                </a:lnTo>
                <a:lnTo>
                  <a:pt x="394081" y="124587"/>
                </a:lnTo>
                <a:lnTo>
                  <a:pt x="394081" y="119507"/>
                </a:lnTo>
                <a:lnTo>
                  <a:pt x="394081" y="100457"/>
                </a:lnTo>
                <a:lnTo>
                  <a:pt x="394081" y="95377"/>
                </a:lnTo>
                <a:lnTo>
                  <a:pt x="298196" y="95377"/>
                </a:lnTo>
                <a:lnTo>
                  <a:pt x="298196" y="100457"/>
                </a:lnTo>
                <a:lnTo>
                  <a:pt x="387096" y="100457"/>
                </a:lnTo>
                <a:lnTo>
                  <a:pt x="387096" y="119507"/>
                </a:lnTo>
                <a:lnTo>
                  <a:pt x="299085" y="119507"/>
                </a:lnTo>
                <a:lnTo>
                  <a:pt x="299085" y="124587"/>
                </a:lnTo>
                <a:lnTo>
                  <a:pt x="299085" y="143637"/>
                </a:lnTo>
                <a:lnTo>
                  <a:pt x="299085" y="149987"/>
                </a:lnTo>
                <a:lnTo>
                  <a:pt x="398526" y="149987"/>
                </a:lnTo>
                <a:lnTo>
                  <a:pt x="398526" y="143637"/>
                </a:lnTo>
                <a:close/>
              </a:path>
              <a:path w="415290" h="150495">
                <a:moveTo>
                  <a:pt x="415036" y="72136"/>
                </a:moveTo>
                <a:lnTo>
                  <a:pt x="277876" y="72136"/>
                </a:lnTo>
                <a:lnTo>
                  <a:pt x="277876" y="78359"/>
                </a:lnTo>
                <a:lnTo>
                  <a:pt x="415036" y="78359"/>
                </a:lnTo>
                <a:lnTo>
                  <a:pt x="415036" y="72136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662160" y="4758563"/>
            <a:ext cx="1021080" cy="150495"/>
          </a:xfrm>
          <a:custGeom>
            <a:avLst/>
            <a:gdLst/>
            <a:ahLst/>
            <a:cxnLst/>
            <a:rect l="l" t="t" r="r" b="b"/>
            <a:pathLst>
              <a:path w="1021079" h="150495">
                <a:moveTo>
                  <a:pt x="113157" y="0"/>
                </a:moveTo>
                <a:lnTo>
                  <a:pt x="106045" y="0"/>
                </a:lnTo>
                <a:lnTo>
                  <a:pt x="106045" y="40005"/>
                </a:lnTo>
                <a:lnTo>
                  <a:pt x="65151" y="40005"/>
                </a:lnTo>
                <a:lnTo>
                  <a:pt x="65151" y="36576"/>
                </a:lnTo>
                <a:lnTo>
                  <a:pt x="65151" y="8128"/>
                </a:lnTo>
                <a:lnTo>
                  <a:pt x="58166" y="8128"/>
                </a:lnTo>
                <a:lnTo>
                  <a:pt x="58166" y="36576"/>
                </a:lnTo>
                <a:lnTo>
                  <a:pt x="58166" y="42926"/>
                </a:lnTo>
                <a:lnTo>
                  <a:pt x="58166" y="74422"/>
                </a:lnTo>
                <a:lnTo>
                  <a:pt x="7112" y="74422"/>
                </a:lnTo>
                <a:lnTo>
                  <a:pt x="7112" y="42926"/>
                </a:lnTo>
                <a:lnTo>
                  <a:pt x="58166" y="42926"/>
                </a:lnTo>
                <a:lnTo>
                  <a:pt x="58166" y="36576"/>
                </a:lnTo>
                <a:lnTo>
                  <a:pt x="7112" y="36576"/>
                </a:lnTo>
                <a:lnTo>
                  <a:pt x="7112" y="8128"/>
                </a:lnTo>
                <a:lnTo>
                  <a:pt x="0" y="8128"/>
                </a:lnTo>
                <a:lnTo>
                  <a:pt x="0" y="80899"/>
                </a:lnTo>
                <a:lnTo>
                  <a:pt x="65151" y="80899"/>
                </a:lnTo>
                <a:lnTo>
                  <a:pt x="65151" y="74422"/>
                </a:lnTo>
                <a:lnTo>
                  <a:pt x="65151" y="46482"/>
                </a:lnTo>
                <a:lnTo>
                  <a:pt x="106045" y="46482"/>
                </a:lnTo>
                <a:lnTo>
                  <a:pt x="106045" y="107061"/>
                </a:lnTo>
                <a:lnTo>
                  <a:pt x="113157" y="107061"/>
                </a:lnTo>
                <a:lnTo>
                  <a:pt x="113157" y="46482"/>
                </a:lnTo>
                <a:lnTo>
                  <a:pt x="113157" y="42926"/>
                </a:lnTo>
                <a:lnTo>
                  <a:pt x="113157" y="40005"/>
                </a:lnTo>
                <a:lnTo>
                  <a:pt x="113157" y="0"/>
                </a:lnTo>
                <a:close/>
              </a:path>
              <a:path w="1021079" h="150495">
                <a:moveTo>
                  <a:pt x="117602" y="140716"/>
                </a:moveTo>
                <a:lnTo>
                  <a:pt x="30607" y="140716"/>
                </a:lnTo>
                <a:lnTo>
                  <a:pt x="30607" y="99568"/>
                </a:lnTo>
                <a:lnTo>
                  <a:pt x="23622" y="99568"/>
                </a:lnTo>
                <a:lnTo>
                  <a:pt x="23622" y="147320"/>
                </a:lnTo>
                <a:lnTo>
                  <a:pt x="117602" y="147320"/>
                </a:lnTo>
                <a:lnTo>
                  <a:pt x="117602" y="140716"/>
                </a:lnTo>
                <a:close/>
              </a:path>
              <a:path w="1021079" h="150495">
                <a:moveTo>
                  <a:pt x="210439" y="31877"/>
                </a:moveTo>
                <a:lnTo>
                  <a:pt x="209423" y="27813"/>
                </a:lnTo>
                <a:lnTo>
                  <a:pt x="207518" y="24003"/>
                </a:lnTo>
                <a:lnTo>
                  <a:pt x="205613" y="20320"/>
                </a:lnTo>
                <a:lnTo>
                  <a:pt x="203327" y="17462"/>
                </a:lnTo>
                <a:lnTo>
                  <a:pt x="203327" y="33782"/>
                </a:lnTo>
                <a:lnTo>
                  <a:pt x="203327" y="49784"/>
                </a:lnTo>
                <a:lnTo>
                  <a:pt x="202692" y="53086"/>
                </a:lnTo>
                <a:lnTo>
                  <a:pt x="201168" y="56007"/>
                </a:lnTo>
                <a:lnTo>
                  <a:pt x="199771" y="58928"/>
                </a:lnTo>
                <a:lnTo>
                  <a:pt x="178943" y="70612"/>
                </a:lnTo>
                <a:lnTo>
                  <a:pt x="170561" y="70612"/>
                </a:lnTo>
                <a:lnTo>
                  <a:pt x="146050" y="49784"/>
                </a:lnTo>
                <a:lnTo>
                  <a:pt x="146050" y="33782"/>
                </a:lnTo>
                <a:lnTo>
                  <a:pt x="146812" y="30480"/>
                </a:lnTo>
                <a:lnTo>
                  <a:pt x="148209" y="27559"/>
                </a:lnTo>
                <a:lnTo>
                  <a:pt x="149606" y="24511"/>
                </a:lnTo>
                <a:lnTo>
                  <a:pt x="151638" y="21971"/>
                </a:lnTo>
                <a:lnTo>
                  <a:pt x="154178" y="19812"/>
                </a:lnTo>
                <a:lnTo>
                  <a:pt x="156718" y="17526"/>
                </a:lnTo>
                <a:lnTo>
                  <a:pt x="159639" y="15875"/>
                </a:lnTo>
                <a:lnTo>
                  <a:pt x="163195" y="14732"/>
                </a:lnTo>
                <a:lnTo>
                  <a:pt x="166751" y="13462"/>
                </a:lnTo>
                <a:lnTo>
                  <a:pt x="170561" y="12827"/>
                </a:lnTo>
                <a:lnTo>
                  <a:pt x="178943" y="12827"/>
                </a:lnTo>
                <a:lnTo>
                  <a:pt x="182753" y="13462"/>
                </a:lnTo>
                <a:lnTo>
                  <a:pt x="186182" y="14732"/>
                </a:lnTo>
                <a:lnTo>
                  <a:pt x="189738" y="15875"/>
                </a:lnTo>
                <a:lnTo>
                  <a:pt x="192786" y="17526"/>
                </a:lnTo>
                <a:lnTo>
                  <a:pt x="195326" y="19812"/>
                </a:lnTo>
                <a:lnTo>
                  <a:pt x="197866" y="21971"/>
                </a:lnTo>
                <a:lnTo>
                  <a:pt x="199771" y="24511"/>
                </a:lnTo>
                <a:lnTo>
                  <a:pt x="201168" y="27559"/>
                </a:lnTo>
                <a:lnTo>
                  <a:pt x="202692" y="30480"/>
                </a:lnTo>
                <a:lnTo>
                  <a:pt x="203327" y="33782"/>
                </a:lnTo>
                <a:lnTo>
                  <a:pt x="203327" y="17462"/>
                </a:lnTo>
                <a:lnTo>
                  <a:pt x="203073" y="17145"/>
                </a:lnTo>
                <a:lnTo>
                  <a:pt x="199771" y="14478"/>
                </a:lnTo>
                <a:lnTo>
                  <a:pt x="197624" y="12827"/>
                </a:lnTo>
                <a:lnTo>
                  <a:pt x="196469" y="11938"/>
                </a:lnTo>
                <a:lnTo>
                  <a:pt x="192659" y="9779"/>
                </a:lnTo>
                <a:lnTo>
                  <a:pt x="188341" y="8382"/>
                </a:lnTo>
                <a:lnTo>
                  <a:pt x="184023" y="6858"/>
                </a:lnTo>
                <a:lnTo>
                  <a:pt x="179451" y="6096"/>
                </a:lnTo>
                <a:lnTo>
                  <a:pt x="170053" y="6096"/>
                </a:lnTo>
                <a:lnTo>
                  <a:pt x="165481" y="6858"/>
                </a:lnTo>
                <a:lnTo>
                  <a:pt x="161163" y="8382"/>
                </a:lnTo>
                <a:lnTo>
                  <a:pt x="156845" y="9779"/>
                </a:lnTo>
                <a:lnTo>
                  <a:pt x="138938" y="31877"/>
                </a:lnTo>
                <a:lnTo>
                  <a:pt x="138938" y="51562"/>
                </a:lnTo>
                <a:lnTo>
                  <a:pt x="170053" y="77343"/>
                </a:lnTo>
                <a:lnTo>
                  <a:pt x="179451" y="77343"/>
                </a:lnTo>
                <a:lnTo>
                  <a:pt x="197726" y="70612"/>
                </a:lnTo>
                <a:lnTo>
                  <a:pt x="203073" y="66294"/>
                </a:lnTo>
                <a:lnTo>
                  <a:pt x="205613" y="63119"/>
                </a:lnTo>
                <a:lnTo>
                  <a:pt x="209423" y="55753"/>
                </a:lnTo>
                <a:lnTo>
                  <a:pt x="210439" y="51562"/>
                </a:lnTo>
                <a:lnTo>
                  <a:pt x="210439" y="31877"/>
                </a:lnTo>
                <a:close/>
              </a:path>
              <a:path w="1021079" h="150495">
                <a:moveTo>
                  <a:pt x="256413" y="95631"/>
                </a:moveTo>
                <a:lnTo>
                  <a:pt x="162687" y="95631"/>
                </a:lnTo>
                <a:lnTo>
                  <a:pt x="162687" y="102235"/>
                </a:lnTo>
                <a:lnTo>
                  <a:pt x="249428" y="102235"/>
                </a:lnTo>
                <a:lnTo>
                  <a:pt x="249428" y="149987"/>
                </a:lnTo>
                <a:lnTo>
                  <a:pt x="256413" y="149987"/>
                </a:lnTo>
                <a:lnTo>
                  <a:pt x="256413" y="95631"/>
                </a:lnTo>
                <a:close/>
              </a:path>
              <a:path w="1021079" h="150495">
                <a:moveTo>
                  <a:pt x="256413" y="0"/>
                </a:moveTo>
                <a:lnTo>
                  <a:pt x="249428" y="0"/>
                </a:lnTo>
                <a:lnTo>
                  <a:pt x="249428" y="21590"/>
                </a:lnTo>
                <a:lnTo>
                  <a:pt x="219456" y="21590"/>
                </a:lnTo>
                <a:lnTo>
                  <a:pt x="219456" y="28194"/>
                </a:lnTo>
                <a:lnTo>
                  <a:pt x="249428" y="28194"/>
                </a:lnTo>
                <a:lnTo>
                  <a:pt x="249428" y="56007"/>
                </a:lnTo>
                <a:lnTo>
                  <a:pt x="219456" y="56007"/>
                </a:lnTo>
                <a:lnTo>
                  <a:pt x="219456" y="62611"/>
                </a:lnTo>
                <a:lnTo>
                  <a:pt x="249428" y="62611"/>
                </a:lnTo>
                <a:lnTo>
                  <a:pt x="249428" y="85725"/>
                </a:lnTo>
                <a:lnTo>
                  <a:pt x="256413" y="85725"/>
                </a:lnTo>
                <a:lnTo>
                  <a:pt x="256413" y="0"/>
                </a:lnTo>
                <a:close/>
              </a:path>
              <a:path w="1021079" h="150495">
                <a:moveTo>
                  <a:pt x="346583" y="70231"/>
                </a:moveTo>
                <a:lnTo>
                  <a:pt x="339725" y="55880"/>
                </a:lnTo>
                <a:lnTo>
                  <a:pt x="339725" y="71501"/>
                </a:lnTo>
                <a:lnTo>
                  <a:pt x="339725" y="84963"/>
                </a:lnTo>
                <a:lnTo>
                  <a:pt x="333248" y="97155"/>
                </a:lnTo>
                <a:lnTo>
                  <a:pt x="331216" y="99187"/>
                </a:lnTo>
                <a:lnTo>
                  <a:pt x="328549" y="100838"/>
                </a:lnTo>
                <a:lnTo>
                  <a:pt x="325501" y="102108"/>
                </a:lnTo>
                <a:lnTo>
                  <a:pt x="322326" y="103378"/>
                </a:lnTo>
                <a:lnTo>
                  <a:pt x="318770" y="104013"/>
                </a:lnTo>
                <a:lnTo>
                  <a:pt x="310642" y="104013"/>
                </a:lnTo>
                <a:lnTo>
                  <a:pt x="291338" y="90170"/>
                </a:lnTo>
                <a:lnTo>
                  <a:pt x="290195" y="87630"/>
                </a:lnTo>
                <a:lnTo>
                  <a:pt x="289687" y="84963"/>
                </a:lnTo>
                <a:lnTo>
                  <a:pt x="289687" y="71501"/>
                </a:lnTo>
                <a:lnTo>
                  <a:pt x="290195" y="68834"/>
                </a:lnTo>
                <a:lnTo>
                  <a:pt x="291338" y="66167"/>
                </a:lnTo>
                <a:lnTo>
                  <a:pt x="292354" y="63500"/>
                </a:lnTo>
                <a:lnTo>
                  <a:pt x="310642" y="52324"/>
                </a:lnTo>
                <a:lnTo>
                  <a:pt x="318770" y="52324"/>
                </a:lnTo>
                <a:lnTo>
                  <a:pt x="333248" y="59182"/>
                </a:lnTo>
                <a:lnTo>
                  <a:pt x="335407" y="61214"/>
                </a:lnTo>
                <a:lnTo>
                  <a:pt x="336931" y="63500"/>
                </a:lnTo>
                <a:lnTo>
                  <a:pt x="338074" y="66167"/>
                </a:lnTo>
                <a:lnTo>
                  <a:pt x="339090" y="68834"/>
                </a:lnTo>
                <a:lnTo>
                  <a:pt x="339725" y="71501"/>
                </a:lnTo>
                <a:lnTo>
                  <a:pt x="339725" y="55880"/>
                </a:lnTo>
                <a:lnTo>
                  <a:pt x="336169" y="52324"/>
                </a:lnTo>
                <a:lnTo>
                  <a:pt x="336042" y="52197"/>
                </a:lnTo>
                <a:lnTo>
                  <a:pt x="332740" y="50038"/>
                </a:lnTo>
                <a:lnTo>
                  <a:pt x="328803" y="48387"/>
                </a:lnTo>
                <a:lnTo>
                  <a:pt x="324739" y="46609"/>
                </a:lnTo>
                <a:lnTo>
                  <a:pt x="320040" y="45720"/>
                </a:lnTo>
                <a:lnTo>
                  <a:pt x="309245" y="45720"/>
                </a:lnTo>
                <a:lnTo>
                  <a:pt x="304673" y="46609"/>
                </a:lnTo>
                <a:lnTo>
                  <a:pt x="300609" y="48387"/>
                </a:lnTo>
                <a:lnTo>
                  <a:pt x="296545" y="50038"/>
                </a:lnTo>
                <a:lnTo>
                  <a:pt x="293243" y="52197"/>
                </a:lnTo>
                <a:lnTo>
                  <a:pt x="290703" y="54864"/>
                </a:lnTo>
                <a:lnTo>
                  <a:pt x="288036" y="57531"/>
                </a:lnTo>
                <a:lnTo>
                  <a:pt x="286004" y="60452"/>
                </a:lnTo>
                <a:lnTo>
                  <a:pt x="283464" y="67056"/>
                </a:lnTo>
                <a:lnTo>
                  <a:pt x="282702" y="70231"/>
                </a:lnTo>
                <a:lnTo>
                  <a:pt x="282702" y="86106"/>
                </a:lnTo>
                <a:lnTo>
                  <a:pt x="283464" y="89408"/>
                </a:lnTo>
                <a:lnTo>
                  <a:pt x="286004" y="96012"/>
                </a:lnTo>
                <a:lnTo>
                  <a:pt x="288036" y="98933"/>
                </a:lnTo>
                <a:lnTo>
                  <a:pt x="290703" y="101600"/>
                </a:lnTo>
                <a:lnTo>
                  <a:pt x="293243" y="104267"/>
                </a:lnTo>
                <a:lnTo>
                  <a:pt x="296545" y="106426"/>
                </a:lnTo>
                <a:lnTo>
                  <a:pt x="304673" y="109728"/>
                </a:lnTo>
                <a:lnTo>
                  <a:pt x="309245" y="110617"/>
                </a:lnTo>
                <a:lnTo>
                  <a:pt x="320040" y="110617"/>
                </a:lnTo>
                <a:lnTo>
                  <a:pt x="336296" y="104013"/>
                </a:lnTo>
                <a:lnTo>
                  <a:pt x="341376" y="98933"/>
                </a:lnTo>
                <a:lnTo>
                  <a:pt x="343281" y="96012"/>
                </a:lnTo>
                <a:lnTo>
                  <a:pt x="344678" y="92710"/>
                </a:lnTo>
                <a:lnTo>
                  <a:pt x="345948" y="89408"/>
                </a:lnTo>
                <a:lnTo>
                  <a:pt x="346583" y="86106"/>
                </a:lnTo>
                <a:lnTo>
                  <a:pt x="346583" y="70231"/>
                </a:lnTo>
                <a:close/>
              </a:path>
              <a:path w="1021079" h="150495">
                <a:moveTo>
                  <a:pt x="350774" y="27178"/>
                </a:moveTo>
                <a:lnTo>
                  <a:pt x="318516" y="27178"/>
                </a:lnTo>
                <a:lnTo>
                  <a:pt x="318516" y="4318"/>
                </a:lnTo>
                <a:lnTo>
                  <a:pt x="311404" y="4318"/>
                </a:lnTo>
                <a:lnTo>
                  <a:pt x="311404" y="27178"/>
                </a:lnTo>
                <a:lnTo>
                  <a:pt x="276606" y="27178"/>
                </a:lnTo>
                <a:lnTo>
                  <a:pt x="276606" y="33782"/>
                </a:lnTo>
                <a:lnTo>
                  <a:pt x="350774" y="33782"/>
                </a:lnTo>
                <a:lnTo>
                  <a:pt x="350774" y="27178"/>
                </a:lnTo>
                <a:close/>
              </a:path>
              <a:path w="1021079" h="150495">
                <a:moveTo>
                  <a:pt x="404114" y="0"/>
                </a:moveTo>
                <a:lnTo>
                  <a:pt x="397002" y="0"/>
                </a:lnTo>
                <a:lnTo>
                  <a:pt x="397002" y="58928"/>
                </a:lnTo>
                <a:lnTo>
                  <a:pt x="371094" y="58928"/>
                </a:lnTo>
                <a:lnTo>
                  <a:pt x="371094" y="3175"/>
                </a:lnTo>
                <a:lnTo>
                  <a:pt x="364109" y="3175"/>
                </a:lnTo>
                <a:lnTo>
                  <a:pt x="364109" y="141732"/>
                </a:lnTo>
                <a:lnTo>
                  <a:pt x="371094" y="141732"/>
                </a:lnTo>
                <a:lnTo>
                  <a:pt x="371094" y="65532"/>
                </a:lnTo>
                <a:lnTo>
                  <a:pt x="397002" y="65532"/>
                </a:lnTo>
                <a:lnTo>
                  <a:pt x="397002" y="149098"/>
                </a:lnTo>
                <a:lnTo>
                  <a:pt x="404114" y="149098"/>
                </a:lnTo>
                <a:lnTo>
                  <a:pt x="404114" y="65532"/>
                </a:lnTo>
                <a:lnTo>
                  <a:pt x="404114" y="58928"/>
                </a:lnTo>
                <a:lnTo>
                  <a:pt x="404114" y="0"/>
                </a:lnTo>
                <a:close/>
              </a:path>
              <a:path w="1021079" h="150495">
                <a:moveTo>
                  <a:pt x="537464" y="72898"/>
                </a:moveTo>
                <a:lnTo>
                  <a:pt x="447040" y="72898"/>
                </a:lnTo>
                <a:lnTo>
                  <a:pt x="447040" y="20701"/>
                </a:lnTo>
                <a:lnTo>
                  <a:pt x="535940" y="20701"/>
                </a:lnTo>
                <a:lnTo>
                  <a:pt x="535940" y="14351"/>
                </a:lnTo>
                <a:lnTo>
                  <a:pt x="440055" y="14351"/>
                </a:lnTo>
                <a:lnTo>
                  <a:pt x="440055" y="79375"/>
                </a:lnTo>
                <a:lnTo>
                  <a:pt x="537464" y="79375"/>
                </a:lnTo>
                <a:lnTo>
                  <a:pt x="537464" y="72898"/>
                </a:lnTo>
                <a:close/>
              </a:path>
              <a:path w="1021079" h="150495">
                <a:moveTo>
                  <a:pt x="556641" y="120523"/>
                </a:moveTo>
                <a:lnTo>
                  <a:pt x="419481" y="120523"/>
                </a:lnTo>
                <a:lnTo>
                  <a:pt x="419481" y="126873"/>
                </a:lnTo>
                <a:lnTo>
                  <a:pt x="556641" y="126873"/>
                </a:lnTo>
                <a:lnTo>
                  <a:pt x="556641" y="120523"/>
                </a:lnTo>
                <a:close/>
              </a:path>
              <a:path w="1021079" h="150495">
                <a:moveTo>
                  <a:pt x="659130" y="73152"/>
                </a:moveTo>
                <a:lnTo>
                  <a:pt x="658787" y="69596"/>
                </a:lnTo>
                <a:lnTo>
                  <a:pt x="658495" y="66548"/>
                </a:lnTo>
                <a:lnTo>
                  <a:pt x="651344" y="67360"/>
                </a:lnTo>
                <a:lnTo>
                  <a:pt x="606183" y="69469"/>
                </a:lnTo>
                <a:lnTo>
                  <a:pt x="582676" y="69596"/>
                </a:lnTo>
                <a:lnTo>
                  <a:pt x="582676" y="45085"/>
                </a:lnTo>
                <a:lnTo>
                  <a:pt x="638302" y="45085"/>
                </a:lnTo>
                <a:lnTo>
                  <a:pt x="638302" y="7747"/>
                </a:lnTo>
                <a:lnTo>
                  <a:pt x="575691" y="7747"/>
                </a:lnTo>
                <a:lnTo>
                  <a:pt x="575691" y="14224"/>
                </a:lnTo>
                <a:lnTo>
                  <a:pt x="631317" y="14224"/>
                </a:lnTo>
                <a:lnTo>
                  <a:pt x="631317" y="38735"/>
                </a:lnTo>
                <a:lnTo>
                  <a:pt x="575691" y="38735"/>
                </a:lnTo>
                <a:lnTo>
                  <a:pt x="575691" y="76200"/>
                </a:lnTo>
                <a:lnTo>
                  <a:pt x="614006" y="75933"/>
                </a:lnTo>
                <a:lnTo>
                  <a:pt x="651459" y="74041"/>
                </a:lnTo>
                <a:lnTo>
                  <a:pt x="659130" y="73152"/>
                </a:lnTo>
                <a:close/>
              </a:path>
              <a:path w="1021079" h="150495">
                <a:moveTo>
                  <a:pt x="686943" y="88773"/>
                </a:moveTo>
                <a:lnTo>
                  <a:pt x="679958" y="88773"/>
                </a:lnTo>
                <a:lnTo>
                  <a:pt x="679958" y="110363"/>
                </a:lnTo>
                <a:lnTo>
                  <a:pt x="679958" y="116713"/>
                </a:lnTo>
                <a:lnTo>
                  <a:pt x="679958" y="142367"/>
                </a:lnTo>
                <a:lnTo>
                  <a:pt x="605028" y="142367"/>
                </a:lnTo>
                <a:lnTo>
                  <a:pt x="605028" y="116713"/>
                </a:lnTo>
                <a:lnTo>
                  <a:pt x="679958" y="116713"/>
                </a:lnTo>
                <a:lnTo>
                  <a:pt x="679958" y="110363"/>
                </a:lnTo>
                <a:lnTo>
                  <a:pt x="605028" y="110363"/>
                </a:lnTo>
                <a:lnTo>
                  <a:pt x="605028" y="88773"/>
                </a:lnTo>
                <a:lnTo>
                  <a:pt x="597916" y="88773"/>
                </a:lnTo>
                <a:lnTo>
                  <a:pt x="597916" y="148844"/>
                </a:lnTo>
                <a:lnTo>
                  <a:pt x="686943" y="148844"/>
                </a:lnTo>
                <a:lnTo>
                  <a:pt x="686943" y="142367"/>
                </a:lnTo>
                <a:lnTo>
                  <a:pt x="686943" y="116713"/>
                </a:lnTo>
                <a:lnTo>
                  <a:pt x="686943" y="110363"/>
                </a:lnTo>
                <a:lnTo>
                  <a:pt x="686943" y="88773"/>
                </a:lnTo>
                <a:close/>
              </a:path>
              <a:path w="1021079" h="150495">
                <a:moveTo>
                  <a:pt x="686943" y="0"/>
                </a:moveTo>
                <a:lnTo>
                  <a:pt x="679958" y="0"/>
                </a:lnTo>
                <a:lnTo>
                  <a:pt x="679958" y="78359"/>
                </a:lnTo>
                <a:lnTo>
                  <a:pt x="686943" y="78359"/>
                </a:lnTo>
                <a:lnTo>
                  <a:pt x="686943" y="0"/>
                </a:lnTo>
                <a:close/>
              </a:path>
              <a:path w="1021079" h="150495">
                <a:moveTo>
                  <a:pt x="809244" y="103505"/>
                </a:moveTo>
                <a:lnTo>
                  <a:pt x="808837" y="100965"/>
                </a:lnTo>
                <a:lnTo>
                  <a:pt x="808228" y="97028"/>
                </a:lnTo>
                <a:lnTo>
                  <a:pt x="801751" y="98298"/>
                </a:lnTo>
                <a:lnTo>
                  <a:pt x="794512" y="99314"/>
                </a:lnTo>
                <a:lnTo>
                  <a:pt x="779018" y="100584"/>
                </a:lnTo>
                <a:lnTo>
                  <a:pt x="771652" y="100965"/>
                </a:lnTo>
                <a:lnTo>
                  <a:pt x="731393" y="100965"/>
                </a:lnTo>
                <a:lnTo>
                  <a:pt x="731393" y="12065"/>
                </a:lnTo>
                <a:lnTo>
                  <a:pt x="724281" y="12065"/>
                </a:lnTo>
                <a:lnTo>
                  <a:pt x="724281" y="107442"/>
                </a:lnTo>
                <a:lnTo>
                  <a:pt x="771398" y="107442"/>
                </a:lnTo>
                <a:lnTo>
                  <a:pt x="779780" y="107188"/>
                </a:lnTo>
                <a:lnTo>
                  <a:pt x="796163" y="105664"/>
                </a:lnTo>
                <a:lnTo>
                  <a:pt x="803275" y="104775"/>
                </a:lnTo>
                <a:lnTo>
                  <a:pt x="809244" y="103505"/>
                </a:lnTo>
                <a:close/>
              </a:path>
              <a:path w="1021079" h="150495">
                <a:moveTo>
                  <a:pt x="832739" y="0"/>
                </a:moveTo>
                <a:lnTo>
                  <a:pt x="825754" y="0"/>
                </a:lnTo>
                <a:lnTo>
                  <a:pt x="825754" y="149098"/>
                </a:lnTo>
                <a:lnTo>
                  <a:pt x="832739" y="149098"/>
                </a:lnTo>
                <a:lnTo>
                  <a:pt x="832739" y="0"/>
                </a:lnTo>
                <a:close/>
              </a:path>
              <a:path w="1021079" h="150495">
                <a:moveTo>
                  <a:pt x="946785" y="104902"/>
                </a:moveTo>
                <a:lnTo>
                  <a:pt x="946365" y="102235"/>
                </a:lnTo>
                <a:lnTo>
                  <a:pt x="945769" y="98298"/>
                </a:lnTo>
                <a:lnTo>
                  <a:pt x="942340" y="98933"/>
                </a:lnTo>
                <a:lnTo>
                  <a:pt x="938530" y="99568"/>
                </a:lnTo>
                <a:lnTo>
                  <a:pt x="934593" y="100076"/>
                </a:lnTo>
                <a:lnTo>
                  <a:pt x="930529" y="100457"/>
                </a:lnTo>
                <a:lnTo>
                  <a:pt x="926465" y="100965"/>
                </a:lnTo>
                <a:lnTo>
                  <a:pt x="922274" y="101219"/>
                </a:lnTo>
                <a:lnTo>
                  <a:pt x="918083" y="101600"/>
                </a:lnTo>
                <a:lnTo>
                  <a:pt x="914019" y="101854"/>
                </a:lnTo>
                <a:lnTo>
                  <a:pt x="902081" y="102235"/>
                </a:lnTo>
                <a:lnTo>
                  <a:pt x="871601" y="102235"/>
                </a:lnTo>
                <a:lnTo>
                  <a:pt x="871601" y="20320"/>
                </a:lnTo>
                <a:lnTo>
                  <a:pt x="931672" y="20320"/>
                </a:lnTo>
                <a:lnTo>
                  <a:pt x="931672" y="13716"/>
                </a:lnTo>
                <a:lnTo>
                  <a:pt x="864489" y="13716"/>
                </a:lnTo>
                <a:lnTo>
                  <a:pt x="864489" y="108839"/>
                </a:lnTo>
                <a:lnTo>
                  <a:pt x="899795" y="108839"/>
                </a:lnTo>
                <a:lnTo>
                  <a:pt x="913003" y="108458"/>
                </a:lnTo>
                <a:lnTo>
                  <a:pt x="917448" y="108204"/>
                </a:lnTo>
                <a:lnTo>
                  <a:pt x="931037" y="107061"/>
                </a:lnTo>
                <a:lnTo>
                  <a:pt x="939546" y="106045"/>
                </a:lnTo>
                <a:lnTo>
                  <a:pt x="943356" y="105537"/>
                </a:lnTo>
                <a:lnTo>
                  <a:pt x="946785" y="104902"/>
                </a:lnTo>
                <a:close/>
              </a:path>
              <a:path w="1021079" h="150495">
                <a:moveTo>
                  <a:pt x="996569" y="56769"/>
                </a:moveTo>
                <a:lnTo>
                  <a:pt x="969899" y="56769"/>
                </a:lnTo>
                <a:lnTo>
                  <a:pt x="969899" y="0"/>
                </a:lnTo>
                <a:lnTo>
                  <a:pt x="962787" y="0"/>
                </a:lnTo>
                <a:lnTo>
                  <a:pt x="962787" y="149098"/>
                </a:lnTo>
                <a:lnTo>
                  <a:pt x="969899" y="149098"/>
                </a:lnTo>
                <a:lnTo>
                  <a:pt x="969899" y="63373"/>
                </a:lnTo>
                <a:lnTo>
                  <a:pt x="996569" y="63373"/>
                </a:lnTo>
                <a:lnTo>
                  <a:pt x="996569" y="56769"/>
                </a:lnTo>
                <a:close/>
              </a:path>
              <a:path w="1021079" h="150495">
                <a:moveTo>
                  <a:pt x="1019429" y="10668"/>
                </a:moveTo>
                <a:lnTo>
                  <a:pt x="1010920" y="10668"/>
                </a:lnTo>
                <a:lnTo>
                  <a:pt x="1011428" y="103505"/>
                </a:lnTo>
                <a:lnTo>
                  <a:pt x="1019048" y="103505"/>
                </a:lnTo>
                <a:lnTo>
                  <a:pt x="1019429" y="10668"/>
                </a:lnTo>
                <a:close/>
              </a:path>
              <a:path w="1021079" h="150495">
                <a:moveTo>
                  <a:pt x="1020953" y="121793"/>
                </a:moveTo>
                <a:lnTo>
                  <a:pt x="1009396" y="121793"/>
                </a:lnTo>
                <a:lnTo>
                  <a:pt x="1009396" y="135636"/>
                </a:lnTo>
                <a:lnTo>
                  <a:pt x="1020953" y="135636"/>
                </a:lnTo>
                <a:lnTo>
                  <a:pt x="1020953" y="121793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4" name="object 6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214357" y="5154803"/>
            <a:ext cx="1452499" cy="348107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400667" y="2592451"/>
            <a:ext cx="1111643" cy="1081278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690106" y="2504058"/>
            <a:ext cx="1411858" cy="1411858"/>
          </a:xfrm>
          <a:prstGeom prst="rect">
            <a:avLst/>
          </a:prstGeom>
        </p:spPr>
      </p:pic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062023" y="843787"/>
            <a:ext cx="6217743" cy="759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585858"/>
                </a:solidFill>
              </a:rPr>
              <a:t>하이오더는</a:t>
            </a:r>
            <a:r>
              <a:rPr sz="2800" spc="-10" dirty="0">
                <a:solidFill>
                  <a:srgbClr val="585858"/>
                </a:solidFill>
                <a:latin typeface="LexiGulim"/>
                <a:cs typeface="LexiGulim"/>
              </a:rPr>
              <a:t>?</a:t>
            </a:r>
            <a:endParaRPr sz="2800" dirty="0">
              <a:latin typeface="LexiGulim"/>
              <a:cs typeface="LexiGulim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75" dirty="0">
                <a:solidFill>
                  <a:srgbClr val="585858"/>
                </a:solidFill>
                <a:latin typeface="LexiGulim"/>
                <a:cs typeface="LexiGulim"/>
              </a:rPr>
              <a:t>KT</a:t>
            </a:r>
            <a:r>
              <a:rPr spc="75" dirty="0">
                <a:solidFill>
                  <a:srgbClr val="585858"/>
                </a:solidFill>
              </a:rPr>
              <a:t>가</a:t>
            </a:r>
            <a:r>
              <a:rPr spc="30" dirty="0">
                <a:solidFill>
                  <a:srgbClr val="585858"/>
                </a:solidFill>
              </a:rPr>
              <a:t> </a:t>
            </a:r>
            <a:r>
              <a:rPr spc="-20" dirty="0">
                <a:solidFill>
                  <a:srgbClr val="585858"/>
                </a:solidFill>
              </a:rPr>
              <a:t>제공하는</a:t>
            </a:r>
            <a:r>
              <a:rPr spc="20" dirty="0">
                <a:solidFill>
                  <a:srgbClr val="585858"/>
                </a:solidFill>
              </a:rPr>
              <a:t> </a:t>
            </a:r>
            <a:r>
              <a:rPr b="1" spc="65" dirty="0">
                <a:solidFill>
                  <a:srgbClr val="3B9DAA"/>
                </a:solidFill>
                <a:latin typeface="Noto Sans CJK HK"/>
                <a:cs typeface="Noto Sans CJK HK"/>
              </a:rPr>
              <a:t>프리미엄</a:t>
            </a:r>
            <a:r>
              <a:rPr b="1" spc="25" dirty="0">
                <a:solidFill>
                  <a:srgbClr val="3B9DAA"/>
                </a:solidFill>
                <a:latin typeface="Noto Sans CJK HK"/>
                <a:cs typeface="Noto Sans CJK HK"/>
              </a:rPr>
              <a:t> </a:t>
            </a:r>
            <a:r>
              <a:rPr b="1" spc="70" dirty="0">
                <a:solidFill>
                  <a:srgbClr val="3B9DAA"/>
                </a:solidFill>
                <a:latin typeface="Noto Sans CJK HK"/>
                <a:cs typeface="Noto Sans CJK HK"/>
              </a:rPr>
              <a:t>테이블</a:t>
            </a:r>
            <a:r>
              <a:rPr b="1" spc="35" dirty="0">
                <a:solidFill>
                  <a:srgbClr val="3B9DAA"/>
                </a:solidFill>
                <a:latin typeface="Noto Sans CJK HK"/>
                <a:cs typeface="Noto Sans CJK HK"/>
              </a:rPr>
              <a:t> </a:t>
            </a:r>
            <a:r>
              <a:rPr b="1" spc="75" dirty="0">
                <a:solidFill>
                  <a:srgbClr val="3B9DAA"/>
                </a:solidFill>
                <a:latin typeface="Noto Sans CJK HK"/>
                <a:cs typeface="Noto Sans CJK HK"/>
              </a:rPr>
              <a:t>오더</a:t>
            </a:r>
            <a:r>
              <a:rPr b="1" spc="45" dirty="0">
                <a:solidFill>
                  <a:srgbClr val="3B9DAA"/>
                </a:solidFill>
                <a:latin typeface="Noto Sans CJK HK"/>
                <a:cs typeface="Noto Sans CJK HK"/>
              </a:rPr>
              <a:t> </a:t>
            </a:r>
            <a:r>
              <a:rPr b="1" spc="-10" dirty="0">
                <a:solidFill>
                  <a:srgbClr val="3B9DAA"/>
                </a:solidFill>
                <a:latin typeface="Noto Sans CJK HK"/>
                <a:cs typeface="Noto Sans CJK HK"/>
              </a:rPr>
              <a:t>서비스</a:t>
            </a:r>
            <a:r>
              <a:rPr spc="-10" dirty="0">
                <a:solidFill>
                  <a:srgbClr val="404040"/>
                </a:solidFill>
              </a:rPr>
              <a:t>입니다</a:t>
            </a:r>
            <a:r>
              <a:rPr spc="-10" dirty="0">
                <a:solidFill>
                  <a:srgbClr val="404040"/>
                </a:solidFill>
                <a:latin typeface="LexiGulim"/>
                <a:cs typeface="LexiGulim"/>
              </a:rPr>
              <a:t>.</a:t>
            </a:r>
          </a:p>
        </p:txBody>
      </p:sp>
      <p:sp>
        <p:nvSpPr>
          <p:cNvPr id="68" name="object 68"/>
          <p:cNvSpPr/>
          <p:nvPr/>
        </p:nvSpPr>
        <p:spPr>
          <a:xfrm>
            <a:off x="914450" y="918044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9" name="object 6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808733" y="2618155"/>
            <a:ext cx="1149781" cy="9836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69939" y="3223336"/>
            <a:ext cx="977074" cy="123817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244333" y="4123537"/>
            <a:ext cx="375920" cy="626745"/>
          </a:xfrm>
          <a:custGeom>
            <a:avLst/>
            <a:gdLst/>
            <a:ahLst/>
            <a:cxnLst/>
            <a:rect l="l" t="t" r="r" b="b"/>
            <a:pathLst>
              <a:path w="375919" h="626745">
                <a:moveTo>
                  <a:pt x="375716" y="0"/>
                </a:moveTo>
                <a:lnTo>
                  <a:pt x="0" y="0"/>
                </a:lnTo>
                <a:lnTo>
                  <a:pt x="0" y="626516"/>
                </a:lnTo>
                <a:lnTo>
                  <a:pt x="375716" y="626516"/>
                </a:lnTo>
                <a:lnTo>
                  <a:pt x="375716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73960" y="2918586"/>
            <a:ext cx="375920" cy="1831975"/>
          </a:xfrm>
          <a:custGeom>
            <a:avLst/>
            <a:gdLst/>
            <a:ahLst/>
            <a:cxnLst/>
            <a:rect l="l" t="t" r="r" b="b"/>
            <a:pathLst>
              <a:path w="375919" h="1831975">
                <a:moveTo>
                  <a:pt x="375716" y="0"/>
                </a:moveTo>
                <a:lnTo>
                  <a:pt x="0" y="0"/>
                </a:lnTo>
                <a:lnTo>
                  <a:pt x="0" y="1831467"/>
                </a:lnTo>
                <a:lnTo>
                  <a:pt x="375716" y="1831467"/>
                </a:lnTo>
                <a:lnTo>
                  <a:pt x="375716" y="0"/>
                </a:lnTo>
                <a:close/>
              </a:path>
            </a:pathLst>
          </a:custGeom>
          <a:solidFill>
            <a:srgbClr val="306E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84270" y="4114266"/>
            <a:ext cx="375920" cy="626745"/>
          </a:xfrm>
          <a:custGeom>
            <a:avLst/>
            <a:gdLst/>
            <a:ahLst/>
            <a:cxnLst/>
            <a:rect l="l" t="t" r="r" b="b"/>
            <a:pathLst>
              <a:path w="375920" h="626745">
                <a:moveTo>
                  <a:pt x="375716" y="0"/>
                </a:moveTo>
                <a:lnTo>
                  <a:pt x="0" y="0"/>
                </a:lnTo>
                <a:lnTo>
                  <a:pt x="0" y="626516"/>
                </a:lnTo>
                <a:lnTo>
                  <a:pt x="375716" y="626516"/>
                </a:lnTo>
                <a:lnTo>
                  <a:pt x="375716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78019" y="2918079"/>
            <a:ext cx="375920" cy="1831975"/>
          </a:xfrm>
          <a:custGeom>
            <a:avLst/>
            <a:gdLst/>
            <a:ahLst/>
            <a:cxnLst/>
            <a:rect l="l" t="t" r="r" b="b"/>
            <a:pathLst>
              <a:path w="375920" h="1831975">
                <a:moveTo>
                  <a:pt x="375716" y="0"/>
                </a:moveTo>
                <a:lnTo>
                  <a:pt x="0" y="0"/>
                </a:lnTo>
                <a:lnTo>
                  <a:pt x="0" y="1831467"/>
                </a:lnTo>
                <a:lnTo>
                  <a:pt x="375716" y="1831467"/>
                </a:lnTo>
                <a:lnTo>
                  <a:pt x="375716" y="0"/>
                </a:lnTo>
                <a:close/>
              </a:path>
            </a:pathLst>
          </a:custGeom>
          <a:solidFill>
            <a:srgbClr val="306EA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3209" y="3353768"/>
            <a:ext cx="231696" cy="21752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789557" y="3705352"/>
            <a:ext cx="407034" cy="286385"/>
            <a:chOff x="1789557" y="3705352"/>
            <a:chExt cx="407034" cy="28638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9557" y="3721100"/>
              <a:ext cx="131318" cy="22428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948053" y="3705352"/>
              <a:ext cx="248285" cy="286385"/>
            </a:xfrm>
            <a:custGeom>
              <a:avLst/>
              <a:gdLst/>
              <a:ahLst/>
              <a:cxnLst/>
              <a:rect l="l" t="t" r="r" b="b"/>
              <a:pathLst>
                <a:path w="248285" h="286385">
                  <a:moveTo>
                    <a:pt x="2794" y="42418"/>
                  </a:moveTo>
                  <a:lnTo>
                    <a:pt x="1016" y="43561"/>
                  </a:lnTo>
                  <a:lnTo>
                    <a:pt x="0" y="48768"/>
                  </a:lnTo>
                  <a:lnTo>
                    <a:pt x="1270" y="50673"/>
                  </a:lnTo>
                  <a:lnTo>
                    <a:pt x="4064" y="51689"/>
                  </a:lnTo>
                  <a:lnTo>
                    <a:pt x="10541" y="53848"/>
                  </a:lnTo>
                  <a:lnTo>
                    <a:pt x="15367" y="56387"/>
                  </a:lnTo>
                  <a:lnTo>
                    <a:pt x="18415" y="59181"/>
                  </a:lnTo>
                  <a:lnTo>
                    <a:pt x="21463" y="61849"/>
                  </a:lnTo>
                  <a:lnTo>
                    <a:pt x="22987" y="67945"/>
                  </a:lnTo>
                  <a:lnTo>
                    <a:pt x="22987" y="178689"/>
                  </a:lnTo>
                  <a:lnTo>
                    <a:pt x="24892" y="184150"/>
                  </a:lnTo>
                  <a:lnTo>
                    <a:pt x="28575" y="188214"/>
                  </a:lnTo>
                  <a:lnTo>
                    <a:pt x="32385" y="192278"/>
                  </a:lnTo>
                  <a:lnTo>
                    <a:pt x="37719" y="194310"/>
                  </a:lnTo>
                  <a:lnTo>
                    <a:pt x="127762" y="194310"/>
                  </a:lnTo>
                  <a:lnTo>
                    <a:pt x="127762" y="182118"/>
                  </a:lnTo>
                  <a:lnTo>
                    <a:pt x="47498" y="182118"/>
                  </a:lnTo>
                  <a:lnTo>
                    <a:pt x="45466" y="181356"/>
                  </a:lnTo>
                  <a:lnTo>
                    <a:pt x="44323" y="179831"/>
                  </a:lnTo>
                  <a:lnTo>
                    <a:pt x="43053" y="178308"/>
                  </a:lnTo>
                  <a:lnTo>
                    <a:pt x="42418" y="176022"/>
                  </a:lnTo>
                  <a:lnTo>
                    <a:pt x="42418" y="115062"/>
                  </a:lnTo>
                  <a:lnTo>
                    <a:pt x="127762" y="115062"/>
                  </a:lnTo>
                  <a:lnTo>
                    <a:pt x="127762" y="102870"/>
                  </a:lnTo>
                  <a:lnTo>
                    <a:pt x="42418" y="102870"/>
                  </a:lnTo>
                  <a:lnTo>
                    <a:pt x="42418" y="71500"/>
                  </a:lnTo>
                  <a:lnTo>
                    <a:pt x="43942" y="49530"/>
                  </a:lnTo>
                  <a:lnTo>
                    <a:pt x="5842" y="42799"/>
                  </a:lnTo>
                  <a:lnTo>
                    <a:pt x="2794" y="42418"/>
                  </a:lnTo>
                  <a:close/>
                </a:path>
                <a:path w="248285" h="286385">
                  <a:moveTo>
                    <a:pt x="127762" y="115062"/>
                  </a:moveTo>
                  <a:lnTo>
                    <a:pt x="108331" y="115062"/>
                  </a:lnTo>
                  <a:lnTo>
                    <a:pt x="108331" y="182118"/>
                  </a:lnTo>
                  <a:lnTo>
                    <a:pt x="127762" y="182118"/>
                  </a:lnTo>
                  <a:lnTo>
                    <a:pt x="127762" y="115062"/>
                  </a:lnTo>
                  <a:close/>
                </a:path>
                <a:path w="248285" h="286385">
                  <a:moveTo>
                    <a:pt x="90424" y="33528"/>
                  </a:moveTo>
                  <a:lnTo>
                    <a:pt x="89789" y="33528"/>
                  </a:lnTo>
                  <a:lnTo>
                    <a:pt x="89154" y="33655"/>
                  </a:lnTo>
                  <a:lnTo>
                    <a:pt x="87376" y="33909"/>
                  </a:lnTo>
                  <a:lnTo>
                    <a:pt x="86233" y="35052"/>
                  </a:lnTo>
                  <a:lnTo>
                    <a:pt x="85852" y="37084"/>
                  </a:lnTo>
                  <a:lnTo>
                    <a:pt x="85344" y="39624"/>
                  </a:lnTo>
                  <a:lnTo>
                    <a:pt x="86614" y="41529"/>
                  </a:lnTo>
                  <a:lnTo>
                    <a:pt x="89408" y="42545"/>
                  </a:lnTo>
                  <a:lnTo>
                    <a:pt x="95885" y="44704"/>
                  </a:lnTo>
                  <a:lnTo>
                    <a:pt x="100711" y="47243"/>
                  </a:lnTo>
                  <a:lnTo>
                    <a:pt x="103759" y="50037"/>
                  </a:lnTo>
                  <a:lnTo>
                    <a:pt x="106807" y="52705"/>
                  </a:lnTo>
                  <a:lnTo>
                    <a:pt x="108331" y="58800"/>
                  </a:lnTo>
                  <a:lnTo>
                    <a:pt x="108331" y="102870"/>
                  </a:lnTo>
                  <a:lnTo>
                    <a:pt x="127762" y="102870"/>
                  </a:lnTo>
                  <a:lnTo>
                    <a:pt x="127797" y="61849"/>
                  </a:lnTo>
                  <a:lnTo>
                    <a:pt x="129286" y="40386"/>
                  </a:lnTo>
                  <a:lnTo>
                    <a:pt x="90424" y="33528"/>
                  </a:lnTo>
                  <a:close/>
                </a:path>
                <a:path w="248285" h="286385">
                  <a:moveTo>
                    <a:pt x="246634" y="127000"/>
                  </a:moveTo>
                  <a:lnTo>
                    <a:pt x="227203" y="127000"/>
                  </a:lnTo>
                  <a:lnTo>
                    <a:pt x="227203" y="281178"/>
                  </a:lnTo>
                  <a:lnTo>
                    <a:pt x="227711" y="282956"/>
                  </a:lnTo>
                  <a:lnTo>
                    <a:pt x="229743" y="285496"/>
                  </a:lnTo>
                  <a:lnTo>
                    <a:pt x="231267" y="286004"/>
                  </a:lnTo>
                  <a:lnTo>
                    <a:pt x="237490" y="286004"/>
                  </a:lnTo>
                  <a:lnTo>
                    <a:pt x="240792" y="284353"/>
                  </a:lnTo>
                  <a:lnTo>
                    <a:pt x="243205" y="281050"/>
                  </a:lnTo>
                  <a:lnTo>
                    <a:pt x="245491" y="277622"/>
                  </a:lnTo>
                  <a:lnTo>
                    <a:pt x="246634" y="272796"/>
                  </a:lnTo>
                  <a:lnTo>
                    <a:pt x="246634" y="127000"/>
                  </a:lnTo>
                  <a:close/>
                </a:path>
                <a:path w="248285" h="286385">
                  <a:moveTo>
                    <a:pt x="143002" y="8890"/>
                  </a:moveTo>
                  <a:lnTo>
                    <a:pt x="141224" y="10033"/>
                  </a:lnTo>
                  <a:lnTo>
                    <a:pt x="140208" y="15240"/>
                  </a:lnTo>
                  <a:lnTo>
                    <a:pt x="141478" y="17145"/>
                  </a:lnTo>
                  <a:lnTo>
                    <a:pt x="144272" y="18161"/>
                  </a:lnTo>
                  <a:lnTo>
                    <a:pt x="150749" y="20320"/>
                  </a:lnTo>
                  <a:lnTo>
                    <a:pt x="156591" y="22860"/>
                  </a:lnTo>
                  <a:lnTo>
                    <a:pt x="161671" y="25654"/>
                  </a:lnTo>
                  <a:lnTo>
                    <a:pt x="166751" y="28321"/>
                  </a:lnTo>
                  <a:lnTo>
                    <a:pt x="169291" y="34417"/>
                  </a:lnTo>
                  <a:lnTo>
                    <a:pt x="169291" y="272034"/>
                  </a:lnTo>
                  <a:lnTo>
                    <a:pt x="169799" y="273812"/>
                  </a:lnTo>
                  <a:lnTo>
                    <a:pt x="171831" y="276352"/>
                  </a:lnTo>
                  <a:lnTo>
                    <a:pt x="173355" y="276860"/>
                  </a:lnTo>
                  <a:lnTo>
                    <a:pt x="179578" y="276860"/>
                  </a:lnTo>
                  <a:lnTo>
                    <a:pt x="182880" y="275209"/>
                  </a:lnTo>
                  <a:lnTo>
                    <a:pt x="185293" y="271906"/>
                  </a:lnTo>
                  <a:lnTo>
                    <a:pt x="187579" y="268478"/>
                  </a:lnTo>
                  <a:lnTo>
                    <a:pt x="188722" y="263652"/>
                  </a:lnTo>
                  <a:lnTo>
                    <a:pt x="188722" y="127000"/>
                  </a:lnTo>
                  <a:lnTo>
                    <a:pt x="246634" y="127000"/>
                  </a:lnTo>
                  <a:lnTo>
                    <a:pt x="246634" y="114808"/>
                  </a:lnTo>
                  <a:lnTo>
                    <a:pt x="188722" y="114808"/>
                  </a:lnTo>
                  <a:lnTo>
                    <a:pt x="188722" y="37973"/>
                  </a:lnTo>
                  <a:lnTo>
                    <a:pt x="190246" y="16002"/>
                  </a:lnTo>
                  <a:lnTo>
                    <a:pt x="146050" y="9271"/>
                  </a:lnTo>
                  <a:lnTo>
                    <a:pt x="143002" y="8890"/>
                  </a:lnTo>
                  <a:close/>
                </a:path>
                <a:path w="248285" h="286385">
                  <a:moveTo>
                    <a:pt x="203200" y="0"/>
                  </a:moveTo>
                  <a:lnTo>
                    <a:pt x="202565" y="0"/>
                  </a:lnTo>
                  <a:lnTo>
                    <a:pt x="201930" y="127"/>
                  </a:lnTo>
                  <a:lnTo>
                    <a:pt x="200152" y="381"/>
                  </a:lnTo>
                  <a:lnTo>
                    <a:pt x="199009" y="1524"/>
                  </a:lnTo>
                  <a:lnTo>
                    <a:pt x="198628" y="3556"/>
                  </a:lnTo>
                  <a:lnTo>
                    <a:pt x="198120" y="6096"/>
                  </a:lnTo>
                  <a:lnTo>
                    <a:pt x="199390" y="8000"/>
                  </a:lnTo>
                  <a:lnTo>
                    <a:pt x="202184" y="9017"/>
                  </a:lnTo>
                  <a:lnTo>
                    <a:pt x="208661" y="11175"/>
                  </a:lnTo>
                  <a:lnTo>
                    <a:pt x="214503" y="13716"/>
                  </a:lnTo>
                  <a:lnTo>
                    <a:pt x="219583" y="16510"/>
                  </a:lnTo>
                  <a:lnTo>
                    <a:pt x="224663" y="19177"/>
                  </a:lnTo>
                  <a:lnTo>
                    <a:pt x="227203" y="25273"/>
                  </a:lnTo>
                  <a:lnTo>
                    <a:pt x="227203" y="114808"/>
                  </a:lnTo>
                  <a:lnTo>
                    <a:pt x="246634" y="114808"/>
                  </a:lnTo>
                  <a:lnTo>
                    <a:pt x="246669" y="28321"/>
                  </a:lnTo>
                  <a:lnTo>
                    <a:pt x="248158" y="685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D4F4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" name="object 11"/>
          <p:cNvSpPr/>
          <p:nvPr/>
        </p:nvSpPr>
        <p:spPr>
          <a:xfrm>
            <a:off x="1812670" y="4050919"/>
            <a:ext cx="383540" cy="192405"/>
          </a:xfrm>
          <a:custGeom>
            <a:avLst/>
            <a:gdLst/>
            <a:ahLst/>
            <a:cxnLst/>
            <a:rect l="l" t="t" r="r" b="b"/>
            <a:pathLst>
              <a:path w="383539" h="192404">
                <a:moveTo>
                  <a:pt x="92456" y="125221"/>
                </a:moveTo>
                <a:lnTo>
                  <a:pt x="54570" y="140420"/>
                </a:lnTo>
                <a:lnTo>
                  <a:pt x="47498" y="158368"/>
                </a:lnTo>
                <a:lnTo>
                  <a:pt x="48261" y="164534"/>
                </a:lnTo>
                <a:lnTo>
                  <a:pt x="82837" y="191377"/>
                </a:lnTo>
                <a:lnTo>
                  <a:pt x="92456" y="192023"/>
                </a:lnTo>
                <a:lnTo>
                  <a:pt x="101600" y="191402"/>
                </a:lnTo>
                <a:lnTo>
                  <a:pt x="109982" y="189531"/>
                </a:lnTo>
                <a:lnTo>
                  <a:pt x="117602" y="186398"/>
                </a:lnTo>
                <a:lnTo>
                  <a:pt x="121693" y="183768"/>
                </a:lnTo>
                <a:lnTo>
                  <a:pt x="82677" y="183768"/>
                </a:lnTo>
                <a:lnTo>
                  <a:pt x="74930" y="181101"/>
                </a:lnTo>
                <a:lnTo>
                  <a:pt x="69087" y="175767"/>
                </a:lnTo>
                <a:lnTo>
                  <a:pt x="63373" y="170433"/>
                </a:lnTo>
                <a:lnTo>
                  <a:pt x="60452" y="164591"/>
                </a:lnTo>
                <a:lnTo>
                  <a:pt x="60452" y="152399"/>
                </a:lnTo>
                <a:lnTo>
                  <a:pt x="63246" y="146684"/>
                </a:lnTo>
                <a:lnTo>
                  <a:pt x="69087" y="141350"/>
                </a:lnTo>
                <a:lnTo>
                  <a:pt x="74803" y="136016"/>
                </a:lnTo>
                <a:lnTo>
                  <a:pt x="82550" y="133349"/>
                </a:lnTo>
                <a:lnTo>
                  <a:pt x="121983" y="133349"/>
                </a:lnTo>
                <a:lnTo>
                  <a:pt x="115905" y="130151"/>
                </a:lnTo>
                <a:lnTo>
                  <a:pt x="108346" y="127412"/>
                </a:lnTo>
                <a:lnTo>
                  <a:pt x="100526" y="125769"/>
                </a:lnTo>
                <a:lnTo>
                  <a:pt x="92456" y="125221"/>
                </a:lnTo>
                <a:close/>
              </a:path>
              <a:path w="383539" h="192404">
                <a:moveTo>
                  <a:pt x="121983" y="133349"/>
                </a:moveTo>
                <a:lnTo>
                  <a:pt x="101218" y="133349"/>
                </a:lnTo>
                <a:lnTo>
                  <a:pt x="108839" y="135635"/>
                </a:lnTo>
                <a:lnTo>
                  <a:pt x="121285" y="145287"/>
                </a:lnTo>
                <a:lnTo>
                  <a:pt x="124344" y="151040"/>
                </a:lnTo>
                <a:lnTo>
                  <a:pt x="124460" y="166369"/>
                </a:lnTo>
                <a:lnTo>
                  <a:pt x="121031" y="172592"/>
                </a:lnTo>
                <a:lnTo>
                  <a:pt x="113918" y="177037"/>
                </a:lnTo>
                <a:lnTo>
                  <a:pt x="106934" y="181482"/>
                </a:lnTo>
                <a:lnTo>
                  <a:pt x="99695" y="183768"/>
                </a:lnTo>
                <a:lnTo>
                  <a:pt x="121693" y="183768"/>
                </a:lnTo>
                <a:lnTo>
                  <a:pt x="137414" y="158368"/>
                </a:lnTo>
                <a:lnTo>
                  <a:pt x="136530" y="151040"/>
                </a:lnTo>
                <a:lnTo>
                  <a:pt x="133873" y="144510"/>
                </a:lnTo>
                <a:lnTo>
                  <a:pt x="129430" y="138812"/>
                </a:lnTo>
                <a:lnTo>
                  <a:pt x="123190" y="133984"/>
                </a:lnTo>
                <a:lnTo>
                  <a:pt x="121983" y="133349"/>
                </a:lnTo>
                <a:close/>
              </a:path>
              <a:path w="383539" h="192404">
                <a:moveTo>
                  <a:pt x="160781" y="89788"/>
                </a:moveTo>
                <a:lnTo>
                  <a:pt x="160401" y="89788"/>
                </a:lnTo>
                <a:lnTo>
                  <a:pt x="160147" y="89915"/>
                </a:lnTo>
                <a:lnTo>
                  <a:pt x="159639" y="90042"/>
                </a:lnTo>
                <a:lnTo>
                  <a:pt x="159131" y="90296"/>
                </a:lnTo>
                <a:lnTo>
                  <a:pt x="158496" y="90550"/>
                </a:lnTo>
                <a:lnTo>
                  <a:pt x="154431" y="93344"/>
                </a:lnTo>
                <a:lnTo>
                  <a:pt x="153797" y="93852"/>
                </a:lnTo>
                <a:lnTo>
                  <a:pt x="153162" y="94233"/>
                </a:lnTo>
                <a:lnTo>
                  <a:pt x="151256" y="94614"/>
                </a:lnTo>
                <a:lnTo>
                  <a:pt x="1778" y="94614"/>
                </a:lnTo>
                <a:lnTo>
                  <a:pt x="1270" y="94741"/>
                </a:lnTo>
                <a:lnTo>
                  <a:pt x="254" y="95249"/>
                </a:lnTo>
                <a:lnTo>
                  <a:pt x="126" y="95503"/>
                </a:lnTo>
                <a:lnTo>
                  <a:pt x="0" y="98043"/>
                </a:lnTo>
                <a:lnTo>
                  <a:pt x="889" y="99440"/>
                </a:lnTo>
                <a:lnTo>
                  <a:pt x="2412" y="100710"/>
                </a:lnTo>
                <a:lnTo>
                  <a:pt x="4064" y="101980"/>
                </a:lnTo>
                <a:lnTo>
                  <a:pt x="5968" y="102742"/>
                </a:lnTo>
                <a:lnTo>
                  <a:pt x="180848" y="102742"/>
                </a:lnTo>
                <a:lnTo>
                  <a:pt x="182245" y="102361"/>
                </a:lnTo>
                <a:lnTo>
                  <a:pt x="184023" y="100837"/>
                </a:lnTo>
                <a:lnTo>
                  <a:pt x="184531" y="99948"/>
                </a:lnTo>
                <a:lnTo>
                  <a:pt x="184531" y="97789"/>
                </a:lnTo>
                <a:lnTo>
                  <a:pt x="162179" y="90169"/>
                </a:lnTo>
                <a:lnTo>
                  <a:pt x="161417" y="89915"/>
                </a:lnTo>
                <a:lnTo>
                  <a:pt x="161036" y="89915"/>
                </a:lnTo>
                <a:lnTo>
                  <a:pt x="160781" y="89788"/>
                </a:lnTo>
                <a:close/>
              </a:path>
              <a:path w="383539" h="192404">
                <a:moveTo>
                  <a:pt x="277749" y="27558"/>
                </a:moveTo>
                <a:lnTo>
                  <a:pt x="276733" y="27558"/>
                </a:lnTo>
                <a:lnTo>
                  <a:pt x="276352" y="27685"/>
                </a:lnTo>
                <a:lnTo>
                  <a:pt x="275717" y="27812"/>
                </a:lnTo>
                <a:lnTo>
                  <a:pt x="275081" y="28066"/>
                </a:lnTo>
                <a:lnTo>
                  <a:pt x="273304" y="28955"/>
                </a:lnTo>
                <a:lnTo>
                  <a:pt x="272542" y="29209"/>
                </a:lnTo>
                <a:lnTo>
                  <a:pt x="272034" y="29336"/>
                </a:lnTo>
                <a:lnTo>
                  <a:pt x="271272" y="29590"/>
                </a:lnTo>
                <a:lnTo>
                  <a:pt x="270637" y="29717"/>
                </a:lnTo>
                <a:lnTo>
                  <a:pt x="208406" y="29717"/>
                </a:lnTo>
                <a:lnTo>
                  <a:pt x="207899" y="29844"/>
                </a:lnTo>
                <a:lnTo>
                  <a:pt x="207518" y="30098"/>
                </a:lnTo>
                <a:lnTo>
                  <a:pt x="207010" y="30352"/>
                </a:lnTo>
                <a:lnTo>
                  <a:pt x="206756" y="30860"/>
                </a:lnTo>
                <a:lnTo>
                  <a:pt x="206756" y="33146"/>
                </a:lnTo>
                <a:lnTo>
                  <a:pt x="207518" y="34670"/>
                </a:lnTo>
                <a:lnTo>
                  <a:pt x="210820" y="37210"/>
                </a:lnTo>
                <a:lnTo>
                  <a:pt x="212725" y="37845"/>
                </a:lnTo>
                <a:lnTo>
                  <a:pt x="275209" y="37845"/>
                </a:lnTo>
                <a:lnTo>
                  <a:pt x="271377" y="52135"/>
                </a:lnTo>
                <a:lnTo>
                  <a:pt x="247142" y="95122"/>
                </a:lnTo>
                <a:lnTo>
                  <a:pt x="213852" y="127912"/>
                </a:lnTo>
                <a:lnTo>
                  <a:pt x="202056" y="134746"/>
                </a:lnTo>
                <a:lnTo>
                  <a:pt x="201549" y="135127"/>
                </a:lnTo>
                <a:lnTo>
                  <a:pt x="200660" y="136270"/>
                </a:lnTo>
                <a:lnTo>
                  <a:pt x="200533" y="138810"/>
                </a:lnTo>
                <a:lnTo>
                  <a:pt x="201041" y="139572"/>
                </a:lnTo>
                <a:lnTo>
                  <a:pt x="202056" y="140080"/>
                </a:lnTo>
                <a:lnTo>
                  <a:pt x="203200" y="140588"/>
                </a:lnTo>
                <a:lnTo>
                  <a:pt x="204216" y="140588"/>
                </a:lnTo>
                <a:lnTo>
                  <a:pt x="242649" y="114722"/>
                </a:lnTo>
                <a:lnTo>
                  <a:pt x="276542" y="72104"/>
                </a:lnTo>
                <a:lnTo>
                  <a:pt x="290068" y="30479"/>
                </a:lnTo>
                <a:lnTo>
                  <a:pt x="277749" y="27558"/>
                </a:lnTo>
                <a:close/>
              </a:path>
              <a:path w="383539" h="192404">
                <a:moveTo>
                  <a:pt x="102743" y="21589"/>
                </a:moveTo>
                <a:lnTo>
                  <a:pt x="87249" y="21589"/>
                </a:lnTo>
                <a:lnTo>
                  <a:pt x="82746" y="28328"/>
                </a:lnTo>
                <a:lnTo>
                  <a:pt x="77231" y="35020"/>
                </a:lnTo>
                <a:lnTo>
                  <a:pt x="45735" y="61325"/>
                </a:lnTo>
                <a:lnTo>
                  <a:pt x="26162" y="74294"/>
                </a:lnTo>
                <a:lnTo>
                  <a:pt x="25400" y="74802"/>
                </a:lnTo>
                <a:lnTo>
                  <a:pt x="25018" y="75564"/>
                </a:lnTo>
                <a:lnTo>
                  <a:pt x="25082" y="77850"/>
                </a:lnTo>
                <a:lnTo>
                  <a:pt x="25146" y="78231"/>
                </a:lnTo>
                <a:lnTo>
                  <a:pt x="25527" y="78993"/>
                </a:lnTo>
                <a:lnTo>
                  <a:pt x="26289" y="79755"/>
                </a:lnTo>
                <a:lnTo>
                  <a:pt x="27051" y="80136"/>
                </a:lnTo>
                <a:lnTo>
                  <a:pt x="28829" y="80136"/>
                </a:lnTo>
                <a:lnTo>
                  <a:pt x="29718" y="79882"/>
                </a:lnTo>
                <a:lnTo>
                  <a:pt x="30606" y="79374"/>
                </a:lnTo>
                <a:lnTo>
                  <a:pt x="37199" y="76110"/>
                </a:lnTo>
                <a:lnTo>
                  <a:pt x="74374" y="53117"/>
                </a:lnTo>
                <a:lnTo>
                  <a:pt x="87630" y="41274"/>
                </a:lnTo>
                <a:lnTo>
                  <a:pt x="103623" y="41274"/>
                </a:lnTo>
                <a:lnTo>
                  <a:pt x="92710" y="35940"/>
                </a:lnTo>
                <a:lnTo>
                  <a:pt x="94742" y="33654"/>
                </a:lnTo>
                <a:lnTo>
                  <a:pt x="96520" y="31368"/>
                </a:lnTo>
                <a:lnTo>
                  <a:pt x="98298" y="28955"/>
                </a:lnTo>
                <a:lnTo>
                  <a:pt x="99949" y="26669"/>
                </a:lnTo>
                <a:lnTo>
                  <a:pt x="101473" y="24129"/>
                </a:lnTo>
                <a:lnTo>
                  <a:pt x="102743" y="21589"/>
                </a:lnTo>
                <a:close/>
              </a:path>
              <a:path w="383539" h="192404">
                <a:moveTo>
                  <a:pt x="103623" y="41274"/>
                </a:moveTo>
                <a:lnTo>
                  <a:pt x="87630" y="41274"/>
                </a:lnTo>
                <a:lnTo>
                  <a:pt x="146431" y="78612"/>
                </a:lnTo>
                <a:lnTo>
                  <a:pt x="147574" y="79247"/>
                </a:lnTo>
                <a:lnTo>
                  <a:pt x="149098" y="79247"/>
                </a:lnTo>
                <a:lnTo>
                  <a:pt x="150876" y="78612"/>
                </a:lnTo>
                <a:lnTo>
                  <a:pt x="152781" y="77850"/>
                </a:lnTo>
                <a:lnTo>
                  <a:pt x="153162" y="76326"/>
                </a:lnTo>
                <a:lnTo>
                  <a:pt x="152273" y="73659"/>
                </a:lnTo>
                <a:lnTo>
                  <a:pt x="151384" y="70738"/>
                </a:lnTo>
                <a:lnTo>
                  <a:pt x="137922" y="58038"/>
                </a:lnTo>
                <a:lnTo>
                  <a:pt x="103623" y="41274"/>
                </a:lnTo>
                <a:close/>
              </a:path>
              <a:path w="383539" h="192404">
                <a:moveTo>
                  <a:pt x="131064" y="8762"/>
                </a:moveTo>
                <a:lnTo>
                  <a:pt x="130048" y="8762"/>
                </a:lnTo>
                <a:lnTo>
                  <a:pt x="129793" y="8889"/>
                </a:lnTo>
                <a:lnTo>
                  <a:pt x="129159" y="9016"/>
                </a:lnTo>
                <a:lnTo>
                  <a:pt x="128651" y="9143"/>
                </a:lnTo>
                <a:lnTo>
                  <a:pt x="128143" y="9397"/>
                </a:lnTo>
                <a:lnTo>
                  <a:pt x="124079" y="12318"/>
                </a:lnTo>
                <a:lnTo>
                  <a:pt x="123443" y="12826"/>
                </a:lnTo>
                <a:lnTo>
                  <a:pt x="122809" y="13207"/>
                </a:lnTo>
                <a:lnTo>
                  <a:pt x="121539" y="13461"/>
                </a:lnTo>
                <a:lnTo>
                  <a:pt x="34162" y="13461"/>
                </a:lnTo>
                <a:lnTo>
                  <a:pt x="33655" y="13588"/>
                </a:lnTo>
                <a:lnTo>
                  <a:pt x="33147" y="13842"/>
                </a:lnTo>
                <a:lnTo>
                  <a:pt x="32639" y="14223"/>
                </a:lnTo>
                <a:lnTo>
                  <a:pt x="32554" y="14477"/>
                </a:lnTo>
                <a:lnTo>
                  <a:pt x="32512" y="16890"/>
                </a:lnTo>
                <a:lnTo>
                  <a:pt x="33274" y="18414"/>
                </a:lnTo>
                <a:lnTo>
                  <a:pt x="36576" y="20954"/>
                </a:lnTo>
                <a:lnTo>
                  <a:pt x="38354" y="21589"/>
                </a:lnTo>
                <a:lnTo>
                  <a:pt x="146431" y="21589"/>
                </a:lnTo>
                <a:lnTo>
                  <a:pt x="147828" y="21208"/>
                </a:lnTo>
                <a:lnTo>
                  <a:pt x="148717" y="20446"/>
                </a:lnTo>
                <a:lnTo>
                  <a:pt x="149606" y="19811"/>
                </a:lnTo>
                <a:lnTo>
                  <a:pt x="149987" y="18795"/>
                </a:lnTo>
                <a:lnTo>
                  <a:pt x="149987" y="16636"/>
                </a:lnTo>
                <a:lnTo>
                  <a:pt x="149733" y="15747"/>
                </a:lnTo>
                <a:lnTo>
                  <a:pt x="148971" y="15112"/>
                </a:lnTo>
                <a:lnTo>
                  <a:pt x="148336" y="14477"/>
                </a:lnTo>
                <a:lnTo>
                  <a:pt x="147320" y="13842"/>
                </a:lnTo>
                <a:lnTo>
                  <a:pt x="145923" y="13461"/>
                </a:lnTo>
                <a:lnTo>
                  <a:pt x="131826" y="9016"/>
                </a:lnTo>
                <a:lnTo>
                  <a:pt x="131318" y="8889"/>
                </a:lnTo>
                <a:lnTo>
                  <a:pt x="131064" y="8762"/>
                </a:lnTo>
                <a:close/>
              </a:path>
              <a:path w="383539" h="192404">
                <a:moveTo>
                  <a:pt x="315341" y="0"/>
                </a:moveTo>
                <a:lnTo>
                  <a:pt x="314833" y="0"/>
                </a:lnTo>
                <a:lnTo>
                  <a:pt x="314452" y="126"/>
                </a:lnTo>
                <a:lnTo>
                  <a:pt x="313181" y="253"/>
                </a:lnTo>
                <a:lnTo>
                  <a:pt x="312547" y="1015"/>
                </a:lnTo>
                <a:lnTo>
                  <a:pt x="312293" y="2412"/>
                </a:lnTo>
                <a:lnTo>
                  <a:pt x="311912" y="4063"/>
                </a:lnTo>
                <a:lnTo>
                  <a:pt x="312674" y="5333"/>
                </a:lnTo>
                <a:lnTo>
                  <a:pt x="314579" y="5968"/>
                </a:lnTo>
                <a:lnTo>
                  <a:pt x="318897" y="7492"/>
                </a:lnTo>
                <a:lnTo>
                  <a:pt x="322706" y="9143"/>
                </a:lnTo>
                <a:lnTo>
                  <a:pt x="326136" y="10921"/>
                </a:lnTo>
                <a:lnTo>
                  <a:pt x="329565" y="12826"/>
                </a:lnTo>
                <a:lnTo>
                  <a:pt x="331216" y="16763"/>
                </a:lnTo>
                <a:lnTo>
                  <a:pt x="331216" y="186943"/>
                </a:lnTo>
                <a:lnTo>
                  <a:pt x="331597" y="188213"/>
                </a:lnTo>
                <a:lnTo>
                  <a:pt x="332322" y="189102"/>
                </a:lnTo>
                <a:lnTo>
                  <a:pt x="332867" y="189864"/>
                </a:lnTo>
                <a:lnTo>
                  <a:pt x="333883" y="190245"/>
                </a:lnTo>
                <a:lnTo>
                  <a:pt x="338074" y="190245"/>
                </a:lnTo>
                <a:lnTo>
                  <a:pt x="340360" y="189102"/>
                </a:lnTo>
                <a:lnTo>
                  <a:pt x="341884" y="186943"/>
                </a:lnTo>
                <a:lnTo>
                  <a:pt x="343408" y="184657"/>
                </a:lnTo>
                <a:lnTo>
                  <a:pt x="344170" y="181482"/>
                </a:lnTo>
                <a:lnTo>
                  <a:pt x="344170" y="84454"/>
                </a:lnTo>
                <a:lnTo>
                  <a:pt x="380238" y="84454"/>
                </a:lnTo>
                <a:lnTo>
                  <a:pt x="381127" y="84073"/>
                </a:lnTo>
                <a:lnTo>
                  <a:pt x="382905" y="82803"/>
                </a:lnTo>
                <a:lnTo>
                  <a:pt x="383286" y="81787"/>
                </a:lnTo>
                <a:lnTo>
                  <a:pt x="383286" y="78993"/>
                </a:lnTo>
                <a:lnTo>
                  <a:pt x="382905" y="77977"/>
                </a:lnTo>
                <a:lnTo>
                  <a:pt x="382143" y="77342"/>
                </a:lnTo>
                <a:lnTo>
                  <a:pt x="381254" y="76707"/>
                </a:lnTo>
                <a:lnTo>
                  <a:pt x="380365" y="76326"/>
                </a:lnTo>
                <a:lnTo>
                  <a:pt x="344170" y="76326"/>
                </a:lnTo>
                <a:lnTo>
                  <a:pt x="344170" y="19176"/>
                </a:lnTo>
                <a:lnTo>
                  <a:pt x="345186" y="4571"/>
                </a:lnTo>
                <a:lnTo>
                  <a:pt x="315849" y="126"/>
                </a:lnTo>
                <a:lnTo>
                  <a:pt x="315341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22019" y="4833620"/>
            <a:ext cx="172886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solidFill>
                  <a:srgbClr val="404040"/>
                </a:solidFill>
                <a:latin typeface="BM EULJIRO TTF"/>
                <a:cs typeface="BM EULJIRO TTF"/>
              </a:rPr>
              <a:t>회전율</a:t>
            </a:r>
            <a:r>
              <a:rPr sz="1200" spc="-114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BM EULJIRO TTF"/>
                <a:cs typeface="BM EULJIRO TTF"/>
              </a:rPr>
              <a:t>(점심시간기준)</a:t>
            </a:r>
            <a:endParaRPr sz="1200" dirty="0">
              <a:latin typeface="BM EULJIRO TTF"/>
              <a:cs typeface="BM EULJIRO TT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84729" y="5296661"/>
            <a:ext cx="17272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</a:pPr>
            <a:r>
              <a:rPr sz="900" spc="55" dirty="0">
                <a:solidFill>
                  <a:srgbClr val="A6A6A6"/>
                </a:solidFill>
                <a:latin typeface="BM EULJIRO TTF"/>
                <a:cs typeface="BM EULJIRO TTF"/>
              </a:rPr>
              <a:t>대전</a:t>
            </a:r>
            <a:r>
              <a:rPr sz="900" spc="65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dirty="0">
                <a:solidFill>
                  <a:srgbClr val="A6A6A6"/>
                </a:solidFill>
                <a:latin typeface="BM EULJIRO TTF"/>
                <a:cs typeface="BM EULJIRO TTF"/>
              </a:rPr>
              <a:t>이비가짬뽕</a:t>
            </a:r>
            <a:r>
              <a:rPr sz="900" spc="114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dirty="0">
                <a:solidFill>
                  <a:srgbClr val="A6A6A6"/>
                </a:solidFill>
                <a:latin typeface="BM EULJIRO TTF"/>
                <a:cs typeface="BM EULJIRO TTF"/>
              </a:rPr>
              <a:t>XX점</a:t>
            </a:r>
            <a:r>
              <a:rPr sz="900" spc="55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spc="-25" dirty="0">
                <a:solidFill>
                  <a:srgbClr val="A6A6A6"/>
                </a:solidFill>
                <a:latin typeface="BM EULJIRO TTF"/>
                <a:cs typeface="BM EULJIRO TTF"/>
              </a:rPr>
              <a:t>사례</a:t>
            </a:r>
            <a:endParaRPr sz="900" dirty="0">
              <a:latin typeface="BM EULJIRO TTF"/>
              <a:cs typeface="BM EULJIRO TTF"/>
            </a:endParaRPr>
          </a:p>
          <a:p>
            <a:pPr marL="12700">
              <a:lnSpc>
                <a:spcPct val="100000"/>
              </a:lnSpc>
            </a:pPr>
            <a:r>
              <a:rPr sz="900" spc="-60" dirty="0">
                <a:solidFill>
                  <a:srgbClr val="A6A6A6"/>
                </a:solidFill>
                <a:latin typeface="BM EULJIRO TTF"/>
                <a:cs typeface="BM EULJIRO TTF"/>
              </a:rPr>
              <a:t>:</a:t>
            </a:r>
            <a:r>
              <a:rPr sz="900" spc="20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dirty="0">
                <a:solidFill>
                  <a:srgbClr val="A6A6A6"/>
                </a:solidFill>
                <a:latin typeface="BM EULJIRO TTF"/>
                <a:cs typeface="BM EULJIRO TTF"/>
              </a:rPr>
              <a:t>테이블12개</a:t>
            </a:r>
            <a:r>
              <a:rPr sz="900" spc="80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spc="60" dirty="0">
                <a:solidFill>
                  <a:srgbClr val="A6A6A6"/>
                </a:solidFill>
                <a:latin typeface="BM EULJIRO TTF"/>
                <a:cs typeface="BM EULJIRO TTF"/>
              </a:rPr>
              <a:t>+</a:t>
            </a:r>
            <a:r>
              <a:rPr sz="900" spc="25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spc="80" dirty="0">
                <a:solidFill>
                  <a:srgbClr val="A6A6A6"/>
                </a:solidFill>
                <a:latin typeface="BM EULJIRO TTF"/>
                <a:cs typeface="BM EULJIRO TTF"/>
              </a:rPr>
              <a:t>알림판</a:t>
            </a:r>
            <a:r>
              <a:rPr sz="900" spc="70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spc="35" dirty="0">
                <a:solidFill>
                  <a:srgbClr val="A6A6A6"/>
                </a:solidFill>
                <a:latin typeface="BM EULJIRO TTF"/>
                <a:cs typeface="BM EULJIRO TTF"/>
              </a:rPr>
              <a:t>도입</a:t>
            </a:r>
            <a:endParaRPr sz="900" dirty="0">
              <a:latin typeface="BM EULJIRO TTF"/>
              <a:cs typeface="BM EULJIRO TT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00220" y="4833620"/>
            <a:ext cx="71929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0" dirty="0">
                <a:solidFill>
                  <a:srgbClr val="404040"/>
                </a:solidFill>
                <a:latin typeface="BM EULJIRO TTF"/>
                <a:cs typeface="BM EULJIRO TTF"/>
              </a:rPr>
              <a:t>월</a:t>
            </a:r>
            <a:r>
              <a:rPr sz="1200" spc="-12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BM EULJIRO TTF"/>
                <a:cs typeface="BM EULJIRO TTF"/>
              </a:rPr>
              <a:t>매출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71397" y="3863085"/>
            <a:ext cx="3276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35" dirty="0">
                <a:solidFill>
                  <a:srgbClr val="404040"/>
                </a:solidFill>
                <a:latin typeface="LexiGulim"/>
                <a:cs typeface="LexiGulim"/>
              </a:rPr>
              <a:t>2</a:t>
            </a:r>
            <a:r>
              <a:rPr sz="1600" spc="-35" dirty="0">
                <a:solidFill>
                  <a:srgbClr val="404040"/>
                </a:solidFill>
                <a:latin typeface="UKIJ CJK"/>
                <a:cs typeface="UKIJ CJK"/>
              </a:rPr>
              <a:t>회</a:t>
            </a:r>
            <a:endParaRPr sz="1600">
              <a:latin typeface="UKIJ CJK"/>
              <a:cs typeface="UKIJ CJ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04617" y="2541778"/>
            <a:ext cx="482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3B9DAA"/>
                </a:solidFill>
                <a:latin typeface="LexiGulim"/>
                <a:cs typeface="LexiGulim"/>
              </a:rPr>
              <a:t>4</a:t>
            </a:r>
            <a:r>
              <a:rPr sz="2400" spc="-50" dirty="0">
                <a:solidFill>
                  <a:srgbClr val="3B9DAA"/>
                </a:solidFill>
                <a:latin typeface="UKIJ CJK"/>
                <a:cs typeface="UKIJ CJK"/>
              </a:rPr>
              <a:t>회</a:t>
            </a:r>
            <a:endParaRPr sz="2400">
              <a:latin typeface="UKIJ CJK"/>
              <a:cs typeface="UKIJ CJK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611625" y="4740782"/>
            <a:ext cx="1833880" cy="0"/>
          </a:xfrm>
          <a:custGeom>
            <a:avLst/>
            <a:gdLst/>
            <a:ahLst/>
            <a:cxnLst/>
            <a:rect l="l" t="t" r="r" b="b"/>
            <a:pathLst>
              <a:path w="1833879">
                <a:moveTo>
                  <a:pt x="0" y="0"/>
                </a:moveTo>
                <a:lnTo>
                  <a:pt x="1833372" y="0"/>
                </a:lnTo>
              </a:path>
            </a:pathLst>
          </a:custGeom>
          <a:ln w="6350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6825" y="1747519"/>
            <a:ext cx="4981194" cy="4275582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978522" y="1759076"/>
            <a:ext cx="4926330" cy="4219575"/>
          </a:xfrm>
          <a:custGeom>
            <a:avLst/>
            <a:gdLst/>
            <a:ahLst/>
            <a:cxnLst/>
            <a:rect l="l" t="t" r="r" b="b"/>
            <a:pathLst>
              <a:path w="4926330" h="4219575">
                <a:moveTo>
                  <a:pt x="0" y="242950"/>
                </a:moveTo>
                <a:lnTo>
                  <a:pt x="4934" y="194006"/>
                </a:lnTo>
                <a:lnTo>
                  <a:pt x="19085" y="148411"/>
                </a:lnTo>
                <a:lnTo>
                  <a:pt x="41478" y="107143"/>
                </a:lnTo>
                <a:lnTo>
                  <a:pt x="71134" y="71183"/>
                </a:lnTo>
                <a:lnTo>
                  <a:pt x="107077" y="41509"/>
                </a:lnTo>
                <a:lnTo>
                  <a:pt x="148331" y="19101"/>
                </a:lnTo>
                <a:lnTo>
                  <a:pt x="193918" y="4938"/>
                </a:lnTo>
                <a:lnTo>
                  <a:pt x="242862" y="0"/>
                </a:lnTo>
                <a:lnTo>
                  <a:pt x="4683010" y="0"/>
                </a:lnTo>
                <a:lnTo>
                  <a:pt x="4731949" y="4938"/>
                </a:lnTo>
                <a:lnTo>
                  <a:pt x="4777530" y="19101"/>
                </a:lnTo>
                <a:lnTo>
                  <a:pt x="4818777" y="41509"/>
                </a:lnTo>
                <a:lnTo>
                  <a:pt x="4854714" y="71183"/>
                </a:lnTo>
                <a:lnTo>
                  <a:pt x="4884365" y="107143"/>
                </a:lnTo>
                <a:lnTo>
                  <a:pt x="4906752" y="148411"/>
                </a:lnTo>
                <a:lnTo>
                  <a:pt x="4920901" y="194006"/>
                </a:lnTo>
                <a:lnTo>
                  <a:pt x="4925834" y="242950"/>
                </a:lnTo>
                <a:lnTo>
                  <a:pt x="4925834" y="3976509"/>
                </a:lnTo>
                <a:lnTo>
                  <a:pt x="4920901" y="4025453"/>
                </a:lnTo>
                <a:lnTo>
                  <a:pt x="4906752" y="4071040"/>
                </a:lnTo>
                <a:lnTo>
                  <a:pt x="4884365" y="4112294"/>
                </a:lnTo>
                <a:lnTo>
                  <a:pt x="4854714" y="4148237"/>
                </a:lnTo>
                <a:lnTo>
                  <a:pt x="4818777" y="4177893"/>
                </a:lnTo>
                <a:lnTo>
                  <a:pt x="4777530" y="4200285"/>
                </a:lnTo>
                <a:lnTo>
                  <a:pt x="4731949" y="4214437"/>
                </a:lnTo>
                <a:lnTo>
                  <a:pt x="4683010" y="4219371"/>
                </a:lnTo>
                <a:lnTo>
                  <a:pt x="242862" y="4219371"/>
                </a:lnTo>
                <a:lnTo>
                  <a:pt x="193918" y="4214437"/>
                </a:lnTo>
                <a:lnTo>
                  <a:pt x="148331" y="4200285"/>
                </a:lnTo>
                <a:lnTo>
                  <a:pt x="107077" y="4177893"/>
                </a:lnTo>
                <a:lnTo>
                  <a:pt x="71134" y="4148237"/>
                </a:lnTo>
                <a:lnTo>
                  <a:pt x="41478" y="4112294"/>
                </a:lnTo>
                <a:lnTo>
                  <a:pt x="19085" y="4071040"/>
                </a:lnTo>
                <a:lnTo>
                  <a:pt x="4934" y="4025453"/>
                </a:lnTo>
                <a:lnTo>
                  <a:pt x="0" y="3976509"/>
                </a:lnTo>
                <a:lnTo>
                  <a:pt x="0" y="242950"/>
                </a:lnTo>
                <a:close/>
              </a:path>
            </a:pathLst>
          </a:custGeom>
          <a:ln w="3175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502914" y="3893946"/>
            <a:ext cx="662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solidFill>
                  <a:srgbClr val="404040"/>
                </a:solidFill>
                <a:latin typeface="LexiGulim"/>
                <a:cs typeface="LexiGulim"/>
              </a:rPr>
              <a:t>1,000</a:t>
            </a:r>
            <a:r>
              <a:rPr sz="1200" spc="-55" dirty="0">
                <a:solidFill>
                  <a:srgbClr val="404040"/>
                </a:solidFill>
                <a:latin typeface="UKIJ CJK"/>
                <a:cs typeface="UKIJ CJK"/>
              </a:rPr>
              <a:t>만원</a:t>
            </a:r>
            <a:endParaRPr sz="1200">
              <a:latin typeface="UKIJ CJK"/>
              <a:cs typeface="UKIJ CJ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93665" y="2400680"/>
            <a:ext cx="100139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95"/>
              </a:spcBef>
            </a:pPr>
            <a:r>
              <a:rPr sz="1600" spc="-75" dirty="0">
                <a:solidFill>
                  <a:srgbClr val="3B9DAA"/>
                </a:solidFill>
                <a:latin typeface="LexiGulim"/>
                <a:cs typeface="LexiGulim"/>
              </a:rPr>
              <a:t>1,500</a:t>
            </a:r>
            <a:r>
              <a:rPr sz="1600" spc="-75" dirty="0">
                <a:solidFill>
                  <a:srgbClr val="3B9DAA"/>
                </a:solidFill>
                <a:latin typeface="UKIJ CJK"/>
                <a:cs typeface="UKIJ CJK"/>
              </a:rPr>
              <a:t>만원</a:t>
            </a:r>
            <a:r>
              <a:rPr sz="1600" spc="-75" dirty="0">
                <a:solidFill>
                  <a:srgbClr val="3B9DAA"/>
                </a:solidFill>
                <a:latin typeface="LexiGulim"/>
                <a:cs typeface="LexiGulim"/>
              </a:rPr>
              <a:t>~</a:t>
            </a:r>
            <a:endParaRPr sz="1600">
              <a:latin typeface="LexiGulim"/>
              <a:cs typeface="LexiGulim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3B9DAA"/>
                </a:solidFill>
                <a:latin typeface="LexiGulim"/>
                <a:cs typeface="LexiGulim"/>
              </a:rPr>
              <a:t>1,800</a:t>
            </a:r>
            <a:r>
              <a:rPr sz="1600" spc="-10" dirty="0">
                <a:solidFill>
                  <a:srgbClr val="3B9DAA"/>
                </a:solidFill>
                <a:latin typeface="UKIJ CJK"/>
                <a:cs typeface="UKIJ CJK"/>
              </a:rPr>
              <a:t>만원</a:t>
            </a:r>
            <a:endParaRPr sz="1600">
              <a:latin typeface="UKIJ CJK"/>
              <a:cs typeface="UKIJ CJK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160894" y="1504175"/>
            <a:ext cx="3830320" cy="3257550"/>
            <a:chOff x="1160894" y="1504175"/>
            <a:chExt cx="3830320" cy="3257550"/>
          </a:xfrm>
        </p:grpSpPr>
        <p:sp>
          <p:nvSpPr>
            <p:cNvPr id="24" name="object 24"/>
            <p:cNvSpPr/>
            <p:nvPr/>
          </p:nvSpPr>
          <p:spPr>
            <a:xfrm>
              <a:off x="4250753" y="3122374"/>
              <a:ext cx="463550" cy="266065"/>
            </a:xfrm>
            <a:custGeom>
              <a:avLst/>
              <a:gdLst/>
              <a:ahLst/>
              <a:cxnLst/>
              <a:rect l="l" t="t" r="r" b="b"/>
              <a:pathLst>
                <a:path w="463550" h="266064">
                  <a:moveTo>
                    <a:pt x="81443" y="258340"/>
                  </a:moveTo>
                  <a:lnTo>
                    <a:pt x="0" y="232857"/>
                  </a:lnTo>
                  <a:lnTo>
                    <a:pt x="68016" y="256405"/>
                  </a:lnTo>
                  <a:lnTo>
                    <a:pt x="81443" y="258340"/>
                  </a:lnTo>
                  <a:close/>
                </a:path>
                <a:path w="463550" h="266064">
                  <a:moveTo>
                    <a:pt x="87795" y="259255"/>
                  </a:moveTo>
                  <a:lnTo>
                    <a:pt x="81443" y="258340"/>
                  </a:lnTo>
                  <a:lnTo>
                    <a:pt x="85310" y="259550"/>
                  </a:lnTo>
                  <a:lnTo>
                    <a:pt x="87795" y="259255"/>
                  </a:lnTo>
                  <a:close/>
                </a:path>
                <a:path w="463550" h="266064">
                  <a:moveTo>
                    <a:pt x="318012" y="218676"/>
                  </a:moveTo>
                  <a:lnTo>
                    <a:pt x="299333" y="79519"/>
                  </a:lnTo>
                  <a:lnTo>
                    <a:pt x="206915" y="197256"/>
                  </a:lnTo>
                  <a:lnTo>
                    <a:pt x="144928" y="252475"/>
                  </a:lnTo>
                  <a:lnTo>
                    <a:pt x="87795" y="259255"/>
                  </a:lnTo>
                  <a:lnTo>
                    <a:pt x="131403" y="265538"/>
                  </a:lnTo>
                  <a:lnTo>
                    <a:pt x="189570" y="263062"/>
                  </a:lnTo>
                  <a:lnTo>
                    <a:pt x="241923" y="251785"/>
                  </a:lnTo>
                  <a:lnTo>
                    <a:pt x="287870" y="234511"/>
                  </a:lnTo>
                  <a:lnTo>
                    <a:pt x="318012" y="218676"/>
                  </a:lnTo>
                  <a:close/>
                </a:path>
                <a:path w="463550" h="266064">
                  <a:moveTo>
                    <a:pt x="463478" y="204288"/>
                  </a:moveTo>
                  <a:lnTo>
                    <a:pt x="436057" y="0"/>
                  </a:lnTo>
                  <a:lnTo>
                    <a:pt x="231782" y="27419"/>
                  </a:lnTo>
                  <a:lnTo>
                    <a:pt x="299333" y="79519"/>
                  </a:lnTo>
                  <a:lnTo>
                    <a:pt x="318012" y="218676"/>
                  </a:lnTo>
                  <a:lnTo>
                    <a:pt x="358181" y="193202"/>
                  </a:lnTo>
                  <a:lnTo>
                    <a:pt x="395762" y="161585"/>
                  </a:lnTo>
                  <a:lnTo>
                    <a:pt x="400799" y="156427"/>
                  </a:lnTo>
                  <a:lnTo>
                    <a:pt x="463478" y="204288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75506" y="3473957"/>
              <a:ext cx="642620" cy="286385"/>
            </a:xfrm>
            <a:custGeom>
              <a:avLst/>
              <a:gdLst/>
              <a:ahLst/>
              <a:cxnLst/>
              <a:rect l="l" t="t" r="r" b="b"/>
              <a:pathLst>
                <a:path w="642620" h="286385">
                  <a:moveTo>
                    <a:pt x="86995" y="232029"/>
                  </a:moveTo>
                  <a:lnTo>
                    <a:pt x="86233" y="230505"/>
                  </a:lnTo>
                  <a:lnTo>
                    <a:pt x="84963" y="229870"/>
                  </a:lnTo>
                  <a:lnTo>
                    <a:pt x="83693" y="229108"/>
                  </a:lnTo>
                  <a:lnTo>
                    <a:pt x="82423" y="228727"/>
                  </a:lnTo>
                  <a:lnTo>
                    <a:pt x="57023" y="228727"/>
                  </a:lnTo>
                  <a:lnTo>
                    <a:pt x="55372" y="228219"/>
                  </a:lnTo>
                  <a:lnTo>
                    <a:pt x="53594" y="225933"/>
                  </a:lnTo>
                  <a:lnTo>
                    <a:pt x="53086" y="223774"/>
                  </a:lnTo>
                  <a:lnTo>
                    <a:pt x="53086" y="37084"/>
                  </a:lnTo>
                  <a:lnTo>
                    <a:pt x="53086" y="20447"/>
                  </a:lnTo>
                  <a:lnTo>
                    <a:pt x="51562" y="17653"/>
                  </a:lnTo>
                  <a:lnTo>
                    <a:pt x="48387" y="16510"/>
                  </a:lnTo>
                  <a:lnTo>
                    <a:pt x="46863" y="15875"/>
                  </a:lnTo>
                  <a:lnTo>
                    <a:pt x="45339" y="15748"/>
                  </a:lnTo>
                  <a:lnTo>
                    <a:pt x="42291" y="16002"/>
                  </a:lnTo>
                  <a:lnTo>
                    <a:pt x="40767" y="16383"/>
                  </a:lnTo>
                  <a:lnTo>
                    <a:pt x="39370" y="17272"/>
                  </a:lnTo>
                  <a:lnTo>
                    <a:pt x="2032" y="38227"/>
                  </a:lnTo>
                  <a:lnTo>
                    <a:pt x="762" y="39751"/>
                  </a:lnTo>
                  <a:lnTo>
                    <a:pt x="381" y="41275"/>
                  </a:lnTo>
                  <a:lnTo>
                    <a:pt x="0" y="42926"/>
                  </a:lnTo>
                  <a:lnTo>
                    <a:pt x="127" y="44450"/>
                  </a:lnTo>
                  <a:lnTo>
                    <a:pt x="889" y="45720"/>
                  </a:lnTo>
                  <a:lnTo>
                    <a:pt x="1524" y="46990"/>
                  </a:lnTo>
                  <a:lnTo>
                    <a:pt x="2794" y="48006"/>
                  </a:lnTo>
                  <a:lnTo>
                    <a:pt x="4445" y="48641"/>
                  </a:lnTo>
                  <a:lnTo>
                    <a:pt x="6223" y="49276"/>
                  </a:lnTo>
                  <a:lnTo>
                    <a:pt x="8128" y="49149"/>
                  </a:lnTo>
                  <a:lnTo>
                    <a:pt x="10160" y="48260"/>
                  </a:lnTo>
                  <a:lnTo>
                    <a:pt x="33909" y="37084"/>
                  </a:lnTo>
                  <a:lnTo>
                    <a:pt x="33909" y="225044"/>
                  </a:lnTo>
                  <a:lnTo>
                    <a:pt x="33401" y="226695"/>
                  </a:lnTo>
                  <a:lnTo>
                    <a:pt x="32385" y="227584"/>
                  </a:lnTo>
                  <a:lnTo>
                    <a:pt x="31369" y="228346"/>
                  </a:lnTo>
                  <a:lnTo>
                    <a:pt x="29845" y="228727"/>
                  </a:lnTo>
                  <a:lnTo>
                    <a:pt x="4826" y="228727"/>
                  </a:lnTo>
                  <a:lnTo>
                    <a:pt x="3683" y="229108"/>
                  </a:lnTo>
                  <a:lnTo>
                    <a:pt x="2159" y="229870"/>
                  </a:lnTo>
                  <a:lnTo>
                    <a:pt x="762" y="230505"/>
                  </a:lnTo>
                  <a:lnTo>
                    <a:pt x="127" y="232029"/>
                  </a:lnTo>
                  <a:lnTo>
                    <a:pt x="127" y="236474"/>
                  </a:lnTo>
                  <a:lnTo>
                    <a:pt x="762" y="237998"/>
                  </a:lnTo>
                  <a:lnTo>
                    <a:pt x="2159" y="238760"/>
                  </a:lnTo>
                  <a:lnTo>
                    <a:pt x="3683" y="239649"/>
                  </a:lnTo>
                  <a:lnTo>
                    <a:pt x="4826" y="240030"/>
                  </a:lnTo>
                  <a:lnTo>
                    <a:pt x="82423" y="240030"/>
                  </a:lnTo>
                  <a:lnTo>
                    <a:pt x="83693" y="239649"/>
                  </a:lnTo>
                  <a:lnTo>
                    <a:pt x="84963" y="238760"/>
                  </a:lnTo>
                  <a:lnTo>
                    <a:pt x="86233" y="237998"/>
                  </a:lnTo>
                  <a:lnTo>
                    <a:pt x="86995" y="236474"/>
                  </a:lnTo>
                  <a:lnTo>
                    <a:pt x="86995" y="232029"/>
                  </a:lnTo>
                  <a:close/>
                </a:path>
                <a:path w="642620" h="286385">
                  <a:moveTo>
                    <a:pt x="184150" y="224409"/>
                  </a:moveTo>
                  <a:lnTo>
                    <a:pt x="182880" y="220853"/>
                  </a:lnTo>
                  <a:lnTo>
                    <a:pt x="177800" y="214757"/>
                  </a:lnTo>
                  <a:lnTo>
                    <a:pt x="173863" y="213233"/>
                  </a:lnTo>
                  <a:lnTo>
                    <a:pt x="163576" y="213233"/>
                  </a:lnTo>
                  <a:lnTo>
                    <a:pt x="159766" y="214630"/>
                  </a:lnTo>
                  <a:lnTo>
                    <a:pt x="157353" y="217551"/>
                  </a:lnTo>
                  <a:lnTo>
                    <a:pt x="154940" y="220345"/>
                  </a:lnTo>
                  <a:lnTo>
                    <a:pt x="153670" y="223774"/>
                  </a:lnTo>
                  <a:lnTo>
                    <a:pt x="153670" y="231902"/>
                  </a:lnTo>
                  <a:lnTo>
                    <a:pt x="154813" y="235585"/>
                  </a:lnTo>
                  <a:lnTo>
                    <a:pt x="157099" y="238760"/>
                  </a:lnTo>
                  <a:lnTo>
                    <a:pt x="159258" y="242062"/>
                  </a:lnTo>
                  <a:lnTo>
                    <a:pt x="163068" y="243713"/>
                  </a:lnTo>
                  <a:lnTo>
                    <a:pt x="173228" y="243713"/>
                  </a:lnTo>
                  <a:lnTo>
                    <a:pt x="177038" y="242189"/>
                  </a:lnTo>
                  <a:lnTo>
                    <a:pt x="179959" y="239141"/>
                  </a:lnTo>
                  <a:lnTo>
                    <a:pt x="182753" y="236093"/>
                  </a:lnTo>
                  <a:lnTo>
                    <a:pt x="184150" y="232537"/>
                  </a:lnTo>
                  <a:lnTo>
                    <a:pt x="184150" y="224409"/>
                  </a:lnTo>
                  <a:close/>
                </a:path>
                <a:path w="642620" h="286385">
                  <a:moveTo>
                    <a:pt x="368554" y="179451"/>
                  </a:moveTo>
                  <a:lnTo>
                    <a:pt x="350266" y="139954"/>
                  </a:lnTo>
                  <a:lnTo>
                    <a:pt x="349123" y="138938"/>
                  </a:lnTo>
                  <a:lnTo>
                    <a:pt x="349123" y="194818"/>
                  </a:lnTo>
                  <a:lnTo>
                    <a:pt x="347726" y="200660"/>
                  </a:lnTo>
                  <a:lnTo>
                    <a:pt x="345059" y="206121"/>
                  </a:lnTo>
                  <a:lnTo>
                    <a:pt x="342519" y="211455"/>
                  </a:lnTo>
                  <a:lnTo>
                    <a:pt x="338963" y="216154"/>
                  </a:lnTo>
                  <a:lnTo>
                    <a:pt x="334645" y="220091"/>
                  </a:lnTo>
                  <a:lnTo>
                    <a:pt x="330200" y="224028"/>
                  </a:lnTo>
                  <a:lnTo>
                    <a:pt x="325247" y="227203"/>
                  </a:lnTo>
                  <a:lnTo>
                    <a:pt x="319532" y="229489"/>
                  </a:lnTo>
                  <a:lnTo>
                    <a:pt x="313817" y="231902"/>
                  </a:lnTo>
                  <a:lnTo>
                    <a:pt x="307975" y="233045"/>
                  </a:lnTo>
                  <a:lnTo>
                    <a:pt x="295275" y="233045"/>
                  </a:lnTo>
                  <a:lnTo>
                    <a:pt x="289179" y="231902"/>
                  </a:lnTo>
                  <a:lnTo>
                    <a:pt x="283337" y="229489"/>
                  </a:lnTo>
                  <a:lnTo>
                    <a:pt x="277622" y="227203"/>
                  </a:lnTo>
                  <a:lnTo>
                    <a:pt x="257810" y="205740"/>
                  </a:lnTo>
                  <a:lnTo>
                    <a:pt x="255270" y="200406"/>
                  </a:lnTo>
                  <a:lnTo>
                    <a:pt x="254050" y="194818"/>
                  </a:lnTo>
                  <a:lnTo>
                    <a:pt x="254000" y="188214"/>
                  </a:lnTo>
                  <a:lnTo>
                    <a:pt x="254800" y="176479"/>
                  </a:lnTo>
                  <a:lnTo>
                    <a:pt x="273977" y="142151"/>
                  </a:lnTo>
                  <a:lnTo>
                    <a:pt x="301879" y="131572"/>
                  </a:lnTo>
                  <a:lnTo>
                    <a:pt x="312254" y="133578"/>
                  </a:lnTo>
                  <a:lnTo>
                    <a:pt x="345909" y="166319"/>
                  </a:lnTo>
                  <a:lnTo>
                    <a:pt x="349123" y="194818"/>
                  </a:lnTo>
                  <a:lnTo>
                    <a:pt x="349123" y="138938"/>
                  </a:lnTo>
                  <a:lnTo>
                    <a:pt x="345440" y="135636"/>
                  </a:lnTo>
                  <a:lnTo>
                    <a:pt x="338886" y="131572"/>
                  </a:lnTo>
                  <a:lnTo>
                    <a:pt x="334645" y="128905"/>
                  </a:lnTo>
                  <a:lnTo>
                    <a:pt x="329311" y="126365"/>
                  </a:lnTo>
                  <a:lnTo>
                    <a:pt x="323723" y="124460"/>
                  </a:lnTo>
                  <a:lnTo>
                    <a:pt x="329311" y="122047"/>
                  </a:lnTo>
                  <a:lnTo>
                    <a:pt x="333641" y="119380"/>
                  </a:lnTo>
                  <a:lnTo>
                    <a:pt x="334264" y="119011"/>
                  </a:lnTo>
                  <a:lnTo>
                    <a:pt x="338836" y="115189"/>
                  </a:lnTo>
                  <a:lnTo>
                    <a:pt x="360934" y="82931"/>
                  </a:lnTo>
                  <a:lnTo>
                    <a:pt x="361784" y="62484"/>
                  </a:lnTo>
                  <a:lnTo>
                    <a:pt x="360172" y="54610"/>
                  </a:lnTo>
                  <a:lnTo>
                    <a:pt x="342646" y="29540"/>
                  </a:lnTo>
                  <a:lnTo>
                    <a:pt x="342646" y="77863"/>
                  </a:lnTo>
                  <a:lnTo>
                    <a:pt x="341503" y="83566"/>
                  </a:lnTo>
                  <a:lnTo>
                    <a:pt x="317119" y="113665"/>
                  </a:lnTo>
                  <a:lnTo>
                    <a:pt x="312166" y="116459"/>
                  </a:lnTo>
                  <a:lnTo>
                    <a:pt x="307086" y="118364"/>
                  </a:lnTo>
                  <a:lnTo>
                    <a:pt x="301879" y="119380"/>
                  </a:lnTo>
                  <a:lnTo>
                    <a:pt x="296545" y="118364"/>
                  </a:lnTo>
                  <a:lnTo>
                    <a:pt x="291465" y="116459"/>
                  </a:lnTo>
                  <a:lnTo>
                    <a:pt x="286639" y="113665"/>
                  </a:lnTo>
                  <a:lnTo>
                    <a:pt x="281686" y="110998"/>
                  </a:lnTo>
                  <a:lnTo>
                    <a:pt x="277368" y="107442"/>
                  </a:lnTo>
                  <a:lnTo>
                    <a:pt x="269875" y="99199"/>
                  </a:lnTo>
                  <a:lnTo>
                    <a:pt x="266827" y="94373"/>
                  </a:lnTo>
                  <a:lnTo>
                    <a:pt x="264109" y="88074"/>
                  </a:lnTo>
                  <a:lnTo>
                    <a:pt x="262128" y="83566"/>
                  </a:lnTo>
                  <a:lnTo>
                    <a:pt x="260985" y="77863"/>
                  </a:lnTo>
                  <a:lnTo>
                    <a:pt x="260985" y="64274"/>
                  </a:lnTo>
                  <a:lnTo>
                    <a:pt x="262128" y="57658"/>
                  </a:lnTo>
                  <a:lnTo>
                    <a:pt x="264541" y="51943"/>
                  </a:lnTo>
                  <a:lnTo>
                    <a:pt x="266827" y="46228"/>
                  </a:lnTo>
                  <a:lnTo>
                    <a:pt x="269875" y="41529"/>
                  </a:lnTo>
                  <a:lnTo>
                    <a:pt x="273685" y="37846"/>
                  </a:lnTo>
                  <a:lnTo>
                    <a:pt x="277368" y="34036"/>
                  </a:lnTo>
                  <a:lnTo>
                    <a:pt x="281813" y="31242"/>
                  </a:lnTo>
                  <a:lnTo>
                    <a:pt x="286766" y="29464"/>
                  </a:lnTo>
                  <a:lnTo>
                    <a:pt x="291719" y="27559"/>
                  </a:lnTo>
                  <a:lnTo>
                    <a:pt x="296799" y="26670"/>
                  </a:lnTo>
                  <a:lnTo>
                    <a:pt x="307467" y="26670"/>
                  </a:lnTo>
                  <a:lnTo>
                    <a:pt x="339344" y="52451"/>
                  </a:lnTo>
                  <a:lnTo>
                    <a:pt x="342646" y="77863"/>
                  </a:lnTo>
                  <a:lnTo>
                    <a:pt x="342646" y="29540"/>
                  </a:lnTo>
                  <a:lnTo>
                    <a:pt x="339153" y="26670"/>
                  </a:lnTo>
                  <a:lnTo>
                    <a:pt x="337312" y="25146"/>
                  </a:lnTo>
                  <a:lnTo>
                    <a:pt x="330835" y="21590"/>
                  </a:lnTo>
                  <a:lnTo>
                    <a:pt x="323723" y="19177"/>
                  </a:lnTo>
                  <a:lnTo>
                    <a:pt x="316611" y="16891"/>
                  </a:lnTo>
                  <a:lnTo>
                    <a:pt x="309499" y="15748"/>
                  </a:lnTo>
                  <a:lnTo>
                    <a:pt x="294386" y="15748"/>
                  </a:lnTo>
                  <a:lnTo>
                    <a:pt x="254635" y="34417"/>
                  </a:lnTo>
                  <a:lnTo>
                    <a:pt x="241427" y="62484"/>
                  </a:lnTo>
                  <a:lnTo>
                    <a:pt x="241427" y="71755"/>
                  </a:lnTo>
                  <a:lnTo>
                    <a:pt x="257797" y="109512"/>
                  </a:lnTo>
                  <a:lnTo>
                    <a:pt x="279273" y="124460"/>
                  </a:lnTo>
                  <a:lnTo>
                    <a:pt x="273812" y="126365"/>
                  </a:lnTo>
                  <a:lnTo>
                    <a:pt x="268351" y="128905"/>
                  </a:lnTo>
                  <a:lnTo>
                    <a:pt x="263017" y="132334"/>
                  </a:lnTo>
                  <a:lnTo>
                    <a:pt x="257556" y="135636"/>
                  </a:lnTo>
                  <a:lnTo>
                    <a:pt x="252730" y="139954"/>
                  </a:lnTo>
                  <a:lnTo>
                    <a:pt x="248539" y="145288"/>
                  </a:lnTo>
                  <a:lnTo>
                    <a:pt x="244221" y="150495"/>
                  </a:lnTo>
                  <a:lnTo>
                    <a:pt x="234442" y="179451"/>
                  </a:lnTo>
                  <a:lnTo>
                    <a:pt x="234442" y="196850"/>
                  </a:lnTo>
                  <a:lnTo>
                    <a:pt x="236347" y="204470"/>
                  </a:lnTo>
                  <a:lnTo>
                    <a:pt x="240220" y="211455"/>
                  </a:lnTo>
                  <a:lnTo>
                    <a:pt x="243840" y="218313"/>
                  </a:lnTo>
                  <a:lnTo>
                    <a:pt x="276479" y="240792"/>
                  </a:lnTo>
                  <a:lnTo>
                    <a:pt x="301879" y="244983"/>
                  </a:lnTo>
                  <a:lnTo>
                    <a:pt x="308305" y="244729"/>
                  </a:lnTo>
                  <a:lnTo>
                    <a:pt x="343573" y="233045"/>
                  </a:lnTo>
                  <a:lnTo>
                    <a:pt x="348361" y="229235"/>
                  </a:lnTo>
                  <a:lnTo>
                    <a:pt x="354457" y="224282"/>
                  </a:lnTo>
                  <a:lnTo>
                    <a:pt x="359410" y="218313"/>
                  </a:lnTo>
                  <a:lnTo>
                    <a:pt x="363156" y="211201"/>
                  </a:lnTo>
                  <a:lnTo>
                    <a:pt x="366776" y="204470"/>
                  </a:lnTo>
                  <a:lnTo>
                    <a:pt x="368554" y="196850"/>
                  </a:lnTo>
                  <a:lnTo>
                    <a:pt x="368554" y="179451"/>
                  </a:lnTo>
                  <a:close/>
                </a:path>
                <a:path w="642620" h="286385">
                  <a:moveTo>
                    <a:pt x="523748" y="40386"/>
                  </a:moveTo>
                  <a:lnTo>
                    <a:pt x="484886" y="33528"/>
                  </a:lnTo>
                  <a:lnTo>
                    <a:pt x="484124" y="33528"/>
                  </a:lnTo>
                  <a:lnTo>
                    <a:pt x="483616" y="33655"/>
                  </a:lnTo>
                  <a:lnTo>
                    <a:pt x="481711" y="33909"/>
                  </a:lnTo>
                  <a:lnTo>
                    <a:pt x="480695" y="35052"/>
                  </a:lnTo>
                  <a:lnTo>
                    <a:pt x="479806" y="39751"/>
                  </a:lnTo>
                  <a:lnTo>
                    <a:pt x="480949" y="41529"/>
                  </a:lnTo>
                  <a:lnTo>
                    <a:pt x="483743" y="42545"/>
                  </a:lnTo>
                  <a:lnTo>
                    <a:pt x="490347" y="44704"/>
                  </a:lnTo>
                  <a:lnTo>
                    <a:pt x="495046" y="47244"/>
                  </a:lnTo>
                  <a:lnTo>
                    <a:pt x="498094" y="50038"/>
                  </a:lnTo>
                  <a:lnTo>
                    <a:pt x="501142" y="52705"/>
                  </a:lnTo>
                  <a:lnTo>
                    <a:pt x="502666" y="58813"/>
                  </a:lnTo>
                  <a:lnTo>
                    <a:pt x="502666" y="102870"/>
                  </a:lnTo>
                  <a:lnTo>
                    <a:pt x="502666" y="115074"/>
                  </a:lnTo>
                  <a:lnTo>
                    <a:pt x="502666" y="182118"/>
                  </a:lnTo>
                  <a:lnTo>
                    <a:pt x="441833" y="182118"/>
                  </a:lnTo>
                  <a:lnTo>
                    <a:pt x="439928" y="181356"/>
                  </a:lnTo>
                  <a:lnTo>
                    <a:pt x="438658" y="179832"/>
                  </a:lnTo>
                  <a:lnTo>
                    <a:pt x="437515" y="178308"/>
                  </a:lnTo>
                  <a:lnTo>
                    <a:pt x="436880" y="176022"/>
                  </a:lnTo>
                  <a:lnTo>
                    <a:pt x="436880" y="115074"/>
                  </a:lnTo>
                  <a:lnTo>
                    <a:pt x="502666" y="115074"/>
                  </a:lnTo>
                  <a:lnTo>
                    <a:pt x="502666" y="102870"/>
                  </a:lnTo>
                  <a:lnTo>
                    <a:pt x="436880" y="102870"/>
                  </a:lnTo>
                  <a:lnTo>
                    <a:pt x="436880" y="71513"/>
                  </a:lnTo>
                  <a:lnTo>
                    <a:pt x="438404" y="49530"/>
                  </a:lnTo>
                  <a:lnTo>
                    <a:pt x="400304" y="42799"/>
                  </a:lnTo>
                  <a:lnTo>
                    <a:pt x="397256" y="42418"/>
                  </a:lnTo>
                  <a:lnTo>
                    <a:pt x="395478" y="43561"/>
                  </a:lnTo>
                  <a:lnTo>
                    <a:pt x="394462" y="48895"/>
                  </a:lnTo>
                  <a:lnTo>
                    <a:pt x="395605" y="50673"/>
                  </a:lnTo>
                  <a:lnTo>
                    <a:pt x="398399" y="51689"/>
                  </a:lnTo>
                  <a:lnTo>
                    <a:pt x="405003" y="53848"/>
                  </a:lnTo>
                  <a:lnTo>
                    <a:pt x="409702" y="56400"/>
                  </a:lnTo>
                  <a:lnTo>
                    <a:pt x="412750" y="59182"/>
                  </a:lnTo>
                  <a:lnTo>
                    <a:pt x="415798" y="61861"/>
                  </a:lnTo>
                  <a:lnTo>
                    <a:pt x="417322" y="67945"/>
                  </a:lnTo>
                  <a:lnTo>
                    <a:pt x="417322" y="178689"/>
                  </a:lnTo>
                  <a:lnTo>
                    <a:pt x="419227" y="184150"/>
                  </a:lnTo>
                  <a:lnTo>
                    <a:pt x="423037" y="188214"/>
                  </a:lnTo>
                  <a:lnTo>
                    <a:pt x="426720" y="192278"/>
                  </a:lnTo>
                  <a:lnTo>
                    <a:pt x="432054" y="194310"/>
                  </a:lnTo>
                  <a:lnTo>
                    <a:pt x="522224" y="194310"/>
                  </a:lnTo>
                  <a:lnTo>
                    <a:pt x="522224" y="182118"/>
                  </a:lnTo>
                  <a:lnTo>
                    <a:pt x="522224" y="115074"/>
                  </a:lnTo>
                  <a:lnTo>
                    <a:pt x="522224" y="102870"/>
                  </a:lnTo>
                  <a:lnTo>
                    <a:pt x="522249" y="61861"/>
                  </a:lnTo>
                  <a:lnTo>
                    <a:pt x="523748" y="40386"/>
                  </a:lnTo>
                  <a:close/>
                </a:path>
                <a:path w="642620" h="286385">
                  <a:moveTo>
                    <a:pt x="642620" y="6858"/>
                  </a:moveTo>
                  <a:lnTo>
                    <a:pt x="598424" y="127"/>
                  </a:lnTo>
                  <a:lnTo>
                    <a:pt x="597662" y="127"/>
                  </a:lnTo>
                  <a:lnTo>
                    <a:pt x="596900" y="0"/>
                  </a:lnTo>
                  <a:lnTo>
                    <a:pt x="596392" y="127"/>
                  </a:lnTo>
                  <a:lnTo>
                    <a:pt x="594487" y="381"/>
                  </a:lnTo>
                  <a:lnTo>
                    <a:pt x="593471" y="1524"/>
                  </a:lnTo>
                  <a:lnTo>
                    <a:pt x="592582" y="6223"/>
                  </a:lnTo>
                  <a:lnTo>
                    <a:pt x="593725" y="8001"/>
                  </a:lnTo>
                  <a:lnTo>
                    <a:pt x="596519" y="9017"/>
                  </a:lnTo>
                  <a:lnTo>
                    <a:pt x="603123" y="11303"/>
                  </a:lnTo>
                  <a:lnTo>
                    <a:pt x="608838" y="13716"/>
                  </a:lnTo>
                  <a:lnTo>
                    <a:pt x="613918" y="16510"/>
                  </a:lnTo>
                  <a:lnTo>
                    <a:pt x="618998" y="19177"/>
                  </a:lnTo>
                  <a:lnTo>
                    <a:pt x="621538" y="25273"/>
                  </a:lnTo>
                  <a:lnTo>
                    <a:pt x="621538" y="114808"/>
                  </a:lnTo>
                  <a:lnTo>
                    <a:pt x="583184" y="114808"/>
                  </a:lnTo>
                  <a:lnTo>
                    <a:pt x="583184" y="37973"/>
                  </a:lnTo>
                  <a:lnTo>
                    <a:pt x="584708" y="16002"/>
                  </a:lnTo>
                  <a:lnTo>
                    <a:pt x="540512" y="9271"/>
                  </a:lnTo>
                  <a:lnTo>
                    <a:pt x="537464" y="8890"/>
                  </a:lnTo>
                  <a:lnTo>
                    <a:pt x="535686" y="10033"/>
                  </a:lnTo>
                  <a:lnTo>
                    <a:pt x="534670" y="15240"/>
                  </a:lnTo>
                  <a:lnTo>
                    <a:pt x="535813" y="17145"/>
                  </a:lnTo>
                  <a:lnTo>
                    <a:pt x="538607" y="18161"/>
                  </a:lnTo>
                  <a:lnTo>
                    <a:pt x="545211" y="20447"/>
                  </a:lnTo>
                  <a:lnTo>
                    <a:pt x="550926" y="22860"/>
                  </a:lnTo>
                  <a:lnTo>
                    <a:pt x="556006" y="25654"/>
                  </a:lnTo>
                  <a:lnTo>
                    <a:pt x="561086" y="28321"/>
                  </a:lnTo>
                  <a:lnTo>
                    <a:pt x="563626" y="34417"/>
                  </a:lnTo>
                  <a:lnTo>
                    <a:pt x="563626" y="272034"/>
                  </a:lnTo>
                  <a:lnTo>
                    <a:pt x="564134" y="273939"/>
                  </a:lnTo>
                  <a:lnTo>
                    <a:pt x="565251" y="275209"/>
                  </a:lnTo>
                  <a:lnTo>
                    <a:pt x="566166" y="276352"/>
                  </a:lnTo>
                  <a:lnTo>
                    <a:pt x="567690" y="276860"/>
                  </a:lnTo>
                  <a:lnTo>
                    <a:pt x="574040" y="276860"/>
                  </a:lnTo>
                  <a:lnTo>
                    <a:pt x="577342" y="275209"/>
                  </a:lnTo>
                  <a:lnTo>
                    <a:pt x="579628" y="271907"/>
                  </a:lnTo>
                  <a:lnTo>
                    <a:pt x="582041" y="268478"/>
                  </a:lnTo>
                  <a:lnTo>
                    <a:pt x="583184" y="263779"/>
                  </a:lnTo>
                  <a:lnTo>
                    <a:pt x="583184" y="127012"/>
                  </a:lnTo>
                  <a:lnTo>
                    <a:pt x="621538" y="127012"/>
                  </a:lnTo>
                  <a:lnTo>
                    <a:pt x="621538" y="281178"/>
                  </a:lnTo>
                  <a:lnTo>
                    <a:pt x="622046" y="283083"/>
                  </a:lnTo>
                  <a:lnTo>
                    <a:pt x="623163" y="284353"/>
                  </a:lnTo>
                  <a:lnTo>
                    <a:pt x="624078" y="285496"/>
                  </a:lnTo>
                  <a:lnTo>
                    <a:pt x="625602" y="286004"/>
                  </a:lnTo>
                  <a:lnTo>
                    <a:pt x="631952" y="286004"/>
                  </a:lnTo>
                  <a:lnTo>
                    <a:pt x="635254" y="284353"/>
                  </a:lnTo>
                  <a:lnTo>
                    <a:pt x="637540" y="281051"/>
                  </a:lnTo>
                  <a:lnTo>
                    <a:pt x="639953" y="277622"/>
                  </a:lnTo>
                  <a:lnTo>
                    <a:pt x="641096" y="272923"/>
                  </a:lnTo>
                  <a:lnTo>
                    <a:pt x="641096" y="127012"/>
                  </a:lnTo>
                  <a:lnTo>
                    <a:pt x="641096" y="114808"/>
                  </a:lnTo>
                  <a:lnTo>
                    <a:pt x="641121" y="28321"/>
                  </a:lnTo>
                  <a:lnTo>
                    <a:pt x="642620" y="6858"/>
                  </a:lnTo>
                  <a:close/>
                </a:path>
              </a:pathLst>
            </a:custGeom>
            <a:solidFill>
              <a:srgbClr val="ED4F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301997" y="3819525"/>
              <a:ext cx="383540" cy="192405"/>
            </a:xfrm>
            <a:custGeom>
              <a:avLst/>
              <a:gdLst/>
              <a:ahLst/>
              <a:cxnLst/>
              <a:rect l="l" t="t" r="r" b="b"/>
              <a:pathLst>
                <a:path w="383539" h="192404">
                  <a:moveTo>
                    <a:pt x="92328" y="125222"/>
                  </a:moveTo>
                  <a:lnTo>
                    <a:pt x="54496" y="140422"/>
                  </a:lnTo>
                  <a:lnTo>
                    <a:pt x="47371" y="158495"/>
                  </a:lnTo>
                  <a:lnTo>
                    <a:pt x="48156" y="164592"/>
                  </a:lnTo>
                  <a:lnTo>
                    <a:pt x="82712" y="191377"/>
                  </a:lnTo>
                  <a:lnTo>
                    <a:pt x="92328" y="192024"/>
                  </a:lnTo>
                  <a:lnTo>
                    <a:pt x="101492" y="191402"/>
                  </a:lnTo>
                  <a:lnTo>
                    <a:pt x="109918" y="189531"/>
                  </a:lnTo>
                  <a:lnTo>
                    <a:pt x="117582" y="186398"/>
                  </a:lnTo>
                  <a:lnTo>
                    <a:pt x="121685" y="183769"/>
                  </a:lnTo>
                  <a:lnTo>
                    <a:pt x="82676" y="183769"/>
                  </a:lnTo>
                  <a:lnTo>
                    <a:pt x="74929" y="181101"/>
                  </a:lnTo>
                  <a:lnTo>
                    <a:pt x="63246" y="170433"/>
                  </a:lnTo>
                  <a:lnTo>
                    <a:pt x="60325" y="164592"/>
                  </a:lnTo>
                  <a:lnTo>
                    <a:pt x="60325" y="152400"/>
                  </a:lnTo>
                  <a:lnTo>
                    <a:pt x="63246" y="146685"/>
                  </a:lnTo>
                  <a:lnTo>
                    <a:pt x="74675" y="136017"/>
                  </a:lnTo>
                  <a:lnTo>
                    <a:pt x="82550" y="133350"/>
                  </a:lnTo>
                  <a:lnTo>
                    <a:pt x="121859" y="133350"/>
                  </a:lnTo>
                  <a:lnTo>
                    <a:pt x="115796" y="130151"/>
                  </a:lnTo>
                  <a:lnTo>
                    <a:pt x="108267" y="127412"/>
                  </a:lnTo>
                  <a:lnTo>
                    <a:pt x="100453" y="125769"/>
                  </a:lnTo>
                  <a:lnTo>
                    <a:pt x="92328" y="125222"/>
                  </a:lnTo>
                  <a:close/>
                </a:path>
                <a:path w="383539" h="192404">
                  <a:moveTo>
                    <a:pt x="121859" y="133350"/>
                  </a:moveTo>
                  <a:lnTo>
                    <a:pt x="101218" y="133350"/>
                  </a:lnTo>
                  <a:lnTo>
                    <a:pt x="108712" y="135762"/>
                  </a:lnTo>
                  <a:lnTo>
                    <a:pt x="121285" y="145287"/>
                  </a:lnTo>
                  <a:lnTo>
                    <a:pt x="124373" y="151094"/>
                  </a:lnTo>
                  <a:lnTo>
                    <a:pt x="124460" y="166369"/>
                  </a:lnTo>
                  <a:lnTo>
                    <a:pt x="120903" y="172593"/>
                  </a:lnTo>
                  <a:lnTo>
                    <a:pt x="113918" y="177037"/>
                  </a:lnTo>
                  <a:lnTo>
                    <a:pt x="106806" y="181482"/>
                  </a:lnTo>
                  <a:lnTo>
                    <a:pt x="99694" y="183769"/>
                  </a:lnTo>
                  <a:lnTo>
                    <a:pt x="121685" y="183769"/>
                  </a:lnTo>
                  <a:lnTo>
                    <a:pt x="137413" y="158495"/>
                  </a:lnTo>
                  <a:lnTo>
                    <a:pt x="136511" y="151094"/>
                  </a:lnTo>
                  <a:lnTo>
                    <a:pt x="133810" y="144525"/>
                  </a:lnTo>
                  <a:lnTo>
                    <a:pt x="129323" y="138814"/>
                  </a:lnTo>
                  <a:lnTo>
                    <a:pt x="123062" y="133985"/>
                  </a:lnTo>
                  <a:lnTo>
                    <a:pt x="121859" y="133350"/>
                  </a:lnTo>
                  <a:close/>
                </a:path>
                <a:path w="383539" h="192404">
                  <a:moveTo>
                    <a:pt x="161289" y="89916"/>
                  </a:moveTo>
                  <a:lnTo>
                    <a:pt x="160147" y="89916"/>
                  </a:lnTo>
                  <a:lnTo>
                    <a:pt x="159512" y="90043"/>
                  </a:lnTo>
                  <a:lnTo>
                    <a:pt x="158496" y="90550"/>
                  </a:lnTo>
                  <a:lnTo>
                    <a:pt x="154431" y="93344"/>
                  </a:lnTo>
                  <a:lnTo>
                    <a:pt x="153797" y="93852"/>
                  </a:lnTo>
                  <a:lnTo>
                    <a:pt x="153035" y="94233"/>
                  </a:lnTo>
                  <a:lnTo>
                    <a:pt x="152526" y="94361"/>
                  </a:lnTo>
                  <a:lnTo>
                    <a:pt x="151256" y="94614"/>
                  </a:lnTo>
                  <a:lnTo>
                    <a:pt x="1650" y="94614"/>
                  </a:lnTo>
                  <a:lnTo>
                    <a:pt x="1142" y="94742"/>
                  </a:lnTo>
                  <a:lnTo>
                    <a:pt x="635" y="94995"/>
                  </a:lnTo>
                  <a:lnTo>
                    <a:pt x="253" y="95250"/>
                  </a:lnTo>
                  <a:lnTo>
                    <a:pt x="126" y="95504"/>
                  </a:lnTo>
                  <a:lnTo>
                    <a:pt x="0" y="98043"/>
                  </a:lnTo>
                  <a:lnTo>
                    <a:pt x="762" y="99441"/>
                  </a:lnTo>
                  <a:lnTo>
                    <a:pt x="2412" y="100711"/>
                  </a:lnTo>
                  <a:lnTo>
                    <a:pt x="4063" y="102107"/>
                  </a:lnTo>
                  <a:lnTo>
                    <a:pt x="5841" y="102743"/>
                  </a:lnTo>
                  <a:lnTo>
                    <a:pt x="180848" y="102743"/>
                  </a:lnTo>
                  <a:lnTo>
                    <a:pt x="182244" y="102362"/>
                  </a:lnTo>
                  <a:lnTo>
                    <a:pt x="184023" y="100837"/>
                  </a:lnTo>
                  <a:lnTo>
                    <a:pt x="184403" y="99949"/>
                  </a:lnTo>
                  <a:lnTo>
                    <a:pt x="184403" y="97789"/>
                  </a:lnTo>
                  <a:lnTo>
                    <a:pt x="184023" y="96900"/>
                  </a:lnTo>
                  <a:lnTo>
                    <a:pt x="183387" y="96266"/>
                  </a:lnTo>
                  <a:lnTo>
                    <a:pt x="182752" y="95504"/>
                  </a:lnTo>
                  <a:lnTo>
                    <a:pt x="181737" y="94995"/>
                  </a:lnTo>
                  <a:lnTo>
                    <a:pt x="180339" y="94614"/>
                  </a:lnTo>
                  <a:lnTo>
                    <a:pt x="162051" y="90169"/>
                  </a:lnTo>
                  <a:lnTo>
                    <a:pt x="161289" y="89916"/>
                  </a:lnTo>
                  <a:close/>
                </a:path>
                <a:path w="383539" h="192404">
                  <a:moveTo>
                    <a:pt x="160654" y="89788"/>
                  </a:moveTo>
                  <a:lnTo>
                    <a:pt x="160400" y="89916"/>
                  </a:lnTo>
                  <a:lnTo>
                    <a:pt x="161036" y="89916"/>
                  </a:lnTo>
                  <a:lnTo>
                    <a:pt x="160654" y="89788"/>
                  </a:lnTo>
                  <a:close/>
                </a:path>
                <a:path w="383539" h="192404">
                  <a:moveTo>
                    <a:pt x="277749" y="27558"/>
                  </a:moveTo>
                  <a:lnTo>
                    <a:pt x="276732" y="27558"/>
                  </a:lnTo>
                  <a:lnTo>
                    <a:pt x="275716" y="27812"/>
                  </a:lnTo>
                  <a:lnTo>
                    <a:pt x="274954" y="28067"/>
                  </a:lnTo>
                  <a:lnTo>
                    <a:pt x="273176" y="28956"/>
                  </a:lnTo>
                  <a:lnTo>
                    <a:pt x="272541" y="29210"/>
                  </a:lnTo>
                  <a:lnTo>
                    <a:pt x="271906" y="29337"/>
                  </a:lnTo>
                  <a:lnTo>
                    <a:pt x="271525" y="29463"/>
                  </a:lnTo>
                  <a:lnTo>
                    <a:pt x="271144" y="29718"/>
                  </a:lnTo>
                  <a:lnTo>
                    <a:pt x="208406" y="29718"/>
                  </a:lnTo>
                  <a:lnTo>
                    <a:pt x="207899" y="29844"/>
                  </a:lnTo>
                  <a:lnTo>
                    <a:pt x="206882" y="30352"/>
                  </a:lnTo>
                  <a:lnTo>
                    <a:pt x="206628" y="30861"/>
                  </a:lnTo>
                  <a:lnTo>
                    <a:pt x="206628" y="33147"/>
                  </a:lnTo>
                  <a:lnTo>
                    <a:pt x="207517" y="34670"/>
                  </a:lnTo>
                  <a:lnTo>
                    <a:pt x="209168" y="35941"/>
                  </a:lnTo>
                  <a:lnTo>
                    <a:pt x="210692" y="37211"/>
                  </a:lnTo>
                  <a:lnTo>
                    <a:pt x="212598" y="37845"/>
                  </a:lnTo>
                  <a:lnTo>
                    <a:pt x="275209" y="37845"/>
                  </a:lnTo>
                  <a:lnTo>
                    <a:pt x="271303" y="52135"/>
                  </a:lnTo>
                  <a:lnTo>
                    <a:pt x="247014" y="95123"/>
                  </a:lnTo>
                  <a:lnTo>
                    <a:pt x="213725" y="127912"/>
                  </a:lnTo>
                  <a:lnTo>
                    <a:pt x="202056" y="134747"/>
                  </a:lnTo>
                  <a:lnTo>
                    <a:pt x="201422" y="135255"/>
                  </a:lnTo>
                  <a:lnTo>
                    <a:pt x="200660" y="136270"/>
                  </a:lnTo>
                  <a:lnTo>
                    <a:pt x="200405" y="136906"/>
                  </a:lnTo>
                  <a:lnTo>
                    <a:pt x="200405" y="138811"/>
                  </a:lnTo>
                  <a:lnTo>
                    <a:pt x="200913" y="139573"/>
                  </a:lnTo>
                  <a:lnTo>
                    <a:pt x="202056" y="140081"/>
                  </a:lnTo>
                  <a:lnTo>
                    <a:pt x="203073" y="140588"/>
                  </a:lnTo>
                  <a:lnTo>
                    <a:pt x="204215" y="140588"/>
                  </a:lnTo>
                  <a:lnTo>
                    <a:pt x="205231" y="140207"/>
                  </a:lnTo>
                  <a:lnTo>
                    <a:pt x="242575" y="114740"/>
                  </a:lnTo>
                  <a:lnTo>
                    <a:pt x="276494" y="72104"/>
                  </a:lnTo>
                  <a:lnTo>
                    <a:pt x="289940" y="30480"/>
                  </a:lnTo>
                  <a:lnTo>
                    <a:pt x="277749" y="27558"/>
                  </a:lnTo>
                  <a:close/>
                </a:path>
                <a:path w="383539" h="192404">
                  <a:moveTo>
                    <a:pt x="102742" y="21589"/>
                  </a:moveTo>
                  <a:lnTo>
                    <a:pt x="87122" y="21589"/>
                  </a:lnTo>
                  <a:lnTo>
                    <a:pt x="82619" y="28382"/>
                  </a:lnTo>
                  <a:lnTo>
                    <a:pt x="77104" y="35067"/>
                  </a:lnTo>
                  <a:lnTo>
                    <a:pt x="45672" y="61325"/>
                  </a:lnTo>
                  <a:lnTo>
                    <a:pt x="25273" y="74802"/>
                  </a:lnTo>
                  <a:lnTo>
                    <a:pt x="24891" y="75564"/>
                  </a:lnTo>
                  <a:lnTo>
                    <a:pt x="26924" y="80137"/>
                  </a:lnTo>
                  <a:lnTo>
                    <a:pt x="28701" y="80137"/>
                  </a:lnTo>
                  <a:lnTo>
                    <a:pt x="67000" y="58580"/>
                  </a:lnTo>
                  <a:lnTo>
                    <a:pt x="87502" y="41275"/>
                  </a:lnTo>
                  <a:lnTo>
                    <a:pt x="103236" y="41275"/>
                  </a:lnTo>
                  <a:lnTo>
                    <a:pt x="92582" y="36068"/>
                  </a:lnTo>
                  <a:lnTo>
                    <a:pt x="96519" y="31368"/>
                  </a:lnTo>
                  <a:lnTo>
                    <a:pt x="98171" y="28956"/>
                  </a:lnTo>
                  <a:lnTo>
                    <a:pt x="99822" y="26669"/>
                  </a:lnTo>
                  <a:lnTo>
                    <a:pt x="101346" y="24130"/>
                  </a:lnTo>
                  <a:lnTo>
                    <a:pt x="102742" y="21589"/>
                  </a:lnTo>
                  <a:close/>
                </a:path>
                <a:path w="383539" h="192404">
                  <a:moveTo>
                    <a:pt x="103236" y="41275"/>
                  </a:moveTo>
                  <a:lnTo>
                    <a:pt x="87502" y="41275"/>
                  </a:lnTo>
                  <a:lnTo>
                    <a:pt x="146303" y="78612"/>
                  </a:lnTo>
                  <a:lnTo>
                    <a:pt x="147574" y="79248"/>
                  </a:lnTo>
                  <a:lnTo>
                    <a:pt x="149098" y="79248"/>
                  </a:lnTo>
                  <a:lnTo>
                    <a:pt x="150875" y="78612"/>
                  </a:lnTo>
                  <a:lnTo>
                    <a:pt x="152653" y="77850"/>
                  </a:lnTo>
                  <a:lnTo>
                    <a:pt x="153162" y="76326"/>
                  </a:lnTo>
                  <a:lnTo>
                    <a:pt x="152146" y="73660"/>
                  </a:lnTo>
                  <a:lnTo>
                    <a:pt x="151384" y="70738"/>
                  </a:lnTo>
                  <a:lnTo>
                    <a:pt x="149731" y="67816"/>
                  </a:lnTo>
                  <a:lnTo>
                    <a:pt x="147319" y="65150"/>
                  </a:lnTo>
                  <a:lnTo>
                    <a:pt x="144906" y="62356"/>
                  </a:lnTo>
                  <a:lnTo>
                    <a:pt x="141731" y="59943"/>
                  </a:lnTo>
                  <a:lnTo>
                    <a:pt x="137794" y="58166"/>
                  </a:lnTo>
                  <a:lnTo>
                    <a:pt x="103236" y="41275"/>
                  </a:lnTo>
                  <a:close/>
                </a:path>
                <a:path w="383539" h="192404">
                  <a:moveTo>
                    <a:pt x="130555" y="8762"/>
                  </a:moveTo>
                  <a:lnTo>
                    <a:pt x="129921" y="8762"/>
                  </a:lnTo>
                  <a:lnTo>
                    <a:pt x="129666" y="8889"/>
                  </a:lnTo>
                  <a:lnTo>
                    <a:pt x="128650" y="9143"/>
                  </a:lnTo>
                  <a:lnTo>
                    <a:pt x="128015" y="9398"/>
                  </a:lnTo>
                  <a:lnTo>
                    <a:pt x="123951" y="12318"/>
                  </a:lnTo>
                  <a:lnTo>
                    <a:pt x="123316" y="12826"/>
                  </a:lnTo>
                  <a:lnTo>
                    <a:pt x="122681" y="13207"/>
                  </a:lnTo>
                  <a:lnTo>
                    <a:pt x="121412" y="13462"/>
                  </a:lnTo>
                  <a:lnTo>
                    <a:pt x="34036" y="13462"/>
                  </a:lnTo>
                  <a:lnTo>
                    <a:pt x="33527" y="13588"/>
                  </a:lnTo>
                  <a:lnTo>
                    <a:pt x="33147" y="13969"/>
                  </a:lnTo>
                  <a:lnTo>
                    <a:pt x="32638" y="14224"/>
                  </a:lnTo>
                  <a:lnTo>
                    <a:pt x="32469" y="14477"/>
                  </a:lnTo>
                  <a:lnTo>
                    <a:pt x="32385" y="17018"/>
                  </a:lnTo>
                  <a:lnTo>
                    <a:pt x="33147" y="18414"/>
                  </a:lnTo>
                  <a:lnTo>
                    <a:pt x="36449" y="20955"/>
                  </a:lnTo>
                  <a:lnTo>
                    <a:pt x="38353" y="21589"/>
                  </a:lnTo>
                  <a:lnTo>
                    <a:pt x="146430" y="21589"/>
                  </a:lnTo>
                  <a:lnTo>
                    <a:pt x="147700" y="21208"/>
                  </a:lnTo>
                  <a:lnTo>
                    <a:pt x="148589" y="20447"/>
                  </a:lnTo>
                  <a:lnTo>
                    <a:pt x="149478" y="19812"/>
                  </a:lnTo>
                  <a:lnTo>
                    <a:pt x="149987" y="18795"/>
                  </a:lnTo>
                  <a:lnTo>
                    <a:pt x="149987" y="16637"/>
                  </a:lnTo>
                  <a:lnTo>
                    <a:pt x="131317" y="8889"/>
                  </a:lnTo>
                  <a:lnTo>
                    <a:pt x="130937" y="8889"/>
                  </a:lnTo>
                  <a:lnTo>
                    <a:pt x="130555" y="8762"/>
                  </a:lnTo>
                  <a:close/>
                </a:path>
                <a:path w="383539" h="192404">
                  <a:moveTo>
                    <a:pt x="314832" y="0"/>
                  </a:moveTo>
                  <a:lnTo>
                    <a:pt x="314325" y="126"/>
                  </a:lnTo>
                  <a:lnTo>
                    <a:pt x="313181" y="254"/>
                  </a:lnTo>
                  <a:lnTo>
                    <a:pt x="312419" y="1016"/>
                  </a:lnTo>
                  <a:lnTo>
                    <a:pt x="312165" y="2412"/>
                  </a:lnTo>
                  <a:lnTo>
                    <a:pt x="311912" y="4063"/>
                  </a:lnTo>
                  <a:lnTo>
                    <a:pt x="312674" y="5333"/>
                  </a:lnTo>
                  <a:lnTo>
                    <a:pt x="314578" y="5968"/>
                  </a:lnTo>
                  <a:lnTo>
                    <a:pt x="318897" y="7493"/>
                  </a:lnTo>
                  <a:lnTo>
                    <a:pt x="322706" y="9143"/>
                  </a:lnTo>
                  <a:lnTo>
                    <a:pt x="326136" y="10922"/>
                  </a:lnTo>
                  <a:lnTo>
                    <a:pt x="329438" y="12826"/>
                  </a:lnTo>
                  <a:lnTo>
                    <a:pt x="331088" y="16763"/>
                  </a:lnTo>
                  <a:lnTo>
                    <a:pt x="331088" y="187070"/>
                  </a:lnTo>
                  <a:lnTo>
                    <a:pt x="331469" y="188213"/>
                  </a:lnTo>
                  <a:lnTo>
                    <a:pt x="332104" y="189102"/>
                  </a:lnTo>
                  <a:lnTo>
                    <a:pt x="332866" y="189864"/>
                  </a:lnTo>
                  <a:lnTo>
                    <a:pt x="333882" y="190245"/>
                  </a:lnTo>
                  <a:lnTo>
                    <a:pt x="338074" y="190245"/>
                  </a:lnTo>
                  <a:lnTo>
                    <a:pt x="340232" y="189102"/>
                  </a:lnTo>
                  <a:lnTo>
                    <a:pt x="341756" y="186944"/>
                  </a:lnTo>
                  <a:lnTo>
                    <a:pt x="343280" y="184657"/>
                  </a:lnTo>
                  <a:lnTo>
                    <a:pt x="344169" y="181482"/>
                  </a:lnTo>
                  <a:lnTo>
                    <a:pt x="344169" y="84455"/>
                  </a:lnTo>
                  <a:lnTo>
                    <a:pt x="380111" y="84455"/>
                  </a:lnTo>
                  <a:lnTo>
                    <a:pt x="381000" y="84074"/>
                  </a:lnTo>
                  <a:lnTo>
                    <a:pt x="382777" y="82804"/>
                  </a:lnTo>
                  <a:lnTo>
                    <a:pt x="383286" y="81787"/>
                  </a:lnTo>
                  <a:lnTo>
                    <a:pt x="383286" y="78993"/>
                  </a:lnTo>
                  <a:lnTo>
                    <a:pt x="382777" y="77977"/>
                  </a:lnTo>
                  <a:lnTo>
                    <a:pt x="381253" y="76707"/>
                  </a:lnTo>
                  <a:lnTo>
                    <a:pt x="380238" y="76326"/>
                  </a:lnTo>
                  <a:lnTo>
                    <a:pt x="344169" y="76326"/>
                  </a:lnTo>
                  <a:lnTo>
                    <a:pt x="344169" y="19176"/>
                  </a:lnTo>
                  <a:lnTo>
                    <a:pt x="345186" y="4572"/>
                  </a:lnTo>
                  <a:lnTo>
                    <a:pt x="315722" y="126"/>
                  </a:lnTo>
                  <a:lnTo>
                    <a:pt x="315213" y="126"/>
                  </a:lnTo>
                  <a:lnTo>
                    <a:pt x="31483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47087" y="1504175"/>
              <a:ext cx="3144012" cy="7422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73884" y="1531035"/>
              <a:ext cx="3042285" cy="64002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607945" y="1611121"/>
              <a:ext cx="1736089" cy="492759"/>
            </a:xfrm>
            <a:custGeom>
              <a:avLst/>
              <a:gdLst/>
              <a:ahLst/>
              <a:cxnLst/>
              <a:rect l="l" t="t" r="r" b="b"/>
              <a:pathLst>
                <a:path w="1736089" h="492760">
                  <a:moveTo>
                    <a:pt x="90805" y="148844"/>
                  </a:moveTo>
                  <a:lnTo>
                    <a:pt x="90258" y="144526"/>
                  </a:lnTo>
                  <a:lnTo>
                    <a:pt x="89662" y="139700"/>
                  </a:lnTo>
                  <a:lnTo>
                    <a:pt x="78994" y="141478"/>
                  </a:lnTo>
                  <a:lnTo>
                    <a:pt x="25400" y="144526"/>
                  </a:lnTo>
                  <a:lnTo>
                    <a:pt x="9652" y="144526"/>
                  </a:lnTo>
                  <a:lnTo>
                    <a:pt x="9652" y="90297"/>
                  </a:lnTo>
                  <a:lnTo>
                    <a:pt x="64516" y="90297"/>
                  </a:lnTo>
                  <a:lnTo>
                    <a:pt x="64516" y="81153"/>
                  </a:lnTo>
                  <a:lnTo>
                    <a:pt x="9652" y="81153"/>
                  </a:lnTo>
                  <a:lnTo>
                    <a:pt x="9652" y="29337"/>
                  </a:lnTo>
                  <a:lnTo>
                    <a:pt x="78867" y="29337"/>
                  </a:lnTo>
                  <a:lnTo>
                    <a:pt x="78867" y="20193"/>
                  </a:lnTo>
                  <a:lnTo>
                    <a:pt x="0" y="20193"/>
                  </a:lnTo>
                  <a:lnTo>
                    <a:pt x="0" y="153670"/>
                  </a:lnTo>
                  <a:lnTo>
                    <a:pt x="25400" y="153670"/>
                  </a:lnTo>
                  <a:lnTo>
                    <a:pt x="33921" y="153606"/>
                  </a:lnTo>
                  <a:lnTo>
                    <a:pt x="75311" y="151028"/>
                  </a:lnTo>
                  <a:lnTo>
                    <a:pt x="83159" y="150012"/>
                  </a:lnTo>
                  <a:lnTo>
                    <a:pt x="90805" y="148844"/>
                  </a:lnTo>
                  <a:close/>
                </a:path>
                <a:path w="1736089" h="492760">
                  <a:moveTo>
                    <a:pt x="125095" y="6477"/>
                  </a:moveTo>
                  <a:lnTo>
                    <a:pt x="115189" y="6477"/>
                  </a:lnTo>
                  <a:lnTo>
                    <a:pt x="115189" y="79375"/>
                  </a:lnTo>
                  <a:lnTo>
                    <a:pt x="79375" y="79375"/>
                  </a:lnTo>
                  <a:lnTo>
                    <a:pt x="79375" y="88519"/>
                  </a:lnTo>
                  <a:lnTo>
                    <a:pt x="115189" y="88519"/>
                  </a:lnTo>
                  <a:lnTo>
                    <a:pt x="115189" y="198882"/>
                  </a:lnTo>
                  <a:lnTo>
                    <a:pt x="125095" y="198882"/>
                  </a:lnTo>
                  <a:lnTo>
                    <a:pt x="125095" y="6477"/>
                  </a:lnTo>
                  <a:close/>
                </a:path>
                <a:path w="1736089" h="492760">
                  <a:moveTo>
                    <a:pt x="163703" y="2159"/>
                  </a:moveTo>
                  <a:lnTo>
                    <a:pt x="153924" y="2159"/>
                  </a:lnTo>
                  <a:lnTo>
                    <a:pt x="153924" y="209169"/>
                  </a:lnTo>
                  <a:lnTo>
                    <a:pt x="163703" y="209169"/>
                  </a:lnTo>
                  <a:lnTo>
                    <a:pt x="163703" y="2159"/>
                  </a:lnTo>
                  <a:close/>
                </a:path>
                <a:path w="1736089" h="492760">
                  <a:moveTo>
                    <a:pt x="308737" y="68199"/>
                  </a:moveTo>
                  <a:lnTo>
                    <a:pt x="307721" y="60071"/>
                  </a:lnTo>
                  <a:lnTo>
                    <a:pt x="303657" y="45339"/>
                  </a:lnTo>
                  <a:lnTo>
                    <a:pt x="300482" y="38989"/>
                  </a:lnTo>
                  <a:lnTo>
                    <a:pt x="298958" y="37096"/>
                  </a:lnTo>
                  <a:lnTo>
                    <a:pt x="298958" y="71628"/>
                  </a:lnTo>
                  <a:lnTo>
                    <a:pt x="298958" y="102489"/>
                  </a:lnTo>
                  <a:lnTo>
                    <a:pt x="281559" y="141478"/>
                  </a:lnTo>
                  <a:lnTo>
                    <a:pt x="276606" y="143891"/>
                  </a:lnTo>
                  <a:lnTo>
                    <a:pt x="271526" y="146431"/>
                  </a:lnTo>
                  <a:lnTo>
                    <a:pt x="265557" y="147701"/>
                  </a:lnTo>
                  <a:lnTo>
                    <a:pt x="251841" y="147701"/>
                  </a:lnTo>
                  <a:lnTo>
                    <a:pt x="245872" y="146431"/>
                  </a:lnTo>
                  <a:lnTo>
                    <a:pt x="240919" y="143891"/>
                  </a:lnTo>
                  <a:lnTo>
                    <a:pt x="235839" y="141478"/>
                  </a:lnTo>
                  <a:lnTo>
                    <a:pt x="231648" y="137795"/>
                  </a:lnTo>
                  <a:lnTo>
                    <a:pt x="228473" y="133223"/>
                  </a:lnTo>
                  <a:lnTo>
                    <a:pt x="225171" y="128524"/>
                  </a:lnTo>
                  <a:lnTo>
                    <a:pt x="222631" y="122936"/>
                  </a:lnTo>
                  <a:lnTo>
                    <a:pt x="220980" y="116459"/>
                  </a:lnTo>
                  <a:lnTo>
                    <a:pt x="219329" y="109855"/>
                  </a:lnTo>
                  <a:lnTo>
                    <a:pt x="218440" y="102489"/>
                  </a:lnTo>
                  <a:lnTo>
                    <a:pt x="218440" y="71628"/>
                  </a:lnTo>
                  <a:lnTo>
                    <a:pt x="219329" y="64262"/>
                  </a:lnTo>
                  <a:lnTo>
                    <a:pt x="222631" y="51054"/>
                  </a:lnTo>
                  <a:lnTo>
                    <a:pt x="225171" y="45466"/>
                  </a:lnTo>
                  <a:lnTo>
                    <a:pt x="228473" y="40894"/>
                  </a:lnTo>
                  <a:lnTo>
                    <a:pt x="231648" y="36195"/>
                  </a:lnTo>
                  <a:lnTo>
                    <a:pt x="235839" y="32639"/>
                  </a:lnTo>
                  <a:lnTo>
                    <a:pt x="240919" y="30099"/>
                  </a:lnTo>
                  <a:lnTo>
                    <a:pt x="245872" y="27559"/>
                  </a:lnTo>
                  <a:lnTo>
                    <a:pt x="251841" y="26289"/>
                  </a:lnTo>
                  <a:lnTo>
                    <a:pt x="265557" y="26289"/>
                  </a:lnTo>
                  <a:lnTo>
                    <a:pt x="294767" y="51054"/>
                  </a:lnTo>
                  <a:lnTo>
                    <a:pt x="298958" y="71628"/>
                  </a:lnTo>
                  <a:lnTo>
                    <a:pt x="298958" y="37096"/>
                  </a:lnTo>
                  <a:lnTo>
                    <a:pt x="296291" y="33782"/>
                  </a:lnTo>
                  <a:lnTo>
                    <a:pt x="292100" y="28448"/>
                  </a:lnTo>
                  <a:lnTo>
                    <a:pt x="289331" y="26289"/>
                  </a:lnTo>
                  <a:lnTo>
                    <a:pt x="286893" y="24384"/>
                  </a:lnTo>
                  <a:lnTo>
                    <a:pt x="280670" y="21590"/>
                  </a:lnTo>
                  <a:lnTo>
                    <a:pt x="274447" y="18669"/>
                  </a:lnTo>
                  <a:lnTo>
                    <a:pt x="267081" y="17145"/>
                  </a:lnTo>
                  <a:lnTo>
                    <a:pt x="250317" y="17145"/>
                  </a:lnTo>
                  <a:lnTo>
                    <a:pt x="243078" y="18669"/>
                  </a:lnTo>
                  <a:lnTo>
                    <a:pt x="236728" y="21590"/>
                  </a:lnTo>
                  <a:lnTo>
                    <a:pt x="230505" y="24384"/>
                  </a:lnTo>
                  <a:lnTo>
                    <a:pt x="225298" y="28448"/>
                  </a:lnTo>
                  <a:lnTo>
                    <a:pt x="221107" y="33782"/>
                  </a:lnTo>
                  <a:lnTo>
                    <a:pt x="216916" y="38989"/>
                  </a:lnTo>
                  <a:lnTo>
                    <a:pt x="213741" y="45339"/>
                  </a:lnTo>
                  <a:lnTo>
                    <a:pt x="209677" y="60071"/>
                  </a:lnTo>
                  <a:lnTo>
                    <a:pt x="208661" y="68199"/>
                  </a:lnTo>
                  <a:lnTo>
                    <a:pt x="208661" y="105791"/>
                  </a:lnTo>
                  <a:lnTo>
                    <a:pt x="225298" y="145542"/>
                  </a:lnTo>
                  <a:lnTo>
                    <a:pt x="250317" y="156845"/>
                  </a:lnTo>
                  <a:lnTo>
                    <a:pt x="267081" y="156845"/>
                  </a:lnTo>
                  <a:lnTo>
                    <a:pt x="274447" y="155448"/>
                  </a:lnTo>
                  <a:lnTo>
                    <a:pt x="286893" y="149606"/>
                  </a:lnTo>
                  <a:lnTo>
                    <a:pt x="289331" y="147701"/>
                  </a:lnTo>
                  <a:lnTo>
                    <a:pt x="292100" y="145542"/>
                  </a:lnTo>
                  <a:lnTo>
                    <a:pt x="308737" y="105791"/>
                  </a:lnTo>
                  <a:lnTo>
                    <a:pt x="308737" y="68199"/>
                  </a:lnTo>
                  <a:close/>
                </a:path>
                <a:path w="1736089" h="492760">
                  <a:moveTo>
                    <a:pt x="366395" y="2159"/>
                  </a:moveTo>
                  <a:lnTo>
                    <a:pt x="356616" y="2159"/>
                  </a:lnTo>
                  <a:lnTo>
                    <a:pt x="356616" y="209169"/>
                  </a:lnTo>
                  <a:lnTo>
                    <a:pt x="366395" y="209169"/>
                  </a:lnTo>
                  <a:lnTo>
                    <a:pt x="366395" y="2159"/>
                  </a:lnTo>
                  <a:close/>
                </a:path>
                <a:path w="1736089" h="492760">
                  <a:moveTo>
                    <a:pt x="473837" y="278257"/>
                  </a:moveTo>
                  <a:lnTo>
                    <a:pt x="464185" y="278257"/>
                  </a:lnTo>
                  <a:lnTo>
                    <a:pt x="456171" y="288810"/>
                  </a:lnTo>
                  <a:lnTo>
                    <a:pt x="438912" y="324866"/>
                  </a:lnTo>
                  <a:lnTo>
                    <a:pt x="431406" y="366014"/>
                  </a:lnTo>
                  <a:lnTo>
                    <a:pt x="430911" y="380492"/>
                  </a:lnTo>
                  <a:lnTo>
                    <a:pt x="430911" y="389636"/>
                  </a:lnTo>
                  <a:lnTo>
                    <a:pt x="435406" y="431965"/>
                  </a:lnTo>
                  <a:lnTo>
                    <a:pt x="449300" y="470357"/>
                  </a:lnTo>
                  <a:lnTo>
                    <a:pt x="464185" y="492252"/>
                  </a:lnTo>
                  <a:lnTo>
                    <a:pt x="473837" y="492252"/>
                  </a:lnTo>
                  <a:lnTo>
                    <a:pt x="465709" y="480060"/>
                  </a:lnTo>
                  <a:lnTo>
                    <a:pt x="458889" y="467677"/>
                  </a:lnTo>
                  <a:lnTo>
                    <a:pt x="446049" y="429539"/>
                  </a:lnTo>
                  <a:lnTo>
                    <a:pt x="442087" y="390779"/>
                  </a:lnTo>
                  <a:lnTo>
                    <a:pt x="442087" y="379349"/>
                  </a:lnTo>
                  <a:lnTo>
                    <a:pt x="446201" y="339140"/>
                  </a:lnTo>
                  <a:lnTo>
                    <a:pt x="459257" y="301713"/>
                  </a:lnTo>
                  <a:lnTo>
                    <a:pt x="465950" y="289839"/>
                  </a:lnTo>
                  <a:lnTo>
                    <a:pt x="473837" y="278257"/>
                  </a:lnTo>
                  <a:close/>
                </a:path>
                <a:path w="1736089" h="492760">
                  <a:moveTo>
                    <a:pt x="565023" y="4826"/>
                  </a:moveTo>
                  <a:lnTo>
                    <a:pt x="555879" y="4826"/>
                  </a:lnTo>
                  <a:lnTo>
                    <a:pt x="555879" y="31877"/>
                  </a:lnTo>
                  <a:lnTo>
                    <a:pt x="555879" y="40259"/>
                  </a:lnTo>
                  <a:lnTo>
                    <a:pt x="555879" y="67691"/>
                  </a:lnTo>
                  <a:lnTo>
                    <a:pt x="442214" y="67691"/>
                  </a:lnTo>
                  <a:lnTo>
                    <a:pt x="442214" y="40259"/>
                  </a:lnTo>
                  <a:lnTo>
                    <a:pt x="555879" y="40259"/>
                  </a:lnTo>
                  <a:lnTo>
                    <a:pt x="555879" y="31877"/>
                  </a:lnTo>
                  <a:lnTo>
                    <a:pt x="442214" y="31877"/>
                  </a:lnTo>
                  <a:lnTo>
                    <a:pt x="442214" y="4572"/>
                  </a:lnTo>
                  <a:lnTo>
                    <a:pt x="433070" y="4572"/>
                  </a:lnTo>
                  <a:lnTo>
                    <a:pt x="433070" y="76200"/>
                  </a:lnTo>
                  <a:lnTo>
                    <a:pt x="565023" y="76200"/>
                  </a:lnTo>
                  <a:lnTo>
                    <a:pt x="565023" y="67691"/>
                  </a:lnTo>
                  <a:lnTo>
                    <a:pt x="565023" y="40259"/>
                  </a:lnTo>
                  <a:lnTo>
                    <a:pt x="565023" y="31877"/>
                  </a:lnTo>
                  <a:lnTo>
                    <a:pt x="565023" y="4826"/>
                  </a:lnTo>
                  <a:close/>
                </a:path>
                <a:path w="1736089" h="492760">
                  <a:moveTo>
                    <a:pt x="571119" y="201168"/>
                  </a:moveTo>
                  <a:lnTo>
                    <a:pt x="442722" y="201168"/>
                  </a:lnTo>
                  <a:lnTo>
                    <a:pt x="442722" y="174498"/>
                  </a:lnTo>
                  <a:lnTo>
                    <a:pt x="565023" y="174498"/>
                  </a:lnTo>
                  <a:lnTo>
                    <a:pt x="565023" y="131699"/>
                  </a:lnTo>
                  <a:lnTo>
                    <a:pt x="431927" y="131699"/>
                  </a:lnTo>
                  <a:lnTo>
                    <a:pt x="431927" y="140208"/>
                  </a:lnTo>
                  <a:lnTo>
                    <a:pt x="555371" y="140208"/>
                  </a:lnTo>
                  <a:lnTo>
                    <a:pt x="555371" y="166243"/>
                  </a:lnTo>
                  <a:lnTo>
                    <a:pt x="433070" y="166243"/>
                  </a:lnTo>
                  <a:lnTo>
                    <a:pt x="433070" y="209677"/>
                  </a:lnTo>
                  <a:lnTo>
                    <a:pt x="571119" y="209677"/>
                  </a:lnTo>
                  <a:lnTo>
                    <a:pt x="571119" y="201168"/>
                  </a:lnTo>
                  <a:close/>
                </a:path>
                <a:path w="1736089" h="492760">
                  <a:moveTo>
                    <a:pt x="581152" y="296799"/>
                  </a:moveTo>
                  <a:lnTo>
                    <a:pt x="571373" y="296799"/>
                  </a:lnTo>
                  <a:lnTo>
                    <a:pt x="571373" y="305943"/>
                  </a:lnTo>
                  <a:lnTo>
                    <a:pt x="571373" y="417703"/>
                  </a:lnTo>
                  <a:lnTo>
                    <a:pt x="511429" y="417703"/>
                  </a:lnTo>
                  <a:lnTo>
                    <a:pt x="511429" y="305943"/>
                  </a:lnTo>
                  <a:lnTo>
                    <a:pt x="571373" y="305943"/>
                  </a:lnTo>
                  <a:lnTo>
                    <a:pt x="571373" y="296799"/>
                  </a:lnTo>
                  <a:lnTo>
                    <a:pt x="501650" y="296799"/>
                  </a:lnTo>
                  <a:lnTo>
                    <a:pt x="501650" y="426847"/>
                  </a:lnTo>
                  <a:lnTo>
                    <a:pt x="581152" y="426847"/>
                  </a:lnTo>
                  <a:lnTo>
                    <a:pt x="581152" y="417703"/>
                  </a:lnTo>
                  <a:lnTo>
                    <a:pt x="581152" y="305943"/>
                  </a:lnTo>
                  <a:lnTo>
                    <a:pt x="581152" y="296799"/>
                  </a:lnTo>
                  <a:close/>
                </a:path>
                <a:path w="1736089" h="492760">
                  <a:moveTo>
                    <a:pt x="594233" y="99314"/>
                  </a:moveTo>
                  <a:lnTo>
                    <a:pt x="403606" y="99314"/>
                  </a:lnTo>
                  <a:lnTo>
                    <a:pt x="403606" y="107696"/>
                  </a:lnTo>
                  <a:lnTo>
                    <a:pt x="594233" y="107696"/>
                  </a:lnTo>
                  <a:lnTo>
                    <a:pt x="594233" y="99314"/>
                  </a:lnTo>
                  <a:close/>
                </a:path>
                <a:path w="1736089" h="492760">
                  <a:moveTo>
                    <a:pt x="666750" y="276479"/>
                  </a:moveTo>
                  <a:lnTo>
                    <a:pt x="656844" y="276479"/>
                  </a:lnTo>
                  <a:lnTo>
                    <a:pt x="656844" y="354584"/>
                  </a:lnTo>
                  <a:lnTo>
                    <a:pt x="620014" y="354584"/>
                  </a:lnTo>
                  <a:lnTo>
                    <a:pt x="620014" y="280797"/>
                  </a:lnTo>
                  <a:lnTo>
                    <a:pt x="610235" y="280797"/>
                  </a:lnTo>
                  <a:lnTo>
                    <a:pt x="610235" y="473202"/>
                  </a:lnTo>
                  <a:lnTo>
                    <a:pt x="620014" y="473202"/>
                  </a:lnTo>
                  <a:lnTo>
                    <a:pt x="620014" y="363728"/>
                  </a:lnTo>
                  <a:lnTo>
                    <a:pt x="656844" y="363728"/>
                  </a:lnTo>
                  <a:lnTo>
                    <a:pt x="656844" y="483489"/>
                  </a:lnTo>
                  <a:lnTo>
                    <a:pt x="666750" y="483489"/>
                  </a:lnTo>
                  <a:lnTo>
                    <a:pt x="666750" y="363728"/>
                  </a:lnTo>
                  <a:lnTo>
                    <a:pt x="666750" y="354584"/>
                  </a:lnTo>
                  <a:lnTo>
                    <a:pt x="666750" y="276479"/>
                  </a:lnTo>
                  <a:close/>
                </a:path>
                <a:path w="1736089" h="492760">
                  <a:moveTo>
                    <a:pt x="800862" y="27432"/>
                  </a:moveTo>
                  <a:lnTo>
                    <a:pt x="746887" y="27432"/>
                  </a:lnTo>
                  <a:lnTo>
                    <a:pt x="746887" y="0"/>
                  </a:lnTo>
                  <a:lnTo>
                    <a:pt x="736981" y="0"/>
                  </a:lnTo>
                  <a:lnTo>
                    <a:pt x="736981" y="27432"/>
                  </a:lnTo>
                  <a:lnTo>
                    <a:pt x="681228" y="27432"/>
                  </a:lnTo>
                  <a:lnTo>
                    <a:pt x="681228" y="36195"/>
                  </a:lnTo>
                  <a:lnTo>
                    <a:pt x="800862" y="36195"/>
                  </a:lnTo>
                  <a:lnTo>
                    <a:pt x="800862" y="27432"/>
                  </a:lnTo>
                  <a:close/>
                </a:path>
                <a:path w="1736089" h="492760">
                  <a:moveTo>
                    <a:pt x="815213" y="162560"/>
                  </a:moveTo>
                  <a:lnTo>
                    <a:pt x="814755" y="157988"/>
                  </a:lnTo>
                  <a:lnTo>
                    <a:pt x="814324" y="153670"/>
                  </a:lnTo>
                  <a:lnTo>
                    <a:pt x="806272" y="154559"/>
                  </a:lnTo>
                  <a:lnTo>
                    <a:pt x="766508" y="157416"/>
                  </a:lnTo>
                  <a:lnTo>
                    <a:pt x="748411" y="157988"/>
                  </a:lnTo>
                  <a:lnTo>
                    <a:pt x="748411" y="126746"/>
                  </a:lnTo>
                  <a:lnTo>
                    <a:pt x="753999" y="126238"/>
                  </a:lnTo>
                  <a:lnTo>
                    <a:pt x="759206" y="125095"/>
                  </a:lnTo>
                  <a:lnTo>
                    <a:pt x="764159" y="123317"/>
                  </a:lnTo>
                  <a:lnTo>
                    <a:pt x="769112" y="121666"/>
                  </a:lnTo>
                  <a:lnTo>
                    <a:pt x="773430" y="119380"/>
                  </a:lnTo>
                  <a:lnTo>
                    <a:pt x="774814" y="118237"/>
                  </a:lnTo>
                  <a:lnTo>
                    <a:pt x="776986" y="116459"/>
                  </a:lnTo>
                  <a:lnTo>
                    <a:pt x="780669" y="113665"/>
                  </a:lnTo>
                  <a:lnTo>
                    <a:pt x="783590" y="110363"/>
                  </a:lnTo>
                  <a:lnTo>
                    <a:pt x="785876" y="106426"/>
                  </a:lnTo>
                  <a:lnTo>
                    <a:pt x="788035" y="102616"/>
                  </a:lnTo>
                  <a:lnTo>
                    <a:pt x="789101" y="98552"/>
                  </a:lnTo>
                  <a:lnTo>
                    <a:pt x="789178" y="79629"/>
                  </a:lnTo>
                  <a:lnTo>
                    <a:pt x="787908" y="75057"/>
                  </a:lnTo>
                  <a:lnTo>
                    <a:pt x="785241" y="70866"/>
                  </a:lnTo>
                  <a:lnTo>
                    <a:pt x="782701" y="66802"/>
                  </a:lnTo>
                  <a:lnTo>
                    <a:pt x="779780" y="63995"/>
                  </a:lnTo>
                  <a:lnTo>
                    <a:pt x="779780" y="81153"/>
                  </a:lnTo>
                  <a:lnTo>
                    <a:pt x="779780" y="97282"/>
                  </a:lnTo>
                  <a:lnTo>
                    <a:pt x="747141" y="118237"/>
                  </a:lnTo>
                  <a:lnTo>
                    <a:pt x="736981" y="118237"/>
                  </a:lnTo>
                  <a:lnTo>
                    <a:pt x="704342" y="97282"/>
                  </a:lnTo>
                  <a:lnTo>
                    <a:pt x="704342" y="81153"/>
                  </a:lnTo>
                  <a:lnTo>
                    <a:pt x="737235" y="60452"/>
                  </a:lnTo>
                  <a:lnTo>
                    <a:pt x="746887" y="60452"/>
                  </a:lnTo>
                  <a:lnTo>
                    <a:pt x="779780" y="81153"/>
                  </a:lnTo>
                  <a:lnTo>
                    <a:pt x="779780" y="63995"/>
                  </a:lnTo>
                  <a:lnTo>
                    <a:pt x="748157" y="51689"/>
                  </a:lnTo>
                  <a:lnTo>
                    <a:pt x="735838" y="51689"/>
                  </a:lnTo>
                  <a:lnTo>
                    <a:pt x="698881" y="70993"/>
                  </a:lnTo>
                  <a:lnTo>
                    <a:pt x="696214" y="75057"/>
                  </a:lnTo>
                  <a:lnTo>
                    <a:pt x="694944" y="79629"/>
                  </a:lnTo>
                  <a:lnTo>
                    <a:pt x="694944" y="98552"/>
                  </a:lnTo>
                  <a:lnTo>
                    <a:pt x="727329" y="125603"/>
                  </a:lnTo>
                  <a:lnTo>
                    <a:pt x="738632" y="126873"/>
                  </a:lnTo>
                  <a:lnTo>
                    <a:pt x="738632" y="158242"/>
                  </a:lnTo>
                  <a:lnTo>
                    <a:pt x="677418" y="158750"/>
                  </a:lnTo>
                  <a:lnTo>
                    <a:pt x="677418" y="167640"/>
                  </a:lnTo>
                  <a:lnTo>
                    <a:pt x="734555" y="167271"/>
                  </a:lnTo>
                  <a:lnTo>
                    <a:pt x="781913" y="165455"/>
                  </a:lnTo>
                  <a:lnTo>
                    <a:pt x="795058" y="164465"/>
                  </a:lnTo>
                  <a:lnTo>
                    <a:pt x="815213" y="162560"/>
                  </a:lnTo>
                  <a:close/>
                </a:path>
                <a:path w="1736089" h="492760">
                  <a:moveTo>
                    <a:pt x="844677" y="2159"/>
                  </a:moveTo>
                  <a:lnTo>
                    <a:pt x="834898" y="2159"/>
                  </a:lnTo>
                  <a:lnTo>
                    <a:pt x="834898" y="209169"/>
                  </a:lnTo>
                  <a:lnTo>
                    <a:pt x="844677" y="209169"/>
                  </a:lnTo>
                  <a:lnTo>
                    <a:pt x="844677" y="2159"/>
                  </a:lnTo>
                  <a:close/>
                </a:path>
                <a:path w="1736089" h="492760">
                  <a:moveTo>
                    <a:pt x="871474" y="346329"/>
                  </a:moveTo>
                  <a:lnTo>
                    <a:pt x="867537" y="345313"/>
                  </a:lnTo>
                  <a:lnTo>
                    <a:pt x="863981" y="344297"/>
                  </a:lnTo>
                  <a:lnTo>
                    <a:pt x="860933" y="343535"/>
                  </a:lnTo>
                  <a:lnTo>
                    <a:pt x="857885" y="342646"/>
                  </a:lnTo>
                  <a:lnTo>
                    <a:pt x="854837" y="341884"/>
                  </a:lnTo>
                  <a:lnTo>
                    <a:pt x="851916" y="340995"/>
                  </a:lnTo>
                  <a:lnTo>
                    <a:pt x="848868" y="340106"/>
                  </a:lnTo>
                  <a:lnTo>
                    <a:pt x="845947" y="339344"/>
                  </a:lnTo>
                  <a:lnTo>
                    <a:pt x="843026" y="338455"/>
                  </a:lnTo>
                  <a:lnTo>
                    <a:pt x="839978" y="337693"/>
                  </a:lnTo>
                  <a:lnTo>
                    <a:pt x="836676" y="336677"/>
                  </a:lnTo>
                  <a:lnTo>
                    <a:pt x="832993" y="335407"/>
                  </a:lnTo>
                  <a:lnTo>
                    <a:pt x="826389" y="333375"/>
                  </a:lnTo>
                  <a:lnTo>
                    <a:pt x="820801" y="331470"/>
                  </a:lnTo>
                  <a:lnTo>
                    <a:pt x="811911" y="327660"/>
                  </a:lnTo>
                  <a:lnTo>
                    <a:pt x="808355" y="325628"/>
                  </a:lnTo>
                  <a:lnTo>
                    <a:pt x="805688" y="323342"/>
                  </a:lnTo>
                  <a:lnTo>
                    <a:pt x="803021" y="321183"/>
                  </a:lnTo>
                  <a:lnTo>
                    <a:pt x="801116" y="318643"/>
                  </a:lnTo>
                  <a:lnTo>
                    <a:pt x="798830" y="312801"/>
                  </a:lnTo>
                  <a:lnTo>
                    <a:pt x="798322" y="309372"/>
                  </a:lnTo>
                  <a:lnTo>
                    <a:pt x="798322" y="302514"/>
                  </a:lnTo>
                  <a:lnTo>
                    <a:pt x="863854" y="302514"/>
                  </a:lnTo>
                  <a:lnTo>
                    <a:pt x="863854" y="294259"/>
                  </a:lnTo>
                  <a:lnTo>
                    <a:pt x="798322" y="294259"/>
                  </a:lnTo>
                  <a:lnTo>
                    <a:pt x="798322" y="272796"/>
                  </a:lnTo>
                  <a:lnTo>
                    <a:pt x="788289" y="272796"/>
                  </a:lnTo>
                  <a:lnTo>
                    <a:pt x="788289" y="294259"/>
                  </a:lnTo>
                  <a:lnTo>
                    <a:pt x="722122" y="294259"/>
                  </a:lnTo>
                  <a:lnTo>
                    <a:pt x="722122" y="302514"/>
                  </a:lnTo>
                  <a:lnTo>
                    <a:pt x="788289" y="302514"/>
                  </a:lnTo>
                  <a:lnTo>
                    <a:pt x="788289" y="309372"/>
                  </a:lnTo>
                  <a:lnTo>
                    <a:pt x="787654" y="312801"/>
                  </a:lnTo>
                  <a:lnTo>
                    <a:pt x="785368" y="318643"/>
                  </a:lnTo>
                  <a:lnTo>
                    <a:pt x="783463" y="321183"/>
                  </a:lnTo>
                  <a:lnTo>
                    <a:pt x="780796" y="323342"/>
                  </a:lnTo>
                  <a:lnTo>
                    <a:pt x="778129" y="325628"/>
                  </a:lnTo>
                  <a:lnTo>
                    <a:pt x="774573" y="327660"/>
                  </a:lnTo>
                  <a:lnTo>
                    <a:pt x="770001" y="329565"/>
                  </a:lnTo>
                  <a:lnTo>
                    <a:pt x="765556" y="331470"/>
                  </a:lnTo>
                  <a:lnTo>
                    <a:pt x="760095" y="333375"/>
                  </a:lnTo>
                  <a:lnTo>
                    <a:pt x="753491" y="335407"/>
                  </a:lnTo>
                  <a:lnTo>
                    <a:pt x="749808" y="336677"/>
                  </a:lnTo>
                  <a:lnTo>
                    <a:pt x="746506" y="337693"/>
                  </a:lnTo>
                  <a:lnTo>
                    <a:pt x="743585" y="338455"/>
                  </a:lnTo>
                  <a:lnTo>
                    <a:pt x="740537" y="339344"/>
                  </a:lnTo>
                  <a:lnTo>
                    <a:pt x="737616" y="340106"/>
                  </a:lnTo>
                  <a:lnTo>
                    <a:pt x="734568" y="340995"/>
                  </a:lnTo>
                  <a:lnTo>
                    <a:pt x="731647" y="341884"/>
                  </a:lnTo>
                  <a:lnTo>
                    <a:pt x="728599" y="342646"/>
                  </a:lnTo>
                  <a:lnTo>
                    <a:pt x="725424" y="343535"/>
                  </a:lnTo>
                  <a:lnTo>
                    <a:pt x="722376" y="344297"/>
                  </a:lnTo>
                  <a:lnTo>
                    <a:pt x="718934" y="345313"/>
                  </a:lnTo>
                  <a:lnTo>
                    <a:pt x="715137" y="346329"/>
                  </a:lnTo>
                  <a:lnTo>
                    <a:pt x="718058" y="354203"/>
                  </a:lnTo>
                  <a:lnTo>
                    <a:pt x="725551" y="352044"/>
                  </a:lnTo>
                  <a:lnTo>
                    <a:pt x="732282" y="350012"/>
                  </a:lnTo>
                  <a:lnTo>
                    <a:pt x="738505" y="348361"/>
                  </a:lnTo>
                  <a:lnTo>
                    <a:pt x="744728" y="346583"/>
                  </a:lnTo>
                  <a:lnTo>
                    <a:pt x="750697" y="344805"/>
                  </a:lnTo>
                  <a:lnTo>
                    <a:pt x="756412" y="342900"/>
                  </a:lnTo>
                  <a:lnTo>
                    <a:pt x="760730" y="341630"/>
                  </a:lnTo>
                  <a:lnTo>
                    <a:pt x="793242" y="323342"/>
                  </a:lnTo>
                  <a:lnTo>
                    <a:pt x="794385" y="325374"/>
                  </a:lnTo>
                  <a:lnTo>
                    <a:pt x="796036" y="327406"/>
                  </a:lnTo>
                  <a:lnTo>
                    <a:pt x="798449" y="329184"/>
                  </a:lnTo>
                  <a:lnTo>
                    <a:pt x="800735" y="331089"/>
                  </a:lnTo>
                  <a:lnTo>
                    <a:pt x="830072" y="342900"/>
                  </a:lnTo>
                  <a:lnTo>
                    <a:pt x="835914" y="344805"/>
                  </a:lnTo>
                  <a:lnTo>
                    <a:pt x="847979" y="348361"/>
                  </a:lnTo>
                  <a:lnTo>
                    <a:pt x="854202" y="350012"/>
                  </a:lnTo>
                  <a:lnTo>
                    <a:pt x="868426" y="354203"/>
                  </a:lnTo>
                  <a:lnTo>
                    <a:pt x="871474" y="346329"/>
                  </a:lnTo>
                  <a:close/>
                </a:path>
                <a:path w="1736089" h="492760">
                  <a:moveTo>
                    <a:pt x="888365" y="367665"/>
                  </a:moveTo>
                  <a:lnTo>
                    <a:pt x="697738" y="367665"/>
                  </a:lnTo>
                  <a:lnTo>
                    <a:pt x="697738" y="376047"/>
                  </a:lnTo>
                  <a:lnTo>
                    <a:pt x="788289" y="376047"/>
                  </a:lnTo>
                  <a:lnTo>
                    <a:pt x="788289" y="405384"/>
                  </a:lnTo>
                  <a:lnTo>
                    <a:pt x="726059" y="405384"/>
                  </a:lnTo>
                  <a:lnTo>
                    <a:pt x="726059" y="413766"/>
                  </a:lnTo>
                  <a:lnTo>
                    <a:pt x="849503" y="413766"/>
                  </a:lnTo>
                  <a:lnTo>
                    <a:pt x="849503" y="440309"/>
                  </a:lnTo>
                  <a:lnTo>
                    <a:pt x="727202" y="440309"/>
                  </a:lnTo>
                  <a:lnTo>
                    <a:pt x="727202" y="483997"/>
                  </a:lnTo>
                  <a:lnTo>
                    <a:pt x="865251" y="483997"/>
                  </a:lnTo>
                  <a:lnTo>
                    <a:pt x="865251" y="475488"/>
                  </a:lnTo>
                  <a:lnTo>
                    <a:pt x="736854" y="475488"/>
                  </a:lnTo>
                  <a:lnTo>
                    <a:pt x="736854" y="448564"/>
                  </a:lnTo>
                  <a:lnTo>
                    <a:pt x="859155" y="448564"/>
                  </a:lnTo>
                  <a:lnTo>
                    <a:pt x="859155" y="405384"/>
                  </a:lnTo>
                  <a:lnTo>
                    <a:pt x="797814" y="405384"/>
                  </a:lnTo>
                  <a:lnTo>
                    <a:pt x="797814" y="376047"/>
                  </a:lnTo>
                  <a:lnTo>
                    <a:pt x="888365" y="376047"/>
                  </a:lnTo>
                  <a:lnTo>
                    <a:pt x="888365" y="367665"/>
                  </a:lnTo>
                  <a:close/>
                </a:path>
                <a:path w="1736089" h="492760">
                  <a:moveTo>
                    <a:pt x="998982" y="113030"/>
                  </a:moveTo>
                  <a:lnTo>
                    <a:pt x="965962" y="86868"/>
                  </a:lnTo>
                  <a:lnTo>
                    <a:pt x="961898" y="83312"/>
                  </a:lnTo>
                  <a:lnTo>
                    <a:pt x="958596" y="80137"/>
                  </a:lnTo>
                  <a:lnTo>
                    <a:pt x="956310" y="77470"/>
                  </a:lnTo>
                  <a:lnTo>
                    <a:pt x="954925" y="75946"/>
                  </a:lnTo>
                  <a:lnTo>
                    <a:pt x="953897" y="74803"/>
                  </a:lnTo>
                  <a:lnTo>
                    <a:pt x="952119" y="72136"/>
                  </a:lnTo>
                  <a:lnTo>
                    <a:pt x="950976" y="69596"/>
                  </a:lnTo>
                  <a:lnTo>
                    <a:pt x="949833" y="67183"/>
                  </a:lnTo>
                  <a:lnTo>
                    <a:pt x="949198" y="64389"/>
                  </a:lnTo>
                  <a:lnTo>
                    <a:pt x="948817" y="61468"/>
                  </a:lnTo>
                  <a:lnTo>
                    <a:pt x="948563" y="58420"/>
                  </a:lnTo>
                  <a:lnTo>
                    <a:pt x="948436" y="54737"/>
                  </a:lnTo>
                  <a:lnTo>
                    <a:pt x="948436" y="25019"/>
                  </a:lnTo>
                  <a:lnTo>
                    <a:pt x="996442" y="25019"/>
                  </a:lnTo>
                  <a:lnTo>
                    <a:pt x="996442" y="16002"/>
                  </a:lnTo>
                  <a:lnTo>
                    <a:pt x="889000" y="16002"/>
                  </a:lnTo>
                  <a:lnTo>
                    <a:pt x="889000" y="25019"/>
                  </a:lnTo>
                  <a:lnTo>
                    <a:pt x="938530" y="25019"/>
                  </a:lnTo>
                  <a:lnTo>
                    <a:pt x="938403" y="61595"/>
                  </a:lnTo>
                  <a:lnTo>
                    <a:pt x="938149" y="64643"/>
                  </a:lnTo>
                  <a:lnTo>
                    <a:pt x="937641" y="67437"/>
                  </a:lnTo>
                  <a:lnTo>
                    <a:pt x="936625" y="69977"/>
                  </a:lnTo>
                  <a:lnTo>
                    <a:pt x="935609" y="72644"/>
                  </a:lnTo>
                  <a:lnTo>
                    <a:pt x="933958" y="75311"/>
                  </a:lnTo>
                  <a:lnTo>
                    <a:pt x="931430" y="78232"/>
                  </a:lnTo>
                  <a:lnTo>
                    <a:pt x="929259" y="80899"/>
                  </a:lnTo>
                  <a:lnTo>
                    <a:pt x="900430" y="107111"/>
                  </a:lnTo>
                  <a:lnTo>
                    <a:pt x="884682" y="119126"/>
                  </a:lnTo>
                  <a:lnTo>
                    <a:pt x="890524" y="126238"/>
                  </a:lnTo>
                  <a:lnTo>
                    <a:pt x="897890" y="120904"/>
                  </a:lnTo>
                  <a:lnTo>
                    <a:pt x="904240" y="115951"/>
                  </a:lnTo>
                  <a:lnTo>
                    <a:pt x="909701" y="111252"/>
                  </a:lnTo>
                  <a:lnTo>
                    <a:pt x="915035" y="106553"/>
                  </a:lnTo>
                  <a:lnTo>
                    <a:pt x="919861" y="102362"/>
                  </a:lnTo>
                  <a:lnTo>
                    <a:pt x="924179" y="98298"/>
                  </a:lnTo>
                  <a:lnTo>
                    <a:pt x="930275" y="92837"/>
                  </a:lnTo>
                  <a:lnTo>
                    <a:pt x="934974" y="88392"/>
                  </a:lnTo>
                  <a:lnTo>
                    <a:pt x="941324" y="81534"/>
                  </a:lnTo>
                  <a:lnTo>
                    <a:pt x="943356" y="78486"/>
                  </a:lnTo>
                  <a:lnTo>
                    <a:pt x="944245" y="75946"/>
                  </a:lnTo>
                  <a:lnTo>
                    <a:pt x="944499" y="75946"/>
                  </a:lnTo>
                  <a:lnTo>
                    <a:pt x="971804" y="102997"/>
                  </a:lnTo>
                  <a:lnTo>
                    <a:pt x="993394" y="119888"/>
                  </a:lnTo>
                  <a:lnTo>
                    <a:pt x="998982" y="113030"/>
                  </a:lnTo>
                  <a:close/>
                </a:path>
                <a:path w="1736089" h="492760">
                  <a:moveTo>
                    <a:pt x="1019556" y="378206"/>
                  </a:moveTo>
                  <a:lnTo>
                    <a:pt x="1014603" y="374650"/>
                  </a:lnTo>
                  <a:lnTo>
                    <a:pt x="1009142" y="370459"/>
                  </a:lnTo>
                  <a:lnTo>
                    <a:pt x="1003046" y="365633"/>
                  </a:lnTo>
                  <a:lnTo>
                    <a:pt x="996950" y="360934"/>
                  </a:lnTo>
                  <a:lnTo>
                    <a:pt x="970788" y="331724"/>
                  </a:lnTo>
                  <a:lnTo>
                    <a:pt x="969264" y="285750"/>
                  </a:lnTo>
                  <a:lnTo>
                    <a:pt x="959104" y="285750"/>
                  </a:lnTo>
                  <a:lnTo>
                    <a:pt x="958977" y="325755"/>
                  </a:lnTo>
                  <a:lnTo>
                    <a:pt x="951928" y="343027"/>
                  </a:lnTo>
                  <a:lnTo>
                    <a:pt x="949833" y="345821"/>
                  </a:lnTo>
                  <a:lnTo>
                    <a:pt x="921105" y="372008"/>
                  </a:lnTo>
                  <a:lnTo>
                    <a:pt x="905256" y="384556"/>
                  </a:lnTo>
                  <a:lnTo>
                    <a:pt x="911352" y="391922"/>
                  </a:lnTo>
                  <a:lnTo>
                    <a:pt x="919099" y="385826"/>
                  </a:lnTo>
                  <a:lnTo>
                    <a:pt x="925576" y="380492"/>
                  </a:lnTo>
                  <a:lnTo>
                    <a:pt x="930783" y="376047"/>
                  </a:lnTo>
                  <a:lnTo>
                    <a:pt x="935990" y="371729"/>
                  </a:lnTo>
                  <a:lnTo>
                    <a:pt x="940689" y="367538"/>
                  </a:lnTo>
                  <a:lnTo>
                    <a:pt x="945007" y="363474"/>
                  </a:lnTo>
                  <a:lnTo>
                    <a:pt x="950976" y="358140"/>
                  </a:lnTo>
                  <a:lnTo>
                    <a:pt x="964819" y="340868"/>
                  </a:lnTo>
                  <a:lnTo>
                    <a:pt x="965073" y="340868"/>
                  </a:lnTo>
                  <a:lnTo>
                    <a:pt x="997839" y="373126"/>
                  </a:lnTo>
                  <a:lnTo>
                    <a:pt x="1013841" y="385191"/>
                  </a:lnTo>
                  <a:lnTo>
                    <a:pt x="1019556" y="378206"/>
                  </a:lnTo>
                  <a:close/>
                </a:path>
                <a:path w="1736089" h="492760">
                  <a:moveTo>
                    <a:pt x="1049020" y="2159"/>
                  </a:moveTo>
                  <a:lnTo>
                    <a:pt x="1039114" y="2159"/>
                  </a:lnTo>
                  <a:lnTo>
                    <a:pt x="1039114" y="59309"/>
                  </a:lnTo>
                  <a:lnTo>
                    <a:pt x="990981" y="59309"/>
                  </a:lnTo>
                  <a:lnTo>
                    <a:pt x="990981" y="68453"/>
                  </a:lnTo>
                  <a:lnTo>
                    <a:pt x="1039114" y="68453"/>
                  </a:lnTo>
                  <a:lnTo>
                    <a:pt x="1039114" y="150495"/>
                  </a:lnTo>
                  <a:lnTo>
                    <a:pt x="1049020" y="150495"/>
                  </a:lnTo>
                  <a:lnTo>
                    <a:pt x="1049020" y="2159"/>
                  </a:lnTo>
                  <a:close/>
                </a:path>
                <a:path w="1736089" h="492760">
                  <a:moveTo>
                    <a:pt x="1055116" y="197612"/>
                  </a:moveTo>
                  <a:lnTo>
                    <a:pt x="934466" y="197612"/>
                  </a:lnTo>
                  <a:lnTo>
                    <a:pt x="934466" y="138303"/>
                  </a:lnTo>
                  <a:lnTo>
                    <a:pt x="924687" y="138303"/>
                  </a:lnTo>
                  <a:lnTo>
                    <a:pt x="924687" y="206756"/>
                  </a:lnTo>
                  <a:lnTo>
                    <a:pt x="1055116" y="206756"/>
                  </a:lnTo>
                  <a:lnTo>
                    <a:pt x="1055116" y="197612"/>
                  </a:lnTo>
                  <a:close/>
                </a:path>
                <a:path w="1736089" h="492760">
                  <a:moveTo>
                    <a:pt x="1067054" y="437261"/>
                  </a:moveTo>
                  <a:lnTo>
                    <a:pt x="1065657" y="432308"/>
                  </a:lnTo>
                  <a:lnTo>
                    <a:pt x="1062863" y="427736"/>
                  </a:lnTo>
                  <a:lnTo>
                    <a:pt x="1059942" y="423164"/>
                  </a:lnTo>
                  <a:lnTo>
                    <a:pt x="1057275" y="420497"/>
                  </a:lnTo>
                  <a:lnTo>
                    <a:pt x="1057275" y="438531"/>
                  </a:lnTo>
                  <a:lnTo>
                    <a:pt x="1057275" y="454406"/>
                  </a:lnTo>
                  <a:lnTo>
                    <a:pt x="1021080" y="478790"/>
                  </a:lnTo>
                  <a:lnTo>
                    <a:pt x="1013968" y="479679"/>
                  </a:lnTo>
                  <a:lnTo>
                    <a:pt x="998093" y="479679"/>
                  </a:lnTo>
                  <a:lnTo>
                    <a:pt x="960755" y="465074"/>
                  </a:lnTo>
                  <a:lnTo>
                    <a:pt x="954786" y="454406"/>
                  </a:lnTo>
                  <a:lnTo>
                    <a:pt x="954786" y="438531"/>
                  </a:lnTo>
                  <a:lnTo>
                    <a:pt x="984631" y="415798"/>
                  </a:lnTo>
                  <a:lnTo>
                    <a:pt x="990981" y="414147"/>
                  </a:lnTo>
                  <a:lnTo>
                    <a:pt x="998093" y="413385"/>
                  </a:lnTo>
                  <a:lnTo>
                    <a:pt x="1013968" y="413385"/>
                  </a:lnTo>
                  <a:lnTo>
                    <a:pt x="1021080" y="414147"/>
                  </a:lnTo>
                  <a:lnTo>
                    <a:pt x="1027430" y="415798"/>
                  </a:lnTo>
                  <a:lnTo>
                    <a:pt x="1033653" y="417322"/>
                  </a:lnTo>
                  <a:lnTo>
                    <a:pt x="1057275" y="438531"/>
                  </a:lnTo>
                  <a:lnTo>
                    <a:pt x="1057275" y="420497"/>
                  </a:lnTo>
                  <a:lnTo>
                    <a:pt x="1056005" y="419227"/>
                  </a:lnTo>
                  <a:lnTo>
                    <a:pt x="1050671" y="415798"/>
                  </a:lnTo>
                  <a:lnTo>
                    <a:pt x="1047000" y="413385"/>
                  </a:lnTo>
                  <a:lnTo>
                    <a:pt x="1005967" y="404495"/>
                  </a:lnTo>
                  <a:lnTo>
                    <a:pt x="999083" y="404685"/>
                  </a:lnTo>
                  <a:lnTo>
                    <a:pt x="961263" y="415798"/>
                  </a:lnTo>
                  <a:lnTo>
                    <a:pt x="945007" y="437261"/>
                  </a:lnTo>
                  <a:lnTo>
                    <a:pt x="945007" y="455803"/>
                  </a:lnTo>
                  <a:lnTo>
                    <a:pt x="972947" y="483362"/>
                  </a:lnTo>
                  <a:lnTo>
                    <a:pt x="1005967" y="488569"/>
                  </a:lnTo>
                  <a:lnTo>
                    <a:pt x="1012913" y="488378"/>
                  </a:lnTo>
                  <a:lnTo>
                    <a:pt x="1047000" y="479679"/>
                  </a:lnTo>
                  <a:lnTo>
                    <a:pt x="1050671" y="477266"/>
                  </a:lnTo>
                  <a:lnTo>
                    <a:pt x="1067054" y="455803"/>
                  </a:lnTo>
                  <a:lnTo>
                    <a:pt x="1067054" y="437261"/>
                  </a:lnTo>
                  <a:close/>
                </a:path>
                <a:path w="1736089" h="492760">
                  <a:moveTo>
                    <a:pt x="1099693" y="329692"/>
                  </a:moveTo>
                  <a:lnTo>
                    <a:pt x="1065657" y="329692"/>
                  </a:lnTo>
                  <a:lnTo>
                    <a:pt x="1065657" y="276479"/>
                  </a:lnTo>
                  <a:lnTo>
                    <a:pt x="1055878" y="276479"/>
                  </a:lnTo>
                  <a:lnTo>
                    <a:pt x="1055878" y="398018"/>
                  </a:lnTo>
                  <a:lnTo>
                    <a:pt x="1065657" y="398018"/>
                  </a:lnTo>
                  <a:lnTo>
                    <a:pt x="1065657" y="338836"/>
                  </a:lnTo>
                  <a:lnTo>
                    <a:pt x="1099693" y="338836"/>
                  </a:lnTo>
                  <a:lnTo>
                    <a:pt x="1099693" y="329692"/>
                  </a:lnTo>
                  <a:close/>
                </a:path>
                <a:path w="1736089" h="492760">
                  <a:moveTo>
                    <a:pt x="1243711" y="31623"/>
                  </a:moveTo>
                  <a:lnTo>
                    <a:pt x="1241806" y="26543"/>
                  </a:lnTo>
                  <a:lnTo>
                    <a:pt x="1238250" y="22352"/>
                  </a:lnTo>
                  <a:lnTo>
                    <a:pt x="1234567" y="18161"/>
                  </a:lnTo>
                  <a:lnTo>
                    <a:pt x="1233805" y="17627"/>
                  </a:lnTo>
                  <a:lnTo>
                    <a:pt x="1233805" y="33655"/>
                  </a:lnTo>
                  <a:lnTo>
                    <a:pt x="1233690" y="46228"/>
                  </a:lnTo>
                  <a:lnTo>
                    <a:pt x="1232281" y="49657"/>
                  </a:lnTo>
                  <a:lnTo>
                    <a:pt x="1228737" y="53213"/>
                  </a:lnTo>
                  <a:lnTo>
                    <a:pt x="1226058" y="56007"/>
                  </a:lnTo>
                  <a:lnTo>
                    <a:pt x="1221994" y="58674"/>
                  </a:lnTo>
                  <a:lnTo>
                    <a:pt x="1216914" y="60706"/>
                  </a:lnTo>
                  <a:lnTo>
                    <a:pt x="1211961" y="62738"/>
                  </a:lnTo>
                  <a:lnTo>
                    <a:pt x="1206119" y="64262"/>
                  </a:lnTo>
                  <a:lnTo>
                    <a:pt x="1193165" y="66294"/>
                  </a:lnTo>
                  <a:lnTo>
                    <a:pt x="1186688" y="66802"/>
                  </a:lnTo>
                  <a:lnTo>
                    <a:pt x="1173480" y="66802"/>
                  </a:lnTo>
                  <a:lnTo>
                    <a:pt x="1166876" y="66294"/>
                  </a:lnTo>
                  <a:lnTo>
                    <a:pt x="1154049" y="64516"/>
                  </a:lnTo>
                  <a:lnTo>
                    <a:pt x="1148334" y="62992"/>
                  </a:lnTo>
                  <a:lnTo>
                    <a:pt x="1143381" y="60960"/>
                  </a:lnTo>
                  <a:lnTo>
                    <a:pt x="1138301" y="58928"/>
                  </a:lnTo>
                  <a:lnTo>
                    <a:pt x="1134237" y="56261"/>
                  </a:lnTo>
                  <a:lnTo>
                    <a:pt x="1130935" y="53086"/>
                  </a:lnTo>
                  <a:lnTo>
                    <a:pt x="1128014" y="50038"/>
                  </a:lnTo>
                  <a:lnTo>
                    <a:pt x="1126363" y="46228"/>
                  </a:lnTo>
                  <a:lnTo>
                    <a:pt x="1126363" y="33655"/>
                  </a:lnTo>
                  <a:lnTo>
                    <a:pt x="1143381" y="18669"/>
                  </a:lnTo>
                  <a:lnTo>
                    <a:pt x="1148334" y="16637"/>
                  </a:lnTo>
                  <a:lnTo>
                    <a:pt x="1154049" y="15113"/>
                  </a:lnTo>
                  <a:lnTo>
                    <a:pt x="1166876" y="13335"/>
                  </a:lnTo>
                  <a:lnTo>
                    <a:pt x="1173480" y="12827"/>
                  </a:lnTo>
                  <a:lnTo>
                    <a:pt x="1186688" y="12827"/>
                  </a:lnTo>
                  <a:lnTo>
                    <a:pt x="1193165" y="13335"/>
                  </a:lnTo>
                  <a:lnTo>
                    <a:pt x="1206119" y="15113"/>
                  </a:lnTo>
                  <a:lnTo>
                    <a:pt x="1211961" y="16637"/>
                  </a:lnTo>
                  <a:lnTo>
                    <a:pt x="1216914" y="18669"/>
                  </a:lnTo>
                  <a:lnTo>
                    <a:pt x="1221994" y="20701"/>
                  </a:lnTo>
                  <a:lnTo>
                    <a:pt x="1226058" y="23368"/>
                  </a:lnTo>
                  <a:lnTo>
                    <a:pt x="1229106" y="26543"/>
                  </a:lnTo>
                  <a:lnTo>
                    <a:pt x="1232281" y="29718"/>
                  </a:lnTo>
                  <a:lnTo>
                    <a:pt x="1233805" y="33655"/>
                  </a:lnTo>
                  <a:lnTo>
                    <a:pt x="1233805" y="17627"/>
                  </a:lnTo>
                  <a:lnTo>
                    <a:pt x="1229741" y="14732"/>
                  </a:lnTo>
                  <a:lnTo>
                    <a:pt x="1225664" y="12827"/>
                  </a:lnTo>
                  <a:lnTo>
                    <a:pt x="1217803" y="9144"/>
                  </a:lnTo>
                  <a:lnTo>
                    <a:pt x="1211072" y="7112"/>
                  </a:lnTo>
                  <a:lnTo>
                    <a:pt x="1195832" y="4572"/>
                  </a:lnTo>
                  <a:lnTo>
                    <a:pt x="1188085" y="3937"/>
                  </a:lnTo>
                  <a:lnTo>
                    <a:pt x="1172210" y="3937"/>
                  </a:lnTo>
                  <a:lnTo>
                    <a:pt x="1164463" y="4572"/>
                  </a:lnTo>
                  <a:lnTo>
                    <a:pt x="1149223" y="7112"/>
                  </a:lnTo>
                  <a:lnTo>
                    <a:pt x="1142365" y="9144"/>
                  </a:lnTo>
                  <a:lnTo>
                    <a:pt x="1136523" y="11938"/>
                  </a:lnTo>
                  <a:lnTo>
                    <a:pt x="1130554" y="14732"/>
                  </a:lnTo>
                  <a:lnTo>
                    <a:pt x="1125728" y="18161"/>
                  </a:lnTo>
                  <a:lnTo>
                    <a:pt x="1118362" y="26543"/>
                  </a:lnTo>
                  <a:lnTo>
                    <a:pt x="1116584" y="31623"/>
                  </a:lnTo>
                  <a:lnTo>
                    <a:pt x="1116584" y="48006"/>
                  </a:lnTo>
                  <a:lnTo>
                    <a:pt x="1118362" y="53086"/>
                  </a:lnTo>
                  <a:lnTo>
                    <a:pt x="1125728" y="61468"/>
                  </a:lnTo>
                  <a:lnTo>
                    <a:pt x="1130554" y="65024"/>
                  </a:lnTo>
                  <a:lnTo>
                    <a:pt x="1136523" y="67691"/>
                  </a:lnTo>
                  <a:lnTo>
                    <a:pt x="1142365" y="70485"/>
                  </a:lnTo>
                  <a:lnTo>
                    <a:pt x="1149223" y="72517"/>
                  </a:lnTo>
                  <a:lnTo>
                    <a:pt x="1164463" y="75057"/>
                  </a:lnTo>
                  <a:lnTo>
                    <a:pt x="1172210" y="75692"/>
                  </a:lnTo>
                  <a:lnTo>
                    <a:pt x="1188085" y="75692"/>
                  </a:lnTo>
                  <a:lnTo>
                    <a:pt x="1195832" y="75057"/>
                  </a:lnTo>
                  <a:lnTo>
                    <a:pt x="1211072" y="72263"/>
                  </a:lnTo>
                  <a:lnTo>
                    <a:pt x="1217803" y="70231"/>
                  </a:lnTo>
                  <a:lnTo>
                    <a:pt x="1223772" y="67310"/>
                  </a:lnTo>
                  <a:lnTo>
                    <a:pt x="1224851" y="66802"/>
                  </a:lnTo>
                  <a:lnTo>
                    <a:pt x="1243609" y="48006"/>
                  </a:lnTo>
                  <a:lnTo>
                    <a:pt x="1243711" y="31623"/>
                  </a:lnTo>
                  <a:close/>
                </a:path>
                <a:path w="1736089" h="492760">
                  <a:moveTo>
                    <a:pt x="1271143" y="438912"/>
                  </a:moveTo>
                  <a:lnTo>
                    <a:pt x="1269492" y="434086"/>
                  </a:lnTo>
                  <a:lnTo>
                    <a:pt x="1266317" y="429768"/>
                  </a:lnTo>
                  <a:lnTo>
                    <a:pt x="1263142" y="425577"/>
                  </a:lnTo>
                  <a:lnTo>
                    <a:pt x="1261491" y="424218"/>
                  </a:lnTo>
                  <a:lnTo>
                    <a:pt x="1261491" y="440817"/>
                  </a:lnTo>
                  <a:lnTo>
                    <a:pt x="1261491" y="457708"/>
                  </a:lnTo>
                  <a:lnTo>
                    <a:pt x="1260094" y="461391"/>
                  </a:lnTo>
                  <a:lnTo>
                    <a:pt x="1254252" y="467995"/>
                  </a:lnTo>
                  <a:lnTo>
                    <a:pt x="1250442" y="470789"/>
                  </a:lnTo>
                  <a:lnTo>
                    <a:pt x="1245489" y="473075"/>
                  </a:lnTo>
                  <a:lnTo>
                    <a:pt x="1240663" y="475361"/>
                  </a:lnTo>
                  <a:lnTo>
                    <a:pt x="1234821" y="477012"/>
                  </a:lnTo>
                  <a:lnTo>
                    <a:pt x="1221613" y="479298"/>
                  </a:lnTo>
                  <a:lnTo>
                    <a:pt x="1214628" y="479933"/>
                  </a:lnTo>
                  <a:lnTo>
                    <a:pt x="1200023" y="479933"/>
                  </a:lnTo>
                  <a:lnTo>
                    <a:pt x="1160399" y="467995"/>
                  </a:lnTo>
                  <a:lnTo>
                    <a:pt x="1153160" y="457708"/>
                  </a:lnTo>
                  <a:lnTo>
                    <a:pt x="1153160" y="440817"/>
                  </a:lnTo>
                  <a:lnTo>
                    <a:pt x="1193038" y="419227"/>
                  </a:lnTo>
                  <a:lnTo>
                    <a:pt x="1200023" y="418592"/>
                  </a:lnTo>
                  <a:lnTo>
                    <a:pt x="1214628" y="418592"/>
                  </a:lnTo>
                  <a:lnTo>
                    <a:pt x="1221613" y="419227"/>
                  </a:lnTo>
                  <a:lnTo>
                    <a:pt x="1234821" y="421513"/>
                  </a:lnTo>
                  <a:lnTo>
                    <a:pt x="1240663" y="423164"/>
                  </a:lnTo>
                  <a:lnTo>
                    <a:pt x="1245489" y="425450"/>
                  </a:lnTo>
                  <a:lnTo>
                    <a:pt x="1250442" y="427736"/>
                  </a:lnTo>
                  <a:lnTo>
                    <a:pt x="1254252" y="430530"/>
                  </a:lnTo>
                  <a:lnTo>
                    <a:pt x="1260094" y="437134"/>
                  </a:lnTo>
                  <a:lnTo>
                    <a:pt x="1261491" y="440817"/>
                  </a:lnTo>
                  <a:lnTo>
                    <a:pt x="1261491" y="424218"/>
                  </a:lnTo>
                  <a:lnTo>
                    <a:pt x="1258697" y="421894"/>
                  </a:lnTo>
                  <a:lnTo>
                    <a:pt x="1252258" y="418592"/>
                  </a:lnTo>
                  <a:lnTo>
                    <a:pt x="1247267" y="415925"/>
                  </a:lnTo>
                  <a:lnTo>
                    <a:pt x="1240536" y="413766"/>
                  </a:lnTo>
                  <a:lnTo>
                    <a:pt x="1224915" y="410718"/>
                  </a:lnTo>
                  <a:lnTo>
                    <a:pt x="1216533" y="409956"/>
                  </a:lnTo>
                  <a:lnTo>
                    <a:pt x="1207389" y="409956"/>
                  </a:lnTo>
                  <a:lnTo>
                    <a:pt x="1167384" y="415925"/>
                  </a:lnTo>
                  <a:lnTo>
                    <a:pt x="1161669" y="418973"/>
                  </a:lnTo>
                  <a:lnTo>
                    <a:pt x="1155954" y="421894"/>
                  </a:lnTo>
                  <a:lnTo>
                    <a:pt x="1151509" y="425577"/>
                  </a:lnTo>
                  <a:lnTo>
                    <a:pt x="1148334" y="429768"/>
                  </a:lnTo>
                  <a:lnTo>
                    <a:pt x="1145159" y="434086"/>
                  </a:lnTo>
                  <a:lnTo>
                    <a:pt x="1143508" y="438912"/>
                  </a:lnTo>
                  <a:lnTo>
                    <a:pt x="1143508" y="459486"/>
                  </a:lnTo>
                  <a:lnTo>
                    <a:pt x="1145159" y="464439"/>
                  </a:lnTo>
                  <a:lnTo>
                    <a:pt x="1148334" y="468630"/>
                  </a:lnTo>
                  <a:lnTo>
                    <a:pt x="1151509" y="472948"/>
                  </a:lnTo>
                  <a:lnTo>
                    <a:pt x="1187932" y="487286"/>
                  </a:lnTo>
                  <a:lnTo>
                    <a:pt x="1207389" y="488569"/>
                  </a:lnTo>
                  <a:lnTo>
                    <a:pt x="1216533" y="488569"/>
                  </a:lnTo>
                  <a:lnTo>
                    <a:pt x="1224915" y="487807"/>
                  </a:lnTo>
                  <a:lnTo>
                    <a:pt x="1240536" y="484759"/>
                  </a:lnTo>
                  <a:lnTo>
                    <a:pt x="1247267" y="482473"/>
                  </a:lnTo>
                  <a:lnTo>
                    <a:pt x="1252232" y="479933"/>
                  </a:lnTo>
                  <a:lnTo>
                    <a:pt x="1252982" y="479552"/>
                  </a:lnTo>
                  <a:lnTo>
                    <a:pt x="1258697" y="476504"/>
                  </a:lnTo>
                  <a:lnTo>
                    <a:pt x="1263142" y="472948"/>
                  </a:lnTo>
                  <a:lnTo>
                    <a:pt x="1266317" y="468630"/>
                  </a:lnTo>
                  <a:lnTo>
                    <a:pt x="1269492" y="464439"/>
                  </a:lnTo>
                  <a:lnTo>
                    <a:pt x="1271143" y="459486"/>
                  </a:lnTo>
                  <a:lnTo>
                    <a:pt x="1271143" y="438912"/>
                  </a:lnTo>
                  <a:close/>
                </a:path>
                <a:path w="1736089" h="492760">
                  <a:moveTo>
                    <a:pt x="1275461" y="92202"/>
                  </a:moveTo>
                  <a:lnTo>
                    <a:pt x="1207770" y="92202"/>
                  </a:lnTo>
                  <a:lnTo>
                    <a:pt x="1207770" y="100838"/>
                  </a:lnTo>
                  <a:lnTo>
                    <a:pt x="1207770" y="129667"/>
                  </a:lnTo>
                  <a:lnTo>
                    <a:pt x="1152525" y="129667"/>
                  </a:lnTo>
                  <a:lnTo>
                    <a:pt x="1152525" y="100838"/>
                  </a:lnTo>
                  <a:lnTo>
                    <a:pt x="1207770" y="100838"/>
                  </a:lnTo>
                  <a:lnTo>
                    <a:pt x="1207770" y="92202"/>
                  </a:lnTo>
                  <a:lnTo>
                    <a:pt x="1084834" y="92202"/>
                  </a:lnTo>
                  <a:lnTo>
                    <a:pt x="1084834" y="100838"/>
                  </a:lnTo>
                  <a:lnTo>
                    <a:pt x="1143381" y="100838"/>
                  </a:lnTo>
                  <a:lnTo>
                    <a:pt x="1143381" y="129667"/>
                  </a:lnTo>
                  <a:lnTo>
                    <a:pt x="1113155" y="129667"/>
                  </a:lnTo>
                  <a:lnTo>
                    <a:pt x="1113155" y="138176"/>
                  </a:lnTo>
                  <a:lnTo>
                    <a:pt x="1236599" y="138176"/>
                  </a:lnTo>
                  <a:lnTo>
                    <a:pt x="1236599" y="165354"/>
                  </a:lnTo>
                  <a:lnTo>
                    <a:pt x="1114298" y="165354"/>
                  </a:lnTo>
                  <a:lnTo>
                    <a:pt x="1114298" y="209677"/>
                  </a:lnTo>
                  <a:lnTo>
                    <a:pt x="1252347" y="209677"/>
                  </a:lnTo>
                  <a:lnTo>
                    <a:pt x="1252347" y="201168"/>
                  </a:lnTo>
                  <a:lnTo>
                    <a:pt x="1123950" y="201168"/>
                  </a:lnTo>
                  <a:lnTo>
                    <a:pt x="1123950" y="173609"/>
                  </a:lnTo>
                  <a:lnTo>
                    <a:pt x="1246251" y="173609"/>
                  </a:lnTo>
                  <a:lnTo>
                    <a:pt x="1246251" y="129667"/>
                  </a:lnTo>
                  <a:lnTo>
                    <a:pt x="1216914" y="129667"/>
                  </a:lnTo>
                  <a:lnTo>
                    <a:pt x="1216914" y="100838"/>
                  </a:lnTo>
                  <a:lnTo>
                    <a:pt x="1275461" y="100838"/>
                  </a:lnTo>
                  <a:lnTo>
                    <a:pt x="1275461" y="92202"/>
                  </a:lnTo>
                  <a:close/>
                </a:path>
                <a:path w="1736089" h="492760">
                  <a:moveTo>
                    <a:pt x="1288034" y="348869"/>
                  </a:moveTo>
                  <a:lnTo>
                    <a:pt x="1277620" y="344932"/>
                  </a:lnTo>
                  <a:lnTo>
                    <a:pt x="1274318" y="343535"/>
                  </a:lnTo>
                  <a:lnTo>
                    <a:pt x="1267968" y="340995"/>
                  </a:lnTo>
                  <a:lnTo>
                    <a:pt x="1264666" y="339725"/>
                  </a:lnTo>
                  <a:lnTo>
                    <a:pt x="1261491" y="338328"/>
                  </a:lnTo>
                  <a:lnTo>
                    <a:pt x="1258316" y="337058"/>
                  </a:lnTo>
                  <a:lnTo>
                    <a:pt x="1221613" y="317627"/>
                  </a:lnTo>
                  <a:lnTo>
                    <a:pt x="1215009" y="308356"/>
                  </a:lnTo>
                  <a:lnTo>
                    <a:pt x="1213485" y="304927"/>
                  </a:lnTo>
                  <a:lnTo>
                    <a:pt x="1212850" y="300736"/>
                  </a:lnTo>
                  <a:lnTo>
                    <a:pt x="1212850" y="278892"/>
                  </a:lnTo>
                  <a:lnTo>
                    <a:pt x="1202817" y="278892"/>
                  </a:lnTo>
                  <a:lnTo>
                    <a:pt x="1202817" y="300736"/>
                  </a:lnTo>
                  <a:lnTo>
                    <a:pt x="1202055" y="304927"/>
                  </a:lnTo>
                  <a:lnTo>
                    <a:pt x="1200531" y="308356"/>
                  </a:lnTo>
                  <a:lnTo>
                    <a:pt x="1199134" y="311785"/>
                  </a:lnTo>
                  <a:lnTo>
                    <a:pt x="1167511" y="332486"/>
                  </a:lnTo>
                  <a:lnTo>
                    <a:pt x="1163955" y="334137"/>
                  </a:lnTo>
                  <a:lnTo>
                    <a:pt x="1160526" y="335661"/>
                  </a:lnTo>
                  <a:lnTo>
                    <a:pt x="1157224" y="337058"/>
                  </a:lnTo>
                  <a:lnTo>
                    <a:pt x="1154049" y="338328"/>
                  </a:lnTo>
                  <a:lnTo>
                    <a:pt x="1150874" y="339725"/>
                  </a:lnTo>
                  <a:lnTo>
                    <a:pt x="1144524" y="342265"/>
                  </a:lnTo>
                  <a:lnTo>
                    <a:pt x="1141222" y="343535"/>
                  </a:lnTo>
                  <a:lnTo>
                    <a:pt x="1137920" y="344932"/>
                  </a:lnTo>
                  <a:lnTo>
                    <a:pt x="1127506" y="348869"/>
                  </a:lnTo>
                  <a:lnTo>
                    <a:pt x="1131443" y="356616"/>
                  </a:lnTo>
                  <a:lnTo>
                    <a:pt x="1138936" y="353568"/>
                  </a:lnTo>
                  <a:lnTo>
                    <a:pt x="1151763" y="348488"/>
                  </a:lnTo>
                  <a:lnTo>
                    <a:pt x="1189418" y="331076"/>
                  </a:lnTo>
                  <a:lnTo>
                    <a:pt x="1207770" y="314833"/>
                  </a:lnTo>
                  <a:lnTo>
                    <a:pt x="1209929" y="319659"/>
                  </a:lnTo>
                  <a:lnTo>
                    <a:pt x="1244600" y="340233"/>
                  </a:lnTo>
                  <a:lnTo>
                    <a:pt x="1276731" y="353568"/>
                  </a:lnTo>
                  <a:lnTo>
                    <a:pt x="1284097" y="356616"/>
                  </a:lnTo>
                  <a:lnTo>
                    <a:pt x="1288034" y="348869"/>
                  </a:lnTo>
                  <a:close/>
                </a:path>
                <a:path w="1736089" h="492760">
                  <a:moveTo>
                    <a:pt x="1302893" y="377698"/>
                  </a:moveTo>
                  <a:lnTo>
                    <a:pt x="1112266" y="377698"/>
                  </a:lnTo>
                  <a:lnTo>
                    <a:pt x="1112266" y="386334"/>
                  </a:lnTo>
                  <a:lnTo>
                    <a:pt x="1302893" y="386334"/>
                  </a:lnTo>
                  <a:lnTo>
                    <a:pt x="1302893" y="377698"/>
                  </a:lnTo>
                  <a:close/>
                </a:path>
                <a:path w="1736089" h="492760">
                  <a:moveTo>
                    <a:pt x="1362202" y="380492"/>
                  </a:moveTo>
                  <a:lnTo>
                    <a:pt x="1357642" y="338201"/>
                  </a:lnTo>
                  <a:lnTo>
                    <a:pt x="1343787" y="300088"/>
                  </a:lnTo>
                  <a:lnTo>
                    <a:pt x="1328928" y="278257"/>
                  </a:lnTo>
                  <a:lnTo>
                    <a:pt x="1319276" y="278257"/>
                  </a:lnTo>
                  <a:lnTo>
                    <a:pt x="1327150" y="289839"/>
                  </a:lnTo>
                  <a:lnTo>
                    <a:pt x="1333842" y="301713"/>
                  </a:lnTo>
                  <a:lnTo>
                    <a:pt x="1346898" y="339140"/>
                  </a:lnTo>
                  <a:lnTo>
                    <a:pt x="1351026" y="379349"/>
                  </a:lnTo>
                  <a:lnTo>
                    <a:pt x="1351026" y="390779"/>
                  </a:lnTo>
                  <a:lnTo>
                    <a:pt x="1347050" y="429539"/>
                  </a:lnTo>
                  <a:lnTo>
                    <a:pt x="1334211" y="467677"/>
                  </a:lnTo>
                  <a:lnTo>
                    <a:pt x="1319276" y="492252"/>
                  </a:lnTo>
                  <a:lnTo>
                    <a:pt x="1328928" y="492252"/>
                  </a:lnTo>
                  <a:lnTo>
                    <a:pt x="1349502" y="458254"/>
                  </a:lnTo>
                  <a:lnTo>
                    <a:pt x="1360182" y="418185"/>
                  </a:lnTo>
                  <a:lnTo>
                    <a:pt x="1362202" y="389636"/>
                  </a:lnTo>
                  <a:lnTo>
                    <a:pt x="1362202" y="380492"/>
                  </a:lnTo>
                  <a:close/>
                </a:path>
                <a:path w="1736089" h="492760">
                  <a:moveTo>
                    <a:pt x="1435608" y="23114"/>
                  </a:moveTo>
                  <a:lnTo>
                    <a:pt x="1359027" y="23114"/>
                  </a:lnTo>
                  <a:lnTo>
                    <a:pt x="1359027" y="32258"/>
                  </a:lnTo>
                  <a:lnTo>
                    <a:pt x="1426083" y="32258"/>
                  </a:lnTo>
                  <a:lnTo>
                    <a:pt x="1426083" y="66167"/>
                  </a:lnTo>
                  <a:lnTo>
                    <a:pt x="1425702" y="72898"/>
                  </a:lnTo>
                  <a:lnTo>
                    <a:pt x="1424940" y="78740"/>
                  </a:lnTo>
                  <a:lnTo>
                    <a:pt x="1424305" y="84709"/>
                  </a:lnTo>
                  <a:lnTo>
                    <a:pt x="1413510" y="108331"/>
                  </a:lnTo>
                  <a:lnTo>
                    <a:pt x="1410335" y="112522"/>
                  </a:lnTo>
                  <a:lnTo>
                    <a:pt x="1406144" y="116840"/>
                  </a:lnTo>
                  <a:lnTo>
                    <a:pt x="1400937" y="121285"/>
                  </a:lnTo>
                  <a:lnTo>
                    <a:pt x="1395857" y="125857"/>
                  </a:lnTo>
                  <a:lnTo>
                    <a:pt x="1389557" y="130733"/>
                  </a:lnTo>
                  <a:lnTo>
                    <a:pt x="1356741" y="154305"/>
                  </a:lnTo>
                  <a:lnTo>
                    <a:pt x="1362456" y="162306"/>
                  </a:lnTo>
                  <a:lnTo>
                    <a:pt x="1395095" y="138785"/>
                  </a:lnTo>
                  <a:lnTo>
                    <a:pt x="1425956" y="107315"/>
                  </a:lnTo>
                  <a:lnTo>
                    <a:pt x="1435544" y="66167"/>
                  </a:lnTo>
                  <a:lnTo>
                    <a:pt x="1435608" y="23114"/>
                  </a:lnTo>
                  <a:close/>
                </a:path>
                <a:path w="1736089" h="492760">
                  <a:moveTo>
                    <a:pt x="1526794" y="2159"/>
                  </a:moveTo>
                  <a:lnTo>
                    <a:pt x="1517015" y="2159"/>
                  </a:lnTo>
                  <a:lnTo>
                    <a:pt x="1517015" y="79375"/>
                  </a:lnTo>
                  <a:lnTo>
                    <a:pt x="1479296" y="79375"/>
                  </a:lnTo>
                  <a:lnTo>
                    <a:pt x="1479296" y="6477"/>
                  </a:lnTo>
                  <a:lnTo>
                    <a:pt x="1469517" y="6477"/>
                  </a:lnTo>
                  <a:lnTo>
                    <a:pt x="1469517" y="198882"/>
                  </a:lnTo>
                  <a:lnTo>
                    <a:pt x="1479296" y="198882"/>
                  </a:lnTo>
                  <a:lnTo>
                    <a:pt x="1479296" y="88519"/>
                  </a:lnTo>
                  <a:lnTo>
                    <a:pt x="1517015" y="88519"/>
                  </a:lnTo>
                  <a:lnTo>
                    <a:pt x="1517015" y="209169"/>
                  </a:lnTo>
                  <a:lnTo>
                    <a:pt x="1526794" y="209169"/>
                  </a:lnTo>
                  <a:lnTo>
                    <a:pt x="1526794" y="88519"/>
                  </a:lnTo>
                  <a:lnTo>
                    <a:pt x="1526794" y="79375"/>
                  </a:lnTo>
                  <a:lnTo>
                    <a:pt x="1526794" y="2159"/>
                  </a:lnTo>
                  <a:close/>
                </a:path>
                <a:path w="1736089" h="492760">
                  <a:moveTo>
                    <a:pt x="1676527" y="109728"/>
                  </a:moveTo>
                  <a:lnTo>
                    <a:pt x="1643634" y="83439"/>
                  </a:lnTo>
                  <a:lnTo>
                    <a:pt x="1639570" y="79883"/>
                  </a:lnTo>
                  <a:lnTo>
                    <a:pt x="1626235" y="11938"/>
                  </a:lnTo>
                  <a:lnTo>
                    <a:pt x="1616202" y="11938"/>
                  </a:lnTo>
                  <a:lnTo>
                    <a:pt x="1616075" y="54356"/>
                  </a:lnTo>
                  <a:lnTo>
                    <a:pt x="1594231" y="89789"/>
                  </a:lnTo>
                  <a:lnTo>
                    <a:pt x="1562227" y="116205"/>
                  </a:lnTo>
                  <a:lnTo>
                    <a:pt x="1568323" y="123444"/>
                  </a:lnTo>
                  <a:lnTo>
                    <a:pt x="1576197" y="117348"/>
                  </a:lnTo>
                  <a:lnTo>
                    <a:pt x="1582674" y="112141"/>
                  </a:lnTo>
                  <a:lnTo>
                    <a:pt x="1587754" y="107696"/>
                  </a:lnTo>
                  <a:lnTo>
                    <a:pt x="1592961" y="103251"/>
                  </a:lnTo>
                  <a:lnTo>
                    <a:pt x="1597660" y="99060"/>
                  </a:lnTo>
                  <a:lnTo>
                    <a:pt x="1601978" y="95123"/>
                  </a:lnTo>
                  <a:lnTo>
                    <a:pt x="1607947" y="89789"/>
                  </a:lnTo>
                  <a:lnTo>
                    <a:pt x="1612519" y="85217"/>
                  </a:lnTo>
                  <a:lnTo>
                    <a:pt x="1619123" y="77597"/>
                  </a:lnTo>
                  <a:lnTo>
                    <a:pt x="1621155" y="74676"/>
                  </a:lnTo>
                  <a:lnTo>
                    <a:pt x="1621917" y="72517"/>
                  </a:lnTo>
                  <a:lnTo>
                    <a:pt x="1622044" y="72517"/>
                  </a:lnTo>
                  <a:lnTo>
                    <a:pt x="1622806" y="74549"/>
                  </a:lnTo>
                  <a:lnTo>
                    <a:pt x="1624584" y="77089"/>
                  </a:lnTo>
                  <a:lnTo>
                    <a:pt x="1627505" y="80264"/>
                  </a:lnTo>
                  <a:lnTo>
                    <a:pt x="1630299" y="83439"/>
                  </a:lnTo>
                  <a:lnTo>
                    <a:pt x="1660144" y="108966"/>
                  </a:lnTo>
                  <a:lnTo>
                    <a:pt x="1670812" y="116840"/>
                  </a:lnTo>
                  <a:lnTo>
                    <a:pt x="1676527" y="109728"/>
                  </a:lnTo>
                  <a:close/>
                </a:path>
                <a:path w="1736089" h="492760">
                  <a:moveTo>
                    <a:pt x="1729359" y="2159"/>
                  </a:moveTo>
                  <a:lnTo>
                    <a:pt x="1719453" y="2159"/>
                  </a:lnTo>
                  <a:lnTo>
                    <a:pt x="1719453" y="53975"/>
                  </a:lnTo>
                  <a:lnTo>
                    <a:pt x="1667764" y="53975"/>
                  </a:lnTo>
                  <a:lnTo>
                    <a:pt x="1667764" y="63119"/>
                  </a:lnTo>
                  <a:lnTo>
                    <a:pt x="1719453" y="63119"/>
                  </a:lnTo>
                  <a:lnTo>
                    <a:pt x="1719453" y="150241"/>
                  </a:lnTo>
                  <a:lnTo>
                    <a:pt x="1729359" y="150241"/>
                  </a:lnTo>
                  <a:lnTo>
                    <a:pt x="1729359" y="2159"/>
                  </a:lnTo>
                  <a:close/>
                </a:path>
                <a:path w="1736089" h="492760">
                  <a:moveTo>
                    <a:pt x="1735963" y="197612"/>
                  </a:moveTo>
                  <a:lnTo>
                    <a:pt x="1615186" y="197612"/>
                  </a:lnTo>
                  <a:lnTo>
                    <a:pt x="1615186" y="137922"/>
                  </a:lnTo>
                  <a:lnTo>
                    <a:pt x="1605407" y="137922"/>
                  </a:lnTo>
                  <a:lnTo>
                    <a:pt x="1605407" y="206756"/>
                  </a:lnTo>
                  <a:lnTo>
                    <a:pt x="1735963" y="206756"/>
                  </a:lnTo>
                  <a:lnTo>
                    <a:pt x="1735963" y="1976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64069" y="4740783"/>
              <a:ext cx="1766570" cy="17780"/>
            </a:xfrm>
            <a:custGeom>
              <a:avLst/>
              <a:gdLst/>
              <a:ahLst/>
              <a:cxnLst/>
              <a:rect l="l" t="t" r="r" b="b"/>
              <a:pathLst>
                <a:path w="1766570" h="17779">
                  <a:moveTo>
                    <a:pt x="0" y="17399"/>
                  </a:moveTo>
                  <a:lnTo>
                    <a:pt x="1765947" y="0"/>
                  </a:lnTo>
                </a:path>
              </a:pathLst>
            </a:custGeom>
            <a:ln w="635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9798810" y="4492244"/>
            <a:ext cx="1326389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" algn="ctr">
              <a:lnSpc>
                <a:spcPct val="100000"/>
              </a:lnSpc>
              <a:spcBef>
                <a:spcPts val="100"/>
              </a:spcBef>
            </a:pPr>
            <a:r>
              <a:rPr sz="2000" spc="70" dirty="0">
                <a:solidFill>
                  <a:srgbClr val="EE5A56"/>
                </a:solidFill>
                <a:latin typeface="BM EULJIRO TTF"/>
                <a:cs typeface="BM EULJIRO TTF"/>
              </a:rPr>
              <a:t>32만원</a:t>
            </a:r>
            <a:endParaRPr sz="2000" dirty="0">
              <a:latin typeface="BM EULJIRO TTF"/>
              <a:cs typeface="BM EULJIRO TTF"/>
            </a:endParaRPr>
          </a:p>
          <a:p>
            <a:pPr algn="ctr">
              <a:lnSpc>
                <a:spcPct val="100000"/>
              </a:lnSpc>
              <a:spcBef>
                <a:spcPts val="1245"/>
              </a:spcBef>
            </a:pPr>
            <a:r>
              <a:rPr sz="1200" dirty="0">
                <a:solidFill>
                  <a:srgbClr val="585858"/>
                </a:solidFill>
                <a:latin typeface="BM EULJIRO TTF"/>
                <a:cs typeface="BM EULJIRO TTF"/>
              </a:rPr>
              <a:t>**하이오더 </a:t>
            </a:r>
            <a:r>
              <a:rPr sz="1200" spc="-25" dirty="0">
                <a:solidFill>
                  <a:srgbClr val="585858"/>
                </a:solidFill>
                <a:latin typeface="BM EULJIRO TTF"/>
                <a:cs typeface="BM EULJIRO TTF"/>
              </a:rPr>
              <a:t>이용료</a:t>
            </a:r>
            <a:endParaRPr sz="1200" dirty="0">
              <a:latin typeface="BM EULJIRO TTF"/>
              <a:cs typeface="BM EULJIRO TT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02526" y="2635377"/>
            <a:ext cx="720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80" dirty="0">
                <a:solidFill>
                  <a:srgbClr val="404040"/>
                </a:solidFill>
                <a:latin typeface="BM EULJIRO TTF"/>
                <a:cs typeface="BM EULJIRO TTF"/>
              </a:rPr>
              <a:t>인건비</a:t>
            </a:r>
            <a:r>
              <a:rPr sz="1200" spc="-114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BM EULJIRO TTF"/>
                <a:cs typeface="BM EULJIRO TTF"/>
              </a:rPr>
              <a:t>기준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913498" y="4415790"/>
            <a:ext cx="892175" cy="0"/>
          </a:xfrm>
          <a:custGeom>
            <a:avLst/>
            <a:gdLst/>
            <a:ahLst/>
            <a:cxnLst/>
            <a:rect l="l" t="t" r="r" b="b"/>
            <a:pathLst>
              <a:path w="892175">
                <a:moveTo>
                  <a:pt x="0" y="0"/>
                </a:moveTo>
                <a:lnTo>
                  <a:pt x="891667" y="0"/>
                </a:lnTo>
              </a:path>
            </a:pathLst>
          </a:custGeom>
          <a:ln w="6350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920230" y="4361040"/>
            <a:ext cx="1150642" cy="795020"/>
          </a:xfrm>
          <a:prstGeom prst="rect">
            <a:avLst/>
          </a:prstGeom>
        </p:spPr>
        <p:txBody>
          <a:bodyPr vert="horz" wrap="square" lIns="0" tIns="1885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85"/>
              </a:spcBef>
            </a:pPr>
            <a:r>
              <a:rPr sz="2000" spc="45" dirty="0">
                <a:solidFill>
                  <a:srgbClr val="585858"/>
                </a:solidFill>
                <a:latin typeface="BM EULJIRO TTF"/>
                <a:cs typeface="BM EULJIRO TTF"/>
              </a:rPr>
              <a:t>206만원</a:t>
            </a:r>
            <a:endParaRPr sz="2000" dirty="0">
              <a:latin typeface="BM EULJIRO TTF"/>
              <a:cs typeface="BM EULJIRO TTF"/>
            </a:endParaRPr>
          </a:p>
          <a:p>
            <a:pPr marR="25400" algn="ctr">
              <a:lnSpc>
                <a:spcPct val="100000"/>
              </a:lnSpc>
              <a:spcBef>
                <a:spcPts val="830"/>
              </a:spcBef>
            </a:pPr>
            <a:r>
              <a:rPr sz="1200" spc="-20" dirty="0">
                <a:solidFill>
                  <a:srgbClr val="585858"/>
                </a:solidFill>
                <a:latin typeface="BM EULJIRO TTF"/>
                <a:cs typeface="BM EULJIRO TTF"/>
              </a:rPr>
              <a:t>*인건비</a:t>
            </a:r>
            <a:endParaRPr sz="1200" dirty="0">
              <a:latin typeface="BM EULJIRO TTF"/>
              <a:cs typeface="BM EULJIRO TT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852406" y="2635377"/>
            <a:ext cx="98551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333E50"/>
                </a:solidFill>
                <a:latin typeface="BM EULJIRO TTF"/>
                <a:cs typeface="BM EULJIRO TTF"/>
              </a:rPr>
              <a:t>하이오더</a:t>
            </a:r>
            <a:r>
              <a:rPr sz="1200" spc="50" dirty="0">
                <a:solidFill>
                  <a:srgbClr val="333E50"/>
                </a:solidFill>
                <a:latin typeface="BM EULJIRO TTF"/>
                <a:cs typeface="BM EULJIRO TTF"/>
              </a:rPr>
              <a:t> </a:t>
            </a:r>
            <a:r>
              <a:rPr sz="1200" spc="-25" dirty="0">
                <a:solidFill>
                  <a:srgbClr val="333E50"/>
                </a:solidFill>
                <a:latin typeface="BM EULJIRO TTF"/>
                <a:cs typeface="BM EULJIRO TTF"/>
              </a:rPr>
              <a:t>이용료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45400" y="5287136"/>
            <a:ext cx="275512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30" dirty="0">
                <a:solidFill>
                  <a:srgbClr val="A6A6A6"/>
                </a:solidFill>
                <a:latin typeface="BM EULJIRO TTF"/>
                <a:cs typeface="BM EULJIRO TTF"/>
              </a:rPr>
              <a:t>*2024년</a:t>
            </a:r>
            <a:r>
              <a:rPr sz="900" spc="-60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dirty="0">
                <a:solidFill>
                  <a:srgbClr val="A6A6A6"/>
                </a:solidFill>
                <a:latin typeface="BM EULJIRO TTF"/>
                <a:cs typeface="BM EULJIRO TTF"/>
              </a:rPr>
              <a:t>최저시급</a:t>
            </a:r>
            <a:r>
              <a:rPr sz="900" spc="-10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spc="-30" dirty="0">
                <a:solidFill>
                  <a:srgbClr val="A6A6A6"/>
                </a:solidFill>
                <a:latin typeface="BM EULJIRO TTF"/>
                <a:cs typeface="BM EULJIRO TTF"/>
              </a:rPr>
              <a:t>9,860원</a:t>
            </a:r>
            <a:r>
              <a:rPr sz="900" spc="-75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dirty="0">
                <a:solidFill>
                  <a:srgbClr val="A6A6A6"/>
                </a:solidFill>
                <a:latin typeface="BM EULJIRO TTF"/>
                <a:cs typeface="BM EULJIRO TTF"/>
              </a:rPr>
              <a:t>주</a:t>
            </a:r>
            <a:r>
              <a:rPr sz="900" spc="-75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spc="-25" dirty="0">
                <a:solidFill>
                  <a:srgbClr val="A6A6A6"/>
                </a:solidFill>
                <a:latin typeface="BM EULJIRO TTF"/>
                <a:cs typeface="BM EULJIRO TTF"/>
              </a:rPr>
              <a:t>40시간/유급주휴포함</a:t>
            </a:r>
            <a:endParaRPr sz="900" dirty="0">
              <a:latin typeface="BM EULJIRO TTF"/>
              <a:cs typeface="BM EULJIRO TTF"/>
            </a:endParaRPr>
          </a:p>
          <a:p>
            <a:pPr marL="12700">
              <a:lnSpc>
                <a:spcPct val="100000"/>
              </a:lnSpc>
            </a:pPr>
            <a:r>
              <a:rPr sz="900" spc="-10" dirty="0">
                <a:solidFill>
                  <a:srgbClr val="A6A6A6"/>
                </a:solidFill>
                <a:latin typeface="BM EULJIRO TTF"/>
                <a:cs typeface="BM EULJIRO TTF"/>
              </a:rPr>
              <a:t>**후불형</a:t>
            </a:r>
            <a:r>
              <a:rPr sz="900" spc="35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dirty="0">
                <a:solidFill>
                  <a:srgbClr val="A6A6A6"/>
                </a:solidFill>
                <a:latin typeface="BM EULJIRO TTF"/>
                <a:cs typeface="BM EULJIRO TTF"/>
              </a:rPr>
              <a:t>15대+알림판</a:t>
            </a:r>
            <a:r>
              <a:rPr sz="900" spc="10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spc="-25" dirty="0">
                <a:solidFill>
                  <a:srgbClr val="A6A6A6"/>
                </a:solidFill>
                <a:latin typeface="BM EULJIRO TTF"/>
                <a:cs typeface="BM EULJIRO TTF"/>
              </a:rPr>
              <a:t>포함</a:t>
            </a:r>
            <a:endParaRPr sz="900" dirty="0">
              <a:latin typeface="BM EULJIRO TTF"/>
              <a:cs typeface="BM EULJIRO TTF"/>
            </a:endParaRPr>
          </a:p>
        </p:txBody>
      </p:sp>
      <p:pic>
        <p:nvPicPr>
          <p:cNvPr id="38" name="object 3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80119" y="1759076"/>
            <a:ext cx="4981194" cy="4275582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06217" y="1797254"/>
            <a:ext cx="4928997" cy="4222546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301483" y="1510258"/>
            <a:ext cx="3144012" cy="740689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28027" y="1535988"/>
            <a:ext cx="3042284" cy="640029"/>
          </a:xfrm>
          <a:prstGeom prst="rect">
            <a:avLst/>
          </a:prstGeom>
        </p:spPr>
      </p:pic>
      <p:sp>
        <p:nvSpPr>
          <p:cNvPr id="42" name="object 42"/>
          <p:cNvSpPr/>
          <p:nvPr/>
        </p:nvSpPr>
        <p:spPr>
          <a:xfrm>
            <a:off x="8072628" y="1747519"/>
            <a:ext cx="1550035" cy="208915"/>
          </a:xfrm>
          <a:custGeom>
            <a:avLst/>
            <a:gdLst/>
            <a:ahLst/>
            <a:cxnLst/>
            <a:rect l="l" t="t" r="r" b="b"/>
            <a:pathLst>
              <a:path w="1550034" h="208914">
                <a:moveTo>
                  <a:pt x="100076" y="49403"/>
                </a:moveTo>
                <a:lnTo>
                  <a:pt x="98679" y="43815"/>
                </a:lnTo>
                <a:lnTo>
                  <a:pt x="93345" y="33147"/>
                </a:lnTo>
                <a:lnTo>
                  <a:pt x="90297" y="29121"/>
                </a:lnTo>
                <a:lnTo>
                  <a:pt x="90297" y="51943"/>
                </a:lnTo>
                <a:lnTo>
                  <a:pt x="90297" y="73787"/>
                </a:lnTo>
                <a:lnTo>
                  <a:pt x="60960" y="104013"/>
                </a:lnTo>
                <a:lnTo>
                  <a:pt x="55626" y="104902"/>
                </a:lnTo>
                <a:lnTo>
                  <a:pt x="44323" y="104902"/>
                </a:lnTo>
                <a:lnTo>
                  <a:pt x="12827" y="83058"/>
                </a:lnTo>
                <a:lnTo>
                  <a:pt x="9779" y="73787"/>
                </a:lnTo>
                <a:lnTo>
                  <a:pt x="9779" y="51943"/>
                </a:lnTo>
                <a:lnTo>
                  <a:pt x="34290" y="23622"/>
                </a:lnTo>
                <a:lnTo>
                  <a:pt x="39116" y="21717"/>
                </a:lnTo>
                <a:lnTo>
                  <a:pt x="44323" y="20828"/>
                </a:lnTo>
                <a:lnTo>
                  <a:pt x="55626" y="20828"/>
                </a:lnTo>
                <a:lnTo>
                  <a:pt x="60960" y="21717"/>
                </a:lnTo>
                <a:lnTo>
                  <a:pt x="65786" y="23622"/>
                </a:lnTo>
                <a:lnTo>
                  <a:pt x="70612" y="25400"/>
                </a:lnTo>
                <a:lnTo>
                  <a:pt x="90297" y="51943"/>
                </a:lnTo>
                <a:lnTo>
                  <a:pt x="90297" y="29121"/>
                </a:lnTo>
                <a:lnTo>
                  <a:pt x="89789" y="28448"/>
                </a:lnTo>
                <a:lnTo>
                  <a:pt x="81216" y="20828"/>
                </a:lnTo>
                <a:lnTo>
                  <a:pt x="80645" y="20320"/>
                </a:lnTo>
                <a:lnTo>
                  <a:pt x="75311" y="17145"/>
                </a:lnTo>
                <a:lnTo>
                  <a:pt x="63119" y="12573"/>
                </a:lnTo>
                <a:lnTo>
                  <a:pt x="56769" y="11430"/>
                </a:lnTo>
                <a:lnTo>
                  <a:pt x="43307" y="11430"/>
                </a:lnTo>
                <a:lnTo>
                  <a:pt x="6604" y="33147"/>
                </a:lnTo>
                <a:lnTo>
                  <a:pt x="0" y="49403"/>
                </a:lnTo>
                <a:lnTo>
                  <a:pt x="0" y="76327"/>
                </a:lnTo>
                <a:lnTo>
                  <a:pt x="24765" y="108585"/>
                </a:lnTo>
                <a:lnTo>
                  <a:pt x="43307" y="114300"/>
                </a:lnTo>
                <a:lnTo>
                  <a:pt x="56769" y="114300"/>
                </a:lnTo>
                <a:lnTo>
                  <a:pt x="63119" y="113157"/>
                </a:lnTo>
                <a:lnTo>
                  <a:pt x="75311" y="108585"/>
                </a:lnTo>
                <a:lnTo>
                  <a:pt x="80645" y="105410"/>
                </a:lnTo>
                <a:lnTo>
                  <a:pt x="81229" y="104902"/>
                </a:lnTo>
                <a:lnTo>
                  <a:pt x="85217" y="101473"/>
                </a:lnTo>
                <a:lnTo>
                  <a:pt x="89789" y="97409"/>
                </a:lnTo>
                <a:lnTo>
                  <a:pt x="93345" y="92710"/>
                </a:lnTo>
                <a:lnTo>
                  <a:pt x="98679" y="82042"/>
                </a:lnTo>
                <a:lnTo>
                  <a:pt x="100076" y="76327"/>
                </a:lnTo>
                <a:lnTo>
                  <a:pt x="100076" y="49403"/>
                </a:lnTo>
                <a:close/>
              </a:path>
              <a:path w="1550034" h="208914">
                <a:moveTo>
                  <a:pt x="160655" y="1651"/>
                </a:moveTo>
                <a:lnTo>
                  <a:pt x="150876" y="1651"/>
                </a:lnTo>
                <a:lnTo>
                  <a:pt x="150876" y="150241"/>
                </a:lnTo>
                <a:lnTo>
                  <a:pt x="160655" y="150241"/>
                </a:lnTo>
                <a:lnTo>
                  <a:pt x="160655" y="1651"/>
                </a:lnTo>
                <a:close/>
              </a:path>
              <a:path w="1550034" h="208914">
                <a:moveTo>
                  <a:pt x="165862" y="197104"/>
                </a:moveTo>
                <a:lnTo>
                  <a:pt x="45847" y="197104"/>
                </a:lnTo>
                <a:lnTo>
                  <a:pt x="45847" y="139192"/>
                </a:lnTo>
                <a:lnTo>
                  <a:pt x="36068" y="139192"/>
                </a:lnTo>
                <a:lnTo>
                  <a:pt x="36068" y="206248"/>
                </a:lnTo>
                <a:lnTo>
                  <a:pt x="165862" y="206248"/>
                </a:lnTo>
                <a:lnTo>
                  <a:pt x="165862" y="197104"/>
                </a:lnTo>
                <a:close/>
              </a:path>
              <a:path w="1550034" h="208914">
                <a:moveTo>
                  <a:pt x="367411" y="1651"/>
                </a:moveTo>
                <a:lnTo>
                  <a:pt x="357632" y="1651"/>
                </a:lnTo>
                <a:lnTo>
                  <a:pt x="357632" y="61087"/>
                </a:lnTo>
                <a:lnTo>
                  <a:pt x="297561" y="61087"/>
                </a:lnTo>
                <a:lnTo>
                  <a:pt x="298069" y="58039"/>
                </a:lnTo>
                <a:lnTo>
                  <a:pt x="298450" y="54610"/>
                </a:lnTo>
                <a:lnTo>
                  <a:pt x="298704" y="51181"/>
                </a:lnTo>
                <a:lnTo>
                  <a:pt x="298831" y="15621"/>
                </a:lnTo>
                <a:lnTo>
                  <a:pt x="212725" y="15621"/>
                </a:lnTo>
                <a:lnTo>
                  <a:pt x="212725" y="24511"/>
                </a:lnTo>
                <a:lnTo>
                  <a:pt x="289052" y="24511"/>
                </a:lnTo>
                <a:lnTo>
                  <a:pt x="288925" y="49911"/>
                </a:lnTo>
                <a:lnTo>
                  <a:pt x="288531" y="54737"/>
                </a:lnTo>
                <a:lnTo>
                  <a:pt x="288290" y="59436"/>
                </a:lnTo>
                <a:lnTo>
                  <a:pt x="287274" y="63754"/>
                </a:lnTo>
                <a:lnTo>
                  <a:pt x="259524" y="94068"/>
                </a:lnTo>
                <a:lnTo>
                  <a:pt x="217081" y="115011"/>
                </a:lnTo>
                <a:lnTo>
                  <a:pt x="207391" y="119126"/>
                </a:lnTo>
                <a:lnTo>
                  <a:pt x="211328" y="127762"/>
                </a:lnTo>
                <a:lnTo>
                  <a:pt x="247396" y="111379"/>
                </a:lnTo>
                <a:lnTo>
                  <a:pt x="283591" y="88646"/>
                </a:lnTo>
                <a:lnTo>
                  <a:pt x="295275" y="70231"/>
                </a:lnTo>
                <a:lnTo>
                  <a:pt x="357632" y="70231"/>
                </a:lnTo>
                <a:lnTo>
                  <a:pt x="357632" y="150241"/>
                </a:lnTo>
                <a:lnTo>
                  <a:pt x="367411" y="150241"/>
                </a:lnTo>
                <a:lnTo>
                  <a:pt x="367411" y="70231"/>
                </a:lnTo>
                <a:lnTo>
                  <a:pt x="367411" y="61087"/>
                </a:lnTo>
                <a:lnTo>
                  <a:pt x="367411" y="1651"/>
                </a:lnTo>
                <a:close/>
              </a:path>
              <a:path w="1550034" h="208914">
                <a:moveTo>
                  <a:pt x="373634" y="197104"/>
                </a:moveTo>
                <a:lnTo>
                  <a:pt x="252984" y="197104"/>
                </a:lnTo>
                <a:lnTo>
                  <a:pt x="252984" y="139065"/>
                </a:lnTo>
                <a:lnTo>
                  <a:pt x="243078" y="139065"/>
                </a:lnTo>
                <a:lnTo>
                  <a:pt x="243078" y="206248"/>
                </a:lnTo>
                <a:lnTo>
                  <a:pt x="373634" y="206248"/>
                </a:lnTo>
                <a:lnTo>
                  <a:pt x="373634" y="197104"/>
                </a:lnTo>
                <a:close/>
              </a:path>
              <a:path w="1550034" h="208914">
                <a:moveTo>
                  <a:pt x="514858" y="19177"/>
                </a:moveTo>
                <a:lnTo>
                  <a:pt x="504952" y="19177"/>
                </a:lnTo>
                <a:lnTo>
                  <a:pt x="504952" y="72517"/>
                </a:lnTo>
                <a:lnTo>
                  <a:pt x="504952" y="81661"/>
                </a:lnTo>
                <a:lnTo>
                  <a:pt x="504952" y="144272"/>
                </a:lnTo>
                <a:lnTo>
                  <a:pt x="430657" y="144272"/>
                </a:lnTo>
                <a:lnTo>
                  <a:pt x="430657" y="81661"/>
                </a:lnTo>
                <a:lnTo>
                  <a:pt x="504952" y="81661"/>
                </a:lnTo>
                <a:lnTo>
                  <a:pt x="504952" y="72517"/>
                </a:lnTo>
                <a:lnTo>
                  <a:pt x="430657" y="72517"/>
                </a:lnTo>
                <a:lnTo>
                  <a:pt x="430657" y="19177"/>
                </a:lnTo>
                <a:lnTo>
                  <a:pt x="420878" y="19177"/>
                </a:lnTo>
                <a:lnTo>
                  <a:pt x="420878" y="153416"/>
                </a:lnTo>
                <a:lnTo>
                  <a:pt x="514858" y="153416"/>
                </a:lnTo>
                <a:lnTo>
                  <a:pt x="514858" y="144272"/>
                </a:lnTo>
                <a:lnTo>
                  <a:pt x="514858" y="81661"/>
                </a:lnTo>
                <a:lnTo>
                  <a:pt x="514858" y="72517"/>
                </a:lnTo>
                <a:lnTo>
                  <a:pt x="514858" y="19177"/>
                </a:lnTo>
                <a:close/>
              </a:path>
              <a:path w="1550034" h="208914">
                <a:moveTo>
                  <a:pt x="575691" y="1651"/>
                </a:moveTo>
                <a:lnTo>
                  <a:pt x="565785" y="1651"/>
                </a:lnTo>
                <a:lnTo>
                  <a:pt x="565785" y="208788"/>
                </a:lnTo>
                <a:lnTo>
                  <a:pt x="575691" y="208788"/>
                </a:lnTo>
                <a:lnTo>
                  <a:pt x="575691" y="1651"/>
                </a:lnTo>
                <a:close/>
              </a:path>
              <a:path w="1550034" h="208914">
                <a:moveTo>
                  <a:pt x="792734" y="92837"/>
                </a:moveTo>
                <a:lnTo>
                  <a:pt x="779907" y="84582"/>
                </a:lnTo>
                <a:lnTo>
                  <a:pt x="774954" y="81153"/>
                </a:lnTo>
                <a:lnTo>
                  <a:pt x="769874" y="77851"/>
                </a:lnTo>
                <a:lnTo>
                  <a:pt x="743839" y="53086"/>
                </a:lnTo>
                <a:lnTo>
                  <a:pt x="742696" y="50292"/>
                </a:lnTo>
                <a:lnTo>
                  <a:pt x="742188" y="47371"/>
                </a:lnTo>
                <a:lnTo>
                  <a:pt x="741934" y="44323"/>
                </a:lnTo>
                <a:lnTo>
                  <a:pt x="741807" y="19939"/>
                </a:lnTo>
                <a:lnTo>
                  <a:pt x="789813" y="19939"/>
                </a:lnTo>
                <a:lnTo>
                  <a:pt x="789813" y="11049"/>
                </a:lnTo>
                <a:lnTo>
                  <a:pt x="682371" y="11049"/>
                </a:lnTo>
                <a:lnTo>
                  <a:pt x="682371" y="19939"/>
                </a:lnTo>
                <a:lnTo>
                  <a:pt x="731901" y="19939"/>
                </a:lnTo>
                <a:lnTo>
                  <a:pt x="731774" y="44323"/>
                </a:lnTo>
                <a:lnTo>
                  <a:pt x="714756" y="71755"/>
                </a:lnTo>
                <a:lnTo>
                  <a:pt x="709803" y="76073"/>
                </a:lnTo>
                <a:lnTo>
                  <a:pt x="704215" y="80391"/>
                </a:lnTo>
                <a:lnTo>
                  <a:pt x="692150" y="88900"/>
                </a:lnTo>
                <a:lnTo>
                  <a:pt x="685292" y="93599"/>
                </a:lnTo>
                <a:lnTo>
                  <a:pt x="677545" y="98806"/>
                </a:lnTo>
                <a:lnTo>
                  <a:pt x="683006" y="106045"/>
                </a:lnTo>
                <a:lnTo>
                  <a:pt x="690499" y="100965"/>
                </a:lnTo>
                <a:lnTo>
                  <a:pt x="696849" y="96393"/>
                </a:lnTo>
                <a:lnTo>
                  <a:pt x="702056" y="92583"/>
                </a:lnTo>
                <a:lnTo>
                  <a:pt x="707390" y="88773"/>
                </a:lnTo>
                <a:lnTo>
                  <a:pt x="736600" y="62484"/>
                </a:lnTo>
                <a:lnTo>
                  <a:pt x="737362" y="60198"/>
                </a:lnTo>
                <a:lnTo>
                  <a:pt x="737616" y="60198"/>
                </a:lnTo>
                <a:lnTo>
                  <a:pt x="766953" y="86233"/>
                </a:lnTo>
                <a:lnTo>
                  <a:pt x="787527" y="99695"/>
                </a:lnTo>
                <a:lnTo>
                  <a:pt x="792734" y="92837"/>
                </a:lnTo>
                <a:close/>
              </a:path>
              <a:path w="1550034" h="208914">
                <a:moveTo>
                  <a:pt x="842391" y="1651"/>
                </a:moveTo>
                <a:lnTo>
                  <a:pt x="832485" y="1651"/>
                </a:lnTo>
                <a:lnTo>
                  <a:pt x="832485" y="48006"/>
                </a:lnTo>
                <a:lnTo>
                  <a:pt x="784225" y="48006"/>
                </a:lnTo>
                <a:lnTo>
                  <a:pt x="784225" y="57150"/>
                </a:lnTo>
                <a:lnTo>
                  <a:pt x="832485" y="57150"/>
                </a:lnTo>
                <a:lnTo>
                  <a:pt x="832485" y="103759"/>
                </a:lnTo>
                <a:lnTo>
                  <a:pt x="842391" y="103759"/>
                </a:lnTo>
                <a:lnTo>
                  <a:pt x="842391" y="1651"/>
                </a:lnTo>
                <a:close/>
              </a:path>
              <a:path w="1550034" h="208914">
                <a:moveTo>
                  <a:pt x="847344" y="199771"/>
                </a:moveTo>
                <a:lnTo>
                  <a:pt x="726948" y="199771"/>
                </a:lnTo>
                <a:lnTo>
                  <a:pt x="726948" y="167640"/>
                </a:lnTo>
                <a:lnTo>
                  <a:pt x="842391" y="167640"/>
                </a:lnTo>
                <a:lnTo>
                  <a:pt x="842391" y="117983"/>
                </a:lnTo>
                <a:lnTo>
                  <a:pt x="716153" y="117983"/>
                </a:lnTo>
                <a:lnTo>
                  <a:pt x="716153" y="126873"/>
                </a:lnTo>
                <a:lnTo>
                  <a:pt x="832739" y="126873"/>
                </a:lnTo>
                <a:lnTo>
                  <a:pt x="832739" y="158877"/>
                </a:lnTo>
                <a:lnTo>
                  <a:pt x="717296" y="158877"/>
                </a:lnTo>
                <a:lnTo>
                  <a:pt x="717296" y="208788"/>
                </a:lnTo>
                <a:lnTo>
                  <a:pt x="847344" y="208788"/>
                </a:lnTo>
                <a:lnTo>
                  <a:pt x="847344" y="199771"/>
                </a:lnTo>
                <a:close/>
              </a:path>
              <a:path w="1550034" h="208914">
                <a:moveTo>
                  <a:pt x="976630" y="14478"/>
                </a:moveTo>
                <a:lnTo>
                  <a:pt x="890905" y="14478"/>
                </a:lnTo>
                <a:lnTo>
                  <a:pt x="890905" y="23368"/>
                </a:lnTo>
                <a:lnTo>
                  <a:pt x="966851" y="23368"/>
                </a:lnTo>
                <a:lnTo>
                  <a:pt x="966724" y="44831"/>
                </a:lnTo>
                <a:lnTo>
                  <a:pt x="966343" y="49530"/>
                </a:lnTo>
                <a:lnTo>
                  <a:pt x="966089" y="54229"/>
                </a:lnTo>
                <a:lnTo>
                  <a:pt x="965200" y="58420"/>
                </a:lnTo>
                <a:lnTo>
                  <a:pt x="963676" y="62357"/>
                </a:lnTo>
                <a:lnTo>
                  <a:pt x="962152" y="66167"/>
                </a:lnTo>
                <a:lnTo>
                  <a:pt x="959739" y="69977"/>
                </a:lnTo>
                <a:lnTo>
                  <a:pt x="956310" y="73533"/>
                </a:lnTo>
                <a:lnTo>
                  <a:pt x="953008" y="77089"/>
                </a:lnTo>
                <a:lnTo>
                  <a:pt x="919353" y="96901"/>
                </a:lnTo>
                <a:lnTo>
                  <a:pt x="885444" y="112014"/>
                </a:lnTo>
                <a:lnTo>
                  <a:pt x="889381" y="120777"/>
                </a:lnTo>
                <a:lnTo>
                  <a:pt x="930783" y="101777"/>
                </a:lnTo>
                <a:lnTo>
                  <a:pt x="967232" y="76454"/>
                </a:lnTo>
                <a:lnTo>
                  <a:pt x="972058" y="67818"/>
                </a:lnTo>
                <a:lnTo>
                  <a:pt x="974090" y="63373"/>
                </a:lnTo>
                <a:lnTo>
                  <a:pt x="975360" y="58420"/>
                </a:lnTo>
                <a:lnTo>
                  <a:pt x="976376" y="47752"/>
                </a:lnTo>
                <a:lnTo>
                  <a:pt x="976630" y="41529"/>
                </a:lnTo>
                <a:lnTo>
                  <a:pt x="976630" y="14478"/>
                </a:lnTo>
                <a:close/>
              </a:path>
              <a:path w="1550034" h="208914">
                <a:moveTo>
                  <a:pt x="1039114" y="130810"/>
                </a:moveTo>
                <a:lnTo>
                  <a:pt x="1029208" y="130810"/>
                </a:lnTo>
                <a:lnTo>
                  <a:pt x="1029208" y="139954"/>
                </a:lnTo>
                <a:lnTo>
                  <a:pt x="1029208" y="198882"/>
                </a:lnTo>
                <a:lnTo>
                  <a:pt x="926338" y="198882"/>
                </a:lnTo>
                <a:lnTo>
                  <a:pt x="926338" y="139954"/>
                </a:lnTo>
                <a:lnTo>
                  <a:pt x="1029208" y="139954"/>
                </a:lnTo>
                <a:lnTo>
                  <a:pt x="1029208" y="130810"/>
                </a:lnTo>
                <a:lnTo>
                  <a:pt x="916559" y="130810"/>
                </a:lnTo>
                <a:lnTo>
                  <a:pt x="916559" y="208026"/>
                </a:lnTo>
                <a:lnTo>
                  <a:pt x="1039114" y="208026"/>
                </a:lnTo>
                <a:lnTo>
                  <a:pt x="1039114" y="198882"/>
                </a:lnTo>
                <a:lnTo>
                  <a:pt x="1039114" y="139954"/>
                </a:lnTo>
                <a:lnTo>
                  <a:pt x="1039114" y="130810"/>
                </a:lnTo>
                <a:close/>
              </a:path>
              <a:path w="1550034" h="208914">
                <a:moveTo>
                  <a:pt x="1073150" y="53975"/>
                </a:moveTo>
                <a:lnTo>
                  <a:pt x="1039114" y="53975"/>
                </a:lnTo>
                <a:lnTo>
                  <a:pt x="1039114" y="1651"/>
                </a:lnTo>
                <a:lnTo>
                  <a:pt x="1029208" y="1651"/>
                </a:lnTo>
                <a:lnTo>
                  <a:pt x="1029208" y="116332"/>
                </a:lnTo>
                <a:lnTo>
                  <a:pt x="1039114" y="116332"/>
                </a:lnTo>
                <a:lnTo>
                  <a:pt x="1039114" y="63119"/>
                </a:lnTo>
                <a:lnTo>
                  <a:pt x="1073150" y="63119"/>
                </a:lnTo>
                <a:lnTo>
                  <a:pt x="1073150" y="53975"/>
                </a:lnTo>
                <a:close/>
              </a:path>
              <a:path w="1550034" h="208914">
                <a:moveTo>
                  <a:pt x="1314958" y="25908"/>
                </a:moveTo>
                <a:lnTo>
                  <a:pt x="1243457" y="25908"/>
                </a:lnTo>
                <a:lnTo>
                  <a:pt x="1243457" y="0"/>
                </a:lnTo>
                <a:lnTo>
                  <a:pt x="1233805" y="0"/>
                </a:lnTo>
                <a:lnTo>
                  <a:pt x="1233805" y="25908"/>
                </a:lnTo>
                <a:lnTo>
                  <a:pt x="1162304" y="25908"/>
                </a:lnTo>
                <a:lnTo>
                  <a:pt x="1162304" y="34544"/>
                </a:lnTo>
                <a:lnTo>
                  <a:pt x="1314958" y="34544"/>
                </a:lnTo>
                <a:lnTo>
                  <a:pt x="1314958" y="25908"/>
                </a:lnTo>
                <a:close/>
              </a:path>
              <a:path w="1550034" h="208914">
                <a:moveTo>
                  <a:pt x="1334008" y="169164"/>
                </a:moveTo>
                <a:lnTo>
                  <a:pt x="1276604" y="169164"/>
                </a:lnTo>
                <a:lnTo>
                  <a:pt x="1276604" y="126492"/>
                </a:lnTo>
                <a:lnTo>
                  <a:pt x="1276604" y="123063"/>
                </a:lnTo>
                <a:lnTo>
                  <a:pt x="1280477" y="121412"/>
                </a:lnTo>
                <a:lnTo>
                  <a:pt x="1283462" y="120142"/>
                </a:lnTo>
                <a:lnTo>
                  <a:pt x="1289050" y="116459"/>
                </a:lnTo>
                <a:lnTo>
                  <a:pt x="1293241" y="111887"/>
                </a:lnTo>
                <a:lnTo>
                  <a:pt x="1297559" y="107442"/>
                </a:lnTo>
                <a:lnTo>
                  <a:pt x="1299718" y="102108"/>
                </a:lnTo>
                <a:lnTo>
                  <a:pt x="1299718" y="78740"/>
                </a:lnTo>
                <a:lnTo>
                  <a:pt x="1297940" y="73787"/>
                </a:lnTo>
                <a:lnTo>
                  <a:pt x="1290955" y="65278"/>
                </a:lnTo>
                <a:lnTo>
                  <a:pt x="1290066" y="64617"/>
                </a:lnTo>
                <a:lnTo>
                  <a:pt x="1290066" y="80518"/>
                </a:lnTo>
                <a:lnTo>
                  <a:pt x="1290015" y="99949"/>
                </a:lnTo>
                <a:lnTo>
                  <a:pt x="1266952" y="117589"/>
                </a:lnTo>
                <a:lnTo>
                  <a:pt x="1266952" y="126492"/>
                </a:lnTo>
                <a:lnTo>
                  <a:pt x="1266952" y="169164"/>
                </a:lnTo>
                <a:lnTo>
                  <a:pt x="1210310" y="169164"/>
                </a:lnTo>
                <a:lnTo>
                  <a:pt x="1210310" y="126619"/>
                </a:lnTo>
                <a:lnTo>
                  <a:pt x="1216939" y="128130"/>
                </a:lnTo>
                <a:lnTo>
                  <a:pt x="1223899" y="129197"/>
                </a:lnTo>
                <a:lnTo>
                  <a:pt x="1231125" y="129844"/>
                </a:lnTo>
                <a:lnTo>
                  <a:pt x="1238631" y="130048"/>
                </a:lnTo>
                <a:lnTo>
                  <a:pt x="1243584" y="130048"/>
                </a:lnTo>
                <a:lnTo>
                  <a:pt x="1248410" y="129794"/>
                </a:lnTo>
                <a:lnTo>
                  <a:pt x="1257935" y="128524"/>
                </a:lnTo>
                <a:lnTo>
                  <a:pt x="1262634" y="127635"/>
                </a:lnTo>
                <a:lnTo>
                  <a:pt x="1266469" y="126619"/>
                </a:lnTo>
                <a:lnTo>
                  <a:pt x="1266952" y="126492"/>
                </a:lnTo>
                <a:lnTo>
                  <a:pt x="1266952" y="117589"/>
                </a:lnTo>
                <a:lnTo>
                  <a:pt x="1263015" y="118745"/>
                </a:lnTo>
                <a:lnTo>
                  <a:pt x="1256919" y="119761"/>
                </a:lnTo>
                <a:lnTo>
                  <a:pt x="1250823" y="120904"/>
                </a:lnTo>
                <a:lnTo>
                  <a:pt x="1244727" y="121412"/>
                </a:lnTo>
                <a:lnTo>
                  <a:pt x="1232535" y="121412"/>
                </a:lnTo>
                <a:lnTo>
                  <a:pt x="1226439" y="120904"/>
                </a:lnTo>
                <a:lnTo>
                  <a:pt x="1220343" y="119888"/>
                </a:lnTo>
                <a:lnTo>
                  <a:pt x="1214247" y="118999"/>
                </a:lnTo>
                <a:lnTo>
                  <a:pt x="1208786" y="117348"/>
                </a:lnTo>
                <a:lnTo>
                  <a:pt x="1203833" y="115189"/>
                </a:lnTo>
                <a:lnTo>
                  <a:pt x="1198880" y="113157"/>
                </a:lnTo>
                <a:lnTo>
                  <a:pt x="1194816" y="110363"/>
                </a:lnTo>
                <a:lnTo>
                  <a:pt x="1191768" y="107188"/>
                </a:lnTo>
                <a:lnTo>
                  <a:pt x="1188720" y="103886"/>
                </a:lnTo>
                <a:lnTo>
                  <a:pt x="1187196" y="99949"/>
                </a:lnTo>
                <a:lnTo>
                  <a:pt x="1187196" y="80518"/>
                </a:lnTo>
                <a:lnTo>
                  <a:pt x="1226439" y="59690"/>
                </a:lnTo>
                <a:lnTo>
                  <a:pt x="1232535" y="59182"/>
                </a:lnTo>
                <a:lnTo>
                  <a:pt x="1244727" y="59182"/>
                </a:lnTo>
                <a:lnTo>
                  <a:pt x="1282446" y="70231"/>
                </a:lnTo>
                <a:lnTo>
                  <a:pt x="1290066" y="80518"/>
                </a:lnTo>
                <a:lnTo>
                  <a:pt x="1290066" y="64617"/>
                </a:lnTo>
                <a:lnTo>
                  <a:pt x="1253490" y="51181"/>
                </a:lnTo>
                <a:lnTo>
                  <a:pt x="1246124" y="50546"/>
                </a:lnTo>
                <a:lnTo>
                  <a:pt x="1231011" y="50546"/>
                </a:lnTo>
                <a:lnTo>
                  <a:pt x="1223645" y="51181"/>
                </a:lnTo>
                <a:lnTo>
                  <a:pt x="1209167" y="53975"/>
                </a:lnTo>
                <a:lnTo>
                  <a:pt x="1202563" y="56134"/>
                </a:lnTo>
                <a:lnTo>
                  <a:pt x="1196848" y="58928"/>
                </a:lnTo>
                <a:lnTo>
                  <a:pt x="1191006" y="61722"/>
                </a:lnTo>
                <a:lnTo>
                  <a:pt x="1186434" y="65278"/>
                </a:lnTo>
                <a:lnTo>
                  <a:pt x="1182878" y="69469"/>
                </a:lnTo>
                <a:lnTo>
                  <a:pt x="1179322" y="73787"/>
                </a:lnTo>
                <a:lnTo>
                  <a:pt x="1177671" y="78740"/>
                </a:lnTo>
                <a:lnTo>
                  <a:pt x="1177671" y="102489"/>
                </a:lnTo>
                <a:lnTo>
                  <a:pt x="1179703" y="107950"/>
                </a:lnTo>
                <a:lnTo>
                  <a:pt x="1188339" y="116840"/>
                </a:lnTo>
                <a:lnTo>
                  <a:pt x="1193800" y="120523"/>
                </a:lnTo>
                <a:lnTo>
                  <a:pt x="1200658" y="123444"/>
                </a:lnTo>
                <a:lnTo>
                  <a:pt x="1200658" y="169164"/>
                </a:lnTo>
                <a:lnTo>
                  <a:pt x="1143381" y="169164"/>
                </a:lnTo>
                <a:lnTo>
                  <a:pt x="1143381" y="177927"/>
                </a:lnTo>
                <a:lnTo>
                  <a:pt x="1334008" y="177927"/>
                </a:lnTo>
                <a:lnTo>
                  <a:pt x="1334008" y="169164"/>
                </a:lnTo>
                <a:close/>
              </a:path>
              <a:path w="1550034" h="208914">
                <a:moveTo>
                  <a:pt x="1463929" y="21971"/>
                </a:moveTo>
                <a:lnTo>
                  <a:pt x="1362075" y="21971"/>
                </a:lnTo>
                <a:lnTo>
                  <a:pt x="1362075" y="30861"/>
                </a:lnTo>
                <a:lnTo>
                  <a:pt x="1454404" y="30861"/>
                </a:lnTo>
                <a:lnTo>
                  <a:pt x="1454302" y="54114"/>
                </a:lnTo>
                <a:lnTo>
                  <a:pt x="1451190" y="98513"/>
                </a:lnTo>
                <a:lnTo>
                  <a:pt x="1448435" y="114046"/>
                </a:lnTo>
                <a:lnTo>
                  <a:pt x="1457833" y="115443"/>
                </a:lnTo>
                <a:lnTo>
                  <a:pt x="1463230" y="72783"/>
                </a:lnTo>
                <a:lnTo>
                  <a:pt x="1463827" y="54114"/>
                </a:lnTo>
                <a:lnTo>
                  <a:pt x="1463929" y="21971"/>
                </a:lnTo>
                <a:close/>
              </a:path>
              <a:path w="1550034" h="208914">
                <a:moveTo>
                  <a:pt x="1486408" y="154051"/>
                </a:moveTo>
                <a:lnTo>
                  <a:pt x="1485976" y="149733"/>
                </a:lnTo>
                <a:lnTo>
                  <a:pt x="1485519" y="145161"/>
                </a:lnTo>
                <a:lnTo>
                  <a:pt x="1479169" y="145923"/>
                </a:lnTo>
                <a:lnTo>
                  <a:pt x="1473200" y="146558"/>
                </a:lnTo>
                <a:lnTo>
                  <a:pt x="1467231" y="147066"/>
                </a:lnTo>
                <a:lnTo>
                  <a:pt x="1461389" y="147447"/>
                </a:lnTo>
                <a:lnTo>
                  <a:pt x="1455420" y="147955"/>
                </a:lnTo>
                <a:lnTo>
                  <a:pt x="1443101" y="148717"/>
                </a:lnTo>
                <a:lnTo>
                  <a:pt x="1423416" y="149479"/>
                </a:lnTo>
                <a:lnTo>
                  <a:pt x="1408176" y="149733"/>
                </a:lnTo>
                <a:lnTo>
                  <a:pt x="1408176" y="80264"/>
                </a:lnTo>
                <a:lnTo>
                  <a:pt x="1398397" y="80264"/>
                </a:lnTo>
                <a:lnTo>
                  <a:pt x="1398397" y="149987"/>
                </a:lnTo>
                <a:lnTo>
                  <a:pt x="1384173" y="150241"/>
                </a:lnTo>
                <a:lnTo>
                  <a:pt x="1351280" y="150241"/>
                </a:lnTo>
                <a:lnTo>
                  <a:pt x="1351280" y="159131"/>
                </a:lnTo>
                <a:lnTo>
                  <a:pt x="1407820" y="158762"/>
                </a:lnTo>
                <a:lnTo>
                  <a:pt x="1447101" y="157441"/>
                </a:lnTo>
                <a:lnTo>
                  <a:pt x="1479613" y="154774"/>
                </a:lnTo>
                <a:lnTo>
                  <a:pt x="1486408" y="154051"/>
                </a:lnTo>
                <a:close/>
              </a:path>
              <a:path w="1550034" h="208914">
                <a:moveTo>
                  <a:pt x="1549908" y="83058"/>
                </a:moveTo>
                <a:lnTo>
                  <a:pt x="1515237" y="83058"/>
                </a:lnTo>
                <a:lnTo>
                  <a:pt x="1515237" y="1651"/>
                </a:lnTo>
                <a:lnTo>
                  <a:pt x="1505331" y="1651"/>
                </a:lnTo>
                <a:lnTo>
                  <a:pt x="1505331" y="208788"/>
                </a:lnTo>
                <a:lnTo>
                  <a:pt x="1515237" y="208788"/>
                </a:lnTo>
                <a:lnTo>
                  <a:pt x="1515237" y="92202"/>
                </a:lnTo>
                <a:lnTo>
                  <a:pt x="1549908" y="92202"/>
                </a:lnTo>
                <a:lnTo>
                  <a:pt x="1549908" y="830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6461" y="3223336"/>
            <a:ext cx="977074" cy="1238173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7936" y="3223336"/>
            <a:ext cx="977074" cy="1238173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50582" y="3223336"/>
            <a:ext cx="977074" cy="1238173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039984" y="3828795"/>
            <a:ext cx="640079" cy="568451"/>
          </a:xfrm>
          <a:prstGeom prst="rect">
            <a:avLst/>
          </a:prstGeom>
        </p:spPr>
      </p:pic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0955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5"/>
              </a:spcBef>
            </a:pPr>
            <a:r>
              <a:rPr b="1" spc="70" dirty="0">
                <a:solidFill>
                  <a:srgbClr val="3B9DAA"/>
                </a:solidFill>
                <a:latin typeface="Noto Sans CJK HK"/>
                <a:cs typeface="Noto Sans CJK HK"/>
              </a:rPr>
              <a:t>테이블</a:t>
            </a:r>
            <a:r>
              <a:rPr b="1" spc="30" dirty="0">
                <a:solidFill>
                  <a:srgbClr val="3B9DAA"/>
                </a:solidFill>
                <a:latin typeface="Noto Sans CJK HK"/>
                <a:cs typeface="Noto Sans CJK HK"/>
              </a:rPr>
              <a:t> </a:t>
            </a:r>
            <a:r>
              <a:rPr b="1" dirty="0">
                <a:solidFill>
                  <a:srgbClr val="3B9DAA"/>
                </a:solidFill>
                <a:latin typeface="Noto Sans CJK HK"/>
                <a:cs typeface="Noto Sans CJK HK"/>
              </a:rPr>
              <a:t>오더</a:t>
            </a:r>
            <a:r>
              <a:rPr dirty="0">
                <a:solidFill>
                  <a:srgbClr val="585858"/>
                </a:solidFill>
              </a:rPr>
              <a:t>가</a:t>
            </a:r>
            <a:r>
              <a:rPr spc="-10" dirty="0">
                <a:solidFill>
                  <a:srgbClr val="585858"/>
                </a:solidFill>
              </a:rPr>
              <a:t> </a:t>
            </a:r>
            <a:r>
              <a:rPr dirty="0">
                <a:solidFill>
                  <a:srgbClr val="585858"/>
                </a:solidFill>
              </a:rPr>
              <a:t>필요한</a:t>
            </a:r>
            <a:r>
              <a:rPr spc="10" dirty="0">
                <a:solidFill>
                  <a:srgbClr val="585858"/>
                </a:solidFill>
              </a:rPr>
              <a:t> </a:t>
            </a:r>
            <a:r>
              <a:rPr spc="-20" dirty="0">
                <a:solidFill>
                  <a:srgbClr val="585858"/>
                </a:solidFill>
              </a:rPr>
              <a:t>이유는</a:t>
            </a:r>
            <a:r>
              <a:rPr spc="-20" dirty="0">
                <a:solidFill>
                  <a:srgbClr val="585858"/>
                </a:solidFill>
                <a:latin typeface="LexiGulim"/>
                <a:cs typeface="LexiGulim"/>
              </a:rPr>
              <a:t>?</a:t>
            </a:r>
          </a:p>
        </p:txBody>
      </p:sp>
      <p:sp>
        <p:nvSpPr>
          <p:cNvPr id="48" name="object 48"/>
          <p:cNvSpPr/>
          <p:nvPr/>
        </p:nvSpPr>
        <p:spPr>
          <a:xfrm>
            <a:off x="921359" y="681697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A1768-4BB9-F6AC-38D5-576C7AA49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ED2ED42D-E52A-A766-84E3-C82A13B2F39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69939" y="3223336"/>
            <a:ext cx="977074" cy="1238173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8B052E0A-328C-20F3-7282-2D720FF5275C}"/>
              </a:ext>
            </a:extLst>
          </p:cNvPr>
          <p:cNvSpPr/>
          <p:nvPr/>
        </p:nvSpPr>
        <p:spPr>
          <a:xfrm>
            <a:off x="1244333" y="4123537"/>
            <a:ext cx="375920" cy="626745"/>
          </a:xfrm>
          <a:custGeom>
            <a:avLst/>
            <a:gdLst/>
            <a:ahLst/>
            <a:cxnLst/>
            <a:rect l="l" t="t" r="r" b="b"/>
            <a:pathLst>
              <a:path w="375919" h="626745">
                <a:moveTo>
                  <a:pt x="375716" y="0"/>
                </a:moveTo>
                <a:lnTo>
                  <a:pt x="0" y="0"/>
                </a:lnTo>
                <a:lnTo>
                  <a:pt x="0" y="626516"/>
                </a:lnTo>
                <a:lnTo>
                  <a:pt x="375716" y="626516"/>
                </a:lnTo>
                <a:lnTo>
                  <a:pt x="375716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CF9E3FA-140A-7513-4772-12ABFEEB4196}"/>
              </a:ext>
            </a:extLst>
          </p:cNvPr>
          <p:cNvSpPr/>
          <p:nvPr/>
        </p:nvSpPr>
        <p:spPr>
          <a:xfrm>
            <a:off x="2473960" y="2918586"/>
            <a:ext cx="375920" cy="1831975"/>
          </a:xfrm>
          <a:custGeom>
            <a:avLst/>
            <a:gdLst/>
            <a:ahLst/>
            <a:cxnLst/>
            <a:rect l="l" t="t" r="r" b="b"/>
            <a:pathLst>
              <a:path w="375919" h="1831975">
                <a:moveTo>
                  <a:pt x="375716" y="0"/>
                </a:moveTo>
                <a:lnTo>
                  <a:pt x="0" y="0"/>
                </a:lnTo>
                <a:lnTo>
                  <a:pt x="0" y="1831467"/>
                </a:lnTo>
                <a:lnTo>
                  <a:pt x="375716" y="1831467"/>
                </a:lnTo>
                <a:lnTo>
                  <a:pt x="375716" y="0"/>
                </a:lnTo>
                <a:close/>
              </a:path>
            </a:pathLst>
          </a:custGeom>
          <a:solidFill>
            <a:srgbClr val="306E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737DAFA-8B8B-9710-53D9-01C03F797AE2}"/>
              </a:ext>
            </a:extLst>
          </p:cNvPr>
          <p:cNvSpPr/>
          <p:nvPr/>
        </p:nvSpPr>
        <p:spPr>
          <a:xfrm>
            <a:off x="3684270" y="4114266"/>
            <a:ext cx="375920" cy="626745"/>
          </a:xfrm>
          <a:custGeom>
            <a:avLst/>
            <a:gdLst/>
            <a:ahLst/>
            <a:cxnLst/>
            <a:rect l="l" t="t" r="r" b="b"/>
            <a:pathLst>
              <a:path w="375920" h="626745">
                <a:moveTo>
                  <a:pt x="375716" y="0"/>
                </a:moveTo>
                <a:lnTo>
                  <a:pt x="0" y="0"/>
                </a:lnTo>
                <a:lnTo>
                  <a:pt x="0" y="626516"/>
                </a:lnTo>
                <a:lnTo>
                  <a:pt x="375716" y="626516"/>
                </a:lnTo>
                <a:lnTo>
                  <a:pt x="375716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38183210-2FF5-67B4-4126-E2EF0002AFA1}"/>
              </a:ext>
            </a:extLst>
          </p:cNvPr>
          <p:cNvSpPr/>
          <p:nvPr/>
        </p:nvSpPr>
        <p:spPr>
          <a:xfrm>
            <a:off x="4978019" y="2918079"/>
            <a:ext cx="375920" cy="1831975"/>
          </a:xfrm>
          <a:custGeom>
            <a:avLst/>
            <a:gdLst/>
            <a:ahLst/>
            <a:cxnLst/>
            <a:rect l="l" t="t" r="r" b="b"/>
            <a:pathLst>
              <a:path w="375920" h="1831975">
                <a:moveTo>
                  <a:pt x="375716" y="0"/>
                </a:moveTo>
                <a:lnTo>
                  <a:pt x="0" y="0"/>
                </a:lnTo>
                <a:lnTo>
                  <a:pt x="0" y="1831467"/>
                </a:lnTo>
                <a:lnTo>
                  <a:pt x="375716" y="1831467"/>
                </a:lnTo>
                <a:lnTo>
                  <a:pt x="375716" y="0"/>
                </a:lnTo>
                <a:close/>
              </a:path>
            </a:pathLst>
          </a:custGeom>
          <a:solidFill>
            <a:srgbClr val="306EA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9963058D-052A-FB29-2718-2FC42567496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3209" y="3353768"/>
            <a:ext cx="231696" cy="217520"/>
          </a:xfrm>
          <a:prstGeom prst="rect">
            <a:avLst/>
          </a:prstGeom>
        </p:spPr>
      </p:pic>
      <p:grpSp>
        <p:nvGrpSpPr>
          <p:cNvPr id="8" name="object 8">
            <a:extLst>
              <a:ext uri="{FF2B5EF4-FFF2-40B4-BE49-F238E27FC236}">
                <a16:creationId xmlns:a16="http://schemas.microsoft.com/office/drawing/2014/main" id="{CF5B0083-11BB-0471-574D-AE9A089AACD1}"/>
              </a:ext>
            </a:extLst>
          </p:cNvPr>
          <p:cNvGrpSpPr/>
          <p:nvPr/>
        </p:nvGrpSpPr>
        <p:grpSpPr>
          <a:xfrm>
            <a:off x="1789557" y="3705352"/>
            <a:ext cx="407034" cy="286385"/>
            <a:chOff x="1789557" y="3705352"/>
            <a:chExt cx="407034" cy="286385"/>
          </a:xfrm>
        </p:grpSpPr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CDEAC106-8EF6-171A-AAFE-22474E20464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9557" y="3721100"/>
              <a:ext cx="131318" cy="224281"/>
            </a:xfrm>
            <a:prstGeom prst="rect">
              <a:avLst/>
            </a:prstGeom>
          </p:spPr>
        </p:pic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386DDEBF-26FF-70F0-AFB7-056B3D50FA05}"/>
                </a:ext>
              </a:extLst>
            </p:cNvPr>
            <p:cNvSpPr/>
            <p:nvPr/>
          </p:nvSpPr>
          <p:spPr>
            <a:xfrm>
              <a:off x="1948053" y="3705352"/>
              <a:ext cx="248285" cy="286385"/>
            </a:xfrm>
            <a:custGeom>
              <a:avLst/>
              <a:gdLst/>
              <a:ahLst/>
              <a:cxnLst/>
              <a:rect l="l" t="t" r="r" b="b"/>
              <a:pathLst>
                <a:path w="248285" h="286385">
                  <a:moveTo>
                    <a:pt x="2794" y="42418"/>
                  </a:moveTo>
                  <a:lnTo>
                    <a:pt x="1016" y="43561"/>
                  </a:lnTo>
                  <a:lnTo>
                    <a:pt x="0" y="48768"/>
                  </a:lnTo>
                  <a:lnTo>
                    <a:pt x="1270" y="50673"/>
                  </a:lnTo>
                  <a:lnTo>
                    <a:pt x="4064" y="51689"/>
                  </a:lnTo>
                  <a:lnTo>
                    <a:pt x="10541" y="53848"/>
                  </a:lnTo>
                  <a:lnTo>
                    <a:pt x="15367" y="56387"/>
                  </a:lnTo>
                  <a:lnTo>
                    <a:pt x="18415" y="59181"/>
                  </a:lnTo>
                  <a:lnTo>
                    <a:pt x="21463" y="61849"/>
                  </a:lnTo>
                  <a:lnTo>
                    <a:pt x="22987" y="67945"/>
                  </a:lnTo>
                  <a:lnTo>
                    <a:pt x="22987" y="178689"/>
                  </a:lnTo>
                  <a:lnTo>
                    <a:pt x="24892" y="184150"/>
                  </a:lnTo>
                  <a:lnTo>
                    <a:pt x="28575" y="188214"/>
                  </a:lnTo>
                  <a:lnTo>
                    <a:pt x="32385" y="192278"/>
                  </a:lnTo>
                  <a:lnTo>
                    <a:pt x="37719" y="194310"/>
                  </a:lnTo>
                  <a:lnTo>
                    <a:pt x="127762" y="194310"/>
                  </a:lnTo>
                  <a:lnTo>
                    <a:pt x="127762" y="182118"/>
                  </a:lnTo>
                  <a:lnTo>
                    <a:pt x="47498" y="182118"/>
                  </a:lnTo>
                  <a:lnTo>
                    <a:pt x="45466" y="181356"/>
                  </a:lnTo>
                  <a:lnTo>
                    <a:pt x="44323" y="179831"/>
                  </a:lnTo>
                  <a:lnTo>
                    <a:pt x="43053" y="178308"/>
                  </a:lnTo>
                  <a:lnTo>
                    <a:pt x="42418" y="176022"/>
                  </a:lnTo>
                  <a:lnTo>
                    <a:pt x="42418" y="115062"/>
                  </a:lnTo>
                  <a:lnTo>
                    <a:pt x="127762" y="115062"/>
                  </a:lnTo>
                  <a:lnTo>
                    <a:pt x="127762" y="102870"/>
                  </a:lnTo>
                  <a:lnTo>
                    <a:pt x="42418" y="102870"/>
                  </a:lnTo>
                  <a:lnTo>
                    <a:pt x="42418" y="71500"/>
                  </a:lnTo>
                  <a:lnTo>
                    <a:pt x="43942" y="49530"/>
                  </a:lnTo>
                  <a:lnTo>
                    <a:pt x="5842" y="42799"/>
                  </a:lnTo>
                  <a:lnTo>
                    <a:pt x="2794" y="42418"/>
                  </a:lnTo>
                  <a:close/>
                </a:path>
                <a:path w="248285" h="286385">
                  <a:moveTo>
                    <a:pt x="127762" y="115062"/>
                  </a:moveTo>
                  <a:lnTo>
                    <a:pt x="108331" y="115062"/>
                  </a:lnTo>
                  <a:lnTo>
                    <a:pt x="108331" y="182118"/>
                  </a:lnTo>
                  <a:lnTo>
                    <a:pt x="127762" y="182118"/>
                  </a:lnTo>
                  <a:lnTo>
                    <a:pt x="127762" y="115062"/>
                  </a:lnTo>
                  <a:close/>
                </a:path>
                <a:path w="248285" h="286385">
                  <a:moveTo>
                    <a:pt x="90424" y="33528"/>
                  </a:moveTo>
                  <a:lnTo>
                    <a:pt x="89789" y="33528"/>
                  </a:lnTo>
                  <a:lnTo>
                    <a:pt x="89154" y="33655"/>
                  </a:lnTo>
                  <a:lnTo>
                    <a:pt x="87376" y="33909"/>
                  </a:lnTo>
                  <a:lnTo>
                    <a:pt x="86233" y="35052"/>
                  </a:lnTo>
                  <a:lnTo>
                    <a:pt x="85852" y="37084"/>
                  </a:lnTo>
                  <a:lnTo>
                    <a:pt x="85344" y="39624"/>
                  </a:lnTo>
                  <a:lnTo>
                    <a:pt x="86614" y="41529"/>
                  </a:lnTo>
                  <a:lnTo>
                    <a:pt x="89408" y="42545"/>
                  </a:lnTo>
                  <a:lnTo>
                    <a:pt x="95885" y="44704"/>
                  </a:lnTo>
                  <a:lnTo>
                    <a:pt x="100711" y="47243"/>
                  </a:lnTo>
                  <a:lnTo>
                    <a:pt x="103759" y="50037"/>
                  </a:lnTo>
                  <a:lnTo>
                    <a:pt x="106807" y="52705"/>
                  </a:lnTo>
                  <a:lnTo>
                    <a:pt x="108331" y="58800"/>
                  </a:lnTo>
                  <a:lnTo>
                    <a:pt x="108331" y="102870"/>
                  </a:lnTo>
                  <a:lnTo>
                    <a:pt x="127762" y="102870"/>
                  </a:lnTo>
                  <a:lnTo>
                    <a:pt x="127797" y="61849"/>
                  </a:lnTo>
                  <a:lnTo>
                    <a:pt x="129286" y="40386"/>
                  </a:lnTo>
                  <a:lnTo>
                    <a:pt x="90424" y="33528"/>
                  </a:lnTo>
                  <a:close/>
                </a:path>
                <a:path w="248285" h="286385">
                  <a:moveTo>
                    <a:pt x="246634" y="127000"/>
                  </a:moveTo>
                  <a:lnTo>
                    <a:pt x="227203" y="127000"/>
                  </a:lnTo>
                  <a:lnTo>
                    <a:pt x="227203" y="281178"/>
                  </a:lnTo>
                  <a:lnTo>
                    <a:pt x="227711" y="282956"/>
                  </a:lnTo>
                  <a:lnTo>
                    <a:pt x="229743" y="285496"/>
                  </a:lnTo>
                  <a:lnTo>
                    <a:pt x="231267" y="286004"/>
                  </a:lnTo>
                  <a:lnTo>
                    <a:pt x="237490" y="286004"/>
                  </a:lnTo>
                  <a:lnTo>
                    <a:pt x="240792" y="284353"/>
                  </a:lnTo>
                  <a:lnTo>
                    <a:pt x="243205" y="281050"/>
                  </a:lnTo>
                  <a:lnTo>
                    <a:pt x="245491" y="277622"/>
                  </a:lnTo>
                  <a:lnTo>
                    <a:pt x="246634" y="272796"/>
                  </a:lnTo>
                  <a:lnTo>
                    <a:pt x="246634" y="127000"/>
                  </a:lnTo>
                  <a:close/>
                </a:path>
                <a:path w="248285" h="286385">
                  <a:moveTo>
                    <a:pt x="143002" y="8890"/>
                  </a:moveTo>
                  <a:lnTo>
                    <a:pt x="141224" y="10033"/>
                  </a:lnTo>
                  <a:lnTo>
                    <a:pt x="140208" y="15240"/>
                  </a:lnTo>
                  <a:lnTo>
                    <a:pt x="141478" y="17145"/>
                  </a:lnTo>
                  <a:lnTo>
                    <a:pt x="144272" y="18161"/>
                  </a:lnTo>
                  <a:lnTo>
                    <a:pt x="150749" y="20320"/>
                  </a:lnTo>
                  <a:lnTo>
                    <a:pt x="156591" y="22860"/>
                  </a:lnTo>
                  <a:lnTo>
                    <a:pt x="161671" y="25654"/>
                  </a:lnTo>
                  <a:lnTo>
                    <a:pt x="166751" y="28321"/>
                  </a:lnTo>
                  <a:lnTo>
                    <a:pt x="169291" y="34417"/>
                  </a:lnTo>
                  <a:lnTo>
                    <a:pt x="169291" y="272034"/>
                  </a:lnTo>
                  <a:lnTo>
                    <a:pt x="169799" y="273812"/>
                  </a:lnTo>
                  <a:lnTo>
                    <a:pt x="171831" y="276352"/>
                  </a:lnTo>
                  <a:lnTo>
                    <a:pt x="173355" y="276860"/>
                  </a:lnTo>
                  <a:lnTo>
                    <a:pt x="179578" y="276860"/>
                  </a:lnTo>
                  <a:lnTo>
                    <a:pt x="182880" y="275209"/>
                  </a:lnTo>
                  <a:lnTo>
                    <a:pt x="185293" y="271906"/>
                  </a:lnTo>
                  <a:lnTo>
                    <a:pt x="187579" y="268478"/>
                  </a:lnTo>
                  <a:lnTo>
                    <a:pt x="188722" y="263652"/>
                  </a:lnTo>
                  <a:lnTo>
                    <a:pt x="188722" y="127000"/>
                  </a:lnTo>
                  <a:lnTo>
                    <a:pt x="246634" y="127000"/>
                  </a:lnTo>
                  <a:lnTo>
                    <a:pt x="246634" y="114808"/>
                  </a:lnTo>
                  <a:lnTo>
                    <a:pt x="188722" y="114808"/>
                  </a:lnTo>
                  <a:lnTo>
                    <a:pt x="188722" y="37973"/>
                  </a:lnTo>
                  <a:lnTo>
                    <a:pt x="190246" y="16002"/>
                  </a:lnTo>
                  <a:lnTo>
                    <a:pt x="146050" y="9271"/>
                  </a:lnTo>
                  <a:lnTo>
                    <a:pt x="143002" y="8890"/>
                  </a:lnTo>
                  <a:close/>
                </a:path>
                <a:path w="248285" h="286385">
                  <a:moveTo>
                    <a:pt x="203200" y="0"/>
                  </a:moveTo>
                  <a:lnTo>
                    <a:pt x="202565" y="0"/>
                  </a:lnTo>
                  <a:lnTo>
                    <a:pt x="201930" y="127"/>
                  </a:lnTo>
                  <a:lnTo>
                    <a:pt x="200152" y="381"/>
                  </a:lnTo>
                  <a:lnTo>
                    <a:pt x="199009" y="1524"/>
                  </a:lnTo>
                  <a:lnTo>
                    <a:pt x="198628" y="3556"/>
                  </a:lnTo>
                  <a:lnTo>
                    <a:pt x="198120" y="6096"/>
                  </a:lnTo>
                  <a:lnTo>
                    <a:pt x="199390" y="8000"/>
                  </a:lnTo>
                  <a:lnTo>
                    <a:pt x="202184" y="9017"/>
                  </a:lnTo>
                  <a:lnTo>
                    <a:pt x="208661" y="11175"/>
                  </a:lnTo>
                  <a:lnTo>
                    <a:pt x="214503" y="13716"/>
                  </a:lnTo>
                  <a:lnTo>
                    <a:pt x="219583" y="16510"/>
                  </a:lnTo>
                  <a:lnTo>
                    <a:pt x="224663" y="19177"/>
                  </a:lnTo>
                  <a:lnTo>
                    <a:pt x="227203" y="25273"/>
                  </a:lnTo>
                  <a:lnTo>
                    <a:pt x="227203" y="114808"/>
                  </a:lnTo>
                  <a:lnTo>
                    <a:pt x="246634" y="114808"/>
                  </a:lnTo>
                  <a:lnTo>
                    <a:pt x="246669" y="28321"/>
                  </a:lnTo>
                  <a:lnTo>
                    <a:pt x="248158" y="685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D4F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9A0E58E6-E69E-8A68-4108-AE058D13AD35}"/>
              </a:ext>
            </a:extLst>
          </p:cNvPr>
          <p:cNvSpPr/>
          <p:nvPr/>
        </p:nvSpPr>
        <p:spPr>
          <a:xfrm>
            <a:off x="1812670" y="4050919"/>
            <a:ext cx="383540" cy="192405"/>
          </a:xfrm>
          <a:custGeom>
            <a:avLst/>
            <a:gdLst/>
            <a:ahLst/>
            <a:cxnLst/>
            <a:rect l="l" t="t" r="r" b="b"/>
            <a:pathLst>
              <a:path w="383539" h="192404">
                <a:moveTo>
                  <a:pt x="92456" y="125221"/>
                </a:moveTo>
                <a:lnTo>
                  <a:pt x="54570" y="140420"/>
                </a:lnTo>
                <a:lnTo>
                  <a:pt x="47498" y="158368"/>
                </a:lnTo>
                <a:lnTo>
                  <a:pt x="48261" y="164534"/>
                </a:lnTo>
                <a:lnTo>
                  <a:pt x="82837" y="191377"/>
                </a:lnTo>
                <a:lnTo>
                  <a:pt x="92456" y="192023"/>
                </a:lnTo>
                <a:lnTo>
                  <a:pt x="101600" y="191402"/>
                </a:lnTo>
                <a:lnTo>
                  <a:pt x="109982" y="189531"/>
                </a:lnTo>
                <a:lnTo>
                  <a:pt x="117602" y="186398"/>
                </a:lnTo>
                <a:lnTo>
                  <a:pt x="121693" y="183768"/>
                </a:lnTo>
                <a:lnTo>
                  <a:pt x="82677" y="183768"/>
                </a:lnTo>
                <a:lnTo>
                  <a:pt x="74930" y="181101"/>
                </a:lnTo>
                <a:lnTo>
                  <a:pt x="69087" y="175767"/>
                </a:lnTo>
                <a:lnTo>
                  <a:pt x="63373" y="170433"/>
                </a:lnTo>
                <a:lnTo>
                  <a:pt x="60452" y="164591"/>
                </a:lnTo>
                <a:lnTo>
                  <a:pt x="60452" y="152399"/>
                </a:lnTo>
                <a:lnTo>
                  <a:pt x="63246" y="146684"/>
                </a:lnTo>
                <a:lnTo>
                  <a:pt x="69087" y="141350"/>
                </a:lnTo>
                <a:lnTo>
                  <a:pt x="74803" y="136016"/>
                </a:lnTo>
                <a:lnTo>
                  <a:pt x="82550" y="133349"/>
                </a:lnTo>
                <a:lnTo>
                  <a:pt x="121983" y="133349"/>
                </a:lnTo>
                <a:lnTo>
                  <a:pt x="115905" y="130151"/>
                </a:lnTo>
                <a:lnTo>
                  <a:pt x="108346" y="127412"/>
                </a:lnTo>
                <a:lnTo>
                  <a:pt x="100526" y="125769"/>
                </a:lnTo>
                <a:lnTo>
                  <a:pt x="92456" y="125221"/>
                </a:lnTo>
                <a:close/>
              </a:path>
              <a:path w="383539" h="192404">
                <a:moveTo>
                  <a:pt x="121983" y="133349"/>
                </a:moveTo>
                <a:lnTo>
                  <a:pt x="101218" y="133349"/>
                </a:lnTo>
                <a:lnTo>
                  <a:pt x="108839" y="135635"/>
                </a:lnTo>
                <a:lnTo>
                  <a:pt x="121285" y="145287"/>
                </a:lnTo>
                <a:lnTo>
                  <a:pt x="124344" y="151040"/>
                </a:lnTo>
                <a:lnTo>
                  <a:pt x="124460" y="166369"/>
                </a:lnTo>
                <a:lnTo>
                  <a:pt x="121031" y="172592"/>
                </a:lnTo>
                <a:lnTo>
                  <a:pt x="113918" y="177037"/>
                </a:lnTo>
                <a:lnTo>
                  <a:pt x="106934" y="181482"/>
                </a:lnTo>
                <a:lnTo>
                  <a:pt x="99695" y="183768"/>
                </a:lnTo>
                <a:lnTo>
                  <a:pt x="121693" y="183768"/>
                </a:lnTo>
                <a:lnTo>
                  <a:pt x="137414" y="158368"/>
                </a:lnTo>
                <a:lnTo>
                  <a:pt x="136530" y="151040"/>
                </a:lnTo>
                <a:lnTo>
                  <a:pt x="133873" y="144510"/>
                </a:lnTo>
                <a:lnTo>
                  <a:pt x="129430" y="138812"/>
                </a:lnTo>
                <a:lnTo>
                  <a:pt x="123190" y="133984"/>
                </a:lnTo>
                <a:lnTo>
                  <a:pt x="121983" y="133349"/>
                </a:lnTo>
                <a:close/>
              </a:path>
              <a:path w="383539" h="192404">
                <a:moveTo>
                  <a:pt x="160781" y="89788"/>
                </a:moveTo>
                <a:lnTo>
                  <a:pt x="160401" y="89788"/>
                </a:lnTo>
                <a:lnTo>
                  <a:pt x="160147" y="89915"/>
                </a:lnTo>
                <a:lnTo>
                  <a:pt x="159639" y="90042"/>
                </a:lnTo>
                <a:lnTo>
                  <a:pt x="159131" y="90296"/>
                </a:lnTo>
                <a:lnTo>
                  <a:pt x="158496" y="90550"/>
                </a:lnTo>
                <a:lnTo>
                  <a:pt x="154431" y="93344"/>
                </a:lnTo>
                <a:lnTo>
                  <a:pt x="153797" y="93852"/>
                </a:lnTo>
                <a:lnTo>
                  <a:pt x="153162" y="94233"/>
                </a:lnTo>
                <a:lnTo>
                  <a:pt x="151256" y="94614"/>
                </a:lnTo>
                <a:lnTo>
                  <a:pt x="1778" y="94614"/>
                </a:lnTo>
                <a:lnTo>
                  <a:pt x="1270" y="94741"/>
                </a:lnTo>
                <a:lnTo>
                  <a:pt x="254" y="95249"/>
                </a:lnTo>
                <a:lnTo>
                  <a:pt x="126" y="95503"/>
                </a:lnTo>
                <a:lnTo>
                  <a:pt x="0" y="98043"/>
                </a:lnTo>
                <a:lnTo>
                  <a:pt x="889" y="99440"/>
                </a:lnTo>
                <a:lnTo>
                  <a:pt x="2412" y="100710"/>
                </a:lnTo>
                <a:lnTo>
                  <a:pt x="4064" y="101980"/>
                </a:lnTo>
                <a:lnTo>
                  <a:pt x="5968" y="102742"/>
                </a:lnTo>
                <a:lnTo>
                  <a:pt x="180848" y="102742"/>
                </a:lnTo>
                <a:lnTo>
                  <a:pt x="182245" y="102361"/>
                </a:lnTo>
                <a:lnTo>
                  <a:pt x="184023" y="100837"/>
                </a:lnTo>
                <a:lnTo>
                  <a:pt x="184531" y="99948"/>
                </a:lnTo>
                <a:lnTo>
                  <a:pt x="184531" y="97789"/>
                </a:lnTo>
                <a:lnTo>
                  <a:pt x="162179" y="90169"/>
                </a:lnTo>
                <a:lnTo>
                  <a:pt x="161417" y="89915"/>
                </a:lnTo>
                <a:lnTo>
                  <a:pt x="161036" y="89915"/>
                </a:lnTo>
                <a:lnTo>
                  <a:pt x="160781" y="89788"/>
                </a:lnTo>
                <a:close/>
              </a:path>
              <a:path w="383539" h="192404">
                <a:moveTo>
                  <a:pt x="277749" y="27558"/>
                </a:moveTo>
                <a:lnTo>
                  <a:pt x="276733" y="27558"/>
                </a:lnTo>
                <a:lnTo>
                  <a:pt x="276352" y="27685"/>
                </a:lnTo>
                <a:lnTo>
                  <a:pt x="275717" y="27812"/>
                </a:lnTo>
                <a:lnTo>
                  <a:pt x="275081" y="28066"/>
                </a:lnTo>
                <a:lnTo>
                  <a:pt x="273304" y="28955"/>
                </a:lnTo>
                <a:lnTo>
                  <a:pt x="272542" y="29209"/>
                </a:lnTo>
                <a:lnTo>
                  <a:pt x="272034" y="29336"/>
                </a:lnTo>
                <a:lnTo>
                  <a:pt x="271272" y="29590"/>
                </a:lnTo>
                <a:lnTo>
                  <a:pt x="270637" y="29717"/>
                </a:lnTo>
                <a:lnTo>
                  <a:pt x="208406" y="29717"/>
                </a:lnTo>
                <a:lnTo>
                  <a:pt x="207899" y="29844"/>
                </a:lnTo>
                <a:lnTo>
                  <a:pt x="207518" y="30098"/>
                </a:lnTo>
                <a:lnTo>
                  <a:pt x="207010" y="30352"/>
                </a:lnTo>
                <a:lnTo>
                  <a:pt x="206756" y="30860"/>
                </a:lnTo>
                <a:lnTo>
                  <a:pt x="206756" y="33146"/>
                </a:lnTo>
                <a:lnTo>
                  <a:pt x="207518" y="34670"/>
                </a:lnTo>
                <a:lnTo>
                  <a:pt x="210820" y="37210"/>
                </a:lnTo>
                <a:lnTo>
                  <a:pt x="212725" y="37845"/>
                </a:lnTo>
                <a:lnTo>
                  <a:pt x="275209" y="37845"/>
                </a:lnTo>
                <a:lnTo>
                  <a:pt x="271377" y="52135"/>
                </a:lnTo>
                <a:lnTo>
                  <a:pt x="247142" y="95122"/>
                </a:lnTo>
                <a:lnTo>
                  <a:pt x="213852" y="127912"/>
                </a:lnTo>
                <a:lnTo>
                  <a:pt x="202056" y="134746"/>
                </a:lnTo>
                <a:lnTo>
                  <a:pt x="201549" y="135127"/>
                </a:lnTo>
                <a:lnTo>
                  <a:pt x="200660" y="136270"/>
                </a:lnTo>
                <a:lnTo>
                  <a:pt x="200533" y="138810"/>
                </a:lnTo>
                <a:lnTo>
                  <a:pt x="201041" y="139572"/>
                </a:lnTo>
                <a:lnTo>
                  <a:pt x="202056" y="140080"/>
                </a:lnTo>
                <a:lnTo>
                  <a:pt x="203200" y="140588"/>
                </a:lnTo>
                <a:lnTo>
                  <a:pt x="204216" y="140588"/>
                </a:lnTo>
                <a:lnTo>
                  <a:pt x="242649" y="114722"/>
                </a:lnTo>
                <a:lnTo>
                  <a:pt x="276542" y="72104"/>
                </a:lnTo>
                <a:lnTo>
                  <a:pt x="290068" y="30479"/>
                </a:lnTo>
                <a:lnTo>
                  <a:pt x="277749" y="27558"/>
                </a:lnTo>
                <a:close/>
              </a:path>
              <a:path w="383539" h="192404">
                <a:moveTo>
                  <a:pt x="102743" y="21589"/>
                </a:moveTo>
                <a:lnTo>
                  <a:pt x="87249" y="21589"/>
                </a:lnTo>
                <a:lnTo>
                  <a:pt x="82746" y="28328"/>
                </a:lnTo>
                <a:lnTo>
                  <a:pt x="77231" y="35020"/>
                </a:lnTo>
                <a:lnTo>
                  <a:pt x="45735" y="61325"/>
                </a:lnTo>
                <a:lnTo>
                  <a:pt x="26162" y="74294"/>
                </a:lnTo>
                <a:lnTo>
                  <a:pt x="25400" y="74802"/>
                </a:lnTo>
                <a:lnTo>
                  <a:pt x="25018" y="75564"/>
                </a:lnTo>
                <a:lnTo>
                  <a:pt x="25082" y="77850"/>
                </a:lnTo>
                <a:lnTo>
                  <a:pt x="25146" y="78231"/>
                </a:lnTo>
                <a:lnTo>
                  <a:pt x="25527" y="78993"/>
                </a:lnTo>
                <a:lnTo>
                  <a:pt x="26289" y="79755"/>
                </a:lnTo>
                <a:lnTo>
                  <a:pt x="27051" y="80136"/>
                </a:lnTo>
                <a:lnTo>
                  <a:pt x="28829" y="80136"/>
                </a:lnTo>
                <a:lnTo>
                  <a:pt x="29718" y="79882"/>
                </a:lnTo>
                <a:lnTo>
                  <a:pt x="30606" y="79374"/>
                </a:lnTo>
                <a:lnTo>
                  <a:pt x="37199" y="76110"/>
                </a:lnTo>
                <a:lnTo>
                  <a:pt x="74374" y="53117"/>
                </a:lnTo>
                <a:lnTo>
                  <a:pt x="87630" y="41274"/>
                </a:lnTo>
                <a:lnTo>
                  <a:pt x="103623" y="41274"/>
                </a:lnTo>
                <a:lnTo>
                  <a:pt x="92710" y="35940"/>
                </a:lnTo>
                <a:lnTo>
                  <a:pt x="94742" y="33654"/>
                </a:lnTo>
                <a:lnTo>
                  <a:pt x="96520" y="31368"/>
                </a:lnTo>
                <a:lnTo>
                  <a:pt x="98298" y="28955"/>
                </a:lnTo>
                <a:lnTo>
                  <a:pt x="99949" y="26669"/>
                </a:lnTo>
                <a:lnTo>
                  <a:pt x="101473" y="24129"/>
                </a:lnTo>
                <a:lnTo>
                  <a:pt x="102743" y="21589"/>
                </a:lnTo>
                <a:close/>
              </a:path>
              <a:path w="383539" h="192404">
                <a:moveTo>
                  <a:pt x="103623" y="41274"/>
                </a:moveTo>
                <a:lnTo>
                  <a:pt x="87630" y="41274"/>
                </a:lnTo>
                <a:lnTo>
                  <a:pt x="146431" y="78612"/>
                </a:lnTo>
                <a:lnTo>
                  <a:pt x="147574" y="79247"/>
                </a:lnTo>
                <a:lnTo>
                  <a:pt x="149098" y="79247"/>
                </a:lnTo>
                <a:lnTo>
                  <a:pt x="150876" y="78612"/>
                </a:lnTo>
                <a:lnTo>
                  <a:pt x="152781" y="77850"/>
                </a:lnTo>
                <a:lnTo>
                  <a:pt x="153162" y="76326"/>
                </a:lnTo>
                <a:lnTo>
                  <a:pt x="152273" y="73659"/>
                </a:lnTo>
                <a:lnTo>
                  <a:pt x="151384" y="70738"/>
                </a:lnTo>
                <a:lnTo>
                  <a:pt x="137922" y="58038"/>
                </a:lnTo>
                <a:lnTo>
                  <a:pt x="103623" y="41274"/>
                </a:lnTo>
                <a:close/>
              </a:path>
              <a:path w="383539" h="192404">
                <a:moveTo>
                  <a:pt x="131064" y="8762"/>
                </a:moveTo>
                <a:lnTo>
                  <a:pt x="130048" y="8762"/>
                </a:lnTo>
                <a:lnTo>
                  <a:pt x="129793" y="8889"/>
                </a:lnTo>
                <a:lnTo>
                  <a:pt x="129159" y="9016"/>
                </a:lnTo>
                <a:lnTo>
                  <a:pt x="128651" y="9143"/>
                </a:lnTo>
                <a:lnTo>
                  <a:pt x="128143" y="9397"/>
                </a:lnTo>
                <a:lnTo>
                  <a:pt x="124079" y="12318"/>
                </a:lnTo>
                <a:lnTo>
                  <a:pt x="123443" y="12826"/>
                </a:lnTo>
                <a:lnTo>
                  <a:pt x="122809" y="13207"/>
                </a:lnTo>
                <a:lnTo>
                  <a:pt x="121539" y="13461"/>
                </a:lnTo>
                <a:lnTo>
                  <a:pt x="34162" y="13461"/>
                </a:lnTo>
                <a:lnTo>
                  <a:pt x="33655" y="13588"/>
                </a:lnTo>
                <a:lnTo>
                  <a:pt x="33147" y="13842"/>
                </a:lnTo>
                <a:lnTo>
                  <a:pt x="32639" y="14223"/>
                </a:lnTo>
                <a:lnTo>
                  <a:pt x="32554" y="14477"/>
                </a:lnTo>
                <a:lnTo>
                  <a:pt x="32512" y="16890"/>
                </a:lnTo>
                <a:lnTo>
                  <a:pt x="33274" y="18414"/>
                </a:lnTo>
                <a:lnTo>
                  <a:pt x="36576" y="20954"/>
                </a:lnTo>
                <a:lnTo>
                  <a:pt x="38354" y="21589"/>
                </a:lnTo>
                <a:lnTo>
                  <a:pt x="146431" y="21589"/>
                </a:lnTo>
                <a:lnTo>
                  <a:pt x="147828" y="21208"/>
                </a:lnTo>
                <a:lnTo>
                  <a:pt x="148717" y="20446"/>
                </a:lnTo>
                <a:lnTo>
                  <a:pt x="149606" y="19811"/>
                </a:lnTo>
                <a:lnTo>
                  <a:pt x="149987" y="18795"/>
                </a:lnTo>
                <a:lnTo>
                  <a:pt x="149987" y="16636"/>
                </a:lnTo>
                <a:lnTo>
                  <a:pt x="149733" y="15747"/>
                </a:lnTo>
                <a:lnTo>
                  <a:pt x="148971" y="15112"/>
                </a:lnTo>
                <a:lnTo>
                  <a:pt x="148336" y="14477"/>
                </a:lnTo>
                <a:lnTo>
                  <a:pt x="147320" y="13842"/>
                </a:lnTo>
                <a:lnTo>
                  <a:pt x="145923" y="13461"/>
                </a:lnTo>
                <a:lnTo>
                  <a:pt x="131826" y="9016"/>
                </a:lnTo>
                <a:lnTo>
                  <a:pt x="131318" y="8889"/>
                </a:lnTo>
                <a:lnTo>
                  <a:pt x="131064" y="8762"/>
                </a:lnTo>
                <a:close/>
              </a:path>
              <a:path w="383539" h="192404">
                <a:moveTo>
                  <a:pt x="315341" y="0"/>
                </a:moveTo>
                <a:lnTo>
                  <a:pt x="314833" y="0"/>
                </a:lnTo>
                <a:lnTo>
                  <a:pt x="314452" y="126"/>
                </a:lnTo>
                <a:lnTo>
                  <a:pt x="313181" y="253"/>
                </a:lnTo>
                <a:lnTo>
                  <a:pt x="312547" y="1015"/>
                </a:lnTo>
                <a:lnTo>
                  <a:pt x="312293" y="2412"/>
                </a:lnTo>
                <a:lnTo>
                  <a:pt x="311912" y="4063"/>
                </a:lnTo>
                <a:lnTo>
                  <a:pt x="312674" y="5333"/>
                </a:lnTo>
                <a:lnTo>
                  <a:pt x="314579" y="5968"/>
                </a:lnTo>
                <a:lnTo>
                  <a:pt x="318897" y="7492"/>
                </a:lnTo>
                <a:lnTo>
                  <a:pt x="322706" y="9143"/>
                </a:lnTo>
                <a:lnTo>
                  <a:pt x="326136" y="10921"/>
                </a:lnTo>
                <a:lnTo>
                  <a:pt x="329565" y="12826"/>
                </a:lnTo>
                <a:lnTo>
                  <a:pt x="331216" y="16763"/>
                </a:lnTo>
                <a:lnTo>
                  <a:pt x="331216" y="186943"/>
                </a:lnTo>
                <a:lnTo>
                  <a:pt x="331597" y="188213"/>
                </a:lnTo>
                <a:lnTo>
                  <a:pt x="332322" y="189102"/>
                </a:lnTo>
                <a:lnTo>
                  <a:pt x="332867" y="189864"/>
                </a:lnTo>
                <a:lnTo>
                  <a:pt x="333883" y="190245"/>
                </a:lnTo>
                <a:lnTo>
                  <a:pt x="338074" y="190245"/>
                </a:lnTo>
                <a:lnTo>
                  <a:pt x="340360" y="189102"/>
                </a:lnTo>
                <a:lnTo>
                  <a:pt x="341884" y="186943"/>
                </a:lnTo>
                <a:lnTo>
                  <a:pt x="343408" y="184657"/>
                </a:lnTo>
                <a:lnTo>
                  <a:pt x="344170" y="181482"/>
                </a:lnTo>
                <a:lnTo>
                  <a:pt x="344170" y="84454"/>
                </a:lnTo>
                <a:lnTo>
                  <a:pt x="380238" y="84454"/>
                </a:lnTo>
                <a:lnTo>
                  <a:pt x="381127" y="84073"/>
                </a:lnTo>
                <a:lnTo>
                  <a:pt x="382905" y="82803"/>
                </a:lnTo>
                <a:lnTo>
                  <a:pt x="383286" y="81787"/>
                </a:lnTo>
                <a:lnTo>
                  <a:pt x="383286" y="78993"/>
                </a:lnTo>
                <a:lnTo>
                  <a:pt x="382905" y="77977"/>
                </a:lnTo>
                <a:lnTo>
                  <a:pt x="382143" y="77342"/>
                </a:lnTo>
                <a:lnTo>
                  <a:pt x="381254" y="76707"/>
                </a:lnTo>
                <a:lnTo>
                  <a:pt x="380365" y="76326"/>
                </a:lnTo>
                <a:lnTo>
                  <a:pt x="344170" y="76326"/>
                </a:lnTo>
                <a:lnTo>
                  <a:pt x="344170" y="19176"/>
                </a:lnTo>
                <a:lnTo>
                  <a:pt x="345186" y="4571"/>
                </a:lnTo>
                <a:lnTo>
                  <a:pt x="315849" y="126"/>
                </a:lnTo>
                <a:lnTo>
                  <a:pt x="315341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8CCACFD7-B338-7E73-D004-2884745A4CBE}"/>
              </a:ext>
            </a:extLst>
          </p:cNvPr>
          <p:cNvSpPr txBox="1"/>
          <p:nvPr/>
        </p:nvSpPr>
        <p:spPr>
          <a:xfrm>
            <a:off x="1422019" y="4833620"/>
            <a:ext cx="13328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solidFill>
                  <a:srgbClr val="404040"/>
                </a:solidFill>
                <a:latin typeface="BM EULJIRO TTF"/>
                <a:cs typeface="BM EULJIRO TTF"/>
              </a:rPr>
              <a:t>회전율</a:t>
            </a:r>
            <a:r>
              <a:rPr sz="1200" spc="-114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BM EULJIRO TTF"/>
                <a:cs typeface="BM EULJIRO TTF"/>
              </a:rPr>
              <a:t>(점심시간기준)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B9E83DA2-C699-53D3-2B7D-8C0C78A432DF}"/>
              </a:ext>
            </a:extLst>
          </p:cNvPr>
          <p:cNvSpPr txBox="1"/>
          <p:nvPr/>
        </p:nvSpPr>
        <p:spPr>
          <a:xfrm>
            <a:off x="2784729" y="5296661"/>
            <a:ext cx="1310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</a:pPr>
            <a:r>
              <a:rPr sz="900" spc="55" dirty="0">
                <a:solidFill>
                  <a:srgbClr val="A6A6A6"/>
                </a:solidFill>
                <a:latin typeface="BM EULJIRO TTF"/>
                <a:cs typeface="BM EULJIRO TTF"/>
              </a:rPr>
              <a:t>대전</a:t>
            </a:r>
            <a:r>
              <a:rPr sz="900" spc="65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dirty="0">
                <a:solidFill>
                  <a:srgbClr val="A6A6A6"/>
                </a:solidFill>
                <a:latin typeface="BM EULJIRO TTF"/>
                <a:cs typeface="BM EULJIRO TTF"/>
              </a:rPr>
              <a:t>이비가짬뽕</a:t>
            </a:r>
            <a:r>
              <a:rPr sz="900" spc="114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dirty="0">
                <a:solidFill>
                  <a:srgbClr val="A6A6A6"/>
                </a:solidFill>
                <a:latin typeface="BM EULJIRO TTF"/>
                <a:cs typeface="BM EULJIRO TTF"/>
              </a:rPr>
              <a:t>XX점</a:t>
            </a:r>
            <a:r>
              <a:rPr sz="900" spc="55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spc="-25" dirty="0">
                <a:solidFill>
                  <a:srgbClr val="A6A6A6"/>
                </a:solidFill>
                <a:latin typeface="BM EULJIRO TTF"/>
                <a:cs typeface="BM EULJIRO TTF"/>
              </a:rPr>
              <a:t>사례</a:t>
            </a:r>
            <a:endParaRPr sz="900">
              <a:latin typeface="BM EULJIRO TTF"/>
              <a:cs typeface="BM EULJIRO TTF"/>
            </a:endParaRPr>
          </a:p>
          <a:p>
            <a:pPr marL="12700">
              <a:lnSpc>
                <a:spcPct val="100000"/>
              </a:lnSpc>
            </a:pPr>
            <a:r>
              <a:rPr sz="900" spc="-60" dirty="0">
                <a:solidFill>
                  <a:srgbClr val="A6A6A6"/>
                </a:solidFill>
                <a:latin typeface="BM EULJIRO TTF"/>
                <a:cs typeface="BM EULJIRO TTF"/>
              </a:rPr>
              <a:t>:</a:t>
            </a:r>
            <a:r>
              <a:rPr sz="900" spc="20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dirty="0">
                <a:solidFill>
                  <a:srgbClr val="A6A6A6"/>
                </a:solidFill>
                <a:latin typeface="BM EULJIRO TTF"/>
                <a:cs typeface="BM EULJIRO TTF"/>
              </a:rPr>
              <a:t>테이블12개</a:t>
            </a:r>
            <a:r>
              <a:rPr sz="900" spc="80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spc="60" dirty="0">
                <a:solidFill>
                  <a:srgbClr val="A6A6A6"/>
                </a:solidFill>
                <a:latin typeface="BM EULJIRO TTF"/>
                <a:cs typeface="BM EULJIRO TTF"/>
              </a:rPr>
              <a:t>+</a:t>
            </a:r>
            <a:r>
              <a:rPr sz="900" spc="25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spc="80" dirty="0">
                <a:solidFill>
                  <a:srgbClr val="A6A6A6"/>
                </a:solidFill>
                <a:latin typeface="BM EULJIRO TTF"/>
                <a:cs typeface="BM EULJIRO TTF"/>
              </a:rPr>
              <a:t>알림판</a:t>
            </a:r>
            <a:r>
              <a:rPr sz="900" spc="70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spc="35" dirty="0">
                <a:solidFill>
                  <a:srgbClr val="A6A6A6"/>
                </a:solidFill>
                <a:latin typeface="BM EULJIRO TTF"/>
                <a:cs typeface="BM EULJIRO TTF"/>
              </a:rPr>
              <a:t>도입</a:t>
            </a:r>
            <a:endParaRPr sz="900">
              <a:latin typeface="BM EULJIRO TTF"/>
              <a:cs typeface="BM EULJIRO TTF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03342256-C465-EE0E-DECC-7EF1A1D2B471}"/>
              </a:ext>
            </a:extLst>
          </p:cNvPr>
          <p:cNvSpPr txBox="1"/>
          <p:nvPr/>
        </p:nvSpPr>
        <p:spPr>
          <a:xfrm>
            <a:off x="4300220" y="4833620"/>
            <a:ext cx="4552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0" dirty="0">
                <a:solidFill>
                  <a:srgbClr val="404040"/>
                </a:solidFill>
                <a:latin typeface="BM EULJIRO TTF"/>
                <a:cs typeface="BM EULJIRO TTF"/>
              </a:rPr>
              <a:t>월</a:t>
            </a:r>
            <a:r>
              <a:rPr sz="1200" spc="-12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BM EULJIRO TTF"/>
                <a:cs typeface="BM EULJIRO TTF"/>
              </a:rPr>
              <a:t>매출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8DE16A7B-F9EC-77E4-651F-7EBEE8D9696A}"/>
              </a:ext>
            </a:extLst>
          </p:cNvPr>
          <p:cNvSpPr txBox="1"/>
          <p:nvPr/>
        </p:nvSpPr>
        <p:spPr>
          <a:xfrm>
            <a:off x="1271397" y="3863085"/>
            <a:ext cx="3276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35" dirty="0">
                <a:solidFill>
                  <a:srgbClr val="404040"/>
                </a:solidFill>
                <a:latin typeface="LexiGulim"/>
                <a:cs typeface="LexiGulim"/>
              </a:rPr>
              <a:t>2</a:t>
            </a:r>
            <a:r>
              <a:rPr sz="1600" spc="-35" dirty="0">
                <a:solidFill>
                  <a:srgbClr val="404040"/>
                </a:solidFill>
                <a:latin typeface="UKIJ CJK"/>
                <a:cs typeface="UKIJ CJK"/>
              </a:rPr>
              <a:t>회</a:t>
            </a:r>
            <a:endParaRPr sz="1600">
              <a:latin typeface="UKIJ CJK"/>
              <a:cs typeface="UKIJ CJK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FBF19446-532B-088E-8CCB-6A9BB3243000}"/>
              </a:ext>
            </a:extLst>
          </p:cNvPr>
          <p:cNvSpPr txBox="1"/>
          <p:nvPr/>
        </p:nvSpPr>
        <p:spPr>
          <a:xfrm>
            <a:off x="2404617" y="2541778"/>
            <a:ext cx="482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3B9DAA"/>
                </a:solidFill>
                <a:latin typeface="LexiGulim"/>
                <a:cs typeface="LexiGulim"/>
              </a:rPr>
              <a:t>4</a:t>
            </a:r>
            <a:r>
              <a:rPr sz="2400" spc="-50" dirty="0">
                <a:solidFill>
                  <a:srgbClr val="3B9DAA"/>
                </a:solidFill>
                <a:latin typeface="UKIJ CJK"/>
                <a:cs typeface="UKIJ CJK"/>
              </a:rPr>
              <a:t>회</a:t>
            </a:r>
            <a:endParaRPr sz="2400">
              <a:latin typeface="UKIJ CJK"/>
              <a:cs typeface="UKIJ CJK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237D06DF-6AC6-9394-8588-B8FA5D4D06E9}"/>
              </a:ext>
            </a:extLst>
          </p:cNvPr>
          <p:cNvSpPr/>
          <p:nvPr/>
        </p:nvSpPr>
        <p:spPr>
          <a:xfrm>
            <a:off x="3611625" y="4740782"/>
            <a:ext cx="1833880" cy="0"/>
          </a:xfrm>
          <a:custGeom>
            <a:avLst/>
            <a:gdLst/>
            <a:ahLst/>
            <a:cxnLst/>
            <a:rect l="l" t="t" r="r" b="b"/>
            <a:pathLst>
              <a:path w="1833879">
                <a:moveTo>
                  <a:pt x="0" y="0"/>
                </a:moveTo>
                <a:lnTo>
                  <a:pt x="1833372" y="0"/>
                </a:lnTo>
              </a:path>
            </a:pathLst>
          </a:custGeom>
          <a:ln w="6350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>
            <a:extLst>
              <a:ext uri="{FF2B5EF4-FFF2-40B4-BE49-F238E27FC236}">
                <a16:creationId xmlns:a16="http://schemas.microsoft.com/office/drawing/2014/main" id="{A7FB88DF-B800-450D-DDD7-110FA70E0D7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8596" y="1738883"/>
            <a:ext cx="4981194" cy="4275582"/>
          </a:xfrm>
          <a:prstGeom prst="rect">
            <a:avLst/>
          </a:prstGeom>
        </p:spPr>
      </p:pic>
      <p:sp>
        <p:nvSpPr>
          <p:cNvPr id="20" name="object 20">
            <a:extLst>
              <a:ext uri="{FF2B5EF4-FFF2-40B4-BE49-F238E27FC236}">
                <a16:creationId xmlns:a16="http://schemas.microsoft.com/office/drawing/2014/main" id="{E37FEC82-7583-94BA-9A80-934C2B4E0FAE}"/>
              </a:ext>
            </a:extLst>
          </p:cNvPr>
          <p:cNvSpPr/>
          <p:nvPr/>
        </p:nvSpPr>
        <p:spPr>
          <a:xfrm>
            <a:off x="978522" y="1759076"/>
            <a:ext cx="4926330" cy="4219575"/>
          </a:xfrm>
          <a:custGeom>
            <a:avLst/>
            <a:gdLst/>
            <a:ahLst/>
            <a:cxnLst/>
            <a:rect l="l" t="t" r="r" b="b"/>
            <a:pathLst>
              <a:path w="4926330" h="4219575">
                <a:moveTo>
                  <a:pt x="0" y="242950"/>
                </a:moveTo>
                <a:lnTo>
                  <a:pt x="4934" y="194006"/>
                </a:lnTo>
                <a:lnTo>
                  <a:pt x="19085" y="148411"/>
                </a:lnTo>
                <a:lnTo>
                  <a:pt x="41478" y="107143"/>
                </a:lnTo>
                <a:lnTo>
                  <a:pt x="71134" y="71183"/>
                </a:lnTo>
                <a:lnTo>
                  <a:pt x="107077" y="41509"/>
                </a:lnTo>
                <a:lnTo>
                  <a:pt x="148331" y="19101"/>
                </a:lnTo>
                <a:lnTo>
                  <a:pt x="193918" y="4938"/>
                </a:lnTo>
                <a:lnTo>
                  <a:pt x="242862" y="0"/>
                </a:lnTo>
                <a:lnTo>
                  <a:pt x="4683010" y="0"/>
                </a:lnTo>
                <a:lnTo>
                  <a:pt x="4731949" y="4938"/>
                </a:lnTo>
                <a:lnTo>
                  <a:pt x="4777530" y="19101"/>
                </a:lnTo>
                <a:lnTo>
                  <a:pt x="4818777" y="41509"/>
                </a:lnTo>
                <a:lnTo>
                  <a:pt x="4854714" y="71183"/>
                </a:lnTo>
                <a:lnTo>
                  <a:pt x="4884365" y="107143"/>
                </a:lnTo>
                <a:lnTo>
                  <a:pt x="4906752" y="148411"/>
                </a:lnTo>
                <a:lnTo>
                  <a:pt x="4920901" y="194006"/>
                </a:lnTo>
                <a:lnTo>
                  <a:pt x="4925834" y="242950"/>
                </a:lnTo>
                <a:lnTo>
                  <a:pt x="4925834" y="3976509"/>
                </a:lnTo>
                <a:lnTo>
                  <a:pt x="4920901" y="4025453"/>
                </a:lnTo>
                <a:lnTo>
                  <a:pt x="4906752" y="4071040"/>
                </a:lnTo>
                <a:lnTo>
                  <a:pt x="4884365" y="4112294"/>
                </a:lnTo>
                <a:lnTo>
                  <a:pt x="4854714" y="4148237"/>
                </a:lnTo>
                <a:lnTo>
                  <a:pt x="4818777" y="4177893"/>
                </a:lnTo>
                <a:lnTo>
                  <a:pt x="4777530" y="4200285"/>
                </a:lnTo>
                <a:lnTo>
                  <a:pt x="4731949" y="4214437"/>
                </a:lnTo>
                <a:lnTo>
                  <a:pt x="4683010" y="4219371"/>
                </a:lnTo>
                <a:lnTo>
                  <a:pt x="242862" y="4219371"/>
                </a:lnTo>
                <a:lnTo>
                  <a:pt x="193918" y="4214437"/>
                </a:lnTo>
                <a:lnTo>
                  <a:pt x="148331" y="4200285"/>
                </a:lnTo>
                <a:lnTo>
                  <a:pt x="107077" y="4177893"/>
                </a:lnTo>
                <a:lnTo>
                  <a:pt x="71134" y="4148237"/>
                </a:lnTo>
                <a:lnTo>
                  <a:pt x="41478" y="4112294"/>
                </a:lnTo>
                <a:lnTo>
                  <a:pt x="19085" y="4071040"/>
                </a:lnTo>
                <a:lnTo>
                  <a:pt x="4934" y="4025453"/>
                </a:lnTo>
                <a:lnTo>
                  <a:pt x="0" y="3976509"/>
                </a:lnTo>
                <a:lnTo>
                  <a:pt x="0" y="242950"/>
                </a:lnTo>
                <a:close/>
              </a:path>
            </a:pathLst>
          </a:custGeom>
          <a:ln w="3175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2A22C664-DC4B-EEA1-1121-2A6F4F6B4648}"/>
              </a:ext>
            </a:extLst>
          </p:cNvPr>
          <p:cNvSpPr txBox="1"/>
          <p:nvPr/>
        </p:nvSpPr>
        <p:spPr>
          <a:xfrm>
            <a:off x="3502914" y="3893946"/>
            <a:ext cx="662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solidFill>
                  <a:srgbClr val="404040"/>
                </a:solidFill>
                <a:latin typeface="LexiGulim"/>
                <a:cs typeface="LexiGulim"/>
              </a:rPr>
              <a:t>1,000</a:t>
            </a:r>
            <a:r>
              <a:rPr sz="1200" spc="-55" dirty="0">
                <a:solidFill>
                  <a:srgbClr val="404040"/>
                </a:solidFill>
                <a:latin typeface="UKIJ CJK"/>
                <a:cs typeface="UKIJ CJK"/>
              </a:rPr>
              <a:t>만원</a:t>
            </a:r>
            <a:endParaRPr sz="1200">
              <a:latin typeface="UKIJ CJK"/>
              <a:cs typeface="UKIJ CJK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42A929AB-0A45-47C1-5BA8-0FC2C9AC2EB5}"/>
              </a:ext>
            </a:extLst>
          </p:cNvPr>
          <p:cNvSpPr txBox="1"/>
          <p:nvPr/>
        </p:nvSpPr>
        <p:spPr>
          <a:xfrm>
            <a:off x="4693665" y="2400680"/>
            <a:ext cx="100139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95"/>
              </a:spcBef>
            </a:pPr>
            <a:r>
              <a:rPr sz="1600" spc="-75" dirty="0">
                <a:solidFill>
                  <a:srgbClr val="3B9DAA"/>
                </a:solidFill>
                <a:latin typeface="LexiGulim"/>
                <a:cs typeface="LexiGulim"/>
              </a:rPr>
              <a:t>1,500</a:t>
            </a:r>
            <a:r>
              <a:rPr sz="1600" spc="-75" dirty="0">
                <a:solidFill>
                  <a:srgbClr val="3B9DAA"/>
                </a:solidFill>
                <a:latin typeface="UKIJ CJK"/>
                <a:cs typeface="UKIJ CJK"/>
              </a:rPr>
              <a:t>만원</a:t>
            </a:r>
            <a:r>
              <a:rPr sz="1600" spc="-75" dirty="0">
                <a:solidFill>
                  <a:srgbClr val="3B9DAA"/>
                </a:solidFill>
                <a:latin typeface="LexiGulim"/>
                <a:cs typeface="LexiGulim"/>
              </a:rPr>
              <a:t>~</a:t>
            </a:r>
            <a:endParaRPr sz="1600">
              <a:latin typeface="LexiGulim"/>
              <a:cs typeface="LexiGulim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3B9DAA"/>
                </a:solidFill>
                <a:latin typeface="LexiGulim"/>
                <a:cs typeface="LexiGulim"/>
              </a:rPr>
              <a:t>1,800</a:t>
            </a:r>
            <a:r>
              <a:rPr sz="1600" spc="-10" dirty="0">
                <a:solidFill>
                  <a:srgbClr val="3B9DAA"/>
                </a:solidFill>
                <a:latin typeface="UKIJ CJK"/>
                <a:cs typeface="UKIJ CJK"/>
              </a:rPr>
              <a:t>만원</a:t>
            </a:r>
            <a:endParaRPr sz="1600">
              <a:latin typeface="UKIJ CJK"/>
              <a:cs typeface="UKIJ CJK"/>
            </a:endParaRPr>
          </a:p>
        </p:txBody>
      </p:sp>
      <p:grpSp>
        <p:nvGrpSpPr>
          <p:cNvPr id="23" name="object 23">
            <a:extLst>
              <a:ext uri="{FF2B5EF4-FFF2-40B4-BE49-F238E27FC236}">
                <a16:creationId xmlns:a16="http://schemas.microsoft.com/office/drawing/2014/main" id="{0AD47A8E-EC92-6F45-CEDB-B8D9A41C1A77}"/>
              </a:ext>
            </a:extLst>
          </p:cNvPr>
          <p:cNvGrpSpPr/>
          <p:nvPr/>
        </p:nvGrpSpPr>
        <p:grpSpPr>
          <a:xfrm>
            <a:off x="1160894" y="1504175"/>
            <a:ext cx="3830320" cy="3257550"/>
            <a:chOff x="1160894" y="1504175"/>
            <a:chExt cx="3830320" cy="3257550"/>
          </a:xfrm>
        </p:grpSpPr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884A8F76-E733-8160-0FAF-D51ED95520D3}"/>
                </a:ext>
              </a:extLst>
            </p:cNvPr>
            <p:cNvSpPr/>
            <p:nvPr/>
          </p:nvSpPr>
          <p:spPr>
            <a:xfrm>
              <a:off x="4250753" y="3122374"/>
              <a:ext cx="463550" cy="266065"/>
            </a:xfrm>
            <a:custGeom>
              <a:avLst/>
              <a:gdLst/>
              <a:ahLst/>
              <a:cxnLst/>
              <a:rect l="l" t="t" r="r" b="b"/>
              <a:pathLst>
                <a:path w="463550" h="266064">
                  <a:moveTo>
                    <a:pt x="81443" y="258340"/>
                  </a:moveTo>
                  <a:lnTo>
                    <a:pt x="0" y="232857"/>
                  </a:lnTo>
                  <a:lnTo>
                    <a:pt x="68016" y="256405"/>
                  </a:lnTo>
                  <a:lnTo>
                    <a:pt x="81443" y="258340"/>
                  </a:lnTo>
                  <a:close/>
                </a:path>
                <a:path w="463550" h="266064">
                  <a:moveTo>
                    <a:pt x="87795" y="259255"/>
                  </a:moveTo>
                  <a:lnTo>
                    <a:pt x="81443" y="258340"/>
                  </a:lnTo>
                  <a:lnTo>
                    <a:pt x="85310" y="259550"/>
                  </a:lnTo>
                  <a:lnTo>
                    <a:pt x="87795" y="259255"/>
                  </a:lnTo>
                  <a:close/>
                </a:path>
                <a:path w="463550" h="266064">
                  <a:moveTo>
                    <a:pt x="318012" y="218676"/>
                  </a:moveTo>
                  <a:lnTo>
                    <a:pt x="299333" y="79519"/>
                  </a:lnTo>
                  <a:lnTo>
                    <a:pt x="206915" y="197256"/>
                  </a:lnTo>
                  <a:lnTo>
                    <a:pt x="144928" y="252475"/>
                  </a:lnTo>
                  <a:lnTo>
                    <a:pt x="87795" y="259255"/>
                  </a:lnTo>
                  <a:lnTo>
                    <a:pt x="131403" y="265538"/>
                  </a:lnTo>
                  <a:lnTo>
                    <a:pt x="189570" y="263062"/>
                  </a:lnTo>
                  <a:lnTo>
                    <a:pt x="241923" y="251785"/>
                  </a:lnTo>
                  <a:lnTo>
                    <a:pt x="287870" y="234511"/>
                  </a:lnTo>
                  <a:lnTo>
                    <a:pt x="318012" y="218676"/>
                  </a:lnTo>
                  <a:close/>
                </a:path>
                <a:path w="463550" h="266064">
                  <a:moveTo>
                    <a:pt x="463478" y="204288"/>
                  </a:moveTo>
                  <a:lnTo>
                    <a:pt x="436057" y="0"/>
                  </a:lnTo>
                  <a:lnTo>
                    <a:pt x="231782" y="27419"/>
                  </a:lnTo>
                  <a:lnTo>
                    <a:pt x="299333" y="79519"/>
                  </a:lnTo>
                  <a:lnTo>
                    <a:pt x="318012" y="218676"/>
                  </a:lnTo>
                  <a:lnTo>
                    <a:pt x="358181" y="193202"/>
                  </a:lnTo>
                  <a:lnTo>
                    <a:pt x="395762" y="161585"/>
                  </a:lnTo>
                  <a:lnTo>
                    <a:pt x="400799" y="156427"/>
                  </a:lnTo>
                  <a:lnTo>
                    <a:pt x="463478" y="204288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>
              <a:extLst>
                <a:ext uri="{FF2B5EF4-FFF2-40B4-BE49-F238E27FC236}">
                  <a16:creationId xmlns:a16="http://schemas.microsoft.com/office/drawing/2014/main" id="{C088CBDC-FFB6-D4B6-19BC-DCBBE01C865A}"/>
                </a:ext>
              </a:extLst>
            </p:cNvPr>
            <p:cNvSpPr/>
            <p:nvPr/>
          </p:nvSpPr>
          <p:spPr>
            <a:xfrm>
              <a:off x="4175506" y="3473957"/>
              <a:ext cx="642620" cy="286385"/>
            </a:xfrm>
            <a:custGeom>
              <a:avLst/>
              <a:gdLst/>
              <a:ahLst/>
              <a:cxnLst/>
              <a:rect l="l" t="t" r="r" b="b"/>
              <a:pathLst>
                <a:path w="642620" h="286385">
                  <a:moveTo>
                    <a:pt x="86995" y="232029"/>
                  </a:moveTo>
                  <a:lnTo>
                    <a:pt x="86233" y="230505"/>
                  </a:lnTo>
                  <a:lnTo>
                    <a:pt x="84963" y="229870"/>
                  </a:lnTo>
                  <a:lnTo>
                    <a:pt x="83693" y="229108"/>
                  </a:lnTo>
                  <a:lnTo>
                    <a:pt x="82423" y="228727"/>
                  </a:lnTo>
                  <a:lnTo>
                    <a:pt x="57023" y="228727"/>
                  </a:lnTo>
                  <a:lnTo>
                    <a:pt x="55372" y="228219"/>
                  </a:lnTo>
                  <a:lnTo>
                    <a:pt x="53594" y="225933"/>
                  </a:lnTo>
                  <a:lnTo>
                    <a:pt x="53086" y="223774"/>
                  </a:lnTo>
                  <a:lnTo>
                    <a:pt x="53086" y="37084"/>
                  </a:lnTo>
                  <a:lnTo>
                    <a:pt x="53086" y="20447"/>
                  </a:lnTo>
                  <a:lnTo>
                    <a:pt x="51562" y="17653"/>
                  </a:lnTo>
                  <a:lnTo>
                    <a:pt x="48387" y="16510"/>
                  </a:lnTo>
                  <a:lnTo>
                    <a:pt x="46863" y="15875"/>
                  </a:lnTo>
                  <a:lnTo>
                    <a:pt x="45339" y="15748"/>
                  </a:lnTo>
                  <a:lnTo>
                    <a:pt x="42291" y="16002"/>
                  </a:lnTo>
                  <a:lnTo>
                    <a:pt x="40767" y="16383"/>
                  </a:lnTo>
                  <a:lnTo>
                    <a:pt x="39370" y="17272"/>
                  </a:lnTo>
                  <a:lnTo>
                    <a:pt x="2032" y="38227"/>
                  </a:lnTo>
                  <a:lnTo>
                    <a:pt x="762" y="39751"/>
                  </a:lnTo>
                  <a:lnTo>
                    <a:pt x="381" y="41275"/>
                  </a:lnTo>
                  <a:lnTo>
                    <a:pt x="0" y="42926"/>
                  </a:lnTo>
                  <a:lnTo>
                    <a:pt x="127" y="44450"/>
                  </a:lnTo>
                  <a:lnTo>
                    <a:pt x="889" y="45720"/>
                  </a:lnTo>
                  <a:lnTo>
                    <a:pt x="1524" y="46990"/>
                  </a:lnTo>
                  <a:lnTo>
                    <a:pt x="2794" y="48006"/>
                  </a:lnTo>
                  <a:lnTo>
                    <a:pt x="4445" y="48641"/>
                  </a:lnTo>
                  <a:lnTo>
                    <a:pt x="6223" y="49276"/>
                  </a:lnTo>
                  <a:lnTo>
                    <a:pt x="8128" y="49149"/>
                  </a:lnTo>
                  <a:lnTo>
                    <a:pt x="10160" y="48260"/>
                  </a:lnTo>
                  <a:lnTo>
                    <a:pt x="33909" y="37084"/>
                  </a:lnTo>
                  <a:lnTo>
                    <a:pt x="33909" y="225044"/>
                  </a:lnTo>
                  <a:lnTo>
                    <a:pt x="33401" y="226695"/>
                  </a:lnTo>
                  <a:lnTo>
                    <a:pt x="32385" y="227584"/>
                  </a:lnTo>
                  <a:lnTo>
                    <a:pt x="31369" y="228346"/>
                  </a:lnTo>
                  <a:lnTo>
                    <a:pt x="29845" y="228727"/>
                  </a:lnTo>
                  <a:lnTo>
                    <a:pt x="4826" y="228727"/>
                  </a:lnTo>
                  <a:lnTo>
                    <a:pt x="3683" y="229108"/>
                  </a:lnTo>
                  <a:lnTo>
                    <a:pt x="2159" y="229870"/>
                  </a:lnTo>
                  <a:lnTo>
                    <a:pt x="762" y="230505"/>
                  </a:lnTo>
                  <a:lnTo>
                    <a:pt x="127" y="232029"/>
                  </a:lnTo>
                  <a:lnTo>
                    <a:pt x="127" y="236474"/>
                  </a:lnTo>
                  <a:lnTo>
                    <a:pt x="762" y="237998"/>
                  </a:lnTo>
                  <a:lnTo>
                    <a:pt x="2159" y="238760"/>
                  </a:lnTo>
                  <a:lnTo>
                    <a:pt x="3683" y="239649"/>
                  </a:lnTo>
                  <a:lnTo>
                    <a:pt x="4826" y="240030"/>
                  </a:lnTo>
                  <a:lnTo>
                    <a:pt x="82423" y="240030"/>
                  </a:lnTo>
                  <a:lnTo>
                    <a:pt x="83693" y="239649"/>
                  </a:lnTo>
                  <a:lnTo>
                    <a:pt x="84963" y="238760"/>
                  </a:lnTo>
                  <a:lnTo>
                    <a:pt x="86233" y="237998"/>
                  </a:lnTo>
                  <a:lnTo>
                    <a:pt x="86995" y="236474"/>
                  </a:lnTo>
                  <a:lnTo>
                    <a:pt x="86995" y="232029"/>
                  </a:lnTo>
                  <a:close/>
                </a:path>
                <a:path w="642620" h="286385">
                  <a:moveTo>
                    <a:pt x="184150" y="224409"/>
                  </a:moveTo>
                  <a:lnTo>
                    <a:pt x="182880" y="220853"/>
                  </a:lnTo>
                  <a:lnTo>
                    <a:pt x="177800" y="214757"/>
                  </a:lnTo>
                  <a:lnTo>
                    <a:pt x="173863" y="213233"/>
                  </a:lnTo>
                  <a:lnTo>
                    <a:pt x="163576" y="213233"/>
                  </a:lnTo>
                  <a:lnTo>
                    <a:pt x="159766" y="214630"/>
                  </a:lnTo>
                  <a:lnTo>
                    <a:pt x="157353" y="217551"/>
                  </a:lnTo>
                  <a:lnTo>
                    <a:pt x="154940" y="220345"/>
                  </a:lnTo>
                  <a:lnTo>
                    <a:pt x="153670" y="223774"/>
                  </a:lnTo>
                  <a:lnTo>
                    <a:pt x="153670" y="231902"/>
                  </a:lnTo>
                  <a:lnTo>
                    <a:pt x="154813" y="235585"/>
                  </a:lnTo>
                  <a:lnTo>
                    <a:pt x="157099" y="238760"/>
                  </a:lnTo>
                  <a:lnTo>
                    <a:pt x="159258" y="242062"/>
                  </a:lnTo>
                  <a:lnTo>
                    <a:pt x="163068" y="243713"/>
                  </a:lnTo>
                  <a:lnTo>
                    <a:pt x="173228" y="243713"/>
                  </a:lnTo>
                  <a:lnTo>
                    <a:pt x="177038" y="242189"/>
                  </a:lnTo>
                  <a:lnTo>
                    <a:pt x="179959" y="239141"/>
                  </a:lnTo>
                  <a:lnTo>
                    <a:pt x="182753" y="236093"/>
                  </a:lnTo>
                  <a:lnTo>
                    <a:pt x="184150" y="232537"/>
                  </a:lnTo>
                  <a:lnTo>
                    <a:pt x="184150" y="224409"/>
                  </a:lnTo>
                  <a:close/>
                </a:path>
                <a:path w="642620" h="286385">
                  <a:moveTo>
                    <a:pt x="368554" y="179451"/>
                  </a:moveTo>
                  <a:lnTo>
                    <a:pt x="350266" y="139954"/>
                  </a:lnTo>
                  <a:lnTo>
                    <a:pt x="349123" y="138938"/>
                  </a:lnTo>
                  <a:lnTo>
                    <a:pt x="349123" y="194818"/>
                  </a:lnTo>
                  <a:lnTo>
                    <a:pt x="347726" y="200660"/>
                  </a:lnTo>
                  <a:lnTo>
                    <a:pt x="345059" y="206121"/>
                  </a:lnTo>
                  <a:lnTo>
                    <a:pt x="342519" y="211455"/>
                  </a:lnTo>
                  <a:lnTo>
                    <a:pt x="338963" y="216154"/>
                  </a:lnTo>
                  <a:lnTo>
                    <a:pt x="334645" y="220091"/>
                  </a:lnTo>
                  <a:lnTo>
                    <a:pt x="330200" y="224028"/>
                  </a:lnTo>
                  <a:lnTo>
                    <a:pt x="325247" y="227203"/>
                  </a:lnTo>
                  <a:lnTo>
                    <a:pt x="319532" y="229489"/>
                  </a:lnTo>
                  <a:lnTo>
                    <a:pt x="313817" y="231902"/>
                  </a:lnTo>
                  <a:lnTo>
                    <a:pt x="307975" y="233045"/>
                  </a:lnTo>
                  <a:lnTo>
                    <a:pt x="295275" y="233045"/>
                  </a:lnTo>
                  <a:lnTo>
                    <a:pt x="289179" y="231902"/>
                  </a:lnTo>
                  <a:lnTo>
                    <a:pt x="283337" y="229489"/>
                  </a:lnTo>
                  <a:lnTo>
                    <a:pt x="277622" y="227203"/>
                  </a:lnTo>
                  <a:lnTo>
                    <a:pt x="257810" y="205740"/>
                  </a:lnTo>
                  <a:lnTo>
                    <a:pt x="255270" y="200406"/>
                  </a:lnTo>
                  <a:lnTo>
                    <a:pt x="254050" y="194818"/>
                  </a:lnTo>
                  <a:lnTo>
                    <a:pt x="254000" y="188214"/>
                  </a:lnTo>
                  <a:lnTo>
                    <a:pt x="254800" y="176479"/>
                  </a:lnTo>
                  <a:lnTo>
                    <a:pt x="273977" y="142151"/>
                  </a:lnTo>
                  <a:lnTo>
                    <a:pt x="301879" y="131572"/>
                  </a:lnTo>
                  <a:lnTo>
                    <a:pt x="312254" y="133578"/>
                  </a:lnTo>
                  <a:lnTo>
                    <a:pt x="345909" y="166319"/>
                  </a:lnTo>
                  <a:lnTo>
                    <a:pt x="349123" y="194818"/>
                  </a:lnTo>
                  <a:lnTo>
                    <a:pt x="349123" y="138938"/>
                  </a:lnTo>
                  <a:lnTo>
                    <a:pt x="345440" y="135636"/>
                  </a:lnTo>
                  <a:lnTo>
                    <a:pt x="338886" y="131572"/>
                  </a:lnTo>
                  <a:lnTo>
                    <a:pt x="334645" y="128905"/>
                  </a:lnTo>
                  <a:lnTo>
                    <a:pt x="329311" y="126365"/>
                  </a:lnTo>
                  <a:lnTo>
                    <a:pt x="323723" y="124460"/>
                  </a:lnTo>
                  <a:lnTo>
                    <a:pt x="329311" y="122047"/>
                  </a:lnTo>
                  <a:lnTo>
                    <a:pt x="333641" y="119380"/>
                  </a:lnTo>
                  <a:lnTo>
                    <a:pt x="334264" y="119011"/>
                  </a:lnTo>
                  <a:lnTo>
                    <a:pt x="338836" y="115189"/>
                  </a:lnTo>
                  <a:lnTo>
                    <a:pt x="360934" y="82931"/>
                  </a:lnTo>
                  <a:lnTo>
                    <a:pt x="361784" y="62484"/>
                  </a:lnTo>
                  <a:lnTo>
                    <a:pt x="360172" y="54610"/>
                  </a:lnTo>
                  <a:lnTo>
                    <a:pt x="342646" y="29540"/>
                  </a:lnTo>
                  <a:lnTo>
                    <a:pt x="342646" y="77863"/>
                  </a:lnTo>
                  <a:lnTo>
                    <a:pt x="341503" y="83566"/>
                  </a:lnTo>
                  <a:lnTo>
                    <a:pt x="317119" y="113665"/>
                  </a:lnTo>
                  <a:lnTo>
                    <a:pt x="312166" y="116459"/>
                  </a:lnTo>
                  <a:lnTo>
                    <a:pt x="307086" y="118364"/>
                  </a:lnTo>
                  <a:lnTo>
                    <a:pt x="301879" y="119380"/>
                  </a:lnTo>
                  <a:lnTo>
                    <a:pt x="296545" y="118364"/>
                  </a:lnTo>
                  <a:lnTo>
                    <a:pt x="291465" y="116459"/>
                  </a:lnTo>
                  <a:lnTo>
                    <a:pt x="286639" y="113665"/>
                  </a:lnTo>
                  <a:lnTo>
                    <a:pt x="281686" y="110998"/>
                  </a:lnTo>
                  <a:lnTo>
                    <a:pt x="277368" y="107442"/>
                  </a:lnTo>
                  <a:lnTo>
                    <a:pt x="269875" y="99199"/>
                  </a:lnTo>
                  <a:lnTo>
                    <a:pt x="266827" y="94373"/>
                  </a:lnTo>
                  <a:lnTo>
                    <a:pt x="264109" y="88074"/>
                  </a:lnTo>
                  <a:lnTo>
                    <a:pt x="262128" y="83566"/>
                  </a:lnTo>
                  <a:lnTo>
                    <a:pt x="260985" y="77863"/>
                  </a:lnTo>
                  <a:lnTo>
                    <a:pt x="260985" y="64274"/>
                  </a:lnTo>
                  <a:lnTo>
                    <a:pt x="262128" y="57658"/>
                  </a:lnTo>
                  <a:lnTo>
                    <a:pt x="264541" y="51943"/>
                  </a:lnTo>
                  <a:lnTo>
                    <a:pt x="266827" y="46228"/>
                  </a:lnTo>
                  <a:lnTo>
                    <a:pt x="269875" y="41529"/>
                  </a:lnTo>
                  <a:lnTo>
                    <a:pt x="273685" y="37846"/>
                  </a:lnTo>
                  <a:lnTo>
                    <a:pt x="277368" y="34036"/>
                  </a:lnTo>
                  <a:lnTo>
                    <a:pt x="281813" y="31242"/>
                  </a:lnTo>
                  <a:lnTo>
                    <a:pt x="286766" y="29464"/>
                  </a:lnTo>
                  <a:lnTo>
                    <a:pt x="291719" y="27559"/>
                  </a:lnTo>
                  <a:lnTo>
                    <a:pt x="296799" y="26670"/>
                  </a:lnTo>
                  <a:lnTo>
                    <a:pt x="307467" y="26670"/>
                  </a:lnTo>
                  <a:lnTo>
                    <a:pt x="339344" y="52451"/>
                  </a:lnTo>
                  <a:lnTo>
                    <a:pt x="342646" y="77863"/>
                  </a:lnTo>
                  <a:lnTo>
                    <a:pt x="342646" y="29540"/>
                  </a:lnTo>
                  <a:lnTo>
                    <a:pt x="339153" y="26670"/>
                  </a:lnTo>
                  <a:lnTo>
                    <a:pt x="337312" y="25146"/>
                  </a:lnTo>
                  <a:lnTo>
                    <a:pt x="330835" y="21590"/>
                  </a:lnTo>
                  <a:lnTo>
                    <a:pt x="323723" y="19177"/>
                  </a:lnTo>
                  <a:lnTo>
                    <a:pt x="316611" y="16891"/>
                  </a:lnTo>
                  <a:lnTo>
                    <a:pt x="309499" y="15748"/>
                  </a:lnTo>
                  <a:lnTo>
                    <a:pt x="294386" y="15748"/>
                  </a:lnTo>
                  <a:lnTo>
                    <a:pt x="254635" y="34417"/>
                  </a:lnTo>
                  <a:lnTo>
                    <a:pt x="241427" y="62484"/>
                  </a:lnTo>
                  <a:lnTo>
                    <a:pt x="241427" y="71755"/>
                  </a:lnTo>
                  <a:lnTo>
                    <a:pt x="257797" y="109512"/>
                  </a:lnTo>
                  <a:lnTo>
                    <a:pt x="279273" y="124460"/>
                  </a:lnTo>
                  <a:lnTo>
                    <a:pt x="273812" y="126365"/>
                  </a:lnTo>
                  <a:lnTo>
                    <a:pt x="268351" y="128905"/>
                  </a:lnTo>
                  <a:lnTo>
                    <a:pt x="263017" y="132334"/>
                  </a:lnTo>
                  <a:lnTo>
                    <a:pt x="257556" y="135636"/>
                  </a:lnTo>
                  <a:lnTo>
                    <a:pt x="252730" y="139954"/>
                  </a:lnTo>
                  <a:lnTo>
                    <a:pt x="248539" y="145288"/>
                  </a:lnTo>
                  <a:lnTo>
                    <a:pt x="244221" y="150495"/>
                  </a:lnTo>
                  <a:lnTo>
                    <a:pt x="234442" y="179451"/>
                  </a:lnTo>
                  <a:lnTo>
                    <a:pt x="234442" y="196850"/>
                  </a:lnTo>
                  <a:lnTo>
                    <a:pt x="236347" y="204470"/>
                  </a:lnTo>
                  <a:lnTo>
                    <a:pt x="240220" y="211455"/>
                  </a:lnTo>
                  <a:lnTo>
                    <a:pt x="243840" y="218313"/>
                  </a:lnTo>
                  <a:lnTo>
                    <a:pt x="276479" y="240792"/>
                  </a:lnTo>
                  <a:lnTo>
                    <a:pt x="301879" y="244983"/>
                  </a:lnTo>
                  <a:lnTo>
                    <a:pt x="308305" y="244729"/>
                  </a:lnTo>
                  <a:lnTo>
                    <a:pt x="343573" y="233045"/>
                  </a:lnTo>
                  <a:lnTo>
                    <a:pt x="348361" y="229235"/>
                  </a:lnTo>
                  <a:lnTo>
                    <a:pt x="354457" y="224282"/>
                  </a:lnTo>
                  <a:lnTo>
                    <a:pt x="359410" y="218313"/>
                  </a:lnTo>
                  <a:lnTo>
                    <a:pt x="363156" y="211201"/>
                  </a:lnTo>
                  <a:lnTo>
                    <a:pt x="366776" y="204470"/>
                  </a:lnTo>
                  <a:lnTo>
                    <a:pt x="368554" y="196850"/>
                  </a:lnTo>
                  <a:lnTo>
                    <a:pt x="368554" y="179451"/>
                  </a:lnTo>
                  <a:close/>
                </a:path>
                <a:path w="642620" h="286385">
                  <a:moveTo>
                    <a:pt x="523748" y="40386"/>
                  </a:moveTo>
                  <a:lnTo>
                    <a:pt x="484886" y="33528"/>
                  </a:lnTo>
                  <a:lnTo>
                    <a:pt x="484124" y="33528"/>
                  </a:lnTo>
                  <a:lnTo>
                    <a:pt x="483616" y="33655"/>
                  </a:lnTo>
                  <a:lnTo>
                    <a:pt x="481711" y="33909"/>
                  </a:lnTo>
                  <a:lnTo>
                    <a:pt x="480695" y="35052"/>
                  </a:lnTo>
                  <a:lnTo>
                    <a:pt x="479806" y="39751"/>
                  </a:lnTo>
                  <a:lnTo>
                    <a:pt x="480949" y="41529"/>
                  </a:lnTo>
                  <a:lnTo>
                    <a:pt x="483743" y="42545"/>
                  </a:lnTo>
                  <a:lnTo>
                    <a:pt x="490347" y="44704"/>
                  </a:lnTo>
                  <a:lnTo>
                    <a:pt x="495046" y="47244"/>
                  </a:lnTo>
                  <a:lnTo>
                    <a:pt x="498094" y="50038"/>
                  </a:lnTo>
                  <a:lnTo>
                    <a:pt x="501142" y="52705"/>
                  </a:lnTo>
                  <a:lnTo>
                    <a:pt x="502666" y="58813"/>
                  </a:lnTo>
                  <a:lnTo>
                    <a:pt x="502666" y="102870"/>
                  </a:lnTo>
                  <a:lnTo>
                    <a:pt x="502666" y="115074"/>
                  </a:lnTo>
                  <a:lnTo>
                    <a:pt x="502666" y="182118"/>
                  </a:lnTo>
                  <a:lnTo>
                    <a:pt x="441833" y="182118"/>
                  </a:lnTo>
                  <a:lnTo>
                    <a:pt x="439928" y="181356"/>
                  </a:lnTo>
                  <a:lnTo>
                    <a:pt x="438658" y="179832"/>
                  </a:lnTo>
                  <a:lnTo>
                    <a:pt x="437515" y="178308"/>
                  </a:lnTo>
                  <a:lnTo>
                    <a:pt x="436880" y="176022"/>
                  </a:lnTo>
                  <a:lnTo>
                    <a:pt x="436880" y="115074"/>
                  </a:lnTo>
                  <a:lnTo>
                    <a:pt x="502666" y="115074"/>
                  </a:lnTo>
                  <a:lnTo>
                    <a:pt x="502666" y="102870"/>
                  </a:lnTo>
                  <a:lnTo>
                    <a:pt x="436880" y="102870"/>
                  </a:lnTo>
                  <a:lnTo>
                    <a:pt x="436880" y="71513"/>
                  </a:lnTo>
                  <a:lnTo>
                    <a:pt x="438404" y="49530"/>
                  </a:lnTo>
                  <a:lnTo>
                    <a:pt x="400304" y="42799"/>
                  </a:lnTo>
                  <a:lnTo>
                    <a:pt x="397256" y="42418"/>
                  </a:lnTo>
                  <a:lnTo>
                    <a:pt x="395478" y="43561"/>
                  </a:lnTo>
                  <a:lnTo>
                    <a:pt x="394462" y="48895"/>
                  </a:lnTo>
                  <a:lnTo>
                    <a:pt x="395605" y="50673"/>
                  </a:lnTo>
                  <a:lnTo>
                    <a:pt x="398399" y="51689"/>
                  </a:lnTo>
                  <a:lnTo>
                    <a:pt x="405003" y="53848"/>
                  </a:lnTo>
                  <a:lnTo>
                    <a:pt x="409702" y="56400"/>
                  </a:lnTo>
                  <a:lnTo>
                    <a:pt x="412750" y="59182"/>
                  </a:lnTo>
                  <a:lnTo>
                    <a:pt x="415798" y="61861"/>
                  </a:lnTo>
                  <a:lnTo>
                    <a:pt x="417322" y="67945"/>
                  </a:lnTo>
                  <a:lnTo>
                    <a:pt x="417322" y="178689"/>
                  </a:lnTo>
                  <a:lnTo>
                    <a:pt x="419227" y="184150"/>
                  </a:lnTo>
                  <a:lnTo>
                    <a:pt x="423037" y="188214"/>
                  </a:lnTo>
                  <a:lnTo>
                    <a:pt x="426720" y="192278"/>
                  </a:lnTo>
                  <a:lnTo>
                    <a:pt x="432054" y="194310"/>
                  </a:lnTo>
                  <a:lnTo>
                    <a:pt x="522224" y="194310"/>
                  </a:lnTo>
                  <a:lnTo>
                    <a:pt x="522224" y="182118"/>
                  </a:lnTo>
                  <a:lnTo>
                    <a:pt x="522224" y="115074"/>
                  </a:lnTo>
                  <a:lnTo>
                    <a:pt x="522224" y="102870"/>
                  </a:lnTo>
                  <a:lnTo>
                    <a:pt x="522249" y="61861"/>
                  </a:lnTo>
                  <a:lnTo>
                    <a:pt x="523748" y="40386"/>
                  </a:lnTo>
                  <a:close/>
                </a:path>
                <a:path w="642620" h="286385">
                  <a:moveTo>
                    <a:pt x="642620" y="6858"/>
                  </a:moveTo>
                  <a:lnTo>
                    <a:pt x="598424" y="127"/>
                  </a:lnTo>
                  <a:lnTo>
                    <a:pt x="597662" y="127"/>
                  </a:lnTo>
                  <a:lnTo>
                    <a:pt x="596900" y="0"/>
                  </a:lnTo>
                  <a:lnTo>
                    <a:pt x="596392" y="127"/>
                  </a:lnTo>
                  <a:lnTo>
                    <a:pt x="594487" y="381"/>
                  </a:lnTo>
                  <a:lnTo>
                    <a:pt x="593471" y="1524"/>
                  </a:lnTo>
                  <a:lnTo>
                    <a:pt x="592582" y="6223"/>
                  </a:lnTo>
                  <a:lnTo>
                    <a:pt x="593725" y="8001"/>
                  </a:lnTo>
                  <a:lnTo>
                    <a:pt x="596519" y="9017"/>
                  </a:lnTo>
                  <a:lnTo>
                    <a:pt x="603123" y="11303"/>
                  </a:lnTo>
                  <a:lnTo>
                    <a:pt x="608838" y="13716"/>
                  </a:lnTo>
                  <a:lnTo>
                    <a:pt x="613918" y="16510"/>
                  </a:lnTo>
                  <a:lnTo>
                    <a:pt x="618998" y="19177"/>
                  </a:lnTo>
                  <a:lnTo>
                    <a:pt x="621538" y="25273"/>
                  </a:lnTo>
                  <a:lnTo>
                    <a:pt x="621538" y="114808"/>
                  </a:lnTo>
                  <a:lnTo>
                    <a:pt x="583184" y="114808"/>
                  </a:lnTo>
                  <a:lnTo>
                    <a:pt x="583184" y="37973"/>
                  </a:lnTo>
                  <a:lnTo>
                    <a:pt x="584708" y="16002"/>
                  </a:lnTo>
                  <a:lnTo>
                    <a:pt x="540512" y="9271"/>
                  </a:lnTo>
                  <a:lnTo>
                    <a:pt x="537464" y="8890"/>
                  </a:lnTo>
                  <a:lnTo>
                    <a:pt x="535686" y="10033"/>
                  </a:lnTo>
                  <a:lnTo>
                    <a:pt x="534670" y="15240"/>
                  </a:lnTo>
                  <a:lnTo>
                    <a:pt x="535813" y="17145"/>
                  </a:lnTo>
                  <a:lnTo>
                    <a:pt x="538607" y="18161"/>
                  </a:lnTo>
                  <a:lnTo>
                    <a:pt x="545211" y="20447"/>
                  </a:lnTo>
                  <a:lnTo>
                    <a:pt x="550926" y="22860"/>
                  </a:lnTo>
                  <a:lnTo>
                    <a:pt x="556006" y="25654"/>
                  </a:lnTo>
                  <a:lnTo>
                    <a:pt x="561086" y="28321"/>
                  </a:lnTo>
                  <a:lnTo>
                    <a:pt x="563626" y="34417"/>
                  </a:lnTo>
                  <a:lnTo>
                    <a:pt x="563626" y="272034"/>
                  </a:lnTo>
                  <a:lnTo>
                    <a:pt x="564134" y="273939"/>
                  </a:lnTo>
                  <a:lnTo>
                    <a:pt x="565251" y="275209"/>
                  </a:lnTo>
                  <a:lnTo>
                    <a:pt x="566166" y="276352"/>
                  </a:lnTo>
                  <a:lnTo>
                    <a:pt x="567690" y="276860"/>
                  </a:lnTo>
                  <a:lnTo>
                    <a:pt x="574040" y="276860"/>
                  </a:lnTo>
                  <a:lnTo>
                    <a:pt x="577342" y="275209"/>
                  </a:lnTo>
                  <a:lnTo>
                    <a:pt x="579628" y="271907"/>
                  </a:lnTo>
                  <a:lnTo>
                    <a:pt x="582041" y="268478"/>
                  </a:lnTo>
                  <a:lnTo>
                    <a:pt x="583184" y="263779"/>
                  </a:lnTo>
                  <a:lnTo>
                    <a:pt x="583184" y="127012"/>
                  </a:lnTo>
                  <a:lnTo>
                    <a:pt x="621538" y="127012"/>
                  </a:lnTo>
                  <a:lnTo>
                    <a:pt x="621538" y="281178"/>
                  </a:lnTo>
                  <a:lnTo>
                    <a:pt x="622046" y="283083"/>
                  </a:lnTo>
                  <a:lnTo>
                    <a:pt x="623163" y="284353"/>
                  </a:lnTo>
                  <a:lnTo>
                    <a:pt x="624078" y="285496"/>
                  </a:lnTo>
                  <a:lnTo>
                    <a:pt x="625602" y="286004"/>
                  </a:lnTo>
                  <a:lnTo>
                    <a:pt x="631952" y="286004"/>
                  </a:lnTo>
                  <a:lnTo>
                    <a:pt x="635254" y="284353"/>
                  </a:lnTo>
                  <a:lnTo>
                    <a:pt x="637540" y="281051"/>
                  </a:lnTo>
                  <a:lnTo>
                    <a:pt x="639953" y="277622"/>
                  </a:lnTo>
                  <a:lnTo>
                    <a:pt x="641096" y="272923"/>
                  </a:lnTo>
                  <a:lnTo>
                    <a:pt x="641096" y="127012"/>
                  </a:lnTo>
                  <a:lnTo>
                    <a:pt x="641096" y="114808"/>
                  </a:lnTo>
                  <a:lnTo>
                    <a:pt x="641121" y="28321"/>
                  </a:lnTo>
                  <a:lnTo>
                    <a:pt x="642620" y="6858"/>
                  </a:lnTo>
                  <a:close/>
                </a:path>
              </a:pathLst>
            </a:custGeom>
            <a:solidFill>
              <a:srgbClr val="ED4F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>
              <a:extLst>
                <a:ext uri="{FF2B5EF4-FFF2-40B4-BE49-F238E27FC236}">
                  <a16:creationId xmlns:a16="http://schemas.microsoft.com/office/drawing/2014/main" id="{BFF7CB84-8977-89D1-5DD7-CD3682533744}"/>
                </a:ext>
              </a:extLst>
            </p:cNvPr>
            <p:cNvSpPr/>
            <p:nvPr/>
          </p:nvSpPr>
          <p:spPr>
            <a:xfrm>
              <a:off x="4301997" y="3819525"/>
              <a:ext cx="383540" cy="192405"/>
            </a:xfrm>
            <a:custGeom>
              <a:avLst/>
              <a:gdLst/>
              <a:ahLst/>
              <a:cxnLst/>
              <a:rect l="l" t="t" r="r" b="b"/>
              <a:pathLst>
                <a:path w="383539" h="192404">
                  <a:moveTo>
                    <a:pt x="92328" y="125222"/>
                  </a:moveTo>
                  <a:lnTo>
                    <a:pt x="54496" y="140422"/>
                  </a:lnTo>
                  <a:lnTo>
                    <a:pt x="47371" y="158495"/>
                  </a:lnTo>
                  <a:lnTo>
                    <a:pt x="48156" y="164592"/>
                  </a:lnTo>
                  <a:lnTo>
                    <a:pt x="82712" y="191377"/>
                  </a:lnTo>
                  <a:lnTo>
                    <a:pt x="92328" y="192024"/>
                  </a:lnTo>
                  <a:lnTo>
                    <a:pt x="101492" y="191402"/>
                  </a:lnTo>
                  <a:lnTo>
                    <a:pt x="109918" y="189531"/>
                  </a:lnTo>
                  <a:lnTo>
                    <a:pt x="117582" y="186398"/>
                  </a:lnTo>
                  <a:lnTo>
                    <a:pt x="121685" y="183769"/>
                  </a:lnTo>
                  <a:lnTo>
                    <a:pt x="82676" y="183769"/>
                  </a:lnTo>
                  <a:lnTo>
                    <a:pt x="74929" y="181101"/>
                  </a:lnTo>
                  <a:lnTo>
                    <a:pt x="63246" y="170433"/>
                  </a:lnTo>
                  <a:lnTo>
                    <a:pt x="60325" y="164592"/>
                  </a:lnTo>
                  <a:lnTo>
                    <a:pt x="60325" y="152400"/>
                  </a:lnTo>
                  <a:lnTo>
                    <a:pt x="63246" y="146685"/>
                  </a:lnTo>
                  <a:lnTo>
                    <a:pt x="74675" y="136017"/>
                  </a:lnTo>
                  <a:lnTo>
                    <a:pt x="82550" y="133350"/>
                  </a:lnTo>
                  <a:lnTo>
                    <a:pt x="121859" y="133350"/>
                  </a:lnTo>
                  <a:lnTo>
                    <a:pt x="115796" y="130151"/>
                  </a:lnTo>
                  <a:lnTo>
                    <a:pt x="108267" y="127412"/>
                  </a:lnTo>
                  <a:lnTo>
                    <a:pt x="100453" y="125769"/>
                  </a:lnTo>
                  <a:lnTo>
                    <a:pt x="92328" y="125222"/>
                  </a:lnTo>
                  <a:close/>
                </a:path>
                <a:path w="383539" h="192404">
                  <a:moveTo>
                    <a:pt x="121859" y="133350"/>
                  </a:moveTo>
                  <a:lnTo>
                    <a:pt x="101218" y="133350"/>
                  </a:lnTo>
                  <a:lnTo>
                    <a:pt x="108712" y="135762"/>
                  </a:lnTo>
                  <a:lnTo>
                    <a:pt x="121285" y="145287"/>
                  </a:lnTo>
                  <a:lnTo>
                    <a:pt x="124373" y="151094"/>
                  </a:lnTo>
                  <a:lnTo>
                    <a:pt x="124460" y="166369"/>
                  </a:lnTo>
                  <a:lnTo>
                    <a:pt x="120903" y="172593"/>
                  </a:lnTo>
                  <a:lnTo>
                    <a:pt x="113918" y="177037"/>
                  </a:lnTo>
                  <a:lnTo>
                    <a:pt x="106806" y="181482"/>
                  </a:lnTo>
                  <a:lnTo>
                    <a:pt x="99694" y="183769"/>
                  </a:lnTo>
                  <a:lnTo>
                    <a:pt x="121685" y="183769"/>
                  </a:lnTo>
                  <a:lnTo>
                    <a:pt x="137413" y="158495"/>
                  </a:lnTo>
                  <a:lnTo>
                    <a:pt x="136511" y="151094"/>
                  </a:lnTo>
                  <a:lnTo>
                    <a:pt x="133810" y="144525"/>
                  </a:lnTo>
                  <a:lnTo>
                    <a:pt x="129323" y="138814"/>
                  </a:lnTo>
                  <a:lnTo>
                    <a:pt x="123062" y="133985"/>
                  </a:lnTo>
                  <a:lnTo>
                    <a:pt x="121859" y="133350"/>
                  </a:lnTo>
                  <a:close/>
                </a:path>
                <a:path w="383539" h="192404">
                  <a:moveTo>
                    <a:pt x="161289" y="89916"/>
                  </a:moveTo>
                  <a:lnTo>
                    <a:pt x="160147" y="89916"/>
                  </a:lnTo>
                  <a:lnTo>
                    <a:pt x="159512" y="90043"/>
                  </a:lnTo>
                  <a:lnTo>
                    <a:pt x="158496" y="90550"/>
                  </a:lnTo>
                  <a:lnTo>
                    <a:pt x="154431" y="93344"/>
                  </a:lnTo>
                  <a:lnTo>
                    <a:pt x="153797" y="93852"/>
                  </a:lnTo>
                  <a:lnTo>
                    <a:pt x="153035" y="94233"/>
                  </a:lnTo>
                  <a:lnTo>
                    <a:pt x="152526" y="94361"/>
                  </a:lnTo>
                  <a:lnTo>
                    <a:pt x="151256" y="94614"/>
                  </a:lnTo>
                  <a:lnTo>
                    <a:pt x="1650" y="94614"/>
                  </a:lnTo>
                  <a:lnTo>
                    <a:pt x="1142" y="94742"/>
                  </a:lnTo>
                  <a:lnTo>
                    <a:pt x="635" y="94995"/>
                  </a:lnTo>
                  <a:lnTo>
                    <a:pt x="253" y="95250"/>
                  </a:lnTo>
                  <a:lnTo>
                    <a:pt x="126" y="95504"/>
                  </a:lnTo>
                  <a:lnTo>
                    <a:pt x="0" y="98043"/>
                  </a:lnTo>
                  <a:lnTo>
                    <a:pt x="762" y="99441"/>
                  </a:lnTo>
                  <a:lnTo>
                    <a:pt x="2412" y="100711"/>
                  </a:lnTo>
                  <a:lnTo>
                    <a:pt x="4063" y="102107"/>
                  </a:lnTo>
                  <a:lnTo>
                    <a:pt x="5841" y="102743"/>
                  </a:lnTo>
                  <a:lnTo>
                    <a:pt x="180848" y="102743"/>
                  </a:lnTo>
                  <a:lnTo>
                    <a:pt x="182244" y="102362"/>
                  </a:lnTo>
                  <a:lnTo>
                    <a:pt x="184023" y="100837"/>
                  </a:lnTo>
                  <a:lnTo>
                    <a:pt x="184403" y="99949"/>
                  </a:lnTo>
                  <a:lnTo>
                    <a:pt x="184403" y="97789"/>
                  </a:lnTo>
                  <a:lnTo>
                    <a:pt x="184023" y="96900"/>
                  </a:lnTo>
                  <a:lnTo>
                    <a:pt x="183387" y="96266"/>
                  </a:lnTo>
                  <a:lnTo>
                    <a:pt x="182752" y="95504"/>
                  </a:lnTo>
                  <a:lnTo>
                    <a:pt x="181737" y="94995"/>
                  </a:lnTo>
                  <a:lnTo>
                    <a:pt x="180339" y="94614"/>
                  </a:lnTo>
                  <a:lnTo>
                    <a:pt x="162051" y="90169"/>
                  </a:lnTo>
                  <a:lnTo>
                    <a:pt x="161289" y="89916"/>
                  </a:lnTo>
                  <a:close/>
                </a:path>
                <a:path w="383539" h="192404">
                  <a:moveTo>
                    <a:pt x="160654" y="89788"/>
                  </a:moveTo>
                  <a:lnTo>
                    <a:pt x="160400" y="89916"/>
                  </a:lnTo>
                  <a:lnTo>
                    <a:pt x="161036" y="89916"/>
                  </a:lnTo>
                  <a:lnTo>
                    <a:pt x="160654" y="89788"/>
                  </a:lnTo>
                  <a:close/>
                </a:path>
                <a:path w="383539" h="192404">
                  <a:moveTo>
                    <a:pt x="277749" y="27558"/>
                  </a:moveTo>
                  <a:lnTo>
                    <a:pt x="276732" y="27558"/>
                  </a:lnTo>
                  <a:lnTo>
                    <a:pt x="275716" y="27812"/>
                  </a:lnTo>
                  <a:lnTo>
                    <a:pt x="274954" y="28067"/>
                  </a:lnTo>
                  <a:lnTo>
                    <a:pt x="273176" y="28956"/>
                  </a:lnTo>
                  <a:lnTo>
                    <a:pt x="272541" y="29210"/>
                  </a:lnTo>
                  <a:lnTo>
                    <a:pt x="271906" y="29337"/>
                  </a:lnTo>
                  <a:lnTo>
                    <a:pt x="271525" y="29463"/>
                  </a:lnTo>
                  <a:lnTo>
                    <a:pt x="271144" y="29718"/>
                  </a:lnTo>
                  <a:lnTo>
                    <a:pt x="208406" y="29718"/>
                  </a:lnTo>
                  <a:lnTo>
                    <a:pt x="207899" y="29844"/>
                  </a:lnTo>
                  <a:lnTo>
                    <a:pt x="206882" y="30352"/>
                  </a:lnTo>
                  <a:lnTo>
                    <a:pt x="206628" y="30861"/>
                  </a:lnTo>
                  <a:lnTo>
                    <a:pt x="206628" y="33147"/>
                  </a:lnTo>
                  <a:lnTo>
                    <a:pt x="207517" y="34670"/>
                  </a:lnTo>
                  <a:lnTo>
                    <a:pt x="209168" y="35941"/>
                  </a:lnTo>
                  <a:lnTo>
                    <a:pt x="210692" y="37211"/>
                  </a:lnTo>
                  <a:lnTo>
                    <a:pt x="212598" y="37845"/>
                  </a:lnTo>
                  <a:lnTo>
                    <a:pt x="275209" y="37845"/>
                  </a:lnTo>
                  <a:lnTo>
                    <a:pt x="271303" y="52135"/>
                  </a:lnTo>
                  <a:lnTo>
                    <a:pt x="247014" y="95123"/>
                  </a:lnTo>
                  <a:lnTo>
                    <a:pt x="213725" y="127912"/>
                  </a:lnTo>
                  <a:lnTo>
                    <a:pt x="202056" y="134747"/>
                  </a:lnTo>
                  <a:lnTo>
                    <a:pt x="201422" y="135255"/>
                  </a:lnTo>
                  <a:lnTo>
                    <a:pt x="200660" y="136270"/>
                  </a:lnTo>
                  <a:lnTo>
                    <a:pt x="200405" y="136906"/>
                  </a:lnTo>
                  <a:lnTo>
                    <a:pt x="200405" y="138811"/>
                  </a:lnTo>
                  <a:lnTo>
                    <a:pt x="200913" y="139573"/>
                  </a:lnTo>
                  <a:lnTo>
                    <a:pt x="202056" y="140081"/>
                  </a:lnTo>
                  <a:lnTo>
                    <a:pt x="203073" y="140588"/>
                  </a:lnTo>
                  <a:lnTo>
                    <a:pt x="204215" y="140588"/>
                  </a:lnTo>
                  <a:lnTo>
                    <a:pt x="205231" y="140207"/>
                  </a:lnTo>
                  <a:lnTo>
                    <a:pt x="242575" y="114740"/>
                  </a:lnTo>
                  <a:lnTo>
                    <a:pt x="276494" y="72104"/>
                  </a:lnTo>
                  <a:lnTo>
                    <a:pt x="289940" y="30480"/>
                  </a:lnTo>
                  <a:lnTo>
                    <a:pt x="277749" y="27558"/>
                  </a:lnTo>
                  <a:close/>
                </a:path>
                <a:path w="383539" h="192404">
                  <a:moveTo>
                    <a:pt x="102742" y="21589"/>
                  </a:moveTo>
                  <a:lnTo>
                    <a:pt x="87122" y="21589"/>
                  </a:lnTo>
                  <a:lnTo>
                    <a:pt x="82619" y="28382"/>
                  </a:lnTo>
                  <a:lnTo>
                    <a:pt x="77104" y="35067"/>
                  </a:lnTo>
                  <a:lnTo>
                    <a:pt x="45672" y="61325"/>
                  </a:lnTo>
                  <a:lnTo>
                    <a:pt x="25273" y="74802"/>
                  </a:lnTo>
                  <a:lnTo>
                    <a:pt x="24891" y="75564"/>
                  </a:lnTo>
                  <a:lnTo>
                    <a:pt x="26924" y="80137"/>
                  </a:lnTo>
                  <a:lnTo>
                    <a:pt x="28701" y="80137"/>
                  </a:lnTo>
                  <a:lnTo>
                    <a:pt x="67000" y="58580"/>
                  </a:lnTo>
                  <a:lnTo>
                    <a:pt x="87502" y="41275"/>
                  </a:lnTo>
                  <a:lnTo>
                    <a:pt x="103236" y="41275"/>
                  </a:lnTo>
                  <a:lnTo>
                    <a:pt x="92582" y="36068"/>
                  </a:lnTo>
                  <a:lnTo>
                    <a:pt x="96519" y="31368"/>
                  </a:lnTo>
                  <a:lnTo>
                    <a:pt x="98171" y="28956"/>
                  </a:lnTo>
                  <a:lnTo>
                    <a:pt x="99822" y="26669"/>
                  </a:lnTo>
                  <a:lnTo>
                    <a:pt x="101346" y="24130"/>
                  </a:lnTo>
                  <a:lnTo>
                    <a:pt x="102742" y="21589"/>
                  </a:lnTo>
                  <a:close/>
                </a:path>
                <a:path w="383539" h="192404">
                  <a:moveTo>
                    <a:pt x="103236" y="41275"/>
                  </a:moveTo>
                  <a:lnTo>
                    <a:pt x="87502" y="41275"/>
                  </a:lnTo>
                  <a:lnTo>
                    <a:pt x="146303" y="78612"/>
                  </a:lnTo>
                  <a:lnTo>
                    <a:pt x="147574" y="79248"/>
                  </a:lnTo>
                  <a:lnTo>
                    <a:pt x="149098" y="79248"/>
                  </a:lnTo>
                  <a:lnTo>
                    <a:pt x="150875" y="78612"/>
                  </a:lnTo>
                  <a:lnTo>
                    <a:pt x="152653" y="77850"/>
                  </a:lnTo>
                  <a:lnTo>
                    <a:pt x="153162" y="76326"/>
                  </a:lnTo>
                  <a:lnTo>
                    <a:pt x="152146" y="73660"/>
                  </a:lnTo>
                  <a:lnTo>
                    <a:pt x="151384" y="70738"/>
                  </a:lnTo>
                  <a:lnTo>
                    <a:pt x="149731" y="67816"/>
                  </a:lnTo>
                  <a:lnTo>
                    <a:pt x="147319" y="65150"/>
                  </a:lnTo>
                  <a:lnTo>
                    <a:pt x="144906" y="62356"/>
                  </a:lnTo>
                  <a:lnTo>
                    <a:pt x="141731" y="59943"/>
                  </a:lnTo>
                  <a:lnTo>
                    <a:pt x="137794" y="58166"/>
                  </a:lnTo>
                  <a:lnTo>
                    <a:pt x="103236" y="41275"/>
                  </a:lnTo>
                  <a:close/>
                </a:path>
                <a:path w="383539" h="192404">
                  <a:moveTo>
                    <a:pt x="130555" y="8762"/>
                  </a:moveTo>
                  <a:lnTo>
                    <a:pt x="129921" y="8762"/>
                  </a:lnTo>
                  <a:lnTo>
                    <a:pt x="129666" y="8889"/>
                  </a:lnTo>
                  <a:lnTo>
                    <a:pt x="128650" y="9143"/>
                  </a:lnTo>
                  <a:lnTo>
                    <a:pt x="128015" y="9398"/>
                  </a:lnTo>
                  <a:lnTo>
                    <a:pt x="123951" y="12318"/>
                  </a:lnTo>
                  <a:lnTo>
                    <a:pt x="123316" y="12826"/>
                  </a:lnTo>
                  <a:lnTo>
                    <a:pt x="122681" y="13207"/>
                  </a:lnTo>
                  <a:lnTo>
                    <a:pt x="121412" y="13462"/>
                  </a:lnTo>
                  <a:lnTo>
                    <a:pt x="34036" y="13462"/>
                  </a:lnTo>
                  <a:lnTo>
                    <a:pt x="33527" y="13588"/>
                  </a:lnTo>
                  <a:lnTo>
                    <a:pt x="33147" y="13969"/>
                  </a:lnTo>
                  <a:lnTo>
                    <a:pt x="32638" y="14224"/>
                  </a:lnTo>
                  <a:lnTo>
                    <a:pt x="32469" y="14477"/>
                  </a:lnTo>
                  <a:lnTo>
                    <a:pt x="32385" y="17018"/>
                  </a:lnTo>
                  <a:lnTo>
                    <a:pt x="33147" y="18414"/>
                  </a:lnTo>
                  <a:lnTo>
                    <a:pt x="36449" y="20955"/>
                  </a:lnTo>
                  <a:lnTo>
                    <a:pt x="38353" y="21589"/>
                  </a:lnTo>
                  <a:lnTo>
                    <a:pt x="146430" y="21589"/>
                  </a:lnTo>
                  <a:lnTo>
                    <a:pt x="147700" y="21208"/>
                  </a:lnTo>
                  <a:lnTo>
                    <a:pt x="148589" y="20447"/>
                  </a:lnTo>
                  <a:lnTo>
                    <a:pt x="149478" y="19812"/>
                  </a:lnTo>
                  <a:lnTo>
                    <a:pt x="149987" y="18795"/>
                  </a:lnTo>
                  <a:lnTo>
                    <a:pt x="149987" y="16637"/>
                  </a:lnTo>
                  <a:lnTo>
                    <a:pt x="131317" y="8889"/>
                  </a:lnTo>
                  <a:lnTo>
                    <a:pt x="130937" y="8889"/>
                  </a:lnTo>
                  <a:lnTo>
                    <a:pt x="130555" y="8762"/>
                  </a:lnTo>
                  <a:close/>
                </a:path>
                <a:path w="383539" h="192404">
                  <a:moveTo>
                    <a:pt x="314832" y="0"/>
                  </a:moveTo>
                  <a:lnTo>
                    <a:pt x="314325" y="126"/>
                  </a:lnTo>
                  <a:lnTo>
                    <a:pt x="313181" y="254"/>
                  </a:lnTo>
                  <a:lnTo>
                    <a:pt x="312419" y="1016"/>
                  </a:lnTo>
                  <a:lnTo>
                    <a:pt x="312165" y="2412"/>
                  </a:lnTo>
                  <a:lnTo>
                    <a:pt x="311912" y="4063"/>
                  </a:lnTo>
                  <a:lnTo>
                    <a:pt x="312674" y="5333"/>
                  </a:lnTo>
                  <a:lnTo>
                    <a:pt x="314578" y="5968"/>
                  </a:lnTo>
                  <a:lnTo>
                    <a:pt x="318897" y="7493"/>
                  </a:lnTo>
                  <a:lnTo>
                    <a:pt x="322706" y="9143"/>
                  </a:lnTo>
                  <a:lnTo>
                    <a:pt x="326136" y="10922"/>
                  </a:lnTo>
                  <a:lnTo>
                    <a:pt x="329438" y="12826"/>
                  </a:lnTo>
                  <a:lnTo>
                    <a:pt x="331088" y="16763"/>
                  </a:lnTo>
                  <a:lnTo>
                    <a:pt x="331088" y="187070"/>
                  </a:lnTo>
                  <a:lnTo>
                    <a:pt x="331469" y="188213"/>
                  </a:lnTo>
                  <a:lnTo>
                    <a:pt x="332104" y="189102"/>
                  </a:lnTo>
                  <a:lnTo>
                    <a:pt x="332866" y="189864"/>
                  </a:lnTo>
                  <a:lnTo>
                    <a:pt x="333882" y="190245"/>
                  </a:lnTo>
                  <a:lnTo>
                    <a:pt x="338074" y="190245"/>
                  </a:lnTo>
                  <a:lnTo>
                    <a:pt x="340232" y="189102"/>
                  </a:lnTo>
                  <a:lnTo>
                    <a:pt x="341756" y="186944"/>
                  </a:lnTo>
                  <a:lnTo>
                    <a:pt x="343280" y="184657"/>
                  </a:lnTo>
                  <a:lnTo>
                    <a:pt x="344169" y="181482"/>
                  </a:lnTo>
                  <a:lnTo>
                    <a:pt x="344169" y="84455"/>
                  </a:lnTo>
                  <a:lnTo>
                    <a:pt x="380111" y="84455"/>
                  </a:lnTo>
                  <a:lnTo>
                    <a:pt x="381000" y="84074"/>
                  </a:lnTo>
                  <a:lnTo>
                    <a:pt x="382777" y="82804"/>
                  </a:lnTo>
                  <a:lnTo>
                    <a:pt x="383286" y="81787"/>
                  </a:lnTo>
                  <a:lnTo>
                    <a:pt x="383286" y="78993"/>
                  </a:lnTo>
                  <a:lnTo>
                    <a:pt x="382777" y="77977"/>
                  </a:lnTo>
                  <a:lnTo>
                    <a:pt x="381253" y="76707"/>
                  </a:lnTo>
                  <a:lnTo>
                    <a:pt x="380238" y="76326"/>
                  </a:lnTo>
                  <a:lnTo>
                    <a:pt x="344169" y="76326"/>
                  </a:lnTo>
                  <a:lnTo>
                    <a:pt x="344169" y="19176"/>
                  </a:lnTo>
                  <a:lnTo>
                    <a:pt x="345186" y="4572"/>
                  </a:lnTo>
                  <a:lnTo>
                    <a:pt x="315722" y="126"/>
                  </a:lnTo>
                  <a:lnTo>
                    <a:pt x="315213" y="126"/>
                  </a:lnTo>
                  <a:lnTo>
                    <a:pt x="31483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>
              <a:extLst>
                <a:ext uri="{FF2B5EF4-FFF2-40B4-BE49-F238E27FC236}">
                  <a16:creationId xmlns:a16="http://schemas.microsoft.com/office/drawing/2014/main" id="{E13BAB28-A9BF-4449-B0AA-89E1762356A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47087" y="1504175"/>
              <a:ext cx="3144012" cy="742200"/>
            </a:xfrm>
            <a:prstGeom prst="rect">
              <a:avLst/>
            </a:prstGeom>
          </p:spPr>
        </p:pic>
        <p:pic>
          <p:nvPicPr>
            <p:cNvPr id="28" name="object 28">
              <a:extLst>
                <a:ext uri="{FF2B5EF4-FFF2-40B4-BE49-F238E27FC236}">
                  <a16:creationId xmlns:a16="http://schemas.microsoft.com/office/drawing/2014/main" id="{280A77A1-CA98-DAA1-A956-92FC2C23D8A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73884" y="1531035"/>
              <a:ext cx="3042285" cy="640029"/>
            </a:xfrm>
            <a:prstGeom prst="rect">
              <a:avLst/>
            </a:prstGeom>
          </p:spPr>
        </p:pic>
        <p:sp>
          <p:nvSpPr>
            <p:cNvPr id="29" name="object 29">
              <a:extLst>
                <a:ext uri="{FF2B5EF4-FFF2-40B4-BE49-F238E27FC236}">
                  <a16:creationId xmlns:a16="http://schemas.microsoft.com/office/drawing/2014/main" id="{65360560-E054-3B90-C28B-3663FDDDCCC2}"/>
                </a:ext>
              </a:extLst>
            </p:cNvPr>
            <p:cNvSpPr/>
            <p:nvPr/>
          </p:nvSpPr>
          <p:spPr>
            <a:xfrm>
              <a:off x="2607945" y="1611121"/>
              <a:ext cx="1736089" cy="492759"/>
            </a:xfrm>
            <a:custGeom>
              <a:avLst/>
              <a:gdLst/>
              <a:ahLst/>
              <a:cxnLst/>
              <a:rect l="l" t="t" r="r" b="b"/>
              <a:pathLst>
                <a:path w="1736089" h="492760">
                  <a:moveTo>
                    <a:pt x="90805" y="148844"/>
                  </a:moveTo>
                  <a:lnTo>
                    <a:pt x="90258" y="144526"/>
                  </a:lnTo>
                  <a:lnTo>
                    <a:pt x="89662" y="139700"/>
                  </a:lnTo>
                  <a:lnTo>
                    <a:pt x="78994" y="141478"/>
                  </a:lnTo>
                  <a:lnTo>
                    <a:pt x="25400" y="144526"/>
                  </a:lnTo>
                  <a:lnTo>
                    <a:pt x="9652" y="144526"/>
                  </a:lnTo>
                  <a:lnTo>
                    <a:pt x="9652" y="90297"/>
                  </a:lnTo>
                  <a:lnTo>
                    <a:pt x="64516" y="90297"/>
                  </a:lnTo>
                  <a:lnTo>
                    <a:pt x="64516" y="81153"/>
                  </a:lnTo>
                  <a:lnTo>
                    <a:pt x="9652" y="81153"/>
                  </a:lnTo>
                  <a:lnTo>
                    <a:pt x="9652" y="29337"/>
                  </a:lnTo>
                  <a:lnTo>
                    <a:pt x="78867" y="29337"/>
                  </a:lnTo>
                  <a:lnTo>
                    <a:pt x="78867" y="20193"/>
                  </a:lnTo>
                  <a:lnTo>
                    <a:pt x="0" y="20193"/>
                  </a:lnTo>
                  <a:lnTo>
                    <a:pt x="0" y="153670"/>
                  </a:lnTo>
                  <a:lnTo>
                    <a:pt x="25400" y="153670"/>
                  </a:lnTo>
                  <a:lnTo>
                    <a:pt x="33921" y="153606"/>
                  </a:lnTo>
                  <a:lnTo>
                    <a:pt x="75311" y="151028"/>
                  </a:lnTo>
                  <a:lnTo>
                    <a:pt x="83159" y="150012"/>
                  </a:lnTo>
                  <a:lnTo>
                    <a:pt x="90805" y="148844"/>
                  </a:lnTo>
                  <a:close/>
                </a:path>
                <a:path w="1736089" h="492760">
                  <a:moveTo>
                    <a:pt x="125095" y="6477"/>
                  </a:moveTo>
                  <a:lnTo>
                    <a:pt x="115189" y="6477"/>
                  </a:lnTo>
                  <a:lnTo>
                    <a:pt x="115189" y="79375"/>
                  </a:lnTo>
                  <a:lnTo>
                    <a:pt x="79375" y="79375"/>
                  </a:lnTo>
                  <a:lnTo>
                    <a:pt x="79375" y="88519"/>
                  </a:lnTo>
                  <a:lnTo>
                    <a:pt x="115189" y="88519"/>
                  </a:lnTo>
                  <a:lnTo>
                    <a:pt x="115189" y="198882"/>
                  </a:lnTo>
                  <a:lnTo>
                    <a:pt x="125095" y="198882"/>
                  </a:lnTo>
                  <a:lnTo>
                    <a:pt x="125095" y="6477"/>
                  </a:lnTo>
                  <a:close/>
                </a:path>
                <a:path w="1736089" h="492760">
                  <a:moveTo>
                    <a:pt x="163703" y="2159"/>
                  </a:moveTo>
                  <a:lnTo>
                    <a:pt x="153924" y="2159"/>
                  </a:lnTo>
                  <a:lnTo>
                    <a:pt x="153924" y="209169"/>
                  </a:lnTo>
                  <a:lnTo>
                    <a:pt x="163703" y="209169"/>
                  </a:lnTo>
                  <a:lnTo>
                    <a:pt x="163703" y="2159"/>
                  </a:lnTo>
                  <a:close/>
                </a:path>
                <a:path w="1736089" h="492760">
                  <a:moveTo>
                    <a:pt x="308737" y="68199"/>
                  </a:moveTo>
                  <a:lnTo>
                    <a:pt x="307721" y="60071"/>
                  </a:lnTo>
                  <a:lnTo>
                    <a:pt x="303657" y="45339"/>
                  </a:lnTo>
                  <a:lnTo>
                    <a:pt x="300482" y="38989"/>
                  </a:lnTo>
                  <a:lnTo>
                    <a:pt x="298958" y="37096"/>
                  </a:lnTo>
                  <a:lnTo>
                    <a:pt x="298958" y="71628"/>
                  </a:lnTo>
                  <a:lnTo>
                    <a:pt x="298958" y="102489"/>
                  </a:lnTo>
                  <a:lnTo>
                    <a:pt x="281559" y="141478"/>
                  </a:lnTo>
                  <a:lnTo>
                    <a:pt x="276606" y="143891"/>
                  </a:lnTo>
                  <a:lnTo>
                    <a:pt x="271526" y="146431"/>
                  </a:lnTo>
                  <a:lnTo>
                    <a:pt x="265557" y="147701"/>
                  </a:lnTo>
                  <a:lnTo>
                    <a:pt x="251841" y="147701"/>
                  </a:lnTo>
                  <a:lnTo>
                    <a:pt x="245872" y="146431"/>
                  </a:lnTo>
                  <a:lnTo>
                    <a:pt x="240919" y="143891"/>
                  </a:lnTo>
                  <a:lnTo>
                    <a:pt x="235839" y="141478"/>
                  </a:lnTo>
                  <a:lnTo>
                    <a:pt x="231648" y="137795"/>
                  </a:lnTo>
                  <a:lnTo>
                    <a:pt x="228473" y="133223"/>
                  </a:lnTo>
                  <a:lnTo>
                    <a:pt x="225171" y="128524"/>
                  </a:lnTo>
                  <a:lnTo>
                    <a:pt x="222631" y="122936"/>
                  </a:lnTo>
                  <a:lnTo>
                    <a:pt x="220980" y="116459"/>
                  </a:lnTo>
                  <a:lnTo>
                    <a:pt x="219329" y="109855"/>
                  </a:lnTo>
                  <a:lnTo>
                    <a:pt x="218440" y="102489"/>
                  </a:lnTo>
                  <a:lnTo>
                    <a:pt x="218440" y="71628"/>
                  </a:lnTo>
                  <a:lnTo>
                    <a:pt x="219329" y="64262"/>
                  </a:lnTo>
                  <a:lnTo>
                    <a:pt x="222631" y="51054"/>
                  </a:lnTo>
                  <a:lnTo>
                    <a:pt x="225171" y="45466"/>
                  </a:lnTo>
                  <a:lnTo>
                    <a:pt x="228473" y="40894"/>
                  </a:lnTo>
                  <a:lnTo>
                    <a:pt x="231648" y="36195"/>
                  </a:lnTo>
                  <a:lnTo>
                    <a:pt x="235839" y="32639"/>
                  </a:lnTo>
                  <a:lnTo>
                    <a:pt x="240919" y="30099"/>
                  </a:lnTo>
                  <a:lnTo>
                    <a:pt x="245872" y="27559"/>
                  </a:lnTo>
                  <a:lnTo>
                    <a:pt x="251841" y="26289"/>
                  </a:lnTo>
                  <a:lnTo>
                    <a:pt x="265557" y="26289"/>
                  </a:lnTo>
                  <a:lnTo>
                    <a:pt x="294767" y="51054"/>
                  </a:lnTo>
                  <a:lnTo>
                    <a:pt x="298958" y="71628"/>
                  </a:lnTo>
                  <a:lnTo>
                    <a:pt x="298958" y="37096"/>
                  </a:lnTo>
                  <a:lnTo>
                    <a:pt x="296291" y="33782"/>
                  </a:lnTo>
                  <a:lnTo>
                    <a:pt x="292100" y="28448"/>
                  </a:lnTo>
                  <a:lnTo>
                    <a:pt x="289331" y="26289"/>
                  </a:lnTo>
                  <a:lnTo>
                    <a:pt x="286893" y="24384"/>
                  </a:lnTo>
                  <a:lnTo>
                    <a:pt x="280670" y="21590"/>
                  </a:lnTo>
                  <a:lnTo>
                    <a:pt x="274447" y="18669"/>
                  </a:lnTo>
                  <a:lnTo>
                    <a:pt x="267081" y="17145"/>
                  </a:lnTo>
                  <a:lnTo>
                    <a:pt x="250317" y="17145"/>
                  </a:lnTo>
                  <a:lnTo>
                    <a:pt x="243078" y="18669"/>
                  </a:lnTo>
                  <a:lnTo>
                    <a:pt x="236728" y="21590"/>
                  </a:lnTo>
                  <a:lnTo>
                    <a:pt x="230505" y="24384"/>
                  </a:lnTo>
                  <a:lnTo>
                    <a:pt x="225298" y="28448"/>
                  </a:lnTo>
                  <a:lnTo>
                    <a:pt x="221107" y="33782"/>
                  </a:lnTo>
                  <a:lnTo>
                    <a:pt x="216916" y="38989"/>
                  </a:lnTo>
                  <a:lnTo>
                    <a:pt x="213741" y="45339"/>
                  </a:lnTo>
                  <a:lnTo>
                    <a:pt x="209677" y="60071"/>
                  </a:lnTo>
                  <a:lnTo>
                    <a:pt x="208661" y="68199"/>
                  </a:lnTo>
                  <a:lnTo>
                    <a:pt x="208661" y="105791"/>
                  </a:lnTo>
                  <a:lnTo>
                    <a:pt x="225298" y="145542"/>
                  </a:lnTo>
                  <a:lnTo>
                    <a:pt x="250317" y="156845"/>
                  </a:lnTo>
                  <a:lnTo>
                    <a:pt x="267081" y="156845"/>
                  </a:lnTo>
                  <a:lnTo>
                    <a:pt x="274447" y="155448"/>
                  </a:lnTo>
                  <a:lnTo>
                    <a:pt x="286893" y="149606"/>
                  </a:lnTo>
                  <a:lnTo>
                    <a:pt x="289331" y="147701"/>
                  </a:lnTo>
                  <a:lnTo>
                    <a:pt x="292100" y="145542"/>
                  </a:lnTo>
                  <a:lnTo>
                    <a:pt x="308737" y="105791"/>
                  </a:lnTo>
                  <a:lnTo>
                    <a:pt x="308737" y="68199"/>
                  </a:lnTo>
                  <a:close/>
                </a:path>
                <a:path w="1736089" h="492760">
                  <a:moveTo>
                    <a:pt x="366395" y="2159"/>
                  </a:moveTo>
                  <a:lnTo>
                    <a:pt x="356616" y="2159"/>
                  </a:lnTo>
                  <a:lnTo>
                    <a:pt x="356616" y="209169"/>
                  </a:lnTo>
                  <a:lnTo>
                    <a:pt x="366395" y="209169"/>
                  </a:lnTo>
                  <a:lnTo>
                    <a:pt x="366395" y="2159"/>
                  </a:lnTo>
                  <a:close/>
                </a:path>
                <a:path w="1736089" h="492760">
                  <a:moveTo>
                    <a:pt x="473837" y="278257"/>
                  </a:moveTo>
                  <a:lnTo>
                    <a:pt x="464185" y="278257"/>
                  </a:lnTo>
                  <a:lnTo>
                    <a:pt x="456171" y="288810"/>
                  </a:lnTo>
                  <a:lnTo>
                    <a:pt x="438912" y="324866"/>
                  </a:lnTo>
                  <a:lnTo>
                    <a:pt x="431406" y="366014"/>
                  </a:lnTo>
                  <a:lnTo>
                    <a:pt x="430911" y="380492"/>
                  </a:lnTo>
                  <a:lnTo>
                    <a:pt x="430911" y="389636"/>
                  </a:lnTo>
                  <a:lnTo>
                    <a:pt x="435406" y="431965"/>
                  </a:lnTo>
                  <a:lnTo>
                    <a:pt x="449300" y="470357"/>
                  </a:lnTo>
                  <a:lnTo>
                    <a:pt x="464185" y="492252"/>
                  </a:lnTo>
                  <a:lnTo>
                    <a:pt x="473837" y="492252"/>
                  </a:lnTo>
                  <a:lnTo>
                    <a:pt x="465709" y="480060"/>
                  </a:lnTo>
                  <a:lnTo>
                    <a:pt x="458889" y="467677"/>
                  </a:lnTo>
                  <a:lnTo>
                    <a:pt x="446049" y="429539"/>
                  </a:lnTo>
                  <a:lnTo>
                    <a:pt x="442087" y="390779"/>
                  </a:lnTo>
                  <a:lnTo>
                    <a:pt x="442087" y="379349"/>
                  </a:lnTo>
                  <a:lnTo>
                    <a:pt x="446201" y="339140"/>
                  </a:lnTo>
                  <a:lnTo>
                    <a:pt x="459257" y="301713"/>
                  </a:lnTo>
                  <a:lnTo>
                    <a:pt x="465950" y="289839"/>
                  </a:lnTo>
                  <a:lnTo>
                    <a:pt x="473837" y="278257"/>
                  </a:lnTo>
                  <a:close/>
                </a:path>
                <a:path w="1736089" h="492760">
                  <a:moveTo>
                    <a:pt x="565023" y="4826"/>
                  </a:moveTo>
                  <a:lnTo>
                    <a:pt x="555879" y="4826"/>
                  </a:lnTo>
                  <a:lnTo>
                    <a:pt x="555879" y="31877"/>
                  </a:lnTo>
                  <a:lnTo>
                    <a:pt x="555879" y="40259"/>
                  </a:lnTo>
                  <a:lnTo>
                    <a:pt x="555879" y="67691"/>
                  </a:lnTo>
                  <a:lnTo>
                    <a:pt x="442214" y="67691"/>
                  </a:lnTo>
                  <a:lnTo>
                    <a:pt x="442214" y="40259"/>
                  </a:lnTo>
                  <a:lnTo>
                    <a:pt x="555879" y="40259"/>
                  </a:lnTo>
                  <a:lnTo>
                    <a:pt x="555879" y="31877"/>
                  </a:lnTo>
                  <a:lnTo>
                    <a:pt x="442214" y="31877"/>
                  </a:lnTo>
                  <a:lnTo>
                    <a:pt x="442214" y="4572"/>
                  </a:lnTo>
                  <a:lnTo>
                    <a:pt x="433070" y="4572"/>
                  </a:lnTo>
                  <a:lnTo>
                    <a:pt x="433070" y="76200"/>
                  </a:lnTo>
                  <a:lnTo>
                    <a:pt x="565023" y="76200"/>
                  </a:lnTo>
                  <a:lnTo>
                    <a:pt x="565023" y="67691"/>
                  </a:lnTo>
                  <a:lnTo>
                    <a:pt x="565023" y="40259"/>
                  </a:lnTo>
                  <a:lnTo>
                    <a:pt x="565023" y="31877"/>
                  </a:lnTo>
                  <a:lnTo>
                    <a:pt x="565023" y="4826"/>
                  </a:lnTo>
                  <a:close/>
                </a:path>
                <a:path w="1736089" h="492760">
                  <a:moveTo>
                    <a:pt x="571119" y="201168"/>
                  </a:moveTo>
                  <a:lnTo>
                    <a:pt x="442722" y="201168"/>
                  </a:lnTo>
                  <a:lnTo>
                    <a:pt x="442722" y="174498"/>
                  </a:lnTo>
                  <a:lnTo>
                    <a:pt x="565023" y="174498"/>
                  </a:lnTo>
                  <a:lnTo>
                    <a:pt x="565023" y="131699"/>
                  </a:lnTo>
                  <a:lnTo>
                    <a:pt x="431927" y="131699"/>
                  </a:lnTo>
                  <a:lnTo>
                    <a:pt x="431927" y="140208"/>
                  </a:lnTo>
                  <a:lnTo>
                    <a:pt x="555371" y="140208"/>
                  </a:lnTo>
                  <a:lnTo>
                    <a:pt x="555371" y="166243"/>
                  </a:lnTo>
                  <a:lnTo>
                    <a:pt x="433070" y="166243"/>
                  </a:lnTo>
                  <a:lnTo>
                    <a:pt x="433070" y="209677"/>
                  </a:lnTo>
                  <a:lnTo>
                    <a:pt x="571119" y="209677"/>
                  </a:lnTo>
                  <a:lnTo>
                    <a:pt x="571119" y="201168"/>
                  </a:lnTo>
                  <a:close/>
                </a:path>
                <a:path w="1736089" h="492760">
                  <a:moveTo>
                    <a:pt x="581152" y="296799"/>
                  </a:moveTo>
                  <a:lnTo>
                    <a:pt x="571373" y="296799"/>
                  </a:lnTo>
                  <a:lnTo>
                    <a:pt x="571373" y="305943"/>
                  </a:lnTo>
                  <a:lnTo>
                    <a:pt x="571373" y="417703"/>
                  </a:lnTo>
                  <a:lnTo>
                    <a:pt x="511429" y="417703"/>
                  </a:lnTo>
                  <a:lnTo>
                    <a:pt x="511429" y="305943"/>
                  </a:lnTo>
                  <a:lnTo>
                    <a:pt x="571373" y="305943"/>
                  </a:lnTo>
                  <a:lnTo>
                    <a:pt x="571373" y="296799"/>
                  </a:lnTo>
                  <a:lnTo>
                    <a:pt x="501650" y="296799"/>
                  </a:lnTo>
                  <a:lnTo>
                    <a:pt x="501650" y="426847"/>
                  </a:lnTo>
                  <a:lnTo>
                    <a:pt x="581152" y="426847"/>
                  </a:lnTo>
                  <a:lnTo>
                    <a:pt x="581152" y="417703"/>
                  </a:lnTo>
                  <a:lnTo>
                    <a:pt x="581152" y="305943"/>
                  </a:lnTo>
                  <a:lnTo>
                    <a:pt x="581152" y="296799"/>
                  </a:lnTo>
                  <a:close/>
                </a:path>
                <a:path w="1736089" h="492760">
                  <a:moveTo>
                    <a:pt x="594233" y="99314"/>
                  </a:moveTo>
                  <a:lnTo>
                    <a:pt x="403606" y="99314"/>
                  </a:lnTo>
                  <a:lnTo>
                    <a:pt x="403606" y="107696"/>
                  </a:lnTo>
                  <a:lnTo>
                    <a:pt x="594233" y="107696"/>
                  </a:lnTo>
                  <a:lnTo>
                    <a:pt x="594233" y="99314"/>
                  </a:lnTo>
                  <a:close/>
                </a:path>
                <a:path w="1736089" h="492760">
                  <a:moveTo>
                    <a:pt x="666750" y="276479"/>
                  </a:moveTo>
                  <a:lnTo>
                    <a:pt x="656844" y="276479"/>
                  </a:lnTo>
                  <a:lnTo>
                    <a:pt x="656844" y="354584"/>
                  </a:lnTo>
                  <a:lnTo>
                    <a:pt x="620014" y="354584"/>
                  </a:lnTo>
                  <a:lnTo>
                    <a:pt x="620014" y="280797"/>
                  </a:lnTo>
                  <a:lnTo>
                    <a:pt x="610235" y="280797"/>
                  </a:lnTo>
                  <a:lnTo>
                    <a:pt x="610235" y="473202"/>
                  </a:lnTo>
                  <a:lnTo>
                    <a:pt x="620014" y="473202"/>
                  </a:lnTo>
                  <a:lnTo>
                    <a:pt x="620014" y="363728"/>
                  </a:lnTo>
                  <a:lnTo>
                    <a:pt x="656844" y="363728"/>
                  </a:lnTo>
                  <a:lnTo>
                    <a:pt x="656844" y="483489"/>
                  </a:lnTo>
                  <a:lnTo>
                    <a:pt x="666750" y="483489"/>
                  </a:lnTo>
                  <a:lnTo>
                    <a:pt x="666750" y="363728"/>
                  </a:lnTo>
                  <a:lnTo>
                    <a:pt x="666750" y="354584"/>
                  </a:lnTo>
                  <a:lnTo>
                    <a:pt x="666750" y="276479"/>
                  </a:lnTo>
                  <a:close/>
                </a:path>
                <a:path w="1736089" h="492760">
                  <a:moveTo>
                    <a:pt x="800862" y="27432"/>
                  </a:moveTo>
                  <a:lnTo>
                    <a:pt x="746887" y="27432"/>
                  </a:lnTo>
                  <a:lnTo>
                    <a:pt x="746887" y="0"/>
                  </a:lnTo>
                  <a:lnTo>
                    <a:pt x="736981" y="0"/>
                  </a:lnTo>
                  <a:lnTo>
                    <a:pt x="736981" y="27432"/>
                  </a:lnTo>
                  <a:lnTo>
                    <a:pt x="681228" y="27432"/>
                  </a:lnTo>
                  <a:lnTo>
                    <a:pt x="681228" y="36195"/>
                  </a:lnTo>
                  <a:lnTo>
                    <a:pt x="800862" y="36195"/>
                  </a:lnTo>
                  <a:lnTo>
                    <a:pt x="800862" y="27432"/>
                  </a:lnTo>
                  <a:close/>
                </a:path>
                <a:path w="1736089" h="492760">
                  <a:moveTo>
                    <a:pt x="815213" y="162560"/>
                  </a:moveTo>
                  <a:lnTo>
                    <a:pt x="814755" y="157988"/>
                  </a:lnTo>
                  <a:lnTo>
                    <a:pt x="814324" y="153670"/>
                  </a:lnTo>
                  <a:lnTo>
                    <a:pt x="806272" y="154559"/>
                  </a:lnTo>
                  <a:lnTo>
                    <a:pt x="766508" y="157416"/>
                  </a:lnTo>
                  <a:lnTo>
                    <a:pt x="748411" y="157988"/>
                  </a:lnTo>
                  <a:lnTo>
                    <a:pt x="748411" y="126746"/>
                  </a:lnTo>
                  <a:lnTo>
                    <a:pt x="753999" y="126238"/>
                  </a:lnTo>
                  <a:lnTo>
                    <a:pt x="759206" y="125095"/>
                  </a:lnTo>
                  <a:lnTo>
                    <a:pt x="764159" y="123317"/>
                  </a:lnTo>
                  <a:lnTo>
                    <a:pt x="769112" y="121666"/>
                  </a:lnTo>
                  <a:lnTo>
                    <a:pt x="773430" y="119380"/>
                  </a:lnTo>
                  <a:lnTo>
                    <a:pt x="774814" y="118237"/>
                  </a:lnTo>
                  <a:lnTo>
                    <a:pt x="776986" y="116459"/>
                  </a:lnTo>
                  <a:lnTo>
                    <a:pt x="780669" y="113665"/>
                  </a:lnTo>
                  <a:lnTo>
                    <a:pt x="783590" y="110363"/>
                  </a:lnTo>
                  <a:lnTo>
                    <a:pt x="785876" y="106426"/>
                  </a:lnTo>
                  <a:lnTo>
                    <a:pt x="788035" y="102616"/>
                  </a:lnTo>
                  <a:lnTo>
                    <a:pt x="789101" y="98552"/>
                  </a:lnTo>
                  <a:lnTo>
                    <a:pt x="789178" y="79629"/>
                  </a:lnTo>
                  <a:lnTo>
                    <a:pt x="787908" y="75057"/>
                  </a:lnTo>
                  <a:lnTo>
                    <a:pt x="785241" y="70866"/>
                  </a:lnTo>
                  <a:lnTo>
                    <a:pt x="782701" y="66802"/>
                  </a:lnTo>
                  <a:lnTo>
                    <a:pt x="779780" y="63995"/>
                  </a:lnTo>
                  <a:lnTo>
                    <a:pt x="779780" y="81153"/>
                  </a:lnTo>
                  <a:lnTo>
                    <a:pt x="779780" y="97282"/>
                  </a:lnTo>
                  <a:lnTo>
                    <a:pt x="747141" y="118237"/>
                  </a:lnTo>
                  <a:lnTo>
                    <a:pt x="736981" y="118237"/>
                  </a:lnTo>
                  <a:lnTo>
                    <a:pt x="704342" y="97282"/>
                  </a:lnTo>
                  <a:lnTo>
                    <a:pt x="704342" y="81153"/>
                  </a:lnTo>
                  <a:lnTo>
                    <a:pt x="737235" y="60452"/>
                  </a:lnTo>
                  <a:lnTo>
                    <a:pt x="746887" y="60452"/>
                  </a:lnTo>
                  <a:lnTo>
                    <a:pt x="779780" y="81153"/>
                  </a:lnTo>
                  <a:lnTo>
                    <a:pt x="779780" y="63995"/>
                  </a:lnTo>
                  <a:lnTo>
                    <a:pt x="748157" y="51689"/>
                  </a:lnTo>
                  <a:lnTo>
                    <a:pt x="735838" y="51689"/>
                  </a:lnTo>
                  <a:lnTo>
                    <a:pt x="698881" y="70993"/>
                  </a:lnTo>
                  <a:lnTo>
                    <a:pt x="696214" y="75057"/>
                  </a:lnTo>
                  <a:lnTo>
                    <a:pt x="694944" y="79629"/>
                  </a:lnTo>
                  <a:lnTo>
                    <a:pt x="694944" y="98552"/>
                  </a:lnTo>
                  <a:lnTo>
                    <a:pt x="727329" y="125603"/>
                  </a:lnTo>
                  <a:lnTo>
                    <a:pt x="738632" y="126873"/>
                  </a:lnTo>
                  <a:lnTo>
                    <a:pt x="738632" y="158242"/>
                  </a:lnTo>
                  <a:lnTo>
                    <a:pt x="677418" y="158750"/>
                  </a:lnTo>
                  <a:lnTo>
                    <a:pt x="677418" y="167640"/>
                  </a:lnTo>
                  <a:lnTo>
                    <a:pt x="734555" y="167271"/>
                  </a:lnTo>
                  <a:lnTo>
                    <a:pt x="781913" y="165455"/>
                  </a:lnTo>
                  <a:lnTo>
                    <a:pt x="795058" y="164465"/>
                  </a:lnTo>
                  <a:lnTo>
                    <a:pt x="815213" y="162560"/>
                  </a:lnTo>
                  <a:close/>
                </a:path>
                <a:path w="1736089" h="492760">
                  <a:moveTo>
                    <a:pt x="844677" y="2159"/>
                  </a:moveTo>
                  <a:lnTo>
                    <a:pt x="834898" y="2159"/>
                  </a:lnTo>
                  <a:lnTo>
                    <a:pt x="834898" y="209169"/>
                  </a:lnTo>
                  <a:lnTo>
                    <a:pt x="844677" y="209169"/>
                  </a:lnTo>
                  <a:lnTo>
                    <a:pt x="844677" y="2159"/>
                  </a:lnTo>
                  <a:close/>
                </a:path>
                <a:path w="1736089" h="492760">
                  <a:moveTo>
                    <a:pt x="871474" y="346329"/>
                  </a:moveTo>
                  <a:lnTo>
                    <a:pt x="867537" y="345313"/>
                  </a:lnTo>
                  <a:lnTo>
                    <a:pt x="863981" y="344297"/>
                  </a:lnTo>
                  <a:lnTo>
                    <a:pt x="860933" y="343535"/>
                  </a:lnTo>
                  <a:lnTo>
                    <a:pt x="857885" y="342646"/>
                  </a:lnTo>
                  <a:lnTo>
                    <a:pt x="854837" y="341884"/>
                  </a:lnTo>
                  <a:lnTo>
                    <a:pt x="851916" y="340995"/>
                  </a:lnTo>
                  <a:lnTo>
                    <a:pt x="848868" y="340106"/>
                  </a:lnTo>
                  <a:lnTo>
                    <a:pt x="845947" y="339344"/>
                  </a:lnTo>
                  <a:lnTo>
                    <a:pt x="843026" y="338455"/>
                  </a:lnTo>
                  <a:lnTo>
                    <a:pt x="839978" y="337693"/>
                  </a:lnTo>
                  <a:lnTo>
                    <a:pt x="836676" y="336677"/>
                  </a:lnTo>
                  <a:lnTo>
                    <a:pt x="832993" y="335407"/>
                  </a:lnTo>
                  <a:lnTo>
                    <a:pt x="826389" y="333375"/>
                  </a:lnTo>
                  <a:lnTo>
                    <a:pt x="820801" y="331470"/>
                  </a:lnTo>
                  <a:lnTo>
                    <a:pt x="811911" y="327660"/>
                  </a:lnTo>
                  <a:lnTo>
                    <a:pt x="808355" y="325628"/>
                  </a:lnTo>
                  <a:lnTo>
                    <a:pt x="805688" y="323342"/>
                  </a:lnTo>
                  <a:lnTo>
                    <a:pt x="803021" y="321183"/>
                  </a:lnTo>
                  <a:lnTo>
                    <a:pt x="801116" y="318643"/>
                  </a:lnTo>
                  <a:lnTo>
                    <a:pt x="798830" y="312801"/>
                  </a:lnTo>
                  <a:lnTo>
                    <a:pt x="798322" y="309372"/>
                  </a:lnTo>
                  <a:lnTo>
                    <a:pt x="798322" y="302514"/>
                  </a:lnTo>
                  <a:lnTo>
                    <a:pt x="863854" y="302514"/>
                  </a:lnTo>
                  <a:lnTo>
                    <a:pt x="863854" y="294259"/>
                  </a:lnTo>
                  <a:lnTo>
                    <a:pt x="798322" y="294259"/>
                  </a:lnTo>
                  <a:lnTo>
                    <a:pt x="798322" y="272796"/>
                  </a:lnTo>
                  <a:lnTo>
                    <a:pt x="788289" y="272796"/>
                  </a:lnTo>
                  <a:lnTo>
                    <a:pt x="788289" y="294259"/>
                  </a:lnTo>
                  <a:lnTo>
                    <a:pt x="722122" y="294259"/>
                  </a:lnTo>
                  <a:lnTo>
                    <a:pt x="722122" y="302514"/>
                  </a:lnTo>
                  <a:lnTo>
                    <a:pt x="788289" y="302514"/>
                  </a:lnTo>
                  <a:lnTo>
                    <a:pt x="788289" y="309372"/>
                  </a:lnTo>
                  <a:lnTo>
                    <a:pt x="787654" y="312801"/>
                  </a:lnTo>
                  <a:lnTo>
                    <a:pt x="785368" y="318643"/>
                  </a:lnTo>
                  <a:lnTo>
                    <a:pt x="783463" y="321183"/>
                  </a:lnTo>
                  <a:lnTo>
                    <a:pt x="780796" y="323342"/>
                  </a:lnTo>
                  <a:lnTo>
                    <a:pt x="778129" y="325628"/>
                  </a:lnTo>
                  <a:lnTo>
                    <a:pt x="774573" y="327660"/>
                  </a:lnTo>
                  <a:lnTo>
                    <a:pt x="770001" y="329565"/>
                  </a:lnTo>
                  <a:lnTo>
                    <a:pt x="765556" y="331470"/>
                  </a:lnTo>
                  <a:lnTo>
                    <a:pt x="760095" y="333375"/>
                  </a:lnTo>
                  <a:lnTo>
                    <a:pt x="753491" y="335407"/>
                  </a:lnTo>
                  <a:lnTo>
                    <a:pt x="749808" y="336677"/>
                  </a:lnTo>
                  <a:lnTo>
                    <a:pt x="746506" y="337693"/>
                  </a:lnTo>
                  <a:lnTo>
                    <a:pt x="743585" y="338455"/>
                  </a:lnTo>
                  <a:lnTo>
                    <a:pt x="740537" y="339344"/>
                  </a:lnTo>
                  <a:lnTo>
                    <a:pt x="737616" y="340106"/>
                  </a:lnTo>
                  <a:lnTo>
                    <a:pt x="734568" y="340995"/>
                  </a:lnTo>
                  <a:lnTo>
                    <a:pt x="731647" y="341884"/>
                  </a:lnTo>
                  <a:lnTo>
                    <a:pt x="728599" y="342646"/>
                  </a:lnTo>
                  <a:lnTo>
                    <a:pt x="725424" y="343535"/>
                  </a:lnTo>
                  <a:lnTo>
                    <a:pt x="722376" y="344297"/>
                  </a:lnTo>
                  <a:lnTo>
                    <a:pt x="718934" y="345313"/>
                  </a:lnTo>
                  <a:lnTo>
                    <a:pt x="715137" y="346329"/>
                  </a:lnTo>
                  <a:lnTo>
                    <a:pt x="718058" y="354203"/>
                  </a:lnTo>
                  <a:lnTo>
                    <a:pt x="725551" y="352044"/>
                  </a:lnTo>
                  <a:lnTo>
                    <a:pt x="732282" y="350012"/>
                  </a:lnTo>
                  <a:lnTo>
                    <a:pt x="738505" y="348361"/>
                  </a:lnTo>
                  <a:lnTo>
                    <a:pt x="744728" y="346583"/>
                  </a:lnTo>
                  <a:lnTo>
                    <a:pt x="750697" y="344805"/>
                  </a:lnTo>
                  <a:lnTo>
                    <a:pt x="756412" y="342900"/>
                  </a:lnTo>
                  <a:lnTo>
                    <a:pt x="760730" y="341630"/>
                  </a:lnTo>
                  <a:lnTo>
                    <a:pt x="793242" y="323342"/>
                  </a:lnTo>
                  <a:lnTo>
                    <a:pt x="794385" y="325374"/>
                  </a:lnTo>
                  <a:lnTo>
                    <a:pt x="796036" y="327406"/>
                  </a:lnTo>
                  <a:lnTo>
                    <a:pt x="798449" y="329184"/>
                  </a:lnTo>
                  <a:lnTo>
                    <a:pt x="800735" y="331089"/>
                  </a:lnTo>
                  <a:lnTo>
                    <a:pt x="830072" y="342900"/>
                  </a:lnTo>
                  <a:lnTo>
                    <a:pt x="835914" y="344805"/>
                  </a:lnTo>
                  <a:lnTo>
                    <a:pt x="847979" y="348361"/>
                  </a:lnTo>
                  <a:lnTo>
                    <a:pt x="854202" y="350012"/>
                  </a:lnTo>
                  <a:lnTo>
                    <a:pt x="868426" y="354203"/>
                  </a:lnTo>
                  <a:lnTo>
                    <a:pt x="871474" y="346329"/>
                  </a:lnTo>
                  <a:close/>
                </a:path>
                <a:path w="1736089" h="492760">
                  <a:moveTo>
                    <a:pt x="888365" y="367665"/>
                  </a:moveTo>
                  <a:lnTo>
                    <a:pt x="697738" y="367665"/>
                  </a:lnTo>
                  <a:lnTo>
                    <a:pt x="697738" y="376047"/>
                  </a:lnTo>
                  <a:lnTo>
                    <a:pt x="788289" y="376047"/>
                  </a:lnTo>
                  <a:lnTo>
                    <a:pt x="788289" y="405384"/>
                  </a:lnTo>
                  <a:lnTo>
                    <a:pt x="726059" y="405384"/>
                  </a:lnTo>
                  <a:lnTo>
                    <a:pt x="726059" y="413766"/>
                  </a:lnTo>
                  <a:lnTo>
                    <a:pt x="849503" y="413766"/>
                  </a:lnTo>
                  <a:lnTo>
                    <a:pt x="849503" y="440309"/>
                  </a:lnTo>
                  <a:lnTo>
                    <a:pt x="727202" y="440309"/>
                  </a:lnTo>
                  <a:lnTo>
                    <a:pt x="727202" y="483997"/>
                  </a:lnTo>
                  <a:lnTo>
                    <a:pt x="865251" y="483997"/>
                  </a:lnTo>
                  <a:lnTo>
                    <a:pt x="865251" y="475488"/>
                  </a:lnTo>
                  <a:lnTo>
                    <a:pt x="736854" y="475488"/>
                  </a:lnTo>
                  <a:lnTo>
                    <a:pt x="736854" y="448564"/>
                  </a:lnTo>
                  <a:lnTo>
                    <a:pt x="859155" y="448564"/>
                  </a:lnTo>
                  <a:lnTo>
                    <a:pt x="859155" y="405384"/>
                  </a:lnTo>
                  <a:lnTo>
                    <a:pt x="797814" y="405384"/>
                  </a:lnTo>
                  <a:lnTo>
                    <a:pt x="797814" y="376047"/>
                  </a:lnTo>
                  <a:lnTo>
                    <a:pt x="888365" y="376047"/>
                  </a:lnTo>
                  <a:lnTo>
                    <a:pt x="888365" y="367665"/>
                  </a:lnTo>
                  <a:close/>
                </a:path>
                <a:path w="1736089" h="492760">
                  <a:moveTo>
                    <a:pt x="998982" y="113030"/>
                  </a:moveTo>
                  <a:lnTo>
                    <a:pt x="965962" y="86868"/>
                  </a:lnTo>
                  <a:lnTo>
                    <a:pt x="961898" y="83312"/>
                  </a:lnTo>
                  <a:lnTo>
                    <a:pt x="958596" y="80137"/>
                  </a:lnTo>
                  <a:lnTo>
                    <a:pt x="956310" y="77470"/>
                  </a:lnTo>
                  <a:lnTo>
                    <a:pt x="954925" y="75946"/>
                  </a:lnTo>
                  <a:lnTo>
                    <a:pt x="953897" y="74803"/>
                  </a:lnTo>
                  <a:lnTo>
                    <a:pt x="952119" y="72136"/>
                  </a:lnTo>
                  <a:lnTo>
                    <a:pt x="950976" y="69596"/>
                  </a:lnTo>
                  <a:lnTo>
                    <a:pt x="949833" y="67183"/>
                  </a:lnTo>
                  <a:lnTo>
                    <a:pt x="949198" y="64389"/>
                  </a:lnTo>
                  <a:lnTo>
                    <a:pt x="948817" y="61468"/>
                  </a:lnTo>
                  <a:lnTo>
                    <a:pt x="948563" y="58420"/>
                  </a:lnTo>
                  <a:lnTo>
                    <a:pt x="948436" y="54737"/>
                  </a:lnTo>
                  <a:lnTo>
                    <a:pt x="948436" y="25019"/>
                  </a:lnTo>
                  <a:lnTo>
                    <a:pt x="996442" y="25019"/>
                  </a:lnTo>
                  <a:lnTo>
                    <a:pt x="996442" y="16002"/>
                  </a:lnTo>
                  <a:lnTo>
                    <a:pt x="889000" y="16002"/>
                  </a:lnTo>
                  <a:lnTo>
                    <a:pt x="889000" y="25019"/>
                  </a:lnTo>
                  <a:lnTo>
                    <a:pt x="938530" y="25019"/>
                  </a:lnTo>
                  <a:lnTo>
                    <a:pt x="938403" y="61595"/>
                  </a:lnTo>
                  <a:lnTo>
                    <a:pt x="938149" y="64643"/>
                  </a:lnTo>
                  <a:lnTo>
                    <a:pt x="937641" y="67437"/>
                  </a:lnTo>
                  <a:lnTo>
                    <a:pt x="936625" y="69977"/>
                  </a:lnTo>
                  <a:lnTo>
                    <a:pt x="935609" y="72644"/>
                  </a:lnTo>
                  <a:lnTo>
                    <a:pt x="933958" y="75311"/>
                  </a:lnTo>
                  <a:lnTo>
                    <a:pt x="931430" y="78232"/>
                  </a:lnTo>
                  <a:lnTo>
                    <a:pt x="929259" y="80899"/>
                  </a:lnTo>
                  <a:lnTo>
                    <a:pt x="900430" y="107111"/>
                  </a:lnTo>
                  <a:lnTo>
                    <a:pt x="884682" y="119126"/>
                  </a:lnTo>
                  <a:lnTo>
                    <a:pt x="890524" y="126238"/>
                  </a:lnTo>
                  <a:lnTo>
                    <a:pt x="897890" y="120904"/>
                  </a:lnTo>
                  <a:lnTo>
                    <a:pt x="904240" y="115951"/>
                  </a:lnTo>
                  <a:lnTo>
                    <a:pt x="909701" y="111252"/>
                  </a:lnTo>
                  <a:lnTo>
                    <a:pt x="915035" y="106553"/>
                  </a:lnTo>
                  <a:lnTo>
                    <a:pt x="919861" y="102362"/>
                  </a:lnTo>
                  <a:lnTo>
                    <a:pt x="924179" y="98298"/>
                  </a:lnTo>
                  <a:lnTo>
                    <a:pt x="930275" y="92837"/>
                  </a:lnTo>
                  <a:lnTo>
                    <a:pt x="934974" y="88392"/>
                  </a:lnTo>
                  <a:lnTo>
                    <a:pt x="941324" y="81534"/>
                  </a:lnTo>
                  <a:lnTo>
                    <a:pt x="943356" y="78486"/>
                  </a:lnTo>
                  <a:lnTo>
                    <a:pt x="944245" y="75946"/>
                  </a:lnTo>
                  <a:lnTo>
                    <a:pt x="944499" y="75946"/>
                  </a:lnTo>
                  <a:lnTo>
                    <a:pt x="971804" y="102997"/>
                  </a:lnTo>
                  <a:lnTo>
                    <a:pt x="993394" y="119888"/>
                  </a:lnTo>
                  <a:lnTo>
                    <a:pt x="998982" y="113030"/>
                  </a:lnTo>
                  <a:close/>
                </a:path>
                <a:path w="1736089" h="492760">
                  <a:moveTo>
                    <a:pt x="1019556" y="378206"/>
                  </a:moveTo>
                  <a:lnTo>
                    <a:pt x="1014603" y="374650"/>
                  </a:lnTo>
                  <a:lnTo>
                    <a:pt x="1009142" y="370459"/>
                  </a:lnTo>
                  <a:lnTo>
                    <a:pt x="1003046" y="365633"/>
                  </a:lnTo>
                  <a:lnTo>
                    <a:pt x="996950" y="360934"/>
                  </a:lnTo>
                  <a:lnTo>
                    <a:pt x="970788" y="331724"/>
                  </a:lnTo>
                  <a:lnTo>
                    <a:pt x="969264" y="285750"/>
                  </a:lnTo>
                  <a:lnTo>
                    <a:pt x="959104" y="285750"/>
                  </a:lnTo>
                  <a:lnTo>
                    <a:pt x="958977" y="325755"/>
                  </a:lnTo>
                  <a:lnTo>
                    <a:pt x="951928" y="343027"/>
                  </a:lnTo>
                  <a:lnTo>
                    <a:pt x="949833" y="345821"/>
                  </a:lnTo>
                  <a:lnTo>
                    <a:pt x="921105" y="372008"/>
                  </a:lnTo>
                  <a:lnTo>
                    <a:pt x="905256" y="384556"/>
                  </a:lnTo>
                  <a:lnTo>
                    <a:pt x="911352" y="391922"/>
                  </a:lnTo>
                  <a:lnTo>
                    <a:pt x="919099" y="385826"/>
                  </a:lnTo>
                  <a:lnTo>
                    <a:pt x="925576" y="380492"/>
                  </a:lnTo>
                  <a:lnTo>
                    <a:pt x="930783" y="376047"/>
                  </a:lnTo>
                  <a:lnTo>
                    <a:pt x="935990" y="371729"/>
                  </a:lnTo>
                  <a:lnTo>
                    <a:pt x="940689" y="367538"/>
                  </a:lnTo>
                  <a:lnTo>
                    <a:pt x="945007" y="363474"/>
                  </a:lnTo>
                  <a:lnTo>
                    <a:pt x="950976" y="358140"/>
                  </a:lnTo>
                  <a:lnTo>
                    <a:pt x="964819" y="340868"/>
                  </a:lnTo>
                  <a:lnTo>
                    <a:pt x="965073" y="340868"/>
                  </a:lnTo>
                  <a:lnTo>
                    <a:pt x="997839" y="373126"/>
                  </a:lnTo>
                  <a:lnTo>
                    <a:pt x="1013841" y="385191"/>
                  </a:lnTo>
                  <a:lnTo>
                    <a:pt x="1019556" y="378206"/>
                  </a:lnTo>
                  <a:close/>
                </a:path>
                <a:path w="1736089" h="492760">
                  <a:moveTo>
                    <a:pt x="1049020" y="2159"/>
                  </a:moveTo>
                  <a:lnTo>
                    <a:pt x="1039114" y="2159"/>
                  </a:lnTo>
                  <a:lnTo>
                    <a:pt x="1039114" y="59309"/>
                  </a:lnTo>
                  <a:lnTo>
                    <a:pt x="990981" y="59309"/>
                  </a:lnTo>
                  <a:lnTo>
                    <a:pt x="990981" y="68453"/>
                  </a:lnTo>
                  <a:lnTo>
                    <a:pt x="1039114" y="68453"/>
                  </a:lnTo>
                  <a:lnTo>
                    <a:pt x="1039114" y="150495"/>
                  </a:lnTo>
                  <a:lnTo>
                    <a:pt x="1049020" y="150495"/>
                  </a:lnTo>
                  <a:lnTo>
                    <a:pt x="1049020" y="2159"/>
                  </a:lnTo>
                  <a:close/>
                </a:path>
                <a:path w="1736089" h="492760">
                  <a:moveTo>
                    <a:pt x="1055116" y="197612"/>
                  </a:moveTo>
                  <a:lnTo>
                    <a:pt x="934466" y="197612"/>
                  </a:lnTo>
                  <a:lnTo>
                    <a:pt x="934466" y="138303"/>
                  </a:lnTo>
                  <a:lnTo>
                    <a:pt x="924687" y="138303"/>
                  </a:lnTo>
                  <a:lnTo>
                    <a:pt x="924687" y="206756"/>
                  </a:lnTo>
                  <a:lnTo>
                    <a:pt x="1055116" y="206756"/>
                  </a:lnTo>
                  <a:lnTo>
                    <a:pt x="1055116" y="197612"/>
                  </a:lnTo>
                  <a:close/>
                </a:path>
                <a:path w="1736089" h="492760">
                  <a:moveTo>
                    <a:pt x="1067054" y="437261"/>
                  </a:moveTo>
                  <a:lnTo>
                    <a:pt x="1065657" y="432308"/>
                  </a:lnTo>
                  <a:lnTo>
                    <a:pt x="1062863" y="427736"/>
                  </a:lnTo>
                  <a:lnTo>
                    <a:pt x="1059942" y="423164"/>
                  </a:lnTo>
                  <a:lnTo>
                    <a:pt x="1057275" y="420497"/>
                  </a:lnTo>
                  <a:lnTo>
                    <a:pt x="1057275" y="438531"/>
                  </a:lnTo>
                  <a:lnTo>
                    <a:pt x="1057275" y="454406"/>
                  </a:lnTo>
                  <a:lnTo>
                    <a:pt x="1021080" y="478790"/>
                  </a:lnTo>
                  <a:lnTo>
                    <a:pt x="1013968" y="479679"/>
                  </a:lnTo>
                  <a:lnTo>
                    <a:pt x="998093" y="479679"/>
                  </a:lnTo>
                  <a:lnTo>
                    <a:pt x="960755" y="465074"/>
                  </a:lnTo>
                  <a:lnTo>
                    <a:pt x="954786" y="454406"/>
                  </a:lnTo>
                  <a:lnTo>
                    <a:pt x="954786" y="438531"/>
                  </a:lnTo>
                  <a:lnTo>
                    <a:pt x="984631" y="415798"/>
                  </a:lnTo>
                  <a:lnTo>
                    <a:pt x="990981" y="414147"/>
                  </a:lnTo>
                  <a:lnTo>
                    <a:pt x="998093" y="413385"/>
                  </a:lnTo>
                  <a:lnTo>
                    <a:pt x="1013968" y="413385"/>
                  </a:lnTo>
                  <a:lnTo>
                    <a:pt x="1021080" y="414147"/>
                  </a:lnTo>
                  <a:lnTo>
                    <a:pt x="1027430" y="415798"/>
                  </a:lnTo>
                  <a:lnTo>
                    <a:pt x="1033653" y="417322"/>
                  </a:lnTo>
                  <a:lnTo>
                    <a:pt x="1057275" y="438531"/>
                  </a:lnTo>
                  <a:lnTo>
                    <a:pt x="1057275" y="420497"/>
                  </a:lnTo>
                  <a:lnTo>
                    <a:pt x="1056005" y="419227"/>
                  </a:lnTo>
                  <a:lnTo>
                    <a:pt x="1050671" y="415798"/>
                  </a:lnTo>
                  <a:lnTo>
                    <a:pt x="1047000" y="413385"/>
                  </a:lnTo>
                  <a:lnTo>
                    <a:pt x="1005967" y="404495"/>
                  </a:lnTo>
                  <a:lnTo>
                    <a:pt x="999083" y="404685"/>
                  </a:lnTo>
                  <a:lnTo>
                    <a:pt x="961263" y="415798"/>
                  </a:lnTo>
                  <a:lnTo>
                    <a:pt x="945007" y="437261"/>
                  </a:lnTo>
                  <a:lnTo>
                    <a:pt x="945007" y="455803"/>
                  </a:lnTo>
                  <a:lnTo>
                    <a:pt x="972947" y="483362"/>
                  </a:lnTo>
                  <a:lnTo>
                    <a:pt x="1005967" y="488569"/>
                  </a:lnTo>
                  <a:lnTo>
                    <a:pt x="1012913" y="488378"/>
                  </a:lnTo>
                  <a:lnTo>
                    <a:pt x="1047000" y="479679"/>
                  </a:lnTo>
                  <a:lnTo>
                    <a:pt x="1050671" y="477266"/>
                  </a:lnTo>
                  <a:lnTo>
                    <a:pt x="1067054" y="455803"/>
                  </a:lnTo>
                  <a:lnTo>
                    <a:pt x="1067054" y="437261"/>
                  </a:lnTo>
                  <a:close/>
                </a:path>
                <a:path w="1736089" h="492760">
                  <a:moveTo>
                    <a:pt x="1099693" y="329692"/>
                  </a:moveTo>
                  <a:lnTo>
                    <a:pt x="1065657" y="329692"/>
                  </a:lnTo>
                  <a:lnTo>
                    <a:pt x="1065657" y="276479"/>
                  </a:lnTo>
                  <a:lnTo>
                    <a:pt x="1055878" y="276479"/>
                  </a:lnTo>
                  <a:lnTo>
                    <a:pt x="1055878" y="398018"/>
                  </a:lnTo>
                  <a:lnTo>
                    <a:pt x="1065657" y="398018"/>
                  </a:lnTo>
                  <a:lnTo>
                    <a:pt x="1065657" y="338836"/>
                  </a:lnTo>
                  <a:lnTo>
                    <a:pt x="1099693" y="338836"/>
                  </a:lnTo>
                  <a:lnTo>
                    <a:pt x="1099693" y="329692"/>
                  </a:lnTo>
                  <a:close/>
                </a:path>
                <a:path w="1736089" h="492760">
                  <a:moveTo>
                    <a:pt x="1243711" y="31623"/>
                  </a:moveTo>
                  <a:lnTo>
                    <a:pt x="1241806" y="26543"/>
                  </a:lnTo>
                  <a:lnTo>
                    <a:pt x="1238250" y="22352"/>
                  </a:lnTo>
                  <a:lnTo>
                    <a:pt x="1234567" y="18161"/>
                  </a:lnTo>
                  <a:lnTo>
                    <a:pt x="1233805" y="17627"/>
                  </a:lnTo>
                  <a:lnTo>
                    <a:pt x="1233805" y="33655"/>
                  </a:lnTo>
                  <a:lnTo>
                    <a:pt x="1233690" y="46228"/>
                  </a:lnTo>
                  <a:lnTo>
                    <a:pt x="1232281" y="49657"/>
                  </a:lnTo>
                  <a:lnTo>
                    <a:pt x="1228737" y="53213"/>
                  </a:lnTo>
                  <a:lnTo>
                    <a:pt x="1226058" y="56007"/>
                  </a:lnTo>
                  <a:lnTo>
                    <a:pt x="1221994" y="58674"/>
                  </a:lnTo>
                  <a:lnTo>
                    <a:pt x="1216914" y="60706"/>
                  </a:lnTo>
                  <a:lnTo>
                    <a:pt x="1211961" y="62738"/>
                  </a:lnTo>
                  <a:lnTo>
                    <a:pt x="1206119" y="64262"/>
                  </a:lnTo>
                  <a:lnTo>
                    <a:pt x="1193165" y="66294"/>
                  </a:lnTo>
                  <a:lnTo>
                    <a:pt x="1186688" y="66802"/>
                  </a:lnTo>
                  <a:lnTo>
                    <a:pt x="1173480" y="66802"/>
                  </a:lnTo>
                  <a:lnTo>
                    <a:pt x="1166876" y="66294"/>
                  </a:lnTo>
                  <a:lnTo>
                    <a:pt x="1154049" y="64516"/>
                  </a:lnTo>
                  <a:lnTo>
                    <a:pt x="1148334" y="62992"/>
                  </a:lnTo>
                  <a:lnTo>
                    <a:pt x="1143381" y="60960"/>
                  </a:lnTo>
                  <a:lnTo>
                    <a:pt x="1138301" y="58928"/>
                  </a:lnTo>
                  <a:lnTo>
                    <a:pt x="1134237" y="56261"/>
                  </a:lnTo>
                  <a:lnTo>
                    <a:pt x="1130935" y="53086"/>
                  </a:lnTo>
                  <a:lnTo>
                    <a:pt x="1128014" y="50038"/>
                  </a:lnTo>
                  <a:lnTo>
                    <a:pt x="1126363" y="46228"/>
                  </a:lnTo>
                  <a:lnTo>
                    <a:pt x="1126363" y="33655"/>
                  </a:lnTo>
                  <a:lnTo>
                    <a:pt x="1143381" y="18669"/>
                  </a:lnTo>
                  <a:lnTo>
                    <a:pt x="1148334" y="16637"/>
                  </a:lnTo>
                  <a:lnTo>
                    <a:pt x="1154049" y="15113"/>
                  </a:lnTo>
                  <a:lnTo>
                    <a:pt x="1166876" y="13335"/>
                  </a:lnTo>
                  <a:lnTo>
                    <a:pt x="1173480" y="12827"/>
                  </a:lnTo>
                  <a:lnTo>
                    <a:pt x="1186688" y="12827"/>
                  </a:lnTo>
                  <a:lnTo>
                    <a:pt x="1193165" y="13335"/>
                  </a:lnTo>
                  <a:lnTo>
                    <a:pt x="1206119" y="15113"/>
                  </a:lnTo>
                  <a:lnTo>
                    <a:pt x="1211961" y="16637"/>
                  </a:lnTo>
                  <a:lnTo>
                    <a:pt x="1216914" y="18669"/>
                  </a:lnTo>
                  <a:lnTo>
                    <a:pt x="1221994" y="20701"/>
                  </a:lnTo>
                  <a:lnTo>
                    <a:pt x="1226058" y="23368"/>
                  </a:lnTo>
                  <a:lnTo>
                    <a:pt x="1229106" y="26543"/>
                  </a:lnTo>
                  <a:lnTo>
                    <a:pt x="1232281" y="29718"/>
                  </a:lnTo>
                  <a:lnTo>
                    <a:pt x="1233805" y="33655"/>
                  </a:lnTo>
                  <a:lnTo>
                    <a:pt x="1233805" y="17627"/>
                  </a:lnTo>
                  <a:lnTo>
                    <a:pt x="1229741" y="14732"/>
                  </a:lnTo>
                  <a:lnTo>
                    <a:pt x="1225664" y="12827"/>
                  </a:lnTo>
                  <a:lnTo>
                    <a:pt x="1217803" y="9144"/>
                  </a:lnTo>
                  <a:lnTo>
                    <a:pt x="1211072" y="7112"/>
                  </a:lnTo>
                  <a:lnTo>
                    <a:pt x="1195832" y="4572"/>
                  </a:lnTo>
                  <a:lnTo>
                    <a:pt x="1188085" y="3937"/>
                  </a:lnTo>
                  <a:lnTo>
                    <a:pt x="1172210" y="3937"/>
                  </a:lnTo>
                  <a:lnTo>
                    <a:pt x="1164463" y="4572"/>
                  </a:lnTo>
                  <a:lnTo>
                    <a:pt x="1149223" y="7112"/>
                  </a:lnTo>
                  <a:lnTo>
                    <a:pt x="1142365" y="9144"/>
                  </a:lnTo>
                  <a:lnTo>
                    <a:pt x="1136523" y="11938"/>
                  </a:lnTo>
                  <a:lnTo>
                    <a:pt x="1130554" y="14732"/>
                  </a:lnTo>
                  <a:lnTo>
                    <a:pt x="1125728" y="18161"/>
                  </a:lnTo>
                  <a:lnTo>
                    <a:pt x="1118362" y="26543"/>
                  </a:lnTo>
                  <a:lnTo>
                    <a:pt x="1116584" y="31623"/>
                  </a:lnTo>
                  <a:lnTo>
                    <a:pt x="1116584" y="48006"/>
                  </a:lnTo>
                  <a:lnTo>
                    <a:pt x="1118362" y="53086"/>
                  </a:lnTo>
                  <a:lnTo>
                    <a:pt x="1125728" y="61468"/>
                  </a:lnTo>
                  <a:lnTo>
                    <a:pt x="1130554" y="65024"/>
                  </a:lnTo>
                  <a:lnTo>
                    <a:pt x="1136523" y="67691"/>
                  </a:lnTo>
                  <a:lnTo>
                    <a:pt x="1142365" y="70485"/>
                  </a:lnTo>
                  <a:lnTo>
                    <a:pt x="1149223" y="72517"/>
                  </a:lnTo>
                  <a:lnTo>
                    <a:pt x="1164463" y="75057"/>
                  </a:lnTo>
                  <a:lnTo>
                    <a:pt x="1172210" y="75692"/>
                  </a:lnTo>
                  <a:lnTo>
                    <a:pt x="1188085" y="75692"/>
                  </a:lnTo>
                  <a:lnTo>
                    <a:pt x="1195832" y="75057"/>
                  </a:lnTo>
                  <a:lnTo>
                    <a:pt x="1211072" y="72263"/>
                  </a:lnTo>
                  <a:lnTo>
                    <a:pt x="1217803" y="70231"/>
                  </a:lnTo>
                  <a:lnTo>
                    <a:pt x="1223772" y="67310"/>
                  </a:lnTo>
                  <a:lnTo>
                    <a:pt x="1224851" y="66802"/>
                  </a:lnTo>
                  <a:lnTo>
                    <a:pt x="1243609" y="48006"/>
                  </a:lnTo>
                  <a:lnTo>
                    <a:pt x="1243711" y="31623"/>
                  </a:lnTo>
                  <a:close/>
                </a:path>
                <a:path w="1736089" h="492760">
                  <a:moveTo>
                    <a:pt x="1271143" y="438912"/>
                  </a:moveTo>
                  <a:lnTo>
                    <a:pt x="1269492" y="434086"/>
                  </a:lnTo>
                  <a:lnTo>
                    <a:pt x="1266317" y="429768"/>
                  </a:lnTo>
                  <a:lnTo>
                    <a:pt x="1263142" y="425577"/>
                  </a:lnTo>
                  <a:lnTo>
                    <a:pt x="1261491" y="424218"/>
                  </a:lnTo>
                  <a:lnTo>
                    <a:pt x="1261491" y="440817"/>
                  </a:lnTo>
                  <a:lnTo>
                    <a:pt x="1261491" y="457708"/>
                  </a:lnTo>
                  <a:lnTo>
                    <a:pt x="1260094" y="461391"/>
                  </a:lnTo>
                  <a:lnTo>
                    <a:pt x="1254252" y="467995"/>
                  </a:lnTo>
                  <a:lnTo>
                    <a:pt x="1250442" y="470789"/>
                  </a:lnTo>
                  <a:lnTo>
                    <a:pt x="1245489" y="473075"/>
                  </a:lnTo>
                  <a:lnTo>
                    <a:pt x="1240663" y="475361"/>
                  </a:lnTo>
                  <a:lnTo>
                    <a:pt x="1234821" y="477012"/>
                  </a:lnTo>
                  <a:lnTo>
                    <a:pt x="1221613" y="479298"/>
                  </a:lnTo>
                  <a:lnTo>
                    <a:pt x="1214628" y="479933"/>
                  </a:lnTo>
                  <a:lnTo>
                    <a:pt x="1200023" y="479933"/>
                  </a:lnTo>
                  <a:lnTo>
                    <a:pt x="1160399" y="467995"/>
                  </a:lnTo>
                  <a:lnTo>
                    <a:pt x="1153160" y="457708"/>
                  </a:lnTo>
                  <a:lnTo>
                    <a:pt x="1153160" y="440817"/>
                  </a:lnTo>
                  <a:lnTo>
                    <a:pt x="1193038" y="419227"/>
                  </a:lnTo>
                  <a:lnTo>
                    <a:pt x="1200023" y="418592"/>
                  </a:lnTo>
                  <a:lnTo>
                    <a:pt x="1214628" y="418592"/>
                  </a:lnTo>
                  <a:lnTo>
                    <a:pt x="1221613" y="419227"/>
                  </a:lnTo>
                  <a:lnTo>
                    <a:pt x="1234821" y="421513"/>
                  </a:lnTo>
                  <a:lnTo>
                    <a:pt x="1240663" y="423164"/>
                  </a:lnTo>
                  <a:lnTo>
                    <a:pt x="1245489" y="425450"/>
                  </a:lnTo>
                  <a:lnTo>
                    <a:pt x="1250442" y="427736"/>
                  </a:lnTo>
                  <a:lnTo>
                    <a:pt x="1254252" y="430530"/>
                  </a:lnTo>
                  <a:lnTo>
                    <a:pt x="1260094" y="437134"/>
                  </a:lnTo>
                  <a:lnTo>
                    <a:pt x="1261491" y="440817"/>
                  </a:lnTo>
                  <a:lnTo>
                    <a:pt x="1261491" y="424218"/>
                  </a:lnTo>
                  <a:lnTo>
                    <a:pt x="1258697" y="421894"/>
                  </a:lnTo>
                  <a:lnTo>
                    <a:pt x="1252258" y="418592"/>
                  </a:lnTo>
                  <a:lnTo>
                    <a:pt x="1247267" y="415925"/>
                  </a:lnTo>
                  <a:lnTo>
                    <a:pt x="1240536" y="413766"/>
                  </a:lnTo>
                  <a:lnTo>
                    <a:pt x="1224915" y="410718"/>
                  </a:lnTo>
                  <a:lnTo>
                    <a:pt x="1216533" y="409956"/>
                  </a:lnTo>
                  <a:lnTo>
                    <a:pt x="1207389" y="409956"/>
                  </a:lnTo>
                  <a:lnTo>
                    <a:pt x="1167384" y="415925"/>
                  </a:lnTo>
                  <a:lnTo>
                    <a:pt x="1161669" y="418973"/>
                  </a:lnTo>
                  <a:lnTo>
                    <a:pt x="1155954" y="421894"/>
                  </a:lnTo>
                  <a:lnTo>
                    <a:pt x="1151509" y="425577"/>
                  </a:lnTo>
                  <a:lnTo>
                    <a:pt x="1148334" y="429768"/>
                  </a:lnTo>
                  <a:lnTo>
                    <a:pt x="1145159" y="434086"/>
                  </a:lnTo>
                  <a:lnTo>
                    <a:pt x="1143508" y="438912"/>
                  </a:lnTo>
                  <a:lnTo>
                    <a:pt x="1143508" y="459486"/>
                  </a:lnTo>
                  <a:lnTo>
                    <a:pt x="1145159" y="464439"/>
                  </a:lnTo>
                  <a:lnTo>
                    <a:pt x="1148334" y="468630"/>
                  </a:lnTo>
                  <a:lnTo>
                    <a:pt x="1151509" y="472948"/>
                  </a:lnTo>
                  <a:lnTo>
                    <a:pt x="1187932" y="487286"/>
                  </a:lnTo>
                  <a:lnTo>
                    <a:pt x="1207389" y="488569"/>
                  </a:lnTo>
                  <a:lnTo>
                    <a:pt x="1216533" y="488569"/>
                  </a:lnTo>
                  <a:lnTo>
                    <a:pt x="1224915" y="487807"/>
                  </a:lnTo>
                  <a:lnTo>
                    <a:pt x="1240536" y="484759"/>
                  </a:lnTo>
                  <a:lnTo>
                    <a:pt x="1247267" y="482473"/>
                  </a:lnTo>
                  <a:lnTo>
                    <a:pt x="1252232" y="479933"/>
                  </a:lnTo>
                  <a:lnTo>
                    <a:pt x="1252982" y="479552"/>
                  </a:lnTo>
                  <a:lnTo>
                    <a:pt x="1258697" y="476504"/>
                  </a:lnTo>
                  <a:lnTo>
                    <a:pt x="1263142" y="472948"/>
                  </a:lnTo>
                  <a:lnTo>
                    <a:pt x="1266317" y="468630"/>
                  </a:lnTo>
                  <a:lnTo>
                    <a:pt x="1269492" y="464439"/>
                  </a:lnTo>
                  <a:lnTo>
                    <a:pt x="1271143" y="459486"/>
                  </a:lnTo>
                  <a:lnTo>
                    <a:pt x="1271143" y="438912"/>
                  </a:lnTo>
                  <a:close/>
                </a:path>
                <a:path w="1736089" h="492760">
                  <a:moveTo>
                    <a:pt x="1275461" y="92202"/>
                  </a:moveTo>
                  <a:lnTo>
                    <a:pt x="1207770" y="92202"/>
                  </a:lnTo>
                  <a:lnTo>
                    <a:pt x="1207770" y="100838"/>
                  </a:lnTo>
                  <a:lnTo>
                    <a:pt x="1207770" y="129667"/>
                  </a:lnTo>
                  <a:lnTo>
                    <a:pt x="1152525" y="129667"/>
                  </a:lnTo>
                  <a:lnTo>
                    <a:pt x="1152525" y="100838"/>
                  </a:lnTo>
                  <a:lnTo>
                    <a:pt x="1207770" y="100838"/>
                  </a:lnTo>
                  <a:lnTo>
                    <a:pt x="1207770" y="92202"/>
                  </a:lnTo>
                  <a:lnTo>
                    <a:pt x="1084834" y="92202"/>
                  </a:lnTo>
                  <a:lnTo>
                    <a:pt x="1084834" y="100838"/>
                  </a:lnTo>
                  <a:lnTo>
                    <a:pt x="1143381" y="100838"/>
                  </a:lnTo>
                  <a:lnTo>
                    <a:pt x="1143381" y="129667"/>
                  </a:lnTo>
                  <a:lnTo>
                    <a:pt x="1113155" y="129667"/>
                  </a:lnTo>
                  <a:lnTo>
                    <a:pt x="1113155" y="138176"/>
                  </a:lnTo>
                  <a:lnTo>
                    <a:pt x="1236599" y="138176"/>
                  </a:lnTo>
                  <a:lnTo>
                    <a:pt x="1236599" y="165354"/>
                  </a:lnTo>
                  <a:lnTo>
                    <a:pt x="1114298" y="165354"/>
                  </a:lnTo>
                  <a:lnTo>
                    <a:pt x="1114298" y="209677"/>
                  </a:lnTo>
                  <a:lnTo>
                    <a:pt x="1252347" y="209677"/>
                  </a:lnTo>
                  <a:lnTo>
                    <a:pt x="1252347" y="201168"/>
                  </a:lnTo>
                  <a:lnTo>
                    <a:pt x="1123950" y="201168"/>
                  </a:lnTo>
                  <a:lnTo>
                    <a:pt x="1123950" y="173609"/>
                  </a:lnTo>
                  <a:lnTo>
                    <a:pt x="1246251" y="173609"/>
                  </a:lnTo>
                  <a:lnTo>
                    <a:pt x="1246251" y="129667"/>
                  </a:lnTo>
                  <a:lnTo>
                    <a:pt x="1216914" y="129667"/>
                  </a:lnTo>
                  <a:lnTo>
                    <a:pt x="1216914" y="100838"/>
                  </a:lnTo>
                  <a:lnTo>
                    <a:pt x="1275461" y="100838"/>
                  </a:lnTo>
                  <a:lnTo>
                    <a:pt x="1275461" y="92202"/>
                  </a:lnTo>
                  <a:close/>
                </a:path>
                <a:path w="1736089" h="492760">
                  <a:moveTo>
                    <a:pt x="1288034" y="348869"/>
                  </a:moveTo>
                  <a:lnTo>
                    <a:pt x="1277620" y="344932"/>
                  </a:lnTo>
                  <a:lnTo>
                    <a:pt x="1274318" y="343535"/>
                  </a:lnTo>
                  <a:lnTo>
                    <a:pt x="1267968" y="340995"/>
                  </a:lnTo>
                  <a:lnTo>
                    <a:pt x="1264666" y="339725"/>
                  </a:lnTo>
                  <a:lnTo>
                    <a:pt x="1261491" y="338328"/>
                  </a:lnTo>
                  <a:lnTo>
                    <a:pt x="1258316" y="337058"/>
                  </a:lnTo>
                  <a:lnTo>
                    <a:pt x="1221613" y="317627"/>
                  </a:lnTo>
                  <a:lnTo>
                    <a:pt x="1215009" y="308356"/>
                  </a:lnTo>
                  <a:lnTo>
                    <a:pt x="1213485" y="304927"/>
                  </a:lnTo>
                  <a:lnTo>
                    <a:pt x="1212850" y="300736"/>
                  </a:lnTo>
                  <a:lnTo>
                    <a:pt x="1212850" y="278892"/>
                  </a:lnTo>
                  <a:lnTo>
                    <a:pt x="1202817" y="278892"/>
                  </a:lnTo>
                  <a:lnTo>
                    <a:pt x="1202817" y="300736"/>
                  </a:lnTo>
                  <a:lnTo>
                    <a:pt x="1202055" y="304927"/>
                  </a:lnTo>
                  <a:lnTo>
                    <a:pt x="1200531" y="308356"/>
                  </a:lnTo>
                  <a:lnTo>
                    <a:pt x="1199134" y="311785"/>
                  </a:lnTo>
                  <a:lnTo>
                    <a:pt x="1167511" y="332486"/>
                  </a:lnTo>
                  <a:lnTo>
                    <a:pt x="1163955" y="334137"/>
                  </a:lnTo>
                  <a:lnTo>
                    <a:pt x="1160526" y="335661"/>
                  </a:lnTo>
                  <a:lnTo>
                    <a:pt x="1157224" y="337058"/>
                  </a:lnTo>
                  <a:lnTo>
                    <a:pt x="1154049" y="338328"/>
                  </a:lnTo>
                  <a:lnTo>
                    <a:pt x="1150874" y="339725"/>
                  </a:lnTo>
                  <a:lnTo>
                    <a:pt x="1144524" y="342265"/>
                  </a:lnTo>
                  <a:lnTo>
                    <a:pt x="1141222" y="343535"/>
                  </a:lnTo>
                  <a:lnTo>
                    <a:pt x="1137920" y="344932"/>
                  </a:lnTo>
                  <a:lnTo>
                    <a:pt x="1127506" y="348869"/>
                  </a:lnTo>
                  <a:lnTo>
                    <a:pt x="1131443" y="356616"/>
                  </a:lnTo>
                  <a:lnTo>
                    <a:pt x="1138936" y="353568"/>
                  </a:lnTo>
                  <a:lnTo>
                    <a:pt x="1151763" y="348488"/>
                  </a:lnTo>
                  <a:lnTo>
                    <a:pt x="1189418" y="331076"/>
                  </a:lnTo>
                  <a:lnTo>
                    <a:pt x="1207770" y="314833"/>
                  </a:lnTo>
                  <a:lnTo>
                    <a:pt x="1209929" y="319659"/>
                  </a:lnTo>
                  <a:lnTo>
                    <a:pt x="1244600" y="340233"/>
                  </a:lnTo>
                  <a:lnTo>
                    <a:pt x="1276731" y="353568"/>
                  </a:lnTo>
                  <a:lnTo>
                    <a:pt x="1284097" y="356616"/>
                  </a:lnTo>
                  <a:lnTo>
                    <a:pt x="1288034" y="348869"/>
                  </a:lnTo>
                  <a:close/>
                </a:path>
                <a:path w="1736089" h="492760">
                  <a:moveTo>
                    <a:pt x="1302893" y="377698"/>
                  </a:moveTo>
                  <a:lnTo>
                    <a:pt x="1112266" y="377698"/>
                  </a:lnTo>
                  <a:lnTo>
                    <a:pt x="1112266" y="386334"/>
                  </a:lnTo>
                  <a:lnTo>
                    <a:pt x="1302893" y="386334"/>
                  </a:lnTo>
                  <a:lnTo>
                    <a:pt x="1302893" y="377698"/>
                  </a:lnTo>
                  <a:close/>
                </a:path>
                <a:path w="1736089" h="492760">
                  <a:moveTo>
                    <a:pt x="1362202" y="380492"/>
                  </a:moveTo>
                  <a:lnTo>
                    <a:pt x="1357642" y="338201"/>
                  </a:lnTo>
                  <a:lnTo>
                    <a:pt x="1343787" y="300088"/>
                  </a:lnTo>
                  <a:lnTo>
                    <a:pt x="1328928" y="278257"/>
                  </a:lnTo>
                  <a:lnTo>
                    <a:pt x="1319276" y="278257"/>
                  </a:lnTo>
                  <a:lnTo>
                    <a:pt x="1327150" y="289839"/>
                  </a:lnTo>
                  <a:lnTo>
                    <a:pt x="1333842" y="301713"/>
                  </a:lnTo>
                  <a:lnTo>
                    <a:pt x="1346898" y="339140"/>
                  </a:lnTo>
                  <a:lnTo>
                    <a:pt x="1351026" y="379349"/>
                  </a:lnTo>
                  <a:lnTo>
                    <a:pt x="1351026" y="390779"/>
                  </a:lnTo>
                  <a:lnTo>
                    <a:pt x="1347050" y="429539"/>
                  </a:lnTo>
                  <a:lnTo>
                    <a:pt x="1334211" y="467677"/>
                  </a:lnTo>
                  <a:lnTo>
                    <a:pt x="1319276" y="492252"/>
                  </a:lnTo>
                  <a:lnTo>
                    <a:pt x="1328928" y="492252"/>
                  </a:lnTo>
                  <a:lnTo>
                    <a:pt x="1349502" y="458254"/>
                  </a:lnTo>
                  <a:lnTo>
                    <a:pt x="1360182" y="418185"/>
                  </a:lnTo>
                  <a:lnTo>
                    <a:pt x="1362202" y="389636"/>
                  </a:lnTo>
                  <a:lnTo>
                    <a:pt x="1362202" y="380492"/>
                  </a:lnTo>
                  <a:close/>
                </a:path>
                <a:path w="1736089" h="492760">
                  <a:moveTo>
                    <a:pt x="1435608" y="23114"/>
                  </a:moveTo>
                  <a:lnTo>
                    <a:pt x="1359027" y="23114"/>
                  </a:lnTo>
                  <a:lnTo>
                    <a:pt x="1359027" y="32258"/>
                  </a:lnTo>
                  <a:lnTo>
                    <a:pt x="1426083" y="32258"/>
                  </a:lnTo>
                  <a:lnTo>
                    <a:pt x="1426083" y="66167"/>
                  </a:lnTo>
                  <a:lnTo>
                    <a:pt x="1425702" y="72898"/>
                  </a:lnTo>
                  <a:lnTo>
                    <a:pt x="1424940" y="78740"/>
                  </a:lnTo>
                  <a:lnTo>
                    <a:pt x="1424305" y="84709"/>
                  </a:lnTo>
                  <a:lnTo>
                    <a:pt x="1413510" y="108331"/>
                  </a:lnTo>
                  <a:lnTo>
                    <a:pt x="1410335" y="112522"/>
                  </a:lnTo>
                  <a:lnTo>
                    <a:pt x="1406144" y="116840"/>
                  </a:lnTo>
                  <a:lnTo>
                    <a:pt x="1400937" y="121285"/>
                  </a:lnTo>
                  <a:lnTo>
                    <a:pt x="1395857" y="125857"/>
                  </a:lnTo>
                  <a:lnTo>
                    <a:pt x="1389557" y="130733"/>
                  </a:lnTo>
                  <a:lnTo>
                    <a:pt x="1356741" y="154305"/>
                  </a:lnTo>
                  <a:lnTo>
                    <a:pt x="1362456" y="162306"/>
                  </a:lnTo>
                  <a:lnTo>
                    <a:pt x="1395095" y="138785"/>
                  </a:lnTo>
                  <a:lnTo>
                    <a:pt x="1425956" y="107315"/>
                  </a:lnTo>
                  <a:lnTo>
                    <a:pt x="1435544" y="66167"/>
                  </a:lnTo>
                  <a:lnTo>
                    <a:pt x="1435608" y="23114"/>
                  </a:lnTo>
                  <a:close/>
                </a:path>
                <a:path w="1736089" h="492760">
                  <a:moveTo>
                    <a:pt x="1526794" y="2159"/>
                  </a:moveTo>
                  <a:lnTo>
                    <a:pt x="1517015" y="2159"/>
                  </a:lnTo>
                  <a:lnTo>
                    <a:pt x="1517015" y="79375"/>
                  </a:lnTo>
                  <a:lnTo>
                    <a:pt x="1479296" y="79375"/>
                  </a:lnTo>
                  <a:lnTo>
                    <a:pt x="1479296" y="6477"/>
                  </a:lnTo>
                  <a:lnTo>
                    <a:pt x="1469517" y="6477"/>
                  </a:lnTo>
                  <a:lnTo>
                    <a:pt x="1469517" y="198882"/>
                  </a:lnTo>
                  <a:lnTo>
                    <a:pt x="1479296" y="198882"/>
                  </a:lnTo>
                  <a:lnTo>
                    <a:pt x="1479296" y="88519"/>
                  </a:lnTo>
                  <a:lnTo>
                    <a:pt x="1517015" y="88519"/>
                  </a:lnTo>
                  <a:lnTo>
                    <a:pt x="1517015" y="209169"/>
                  </a:lnTo>
                  <a:lnTo>
                    <a:pt x="1526794" y="209169"/>
                  </a:lnTo>
                  <a:lnTo>
                    <a:pt x="1526794" y="88519"/>
                  </a:lnTo>
                  <a:lnTo>
                    <a:pt x="1526794" y="79375"/>
                  </a:lnTo>
                  <a:lnTo>
                    <a:pt x="1526794" y="2159"/>
                  </a:lnTo>
                  <a:close/>
                </a:path>
                <a:path w="1736089" h="492760">
                  <a:moveTo>
                    <a:pt x="1676527" y="109728"/>
                  </a:moveTo>
                  <a:lnTo>
                    <a:pt x="1643634" y="83439"/>
                  </a:lnTo>
                  <a:lnTo>
                    <a:pt x="1639570" y="79883"/>
                  </a:lnTo>
                  <a:lnTo>
                    <a:pt x="1626235" y="11938"/>
                  </a:lnTo>
                  <a:lnTo>
                    <a:pt x="1616202" y="11938"/>
                  </a:lnTo>
                  <a:lnTo>
                    <a:pt x="1616075" y="54356"/>
                  </a:lnTo>
                  <a:lnTo>
                    <a:pt x="1594231" y="89789"/>
                  </a:lnTo>
                  <a:lnTo>
                    <a:pt x="1562227" y="116205"/>
                  </a:lnTo>
                  <a:lnTo>
                    <a:pt x="1568323" y="123444"/>
                  </a:lnTo>
                  <a:lnTo>
                    <a:pt x="1576197" y="117348"/>
                  </a:lnTo>
                  <a:lnTo>
                    <a:pt x="1582674" y="112141"/>
                  </a:lnTo>
                  <a:lnTo>
                    <a:pt x="1587754" y="107696"/>
                  </a:lnTo>
                  <a:lnTo>
                    <a:pt x="1592961" y="103251"/>
                  </a:lnTo>
                  <a:lnTo>
                    <a:pt x="1597660" y="99060"/>
                  </a:lnTo>
                  <a:lnTo>
                    <a:pt x="1601978" y="95123"/>
                  </a:lnTo>
                  <a:lnTo>
                    <a:pt x="1607947" y="89789"/>
                  </a:lnTo>
                  <a:lnTo>
                    <a:pt x="1612519" y="85217"/>
                  </a:lnTo>
                  <a:lnTo>
                    <a:pt x="1619123" y="77597"/>
                  </a:lnTo>
                  <a:lnTo>
                    <a:pt x="1621155" y="74676"/>
                  </a:lnTo>
                  <a:lnTo>
                    <a:pt x="1621917" y="72517"/>
                  </a:lnTo>
                  <a:lnTo>
                    <a:pt x="1622044" y="72517"/>
                  </a:lnTo>
                  <a:lnTo>
                    <a:pt x="1622806" y="74549"/>
                  </a:lnTo>
                  <a:lnTo>
                    <a:pt x="1624584" y="77089"/>
                  </a:lnTo>
                  <a:lnTo>
                    <a:pt x="1627505" y="80264"/>
                  </a:lnTo>
                  <a:lnTo>
                    <a:pt x="1630299" y="83439"/>
                  </a:lnTo>
                  <a:lnTo>
                    <a:pt x="1660144" y="108966"/>
                  </a:lnTo>
                  <a:lnTo>
                    <a:pt x="1670812" y="116840"/>
                  </a:lnTo>
                  <a:lnTo>
                    <a:pt x="1676527" y="109728"/>
                  </a:lnTo>
                  <a:close/>
                </a:path>
                <a:path w="1736089" h="492760">
                  <a:moveTo>
                    <a:pt x="1729359" y="2159"/>
                  </a:moveTo>
                  <a:lnTo>
                    <a:pt x="1719453" y="2159"/>
                  </a:lnTo>
                  <a:lnTo>
                    <a:pt x="1719453" y="53975"/>
                  </a:lnTo>
                  <a:lnTo>
                    <a:pt x="1667764" y="53975"/>
                  </a:lnTo>
                  <a:lnTo>
                    <a:pt x="1667764" y="63119"/>
                  </a:lnTo>
                  <a:lnTo>
                    <a:pt x="1719453" y="63119"/>
                  </a:lnTo>
                  <a:lnTo>
                    <a:pt x="1719453" y="150241"/>
                  </a:lnTo>
                  <a:lnTo>
                    <a:pt x="1729359" y="150241"/>
                  </a:lnTo>
                  <a:lnTo>
                    <a:pt x="1729359" y="2159"/>
                  </a:lnTo>
                  <a:close/>
                </a:path>
                <a:path w="1736089" h="492760">
                  <a:moveTo>
                    <a:pt x="1735963" y="197612"/>
                  </a:moveTo>
                  <a:lnTo>
                    <a:pt x="1615186" y="197612"/>
                  </a:lnTo>
                  <a:lnTo>
                    <a:pt x="1615186" y="137922"/>
                  </a:lnTo>
                  <a:lnTo>
                    <a:pt x="1605407" y="137922"/>
                  </a:lnTo>
                  <a:lnTo>
                    <a:pt x="1605407" y="206756"/>
                  </a:lnTo>
                  <a:lnTo>
                    <a:pt x="1735963" y="206756"/>
                  </a:lnTo>
                  <a:lnTo>
                    <a:pt x="1735963" y="1976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>
              <a:extLst>
                <a:ext uri="{FF2B5EF4-FFF2-40B4-BE49-F238E27FC236}">
                  <a16:creationId xmlns:a16="http://schemas.microsoft.com/office/drawing/2014/main" id="{55AC306E-F5F0-3886-D261-1C1027D1114E}"/>
                </a:ext>
              </a:extLst>
            </p:cNvPr>
            <p:cNvSpPr/>
            <p:nvPr/>
          </p:nvSpPr>
          <p:spPr>
            <a:xfrm>
              <a:off x="1164069" y="4740783"/>
              <a:ext cx="1766570" cy="17780"/>
            </a:xfrm>
            <a:custGeom>
              <a:avLst/>
              <a:gdLst/>
              <a:ahLst/>
              <a:cxnLst/>
              <a:rect l="l" t="t" r="r" b="b"/>
              <a:pathLst>
                <a:path w="1766570" h="17779">
                  <a:moveTo>
                    <a:pt x="0" y="17399"/>
                  </a:moveTo>
                  <a:lnTo>
                    <a:pt x="1765947" y="0"/>
                  </a:lnTo>
                </a:path>
              </a:pathLst>
            </a:custGeom>
            <a:ln w="635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>
            <a:extLst>
              <a:ext uri="{FF2B5EF4-FFF2-40B4-BE49-F238E27FC236}">
                <a16:creationId xmlns:a16="http://schemas.microsoft.com/office/drawing/2014/main" id="{991AD713-A7BB-12E6-6563-B65F80A58D0B}"/>
              </a:ext>
            </a:extLst>
          </p:cNvPr>
          <p:cNvSpPr txBox="1"/>
          <p:nvPr/>
        </p:nvSpPr>
        <p:spPr>
          <a:xfrm>
            <a:off x="9798811" y="4492244"/>
            <a:ext cx="1110615" cy="671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" algn="ctr">
              <a:lnSpc>
                <a:spcPct val="100000"/>
              </a:lnSpc>
              <a:spcBef>
                <a:spcPts val="100"/>
              </a:spcBef>
            </a:pPr>
            <a:r>
              <a:rPr sz="2000" spc="70" dirty="0">
                <a:solidFill>
                  <a:srgbClr val="EE5A56"/>
                </a:solidFill>
                <a:latin typeface="BM EULJIRO TTF"/>
                <a:cs typeface="BM EULJIRO TTF"/>
              </a:rPr>
              <a:t>32만원</a:t>
            </a:r>
            <a:endParaRPr sz="2000">
              <a:latin typeface="BM EULJIRO TTF"/>
              <a:cs typeface="BM EULJIRO TTF"/>
            </a:endParaRPr>
          </a:p>
          <a:p>
            <a:pPr algn="ctr">
              <a:lnSpc>
                <a:spcPct val="100000"/>
              </a:lnSpc>
              <a:spcBef>
                <a:spcPts val="1245"/>
              </a:spcBef>
            </a:pPr>
            <a:r>
              <a:rPr sz="1200" dirty="0">
                <a:solidFill>
                  <a:srgbClr val="585858"/>
                </a:solidFill>
                <a:latin typeface="BM EULJIRO TTF"/>
                <a:cs typeface="BM EULJIRO TTF"/>
              </a:rPr>
              <a:t>**하이오더 </a:t>
            </a:r>
            <a:r>
              <a:rPr sz="1200" spc="-25" dirty="0">
                <a:solidFill>
                  <a:srgbClr val="585858"/>
                </a:solidFill>
                <a:latin typeface="BM EULJIRO TTF"/>
                <a:cs typeface="BM EULJIRO TTF"/>
              </a:rPr>
              <a:t>이용료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07B5D87B-B71B-D05D-D143-F962F96F7DB8}"/>
              </a:ext>
            </a:extLst>
          </p:cNvPr>
          <p:cNvSpPr txBox="1"/>
          <p:nvPr/>
        </p:nvSpPr>
        <p:spPr>
          <a:xfrm>
            <a:off x="7002526" y="2635377"/>
            <a:ext cx="720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80" dirty="0">
                <a:solidFill>
                  <a:srgbClr val="404040"/>
                </a:solidFill>
                <a:latin typeface="BM EULJIRO TTF"/>
                <a:cs typeface="BM EULJIRO TTF"/>
              </a:rPr>
              <a:t>인건비</a:t>
            </a:r>
            <a:r>
              <a:rPr sz="1200" spc="-114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BM EULJIRO TTF"/>
                <a:cs typeface="BM EULJIRO TTF"/>
              </a:rPr>
              <a:t>기준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A853878C-3C1A-D083-1BB7-19900A30573D}"/>
              </a:ext>
            </a:extLst>
          </p:cNvPr>
          <p:cNvSpPr/>
          <p:nvPr/>
        </p:nvSpPr>
        <p:spPr>
          <a:xfrm>
            <a:off x="6913498" y="4415790"/>
            <a:ext cx="892175" cy="0"/>
          </a:xfrm>
          <a:custGeom>
            <a:avLst/>
            <a:gdLst/>
            <a:ahLst/>
            <a:cxnLst/>
            <a:rect l="l" t="t" r="r" b="b"/>
            <a:pathLst>
              <a:path w="892175">
                <a:moveTo>
                  <a:pt x="0" y="0"/>
                </a:moveTo>
                <a:lnTo>
                  <a:pt x="891667" y="0"/>
                </a:lnTo>
              </a:path>
            </a:pathLst>
          </a:custGeom>
          <a:ln w="6350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3931699-6FCD-8693-4007-B5ACDB1B5E2F}"/>
              </a:ext>
            </a:extLst>
          </p:cNvPr>
          <p:cNvSpPr txBox="1"/>
          <p:nvPr/>
        </p:nvSpPr>
        <p:spPr>
          <a:xfrm>
            <a:off x="6920230" y="4361040"/>
            <a:ext cx="911225" cy="795020"/>
          </a:xfrm>
          <a:prstGeom prst="rect">
            <a:avLst/>
          </a:prstGeom>
        </p:spPr>
        <p:txBody>
          <a:bodyPr vert="horz" wrap="square" lIns="0" tIns="1885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85"/>
              </a:spcBef>
            </a:pPr>
            <a:r>
              <a:rPr sz="2000" spc="45" dirty="0">
                <a:solidFill>
                  <a:srgbClr val="585858"/>
                </a:solidFill>
                <a:latin typeface="BM EULJIRO TTF"/>
                <a:cs typeface="BM EULJIRO TTF"/>
              </a:rPr>
              <a:t>206만원</a:t>
            </a:r>
            <a:endParaRPr sz="2000">
              <a:latin typeface="BM EULJIRO TTF"/>
              <a:cs typeface="BM EULJIRO TTF"/>
            </a:endParaRPr>
          </a:p>
          <a:p>
            <a:pPr marR="25400" algn="ctr">
              <a:lnSpc>
                <a:spcPct val="100000"/>
              </a:lnSpc>
              <a:spcBef>
                <a:spcPts val="830"/>
              </a:spcBef>
            </a:pPr>
            <a:r>
              <a:rPr sz="1200" spc="-20" dirty="0">
                <a:solidFill>
                  <a:srgbClr val="585858"/>
                </a:solidFill>
                <a:latin typeface="BM EULJIRO TTF"/>
                <a:cs typeface="BM EULJIRO TTF"/>
              </a:rPr>
              <a:t>*인건비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7A100EAF-220F-8128-4966-1AB2B3DDCE4F}"/>
              </a:ext>
            </a:extLst>
          </p:cNvPr>
          <p:cNvSpPr txBox="1"/>
          <p:nvPr/>
        </p:nvSpPr>
        <p:spPr>
          <a:xfrm>
            <a:off x="9852406" y="2635377"/>
            <a:ext cx="98551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333E50"/>
                </a:solidFill>
                <a:latin typeface="BM EULJIRO TTF"/>
                <a:cs typeface="BM EULJIRO TTF"/>
              </a:rPr>
              <a:t>하이오더</a:t>
            </a:r>
            <a:r>
              <a:rPr sz="1200" spc="50" dirty="0">
                <a:solidFill>
                  <a:srgbClr val="333E50"/>
                </a:solidFill>
                <a:latin typeface="BM EULJIRO TTF"/>
                <a:cs typeface="BM EULJIRO TTF"/>
              </a:rPr>
              <a:t> </a:t>
            </a:r>
            <a:r>
              <a:rPr sz="1200" spc="-25" dirty="0">
                <a:solidFill>
                  <a:srgbClr val="333E50"/>
                </a:solidFill>
                <a:latin typeface="BM EULJIRO TTF"/>
                <a:cs typeface="BM EULJIRO TTF"/>
              </a:rPr>
              <a:t>이용료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A84599F-B277-26BE-3D57-32F653AA63E9}"/>
              </a:ext>
            </a:extLst>
          </p:cNvPr>
          <p:cNvSpPr txBox="1"/>
          <p:nvPr/>
        </p:nvSpPr>
        <p:spPr>
          <a:xfrm>
            <a:off x="7645400" y="5287136"/>
            <a:ext cx="2310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30" dirty="0">
                <a:solidFill>
                  <a:srgbClr val="A6A6A6"/>
                </a:solidFill>
                <a:latin typeface="BM EULJIRO TTF"/>
                <a:cs typeface="BM EULJIRO TTF"/>
              </a:rPr>
              <a:t>*2024년</a:t>
            </a:r>
            <a:r>
              <a:rPr sz="900" spc="-60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dirty="0">
                <a:solidFill>
                  <a:srgbClr val="A6A6A6"/>
                </a:solidFill>
                <a:latin typeface="BM EULJIRO TTF"/>
                <a:cs typeface="BM EULJIRO TTF"/>
              </a:rPr>
              <a:t>최저시급</a:t>
            </a:r>
            <a:r>
              <a:rPr sz="900" spc="-10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spc="-30" dirty="0">
                <a:solidFill>
                  <a:srgbClr val="A6A6A6"/>
                </a:solidFill>
                <a:latin typeface="BM EULJIRO TTF"/>
                <a:cs typeface="BM EULJIRO TTF"/>
              </a:rPr>
              <a:t>9,860원</a:t>
            </a:r>
            <a:r>
              <a:rPr sz="900" spc="-75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dirty="0">
                <a:solidFill>
                  <a:srgbClr val="A6A6A6"/>
                </a:solidFill>
                <a:latin typeface="BM EULJIRO TTF"/>
                <a:cs typeface="BM EULJIRO TTF"/>
              </a:rPr>
              <a:t>주</a:t>
            </a:r>
            <a:r>
              <a:rPr sz="900" spc="-75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spc="-25" dirty="0">
                <a:solidFill>
                  <a:srgbClr val="A6A6A6"/>
                </a:solidFill>
                <a:latin typeface="BM EULJIRO TTF"/>
                <a:cs typeface="BM EULJIRO TTF"/>
              </a:rPr>
              <a:t>40시간/유급주휴포함</a:t>
            </a:r>
            <a:endParaRPr sz="900">
              <a:latin typeface="BM EULJIRO TTF"/>
              <a:cs typeface="BM EULJIRO TTF"/>
            </a:endParaRPr>
          </a:p>
          <a:p>
            <a:pPr marL="12700">
              <a:lnSpc>
                <a:spcPct val="100000"/>
              </a:lnSpc>
            </a:pPr>
            <a:r>
              <a:rPr sz="900" spc="-10" dirty="0">
                <a:solidFill>
                  <a:srgbClr val="A6A6A6"/>
                </a:solidFill>
                <a:latin typeface="BM EULJIRO TTF"/>
                <a:cs typeface="BM EULJIRO TTF"/>
              </a:rPr>
              <a:t>**후불형</a:t>
            </a:r>
            <a:r>
              <a:rPr sz="900" spc="35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dirty="0">
                <a:solidFill>
                  <a:srgbClr val="A6A6A6"/>
                </a:solidFill>
                <a:latin typeface="BM EULJIRO TTF"/>
                <a:cs typeface="BM EULJIRO TTF"/>
              </a:rPr>
              <a:t>15대+알림판</a:t>
            </a:r>
            <a:r>
              <a:rPr sz="900" spc="10" dirty="0">
                <a:solidFill>
                  <a:srgbClr val="A6A6A6"/>
                </a:solidFill>
                <a:latin typeface="BM EULJIRO TTF"/>
                <a:cs typeface="BM EULJIRO TTF"/>
              </a:rPr>
              <a:t> </a:t>
            </a:r>
            <a:r>
              <a:rPr sz="900" spc="-25" dirty="0">
                <a:solidFill>
                  <a:srgbClr val="A6A6A6"/>
                </a:solidFill>
                <a:latin typeface="BM EULJIRO TTF"/>
                <a:cs typeface="BM EULJIRO TTF"/>
              </a:rPr>
              <a:t>포함</a:t>
            </a:r>
            <a:endParaRPr sz="900">
              <a:latin typeface="BM EULJIRO TTF"/>
              <a:cs typeface="BM EULJIRO TTF"/>
            </a:endParaRPr>
          </a:p>
        </p:txBody>
      </p:sp>
      <p:grpSp>
        <p:nvGrpSpPr>
          <p:cNvPr id="37" name="object 37">
            <a:extLst>
              <a:ext uri="{FF2B5EF4-FFF2-40B4-BE49-F238E27FC236}">
                <a16:creationId xmlns:a16="http://schemas.microsoft.com/office/drawing/2014/main" id="{AF648E98-8AFA-43C5-F49E-6179AE76BCC2}"/>
              </a:ext>
            </a:extLst>
          </p:cNvPr>
          <p:cNvGrpSpPr/>
          <p:nvPr/>
        </p:nvGrpSpPr>
        <p:grpSpPr>
          <a:xfrm>
            <a:off x="6362700" y="1510258"/>
            <a:ext cx="4981575" cy="4504690"/>
            <a:chOff x="6362700" y="1510258"/>
            <a:chExt cx="4981575" cy="4504690"/>
          </a:xfrm>
        </p:grpSpPr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B284FA09-6040-94A0-8EE9-513ED3C7058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62700" y="1738884"/>
              <a:ext cx="4981194" cy="4275582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7FCFF30D-1BA0-169B-C952-E22D5B2F528E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1178" y="1757489"/>
              <a:ext cx="4928997" cy="4222546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8F5DA327-5604-48A4-DA71-189160F01CC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01483" y="1510258"/>
              <a:ext cx="3144012" cy="740689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A6D790CA-524A-E8F7-F8E9-DBFE549273C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28027" y="1535988"/>
              <a:ext cx="3042284" cy="640029"/>
            </a:xfrm>
            <a:prstGeom prst="rect">
              <a:avLst/>
            </a:prstGeom>
          </p:spPr>
        </p:pic>
        <p:sp>
          <p:nvSpPr>
            <p:cNvPr id="42" name="object 42">
              <a:extLst>
                <a:ext uri="{FF2B5EF4-FFF2-40B4-BE49-F238E27FC236}">
                  <a16:creationId xmlns:a16="http://schemas.microsoft.com/office/drawing/2014/main" id="{8D8E7932-AF00-C0CB-418C-BCDD7D80B51F}"/>
                </a:ext>
              </a:extLst>
            </p:cNvPr>
            <p:cNvSpPr/>
            <p:nvPr/>
          </p:nvSpPr>
          <p:spPr>
            <a:xfrm>
              <a:off x="8072628" y="1747519"/>
              <a:ext cx="1550035" cy="208915"/>
            </a:xfrm>
            <a:custGeom>
              <a:avLst/>
              <a:gdLst/>
              <a:ahLst/>
              <a:cxnLst/>
              <a:rect l="l" t="t" r="r" b="b"/>
              <a:pathLst>
                <a:path w="1550034" h="208914">
                  <a:moveTo>
                    <a:pt x="100076" y="49403"/>
                  </a:moveTo>
                  <a:lnTo>
                    <a:pt x="98679" y="43815"/>
                  </a:lnTo>
                  <a:lnTo>
                    <a:pt x="93345" y="33147"/>
                  </a:lnTo>
                  <a:lnTo>
                    <a:pt x="90297" y="29121"/>
                  </a:lnTo>
                  <a:lnTo>
                    <a:pt x="90297" y="51943"/>
                  </a:lnTo>
                  <a:lnTo>
                    <a:pt x="90297" y="73787"/>
                  </a:lnTo>
                  <a:lnTo>
                    <a:pt x="60960" y="104013"/>
                  </a:lnTo>
                  <a:lnTo>
                    <a:pt x="55626" y="104902"/>
                  </a:lnTo>
                  <a:lnTo>
                    <a:pt x="44323" y="104902"/>
                  </a:lnTo>
                  <a:lnTo>
                    <a:pt x="12827" y="83058"/>
                  </a:lnTo>
                  <a:lnTo>
                    <a:pt x="9779" y="73787"/>
                  </a:lnTo>
                  <a:lnTo>
                    <a:pt x="9779" y="51943"/>
                  </a:lnTo>
                  <a:lnTo>
                    <a:pt x="34290" y="23622"/>
                  </a:lnTo>
                  <a:lnTo>
                    <a:pt x="39116" y="21717"/>
                  </a:lnTo>
                  <a:lnTo>
                    <a:pt x="44323" y="20828"/>
                  </a:lnTo>
                  <a:lnTo>
                    <a:pt x="55626" y="20828"/>
                  </a:lnTo>
                  <a:lnTo>
                    <a:pt x="60960" y="21717"/>
                  </a:lnTo>
                  <a:lnTo>
                    <a:pt x="65786" y="23622"/>
                  </a:lnTo>
                  <a:lnTo>
                    <a:pt x="70612" y="25400"/>
                  </a:lnTo>
                  <a:lnTo>
                    <a:pt x="90297" y="51943"/>
                  </a:lnTo>
                  <a:lnTo>
                    <a:pt x="90297" y="29121"/>
                  </a:lnTo>
                  <a:lnTo>
                    <a:pt x="89789" y="28448"/>
                  </a:lnTo>
                  <a:lnTo>
                    <a:pt x="81216" y="20828"/>
                  </a:lnTo>
                  <a:lnTo>
                    <a:pt x="80645" y="20320"/>
                  </a:lnTo>
                  <a:lnTo>
                    <a:pt x="75311" y="17145"/>
                  </a:lnTo>
                  <a:lnTo>
                    <a:pt x="63119" y="12573"/>
                  </a:lnTo>
                  <a:lnTo>
                    <a:pt x="56769" y="11430"/>
                  </a:lnTo>
                  <a:lnTo>
                    <a:pt x="43307" y="11430"/>
                  </a:lnTo>
                  <a:lnTo>
                    <a:pt x="6604" y="33147"/>
                  </a:lnTo>
                  <a:lnTo>
                    <a:pt x="0" y="49403"/>
                  </a:lnTo>
                  <a:lnTo>
                    <a:pt x="0" y="76327"/>
                  </a:lnTo>
                  <a:lnTo>
                    <a:pt x="24765" y="108585"/>
                  </a:lnTo>
                  <a:lnTo>
                    <a:pt x="43307" y="114300"/>
                  </a:lnTo>
                  <a:lnTo>
                    <a:pt x="56769" y="114300"/>
                  </a:lnTo>
                  <a:lnTo>
                    <a:pt x="63119" y="113157"/>
                  </a:lnTo>
                  <a:lnTo>
                    <a:pt x="75311" y="108585"/>
                  </a:lnTo>
                  <a:lnTo>
                    <a:pt x="80645" y="105410"/>
                  </a:lnTo>
                  <a:lnTo>
                    <a:pt x="81229" y="104902"/>
                  </a:lnTo>
                  <a:lnTo>
                    <a:pt x="85217" y="101473"/>
                  </a:lnTo>
                  <a:lnTo>
                    <a:pt x="89789" y="97409"/>
                  </a:lnTo>
                  <a:lnTo>
                    <a:pt x="93345" y="92710"/>
                  </a:lnTo>
                  <a:lnTo>
                    <a:pt x="98679" y="82042"/>
                  </a:lnTo>
                  <a:lnTo>
                    <a:pt x="100076" y="76327"/>
                  </a:lnTo>
                  <a:lnTo>
                    <a:pt x="100076" y="49403"/>
                  </a:lnTo>
                  <a:close/>
                </a:path>
                <a:path w="1550034" h="208914">
                  <a:moveTo>
                    <a:pt x="160655" y="1651"/>
                  </a:moveTo>
                  <a:lnTo>
                    <a:pt x="150876" y="1651"/>
                  </a:lnTo>
                  <a:lnTo>
                    <a:pt x="150876" y="150241"/>
                  </a:lnTo>
                  <a:lnTo>
                    <a:pt x="160655" y="150241"/>
                  </a:lnTo>
                  <a:lnTo>
                    <a:pt x="160655" y="1651"/>
                  </a:lnTo>
                  <a:close/>
                </a:path>
                <a:path w="1550034" h="208914">
                  <a:moveTo>
                    <a:pt x="165862" y="197104"/>
                  </a:moveTo>
                  <a:lnTo>
                    <a:pt x="45847" y="197104"/>
                  </a:lnTo>
                  <a:lnTo>
                    <a:pt x="45847" y="139192"/>
                  </a:lnTo>
                  <a:lnTo>
                    <a:pt x="36068" y="139192"/>
                  </a:lnTo>
                  <a:lnTo>
                    <a:pt x="36068" y="206248"/>
                  </a:lnTo>
                  <a:lnTo>
                    <a:pt x="165862" y="206248"/>
                  </a:lnTo>
                  <a:lnTo>
                    <a:pt x="165862" y="197104"/>
                  </a:lnTo>
                  <a:close/>
                </a:path>
                <a:path w="1550034" h="208914">
                  <a:moveTo>
                    <a:pt x="367411" y="1651"/>
                  </a:moveTo>
                  <a:lnTo>
                    <a:pt x="357632" y="1651"/>
                  </a:lnTo>
                  <a:lnTo>
                    <a:pt x="357632" y="61087"/>
                  </a:lnTo>
                  <a:lnTo>
                    <a:pt x="297561" y="61087"/>
                  </a:lnTo>
                  <a:lnTo>
                    <a:pt x="298069" y="58039"/>
                  </a:lnTo>
                  <a:lnTo>
                    <a:pt x="298450" y="54610"/>
                  </a:lnTo>
                  <a:lnTo>
                    <a:pt x="298704" y="51181"/>
                  </a:lnTo>
                  <a:lnTo>
                    <a:pt x="298831" y="15621"/>
                  </a:lnTo>
                  <a:lnTo>
                    <a:pt x="212725" y="15621"/>
                  </a:lnTo>
                  <a:lnTo>
                    <a:pt x="212725" y="24511"/>
                  </a:lnTo>
                  <a:lnTo>
                    <a:pt x="289052" y="24511"/>
                  </a:lnTo>
                  <a:lnTo>
                    <a:pt x="288925" y="49911"/>
                  </a:lnTo>
                  <a:lnTo>
                    <a:pt x="288531" y="54737"/>
                  </a:lnTo>
                  <a:lnTo>
                    <a:pt x="288290" y="59436"/>
                  </a:lnTo>
                  <a:lnTo>
                    <a:pt x="287274" y="63754"/>
                  </a:lnTo>
                  <a:lnTo>
                    <a:pt x="259524" y="94068"/>
                  </a:lnTo>
                  <a:lnTo>
                    <a:pt x="217081" y="115011"/>
                  </a:lnTo>
                  <a:lnTo>
                    <a:pt x="207391" y="119126"/>
                  </a:lnTo>
                  <a:lnTo>
                    <a:pt x="211328" y="127762"/>
                  </a:lnTo>
                  <a:lnTo>
                    <a:pt x="247396" y="111379"/>
                  </a:lnTo>
                  <a:lnTo>
                    <a:pt x="283591" y="88646"/>
                  </a:lnTo>
                  <a:lnTo>
                    <a:pt x="295275" y="70231"/>
                  </a:lnTo>
                  <a:lnTo>
                    <a:pt x="357632" y="70231"/>
                  </a:lnTo>
                  <a:lnTo>
                    <a:pt x="357632" y="150241"/>
                  </a:lnTo>
                  <a:lnTo>
                    <a:pt x="367411" y="150241"/>
                  </a:lnTo>
                  <a:lnTo>
                    <a:pt x="367411" y="70231"/>
                  </a:lnTo>
                  <a:lnTo>
                    <a:pt x="367411" y="61087"/>
                  </a:lnTo>
                  <a:lnTo>
                    <a:pt x="367411" y="1651"/>
                  </a:lnTo>
                  <a:close/>
                </a:path>
                <a:path w="1550034" h="208914">
                  <a:moveTo>
                    <a:pt x="373634" y="197104"/>
                  </a:moveTo>
                  <a:lnTo>
                    <a:pt x="252984" y="197104"/>
                  </a:lnTo>
                  <a:lnTo>
                    <a:pt x="252984" y="139065"/>
                  </a:lnTo>
                  <a:lnTo>
                    <a:pt x="243078" y="139065"/>
                  </a:lnTo>
                  <a:lnTo>
                    <a:pt x="243078" y="206248"/>
                  </a:lnTo>
                  <a:lnTo>
                    <a:pt x="373634" y="206248"/>
                  </a:lnTo>
                  <a:lnTo>
                    <a:pt x="373634" y="197104"/>
                  </a:lnTo>
                  <a:close/>
                </a:path>
                <a:path w="1550034" h="208914">
                  <a:moveTo>
                    <a:pt x="514858" y="19177"/>
                  </a:moveTo>
                  <a:lnTo>
                    <a:pt x="504952" y="19177"/>
                  </a:lnTo>
                  <a:lnTo>
                    <a:pt x="504952" y="72517"/>
                  </a:lnTo>
                  <a:lnTo>
                    <a:pt x="504952" y="81661"/>
                  </a:lnTo>
                  <a:lnTo>
                    <a:pt x="504952" y="144272"/>
                  </a:lnTo>
                  <a:lnTo>
                    <a:pt x="430657" y="144272"/>
                  </a:lnTo>
                  <a:lnTo>
                    <a:pt x="430657" y="81661"/>
                  </a:lnTo>
                  <a:lnTo>
                    <a:pt x="504952" y="81661"/>
                  </a:lnTo>
                  <a:lnTo>
                    <a:pt x="504952" y="72517"/>
                  </a:lnTo>
                  <a:lnTo>
                    <a:pt x="430657" y="72517"/>
                  </a:lnTo>
                  <a:lnTo>
                    <a:pt x="430657" y="19177"/>
                  </a:lnTo>
                  <a:lnTo>
                    <a:pt x="420878" y="19177"/>
                  </a:lnTo>
                  <a:lnTo>
                    <a:pt x="420878" y="153416"/>
                  </a:lnTo>
                  <a:lnTo>
                    <a:pt x="514858" y="153416"/>
                  </a:lnTo>
                  <a:lnTo>
                    <a:pt x="514858" y="144272"/>
                  </a:lnTo>
                  <a:lnTo>
                    <a:pt x="514858" y="81661"/>
                  </a:lnTo>
                  <a:lnTo>
                    <a:pt x="514858" y="72517"/>
                  </a:lnTo>
                  <a:lnTo>
                    <a:pt x="514858" y="19177"/>
                  </a:lnTo>
                  <a:close/>
                </a:path>
                <a:path w="1550034" h="208914">
                  <a:moveTo>
                    <a:pt x="575691" y="1651"/>
                  </a:moveTo>
                  <a:lnTo>
                    <a:pt x="565785" y="1651"/>
                  </a:lnTo>
                  <a:lnTo>
                    <a:pt x="565785" y="208788"/>
                  </a:lnTo>
                  <a:lnTo>
                    <a:pt x="575691" y="208788"/>
                  </a:lnTo>
                  <a:lnTo>
                    <a:pt x="575691" y="1651"/>
                  </a:lnTo>
                  <a:close/>
                </a:path>
                <a:path w="1550034" h="208914">
                  <a:moveTo>
                    <a:pt x="792734" y="92837"/>
                  </a:moveTo>
                  <a:lnTo>
                    <a:pt x="779907" y="84582"/>
                  </a:lnTo>
                  <a:lnTo>
                    <a:pt x="774954" y="81153"/>
                  </a:lnTo>
                  <a:lnTo>
                    <a:pt x="769874" y="77851"/>
                  </a:lnTo>
                  <a:lnTo>
                    <a:pt x="743839" y="53086"/>
                  </a:lnTo>
                  <a:lnTo>
                    <a:pt x="742696" y="50292"/>
                  </a:lnTo>
                  <a:lnTo>
                    <a:pt x="742188" y="47371"/>
                  </a:lnTo>
                  <a:lnTo>
                    <a:pt x="741934" y="44323"/>
                  </a:lnTo>
                  <a:lnTo>
                    <a:pt x="741807" y="19939"/>
                  </a:lnTo>
                  <a:lnTo>
                    <a:pt x="789813" y="19939"/>
                  </a:lnTo>
                  <a:lnTo>
                    <a:pt x="789813" y="11049"/>
                  </a:lnTo>
                  <a:lnTo>
                    <a:pt x="682371" y="11049"/>
                  </a:lnTo>
                  <a:lnTo>
                    <a:pt x="682371" y="19939"/>
                  </a:lnTo>
                  <a:lnTo>
                    <a:pt x="731901" y="19939"/>
                  </a:lnTo>
                  <a:lnTo>
                    <a:pt x="731774" y="44323"/>
                  </a:lnTo>
                  <a:lnTo>
                    <a:pt x="714756" y="71755"/>
                  </a:lnTo>
                  <a:lnTo>
                    <a:pt x="709803" y="76073"/>
                  </a:lnTo>
                  <a:lnTo>
                    <a:pt x="704215" y="80391"/>
                  </a:lnTo>
                  <a:lnTo>
                    <a:pt x="692150" y="88900"/>
                  </a:lnTo>
                  <a:lnTo>
                    <a:pt x="685292" y="93599"/>
                  </a:lnTo>
                  <a:lnTo>
                    <a:pt x="677545" y="98806"/>
                  </a:lnTo>
                  <a:lnTo>
                    <a:pt x="683006" y="106045"/>
                  </a:lnTo>
                  <a:lnTo>
                    <a:pt x="690499" y="100965"/>
                  </a:lnTo>
                  <a:lnTo>
                    <a:pt x="696849" y="96393"/>
                  </a:lnTo>
                  <a:lnTo>
                    <a:pt x="702056" y="92583"/>
                  </a:lnTo>
                  <a:lnTo>
                    <a:pt x="707390" y="88773"/>
                  </a:lnTo>
                  <a:lnTo>
                    <a:pt x="736600" y="62484"/>
                  </a:lnTo>
                  <a:lnTo>
                    <a:pt x="737362" y="60198"/>
                  </a:lnTo>
                  <a:lnTo>
                    <a:pt x="737616" y="60198"/>
                  </a:lnTo>
                  <a:lnTo>
                    <a:pt x="766953" y="86233"/>
                  </a:lnTo>
                  <a:lnTo>
                    <a:pt x="787527" y="99695"/>
                  </a:lnTo>
                  <a:lnTo>
                    <a:pt x="792734" y="92837"/>
                  </a:lnTo>
                  <a:close/>
                </a:path>
                <a:path w="1550034" h="208914">
                  <a:moveTo>
                    <a:pt x="842391" y="1651"/>
                  </a:moveTo>
                  <a:lnTo>
                    <a:pt x="832485" y="1651"/>
                  </a:lnTo>
                  <a:lnTo>
                    <a:pt x="832485" y="48006"/>
                  </a:lnTo>
                  <a:lnTo>
                    <a:pt x="784225" y="48006"/>
                  </a:lnTo>
                  <a:lnTo>
                    <a:pt x="784225" y="57150"/>
                  </a:lnTo>
                  <a:lnTo>
                    <a:pt x="832485" y="57150"/>
                  </a:lnTo>
                  <a:lnTo>
                    <a:pt x="832485" y="103759"/>
                  </a:lnTo>
                  <a:lnTo>
                    <a:pt x="842391" y="103759"/>
                  </a:lnTo>
                  <a:lnTo>
                    <a:pt x="842391" y="1651"/>
                  </a:lnTo>
                  <a:close/>
                </a:path>
                <a:path w="1550034" h="208914">
                  <a:moveTo>
                    <a:pt x="847344" y="199771"/>
                  </a:moveTo>
                  <a:lnTo>
                    <a:pt x="726948" y="199771"/>
                  </a:lnTo>
                  <a:lnTo>
                    <a:pt x="726948" y="167640"/>
                  </a:lnTo>
                  <a:lnTo>
                    <a:pt x="842391" y="167640"/>
                  </a:lnTo>
                  <a:lnTo>
                    <a:pt x="842391" y="117983"/>
                  </a:lnTo>
                  <a:lnTo>
                    <a:pt x="716153" y="117983"/>
                  </a:lnTo>
                  <a:lnTo>
                    <a:pt x="716153" y="126873"/>
                  </a:lnTo>
                  <a:lnTo>
                    <a:pt x="832739" y="126873"/>
                  </a:lnTo>
                  <a:lnTo>
                    <a:pt x="832739" y="158877"/>
                  </a:lnTo>
                  <a:lnTo>
                    <a:pt x="717296" y="158877"/>
                  </a:lnTo>
                  <a:lnTo>
                    <a:pt x="717296" y="208788"/>
                  </a:lnTo>
                  <a:lnTo>
                    <a:pt x="847344" y="208788"/>
                  </a:lnTo>
                  <a:lnTo>
                    <a:pt x="847344" y="199771"/>
                  </a:lnTo>
                  <a:close/>
                </a:path>
                <a:path w="1550034" h="208914">
                  <a:moveTo>
                    <a:pt x="976630" y="14478"/>
                  </a:moveTo>
                  <a:lnTo>
                    <a:pt x="890905" y="14478"/>
                  </a:lnTo>
                  <a:lnTo>
                    <a:pt x="890905" y="23368"/>
                  </a:lnTo>
                  <a:lnTo>
                    <a:pt x="966851" y="23368"/>
                  </a:lnTo>
                  <a:lnTo>
                    <a:pt x="966724" y="44831"/>
                  </a:lnTo>
                  <a:lnTo>
                    <a:pt x="966343" y="49530"/>
                  </a:lnTo>
                  <a:lnTo>
                    <a:pt x="966089" y="54229"/>
                  </a:lnTo>
                  <a:lnTo>
                    <a:pt x="965200" y="58420"/>
                  </a:lnTo>
                  <a:lnTo>
                    <a:pt x="963676" y="62357"/>
                  </a:lnTo>
                  <a:lnTo>
                    <a:pt x="962152" y="66167"/>
                  </a:lnTo>
                  <a:lnTo>
                    <a:pt x="959739" y="69977"/>
                  </a:lnTo>
                  <a:lnTo>
                    <a:pt x="956310" y="73533"/>
                  </a:lnTo>
                  <a:lnTo>
                    <a:pt x="953008" y="77089"/>
                  </a:lnTo>
                  <a:lnTo>
                    <a:pt x="919353" y="96901"/>
                  </a:lnTo>
                  <a:lnTo>
                    <a:pt x="885444" y="112014"/>
                  </a:lnTo>
                  <a:lnTo>
                    <a:pt x="889381" y="120777"/>
                  </a:lnTo>
                  <a:lnTo>
                    <a:pt x="930783" y="101777"/>
                  </a:lnTo>
                  <a:lnTo>
                    <a:pt x="967232" y="76454"/>
                  </a:lnTo>
                  <a:lnTo>
                    <a:pt x="972058" y="67818"/>
                  </a:lnTo>
                  <a:lnTo>
                    <a:pt x="974090" y="63373"/>
                  </a:lnTo>
                  <a:lnTo>
                    <a:pt x="975360" y="58420"/>
                  </a:lnTo>
                  <a:lnTo>
                    <a:pt x="976376" y="47752"/>
                  </a:lnTo>
                  <a:lnTo>
                    <a:pt x="976630" y="41529"/>
                  </a:lnTo>
                  <a:lnTo>
                    <a:pt x="976630" y="14478"/>
                  </a:lnTo>
                  <a:close/>
                </a:path>
                <a:path w="1550034" h="208914">
                  <a:moveTo>
                    <a:pt x="1039114" y="130810"/>
                  </a:moveTo>
                  <a:lnTo>
                    <a:pt x="1029208" y="130810"/>
                  </a:lnTo>
                  <a:lnTo>
                    <a:pt x="1029208" y="139954"/>
                  </a:lnTo>
                  <a:lnTo>
                    <a:pt x="1029208" y="198882"/>
                  </a:lnTo>
                  <a:lnTo>
                    <a:pt x="926338" y="198882"/>
                  </a:lnTo>
                  <a:lnTo>
                    <a:pt x="926338" y="139954"/>
                  </a:lnTo>
                  <a:lnTo>
                    <a:pt x="1029208" y="139954"/>
                  </a:lnTo>
                  <a:lnTo>
                    <a:pt x="1029208" y="130810"/>
                  </a:lnTo>
                  <a:lnTo>
                    <a:pt x="916559" y="130810"/>
                  </a:lnTo>
                  <a:lnTo>
                    <a:pt x="916559" y="208026"/>
                  </a:lnTo>
                  <a:lnTo>
                    <a:pt x="1039114" y="208026"/>
                  </a:lnTo>
                  <a:lnTo>
                    <a:pt x="1039114" y="198882"/>
                  </a:lnTo>
                  <a:lnTo>
                    <a:pt x="1039114" y="139954"/>
                  </a:lnTo>
                  <a:lnTo>
                    <a:pt x="1039114" y="130810"/>
                  </a:lnTo>
                  <a:close/>
                </a:path>
                <a:path w="1550034" h="208914">
                  <a:moveTo>
                    <a:pt x="1073150" y="53975"/>
                  </a:moveTo>
                  <a:lnTo>
                    <a:pt x="1039114" y="53975"/>
                  </a:lnTo>
                  <a:lnTo>
                    <a:pt x="1039114" y="1651"/>
                  </a:lnTo>
                  <a:lnTo>
                    <a:pt x="1029208" y="1651"/>
                  </a:lnTo>
                  <a:lnTo>
                    <a:pt x="1029208" y="116332"/>
                  </a:lnTo>
                  <a:lnTo>
                    <a:pt x="1039114" y="116332"/>
                  </a:lnTo>
                  <a:lnTo>
                    <a:pt x="1039114" y="63119"/>
                  </a:lnTo>
                  <a:lnTo>
                    <a:pt x="1073150" y="63119"/>
                  </a:lnTo>
                  <a:lnTo>
                    <a:pt x="1073150" y="53975"/>
                  </a:lnTo>
                  <a:close/>
                </a:path>
                <a:path w="1550034" h="208914">
                  <a:moveTo>
                    <a:pt x="1314958" y="25908"/>
                  </a:moveTo>
                  <a:lnTo>
                    <a:pt x="1243457" y="25908"/>
                  </a:lnTo>
                  <a:lnTo>
                    <a:pt x="1243457" y="0"/>
                  </a:lnTo>
                  <a:lnTo>
                    <a:pt x="1233805" y="0"/>
                  </a:lnTo>
                  <a:lnTo>
                    <a:pt x="1233805" y="25908"/>
                  </a:lnTo>
                  <a:lnTo>
                    <a:pt x="1162304" y="25908"/>
                  </a:lnTo>
                  <a:lnTo>
                    <a:pt x="1162304" y="34544"/>
                  </a:lnTo>
                  <a:lnTo>
                    <a:pt x="1314958" y="34544"/>
                  </a:lnTo>
                  <a:lnTo>
                    <a:pt x="1314958" y="25908"/>
                  </a:lnTo>
                  <a:close/>
                </a:path>
                <a:path w="1550034" h="208914">
                  <a:moveTo>
                    <a:pt x="1334008" y="169164"/>
                  </a:moveTo>
                  <a:lnTo>
                    <a:pt x="1276604" y="169164"/>
                  </a:lnTo>
                  <a:lnTo>
                    <a:pt x="1276604" y="126492"/>
                  </a:lnTo>
                  <a:lnTo>
                    <a:pt x="1276604" y="123063"/>
                  </a:lnTo>
                  <a:lnTo>
                    <a:pt x="1280477" y="121412"/>
                  </a:lnTo>
                  <a:lnTo>
                    <a:pt x="1283462" y="120142"/>
                  </a:lnTo>
                  <a:lnTo>
                    <a:pt x="1289050" y="116459"/>
                  </a:lnTo>
                  <a:lnTo>
                    <a:pt x="1293241" y="111887"/>
                  </a:lnTo>
                  <a:lnTo>
                    <a:pt x="1297559" y="107442"/>
                  </a:lnTo>
                  <a:lnTo>
                    <a:pt x="1299718" y="102108"/>
                  </a:lnTo>
                  <a:lnTo>
                    <a:pt x="1299718" y="78740"/>
                  </a:lnTo>
                  <a:lnTo>
                    <a:pt x="1297940" y="73787"/>
                  </a:lnTo>
                  <a:lnTo>
                    <a:pt x="1290955" y="65278"/>
                  </a:lnTo>
                  <a:lnTo>
                    <a:pt x="1290066" y="64617"/>
                  </a:lnTo>
                  <a:lnTo>
                    <a:pt x="1290066" y="80518"/>
                  </a:lnTo>
                  <a:lnTo>
                    <a:pt x="1290015" y="99949"/>
                  </a:lnTo>
                  <a:lnTo>
                    <a:pt x="1266952" y="117589"/>
                  </a:lnTo>
                  <a:lnTo>
                    <a:pt x="1266952" y="126492"/>
                  </a:lnTo>
                  <a:lnTo>
                    <a:pt x="1266952" y="169164"/>
                  </a:lnTo>
                  <a:lnTo>
                    <a:pt x="1210310" y="169164"/>
                  </a:lnTo>
                  <a:lnTo>
                    <a:pt x="1210310" y="126619"/>
                  </a:lnTo>
                  <a:lnTo>
                    <a:pt x="1216939" y="128130"/>
                  </a:lnTo>
                  <a:lnTo>
                    <a:pt x="1223899" y="129197"/>
                  </a:lnTo>
                  <a:lnTo>
                    <a:pt x="1231125" y="129844"/>
                  </a:lnTo>
                  <a:lnTo>
                    <a:pt x="1238631" y="130048"/>
                  </a:lnTo>
                  <a:lnTo>
                    <a:pt x="1243584" y="130048"/>
                  </a:lnTo>
                  <a:lnTo>
                    <a:pt x="1248410" y="129794"/>
                  </a:lnTo>
                  <a:lnTo>
                    <a:pt x="1257935" y="128524"/>
                  </a:lnTo>
                  <a:lnTo>
                    <a:pt x="1262634" y="127635"/>
                  </a:lnTo>
                  <a:lnTo>
                    <a:pt x="1266469" y="126619"/>
                  </a:lnTo>
                  <a:lnTo>
                    <a:pt x="1266952" y="126492"/>
                  </a:lnTo>
                  <a:lnTo>
                    <a:pt x="1266952" y="117589"/>
                  </a:lnTo>
                  <a:lnTo>
                    <a:pt x="1263015" y="118745"/>
                  </a:lnTo>
                  <a:lnTo>
                    <a:pt x="1256919" y="119761"/>
                  </a:lnTo>
                  <a:lnTo>
                    <a:pt x="1250823" y="120904"/>
                  </a:lnTo>
                  <a:lnTo>
                    <a:pt x="1244727" y="121412"/>
                  </a:lnTo>
                  <a:lnTo>
                    <a:pt x="1232535" y="121412"/>
                  </a:lnTo>
                  <a:lnTo>
                    <a:pt x="1226439" y="120904"/>
                  </a:lnTo>
                  <a:lnTo>
                    <a:pt x="1220343" y="119888"/>
                  </a:lnTo>
                  <a:lnTo>
                    <a:pt x="1214247" y="118999"/>
                  </a:lnTo>
                  <a:lnTo>
                    <a:pt x="1208786" y="117348"/>
                  </a:lnTo>
                  <a:lnTo>
                    <a:pt x="1203833" y="115189"/>
                  </a:lnTo>
                  <a:lnTo>
                    <a:pt x="1198880" y="113157"/>
                  </a:lnTo>
                  <a:lnTo>
                    <a:pt x="1194816" y="110363"/>
                  </a:lnTo>
                  <a:lnTo>
                    <a:pt x="1191768" y="107188"/>
                  </a:lnTo>
                  <a:lnTo>
                    <a:pt x="1188720" y="103886"/>
                  </a:lnTo>
                  <a:lnTo>
                    <a:pt x="1187196" y="99949"/>
                  </a:lnTo>
                  <a:lnTo>
                    <a:pt x="1187196" y="80518"/>
                  </a:lnTo>
                  <a:lnTo>
                    <a:pt x="1226439" y="59690"/>
                  </a:lnTo>
                  <a:lnTo>
                    <a:pt x="1232535" y="59182"/>
                  </a:lnTo>
                  <a:lnTo>
                    <a:pt x="1244727" y="59182"/>
                  </a:lnTo>
                  <a:lnTo>
                    <a:pt x="1282446" y="70231"/>
                  </a:lnTo>
                  <a:lnTo>
                    <a:pt x="1290066" y="80518"/>
                  </a:lnTo>
                  <a:lnTo>
                    <a:pt x="1290066" y="64617"/>
                  </a:lnTo>
                  <a:lnTo>
                    <a:pt x="1253490" y="51181"/>
                  </a:lnTo>
                  <a:lnTo>
                    <a:pt x="1246124" y="50546"/>
                  </a:lnTo>
                  <a:lnTo>
                    <a:pt x="1231011" y="50546"/>
                  </a:lnTo>
                  <a:lnTo>
                    <a:pt x="1223645" y="51181"/>
                  </a:lnTo>
                  <a:lnTo>
                    <a:pt x="1209167" y="53975"/>
                  </a:lnTo>
                  <a:lnTo>
                    <a:pt x="1202563" y="56134"/>
                  </a:lnTo>
                  <a:lnTo>
                    <a:pt x="1196848" y="58928"/>
                  </a:lnTo>
                  <a:lnTo>
                    <a:pt x="1191006" y="61722"/>
                  </a:lnTo>
                  <a:lnTo>
                    <a:pt x="1186434" y="65278"/>
                  </a:lnTo>
                  <a:lnTo>
                    <a:pt x="1182878" y="69469"/>
                  </a:lnTo>
                  <a:lnTo>
                    <a:pt x="1179322" y="73787"/>
                  </a:lnTo>
                  <a:lnTo>
                    <a:pt x="1177671" y="78740"/>
                  </a:lnTo>
                  <a:lnTo>
                    <a:pt x="1177671" y="102489"/>
                  </a:lnTo>
                  <a:lnTo>
                    <a:pt x="1179703" y="107950"/>
                  </a:lnTo>
                  <a:lnTo>
                    <a:pt x="1188339" y="116840"/>
                  </a:lnTo>
                  <a:lnTo>
                    <a:pt x="1193800" y="120523"/>
                  </a:lnTo>
                  <a:lnTo>
                    <a:pt x="1200658" y="123444"/>
                  </a:lnTo>
                  <a:lnTo>
                    <a:pt x="1200658" y="169164"/>
                  </a:lnTo>
                  <a:lnTo>
                    <a:pt x="1143381" y="169164"/>
                  </a:lnTo>
                  <a:lnTo>
                    <a:pt x="1143381" y="177927"/>
                  </a:lnTo>
                  <a:lnTo>
                    <a:pt x="1334008" y="177927"/>
                  </a:lnTo>
                  <a:lnTo>
                    <a:pt x="1334008" y="169164"/>
                  </a:lnTo>
                  <a:close/>
                </a:path>
                <a:path w="1550034" h="208914">
                  <a:moveTo>
                    <a:pt x="1463929" y="21971"/>
                  </a:moveTo>
                  <a:lnTo>
                    <a:pt x="1362075" y="21971"/>
                  </a:lnTo>
                  <a:lnTo>
                    <a:pt x="1362075" y="30861"/>
                  </a:lnTo>
                  <a:lnTo>
                    <a:pt x="1454404" y="30861"/>
                  </a:lnTo>
                  <a:lnTo>
                    <a:pt x="1454302" y="54114"/>
                  </a:lnTo>
                  <a:lnTo>
                    <a:pt x="1451190" y="98513"/>
                  </a:lnTo>
                  <a:lnTo>
                    <a:pt x="1448435" y="114046"/>
                  </a:lnTo>
                  <a:lnTo>
                    <a:pt x="1457833" y="115443"/>
                  </a:lnTo>
                  <a:lnTo>
                    <a:pt x="1463230" y="72783"/>
                  </a:lnTo>
                  <a:lnTo>
                    <a:pt x="1463827" y="54114"/>
                  </a:lnTo>
                  <a:lnTo>
                    <a:pt x="1463929" y="21971"/>
                  </a:lnTo>
                  <a:close/>
                </a:path>
                <a:path w="1550034" h="208914">
                  <a:moveTo>
                    <a:pt x="1486408" y="154051"/>
                  </a:moveTo>
                  <a:lnTo>
                    <a:pt x="1485976" y="149733"/>
                  </a:lnTo>
                  <a:lnTo>
                    <a:pt x="1485519" y="145161"/>
                  </a:lnTo>
                  <a:lnTo>
                    <a:pt x="1479169" y="145923"/>
                  </a:lnTo>
                  <a:lnTo>
                    <a:pt x="1473200" y="146558"/>
                  </a:lnTo>
                  <a:lnTo>
                    <a:pt x="1467231" y="147066"/>
                  </a:lnTo>
                  <a:lnTo>
                    <a:pt x="1461389" y="147447"/>
                  </a:lnTo>
                  <a:lnTo>
                    <a:pt x="1455420" y="147955"/>
                  </a:lnTo>
                  <a:lnTo>
                    <a:pt x="1443101" y="148717"/>
                  </a:lnTo>
                  <a:lnTo>
                    <a:pt x="1423416" y="149479"/>
                  </a:lnTo>
                  <a:lnTo>
                    <a:pt x="1408176" y="149733"/>
                  </a:lnTo>
                  <a:lnTo>
                    <a:pt x="1408176" y="80264"/>
                  </a:lnTo>
                  <a:lnTo>
                    <a:pt x="1398397" y="80264"/>
                  </a:lnTo>
                  <a:lnTo>
                    <a:pt x="1398397" y="149987"/>
                  </a:lnTo>
                  <a:lnTo>
                    <a:pt x="1384173" y="150241"/>
                  </a:lnTo>
                  <a:lnTo>
                    <a:pt x="1351280" y="150241"/>
                  </a:lnTo>
                  <a:lnTo>
                    <a:pt x="1351280" y="159131"/>
                  </a:lnTo>
                  <a:lnTo>
                    <a:pt x="1407820" y="158762"/>
                  </a:lnTo>
                  <a:lnTo>
                    <a:pt x="1447101" y="157441"/>
                  </a:lnTo>
                  <a:lnTo>
                    <a:pt x="1479613" y="154774"/>
                  </a:lnTo>
                  <a:lnTo>
                    <a:pt x="1486408" y="154051"/>
                  </a:lnTo>
                  <a:close/>
                </a:path>
                <a:path w="1550034" h="208914">
                  <a:moveTo>
                    <a:pt x="1549908" y="83058"/>
                  </a:moveTo>
                  <a:lnTo>
                    <a:pt x="1515237" y="83058"/>
                  </a:lnTo>
                  <a:lnTo>
                    <a:pt x="1515237" y="1651"/>
                  </a:lnTo>
                  <a:lnTo>
                    <a:pt x="1505331" y="1651"/>
                  </a:lnTo>
                  <a:lnTo>
                    <a:pt x="1505331" y="208788"/>
                  </a:lnTo>
                  <a:lnTo>
                    <a:pt x="1515237" y="208788"/>
                  </a:lnTo>
                  <a:lnTo>
                    <a:pt x="1515237" y="92202"/>
                  </a:lnTo>
                  <a:lnTo>
                    <a:pt x="1549908" y="92202"/>
                  </a:lnTo>
                  <a:lnTo>
                    <a:pt x="1549908" y="830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>
              <a:extLst>
                <a:ext uri="{FF2B5EF4-FFF2-40B4-BE49-F238E27FC236}">
                  <a16:creationId xmlns:a16="http://schemas.microsoft.com/office/drawing/2014/main" id="{145F3EDE-5313-7A76-3FBD-D9D874956C9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36461" y="3223336"/>
              <a:ext cx="977074" cy="1238173"/>
            </a:xfrm>
            <a:prstGeom prst="rect">
              <a:avLst/>
            </a:prstGeom>
          </p:spPr>
        </p:pic>
        <p:pic>
          <p:nvPicPr>
            <p:cNvPr id="44" name="object 44">
              <a:extLst>
                <a:ext uri="{FF2B5EF4-FFF2-40B4-BE49-F238E27FC236}">
                  <a16:creationId xmlns:a16="http://schemas.microsoft.com/office/drawing/2014/main" id="{9884B7B7-F954-5594-B7D1-9949A69550A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7936" y="3223336"/>
              <a:ext cx="977074" cy="1238173"/>
            </a:xfrm>
            <a:prstGeom prst="rect">
              <a:avLst/>
            </a:prstGeom>
          </p:spPr>
        </p:pic>
        <p:pic>
          <p:nvPicPr>
            <p:cNvPr id="45" name="object 45">
              <a:extLst>
                <a:ext uri="{FF2B5EF4-FFF2-40B4-BE49-F238E27FC236}">
                  <a16:creationId xmlns:a16="http://schemas.microsoft.com/office/drawing/2014/main" id="{7B415EFB-FB38-E02B-00FE-F0721925CD8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50582" y="3223336"/>
              <a:ext cx="977074" cy="1238173"/>
            </a:xfrm>
            <a:prstGeom prst="rect">
              <a:avLst/>
            </a:prstGeom>
          </p:spPr>
        </p:pic>
        <p:pic>
          <p:nvPicPr>
            <p:cNvPr id="46" name="object 46">
              <a:extLst>
                <a:ext uri="{FF2B5EF4-FFF2-40B4-BE49-F238E27FC236}">
                  <a16:creationId xmlns:a16="http://schemas.microsoft.com/office/drawing/2014/main" id="{1802B549-D135-1536-CE68-AFDC756310A7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39984" y="3828795"/>
              <a:ext cx="640079" cy="568451"/>
            </a:xfrm>
            <a:prstGeom prst="rect">
              <a:avLst/>
            </a:prstGeom>
          </p:spPr>
        </p:pic>
      </p:grpSp>
      <p:sp>
        <p:nvSpPr>
          <p:cNvPr id="47" name="object 47">
            <a:extLst>
              <a:ext uri="{FF2B5EF4-FFF2-40B4-BE49-F238E27FC236}">
                <a16:creationId xmlns:a16="http://schemas.microsoft.com/office/drawing/2014/main" id="{044FA1A1-F96F-A7C9-E8A7-1796F7E1BD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0955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5"/>
              </a:spcBef>
            </a:pPr>
            <a:r>
              <a:rPr b="1" spc="70" dirty="0">
                <a:solidFill>
                  <a:srgbClr val="3B9DAA"/>
                </a:solidFill>
                <a:latin typeface="Noto Sans CJK HK"/>
                <a:cs typeface="Noto Sans CJK HK"/>
              </a:rPr>
              <a:t>테이블</a:t>
            </a:r>
            <a:r>
              <a:rPr b="1" spc="30" dirty="0">
                <a:solidFill>
                  <a:srgbClr val="3B9DAA"/>
                </a:solidFill>
                <a:latin typeface="Noto Sans CJK HK"/>
                <a:cs typeface="Noto Sans CJK HK"/>
              </a:rPr>
              <a:t> </a:t>
            </a:r>
            <a:r>
              <a:rPr b="1" dirty="0">
                <a:solidFill>
                  <a:srgbClr val="3B9DAA"/>
                </a:solidFill>
                <a:latin typeface="Noto Sans CJK HK"/>
                <a:cs typeface="Noto Sans CJK HK"/>
              </a:rPr>
              <a:t>오더</a:t>
            </a:r>
            <a:r>
              <a:rPr dirty="0">
                <a:solidFill>
                  <a:srgbClr val="585858"/>
                </a:solidFill>
              </a:rPr>
              <a:t>가</a:t>
            </a:r>
            <a:r>
              <a:rPr spc="-10" dirty="0">
                <a:solidFill>
                  <a:srgbClr val="585858"/>
                </a:solidFill>
              </a:rPr>
              <a:t> </a:t>
            </a:r>
            <a:r>
              <a:rPr dirty="0">
                <a:solidFill>
                  <a:srgbClr val="585858"/>
                </a:solidFill>
              </a:rPr>
              <a:t>필요한</a:t>
            </a:r>
            <a:r>
              <a:rPr spc="10" dirty="0">
                <a:solidFill>
                  <a:srgbClr val="585858"/>
                </a:solidFill>
              </a:rPr>
              <a:t> </a:t>
            </a:r>
            <a:r>
              <a:rPr spc="-20" dirty="0">
                <a:solidFill>
                  <a:srgbClr val="585858"/>
                </a:solidFill>
              </a:rPr>
              <a:t>이유는</a:t>
            </a:r>
            <a:r>
              <a:rPr spc="-20" dirty="0">
                <a:solidFill>
                  <a:srgbClr val="585858"/>
                </a:solidFill>
                <a:latin typeface="LexiGulim"/>
                <a:cs typeface="LexiGulim"/>
              </a:rPr>
              <a:t>?</a:t>
            </a: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82E3F212-6D31-5BD5-6D80-AA3CBA45F9D8}"/>
              </a:ext>
            </a:extLst>
          </p:cNvPr>
          <p:cNvSpPr/>
          <p:nvPr/>
        </p:nvSpPr>
        <p:spPr>
          <a:xfrm>
            <a:off x="921359" y="681697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3223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40071" y="3864102"/>
            <a:ext cx="85725" cy="699770"/>
          </a:xfrm>
          <a:custGeom>
            <a:avLst/>
            <a:gdLst/>
            <a:ahLst/>
            <a:cxnLst/>
            <a:rect l="l" t="t" r="r" b="b"/>
            <a:pathLst>
              <a:path w="85725" h="699770">
                <a:moveTo>
                  <a:pt x="28575" y="628269"/>
                </a:moveTo>
                <a:lnTo>
                  <a:pt x="0" y="656844"/>
                </a:lnTo>
                <a:lnTo>
                  <a:pt x="42799" y="699770"/>
                </a:lnTo>
                <a:lnTo>
                  <a:pt x="85725" y="656844"/>
                </a:lnTo>
                <a:lnTo>
                  <a:pt x="28575" y="656844"/>
                </a:lnTo>
                <a:lnTo>
                  <a:pt x="28575" y="628269"/>
                </a:lnTo>
                <a:close/>
              </a:path>
              <a:path w="85725" h="699770">
                <a:moveTo>
                  <a:pt x="42799" y="614045"/>
                </a:moveTo>
                <a:lnTo>
                  <a:pt x="28575" y="628269"/>
                </a:lnTo>
                <a:lnTo>
                  <a:pt x="28575" y="656844"/>
                </a:lnTo>
                <a:lnTo>
                  <a:pt x="57150" y="656844"/>
                </a:lnTo>
                <a:lnTo>
                  <a:pt x="57065" y="628269"/>
                </a:lnTo>
                <a:lnTo>
                  <a:pt x="42799" y="614045"/>
                </a:lnTo>
                <a:close/>
              </a:path>
              <a:path w="85725" h="699770">
                <a:moveTo>
                  <a:pt x="57150" y="628353"/>
                </a:moveTo>
                <a:lnTo>
                  <a:pt x="57150" y="656844"/>
                </a:lnTo>
                <a:lnTo>
                  <a:pt x="85725" y="656844"/>
                </a:lnTo>
                <a:lnTo>
                  <a:pt x="57150" y="628353"/>
                </a:lnTo>
                <a:close/>
              </a:path>
              <a:path w="85725" h="699770">
                <a:moveTo>
                  <a:pt x="57150" y="614045"/>
                </a:moveTo>
                <a:lnTo>
                  <a:pt x="42799" y="614045"/>
                </a:lnTo>
                <a:lnTo>
                  <a:pt x="57150" y="628353"/>
                </a:lnTo>
                <a:lnTo>
                  <a:pt x="57150" y="614045"/>
                </a:lnTo>
                <a:close/>
              </a:path>
              <a:path w="85725" h="699770">
                <a:moveTo>
                  <a:pt x="57150" y="0"/>
                </a:moveTo>
                <a:lnTo>
                  <a:pt x="28575" y="0"/>
                </a:lnTo>
                <a:lnTo>
                  <a:pt x="28575" y="628269"/>
                </a:lnTo>
                <a:lnTo>
                  <a:pt x="42799" y="614045"/>
                </a:lnTo>
                <a:lnTo>
                  <a:pt x="57150" y="614045"/>
                </a:lnTo>
                <a:lnTo>
                  <a:pt x="57150" y="0"/>
                </a:lnTo>
                <a:close/>
              </a:path>
            </a:pathLst>
          </a:custGeom>
          <a:solidFill>
            <a:srgbClr val="28B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23334" y="3970146"/>
            <a:ext cx="85725" cy="628650"/>
          </a:xfrm>
          <a:custGeom>
            <a:avLst/>
            <a:gdLst/>
            <a:ahLst/>
            <a:cxnLst/>
            <a:rect l="l" t="t" r="r" b="b"/>
            <a:pathLst>
              <a:path w="85725" h="628650">
                <a:moveTo>
                  <a:pt x="57150" y="557149"/>
                </a:moveTo>
                <a:lnTo>
                  <a:pt x="57150" y="585723"/>
                </a:lnTo>
                <a:lnTo>
                  <a:pt x="0" y="585723"/>
                </a:lnTo>
                <a:lnTo>
                  <a:pt x="42925" y="628650"/>
                </a:lnTo>
                <a:lnTo>
                  <a:pt x="85725" y="585723"/>
                </a:lnTo>
                <a:lnTo>
                  <a:pt x="28575" y="585723"/>
                </a:lnTo>
                <a:lnTo>
                  <a:pt x="28575" y="557233"/>
                </a:lnTo>
                <a:lnTo>
                  <a:pt x="57234" y="557233"/>
                </a:lnTo>
                <a:close/>
              </a:path>
              <a:path w="85725" h="628650">
                <a:moveTo>
                  <a:pt x="42925" y="542925"/>
                </a:moveTo>
                <a:lnTo>
                  <a:pt x="28659" y="557149"/>
                </a:lnTo>
                <a:lnTo>
                  <a:pt x="28575" y="585723"/>
                </a:lnTo>
                <a:lnTo>
                  <a:pt x="57150" y="585723"/>
                </a:lnTo>
                <a:lnTo>
                  <a:pt x="57150" y="557149"/>
                </a:lnTo>
                <a:lnTo>
                  <a:pt x="42925" y="542925"/>
                </a:lnTo>
                <a:close/>
              </a:path>
              <a:path w="85725" h="628650">
                <a:moveTo>
                  <a:pt x="57150" y="0"/>
                </a:moveTo>
                <a:lnTo>
                  <a:pt x="28575" y="0"/>
                </a:lnTo>
                <a:lnTo>
                  <a:pt x="28575" y="557233"/>
                </a:lnTo>
                <a:lnTo>
                  <a:pt x="42925" y="542925"/>
                </a:lnTo>
                <a:lnTo>
                  <a:pt x="57150" y="542925"/>
                </a:lnTo>
                <a:lnTo>
                  <a:pt x="57150" y="0"/>
                </a:lnTo>
                <a:close/>
              </a:path>
              <a:path w="85725" h="628650">
                <a:moveTo>
                  <a:pt x="57150" y="542925"/>
                </a:moveTo>
                <a:lnTo>
                  <a:pt x="42925" y="542925"/>
                </a:lnTo>
                <a:lnTo>
                  <a:pt x="57150" y="557149"/>
                </a:lnTo>
                <a:lnTo>
                  <a:pt x="57150" y="542925"/>
                </a:lnTo>
                <a:close/>
              </a:path>
            </a:pathLst>
          </a:custGeom>
          <a:solidFill>
            <a:srgbClr val="508E9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3394" y="5200141"/>
            <a:ext cx="3164078" cy="65083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36434" y="2568701"/>
            <a:ext cx="3163951" cy="65087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6318503" y="1808988"/>
            <a:ext cx="5370195" cy="4490720"/>
            <a:chOff x="6318503" y="1808988"/>
            <a:chExt cx="5370195" cy="4490720"/>
          </a:xfrm>
        </p:grpSpPr>
        <p:sp>
          <p:nvSpPr>
            <p:cNvPr id="7" name="object 7"/>
            <p:cNvSpPr/>
            <p:nvPr/>
          </p:nvSpPr>
          <p:spPr>
            <a:xfrm>
              <a:off x="8059038" y="3958208"/>
              <a:ext cx="3147695" cy="650875"/>
            </a:xfrm>
            <a:custGeom>
              <a:avLst/>
              <a:gdLst/>
              <a:ahLst/>
              <a:cxnLst/>
              <a:rect l="l" t="t" r="r" b="b"/>
              <a:pathLst>
                <a:path w="3147695" h="650875">
                  <a:moveTo>
                    <a:pt x="3039109" y="0"/>
                  </a:moveTo>
                  <a:lnTo>
                    <a:pt x="236346" y="0"/>
                  </a:lnTo>
                  <a:lnTo>
                    <a:pt x="194111" y="8534"/>
                  </a:lnTo>
                  <a:lnTo>
                    <a:pt x="159638" y="31797"/>
                  </a:lnTo>
                  <a:lnTo>
                    <a:pt x="136405" y="66276"/>
                  </a:lnTo>
                  <a:lnTo>
                    <a:pt x="127888" y="108458"/>
                  </a:lnTo>
                  <a:lnTo>
                    <a:pt x="127888" y="379730"/>
                  </a:lnTo>
                  <a:lnTo>
                    <a:pt x="0" y="479679"/>
                  </a:lnTo>
                  <a:lnTo>
                    <a:pt x="127888" y="542417"/>
                  </a:lnTo>
                  <a:lnTo>
                    <a:pt x="136405" y="584652"/>
                  </a:lnTo>
                  <a:lnTo>
                    <a:pt x="159638" y="619125"/>
                  </a:lnTo>
                  <a:lnTo>
                    <a:pt x="194111" y="642358"/>
                  </a:lnTo>
                  <a:lnTo>
                    <a:pt x="236346" y="650875"/>
                  </a:lnTo>
                  <a:lnTo>
                    <a:pt x="3039109" y="650875"/>
                  </a:lnTo>
                  <a:lnTo>
                    <a:pt x="3081291" y="642358"/>
                  </a:lnTo>
                  <a:lnTo>
                    <a:pt x="3115770" y="619125"/>
                  </a:lnTo>
                  <a:lnTo>
                    <a:pt x="3139033" y="584652"/>
                  </a:lnTo>
                  <a:lnTo>
                    <a:pt x="3147567" y="542417"/>
                  </a:lnTo>
                  <a:lnTo>
                    <a:pt x="3147567" y="108458"/>
                  </a:lnTo>
                  <a:lnTo>
                    <a:pt x="3139033" y="66276"/>
                  </a:lnTo>
                  <a:lnTo>
                    <a:pt x="3115770" y="31797"/>
                  </a:lnTo>
                  <a:lnTo>
                    <a:pt x="3081291" y="8534"/>
                  </a:lnTo>
                  <a:lnTo>
                    <a:pt x="3039109" y="0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21522" y="4144263"/>
              <a:ext cx="898525" cy="139065"/>
            </a:xfrm>
            <a:custGeom>
              <a:avLst/>
              <a:gdLst/>
              <a:ahLst/>
              <a:cxnLst/>
              <a:rect l="l" t="t" r="r" b="b"/>
              <a:pathLst>
                <a:path w="898525" h="139064">
                  <a:moveTo>
                    <a:pt x="15367" y="762"/>
                  </a:moveTo>
                  <a:lnTo>
                    <a:pt x="9906" y="762"/>
                  </a:lnTo>
                  <a:lnTo>
                    <a:pt x="0" y="34290"/>
                  </a:lnTo>
                  <a:lnTo>
                    <a:pt x="9017" y="34290"/>
                  </a:lnTo>
                  <a:lnTo>
                    <a:pt x="15367" y="762"/>
                  </a:lnTo>
                  <a:close/>
                </a:path>
                <a:path w="898525" h="139064">
                  <a:moveTo>
                    <a:pt x="36068" y="762"/>
                  </a:moveTo>
                  <a:lnTo>
                    <a:pt x="30607" y="762"/>
                  </a:lnTo>
                  <a:lnTo>
                    <a:pt x="20701" y="34290"/>
                  </a:lnTo>
                  <a:lnTo>
                    <a:pt x="29718" y="34290"/>
                  </a:lnTo>
                  <a:lnTo>
                    <a:pt x="36068" y="762"/>
                  </a:lnTo>
                  <a:close/>
                </a:path>
                <a:path w="898525" h="139064">
                  <a:moveTo>
                    <a:pt x="124460" y="68453"/>
                  </a:moveTo>
                  <a:lnTo>
                    <a:pt x="120523" y="65786"/>
                  </a:lnTo>
                  <a:lnTo>
                    <a:pt x="116713" y="62992"/>
                  </a:lnTo>
                  <a:lnTo>
                    <a:pt x="112903" y="60071"/>
                  </a:lnTo>
                  <a:lnTo>
                    <a:pt x="109093" y="57277"/>
                  </a:lnTo>
                  <a:lnTo>
                    <a:pt x="90805" y="14478"/>
                  </a:lnTo>
                  <a:lnTo>
                    <a:pt x="122809" y="14478"/>
                  </a:lnTo>
                  <a:lnTo>
                    <a:pt x="122809" y="8636"/>
                  </a:lnTo>
                  <a:lnTo>
                    <a:pt x="51181" y="8636"/>
                  </a:lnTo>
                  <a:lnTo>
                    <a:pt x="51181" y="14478"/>
                  </a:lnTo>
                  <a:lnTo>
                    <a:pt x="84201" y="14478"/>
                  </a:lnTo>
                  <a:lnTo>
                    <a:pt x="84074" y="36830"/>
                  </a:lnTo>
                  <a:lnTo>
                    <a:pt x="83820" y="38735"/>
                  </a:lnTo>
                  <a:lnTo>
                    <a:pt x="83058" y="40386"/>
                  </a:lnTo>
                  <a:lnTo>
                    <a:pt x="82423" y="42164"/>
                  </a:lnTo>
                  <a:lnTo>
                    <a:pt x="81280" y="43942"/>
                  </a:lnTo>
                  <a:lnTo>
                    <a:pt x="78232" y="47752"/>
                  </a:lnTo>
                  <a:lnTo>
                    <a:pt x="75819" y="50038"/>
                  </a:lnTo>
                  <a:lnTo>
                    <a:pt x="69596" y="56007"/>
                  </a:lnTo>
                  <a:lnTo>
                    <a:pt x="65913" y="59055"/>
                  </a:lnTo>
                  <a:lnTo>
                    <a:pt x="61976" y="62357"/>
                  </a:lnTo>
                  <a:lnTo>
                    <a:pt x="57912" y="65532"/>
                  </a:lnTo>
                  <a:lnTo>
                    <a:pt x="53340" y="68961"/>
                  </a:lnTo>
                  <a:lnTo>
                    <a:pt x="48260" y="72644"/>
                  </a:lnTo>
                  <a:lnTo>
                    <a:pt x="52197" y="77343"/>
                  </a:lnTo>
                  <a:lnTo>
                    <a:pt x="74803" y="59309"/>
                  </a:lnTo>
                  <a:lnTo>
                    <a:pt x="79121" y="55626"/>
                  </a:lnTo>
                  <a:lnTo>
                    <a:pt x="88011" y="44450"/>
                  </a:lnTo>
                  <a:lnTo>
                    <a:pt x="88265" y="44450"/>
                  </a:lnTo>
                  <a:lnTo>
                    <a:pt x="117602" y="70739"/>
                  </a:lnTo>
                  <a:lnTo>
                    <a:pt x="120777" y="73025"/>
                  </a:lnTo>
                  <a:lnTo>
                    <a:pt x="124460" y="68453"/>
                  </a:lnTo>
                  <a:close/>
                </a:path>
                <a:path w="898525" h="139064">
                  <a:moveTo>
                    <a:pt x="156337" y="88773"/>
                  </a:moveTo>
                  <a:lnTo>
                    <a:pt x="69596" y="88773"/>
                  </a:lnTo>
                  <a:lnTo>
                    <a:pt x="69596" y="94869"/>
                  </a:lnTo>
                  <a:lnTo>
                    <a:pt x="149987" y="94869"/>
                  </a:lnTo>
                  <a:lnTo>
                    <a:pt x="149987" y="138938"/>
                  </a:lnTo>
                  <a:lnTo>
                    <a:pt x="156337" y="138938"/>
                  </a:lnTo>
                  <a:lnTo>
                    <a:pt x="156337" y="88773"/>
                  </a:lnTo>
                  <a:close/>
                </a:path>
                <a:path w="898525" h="139064">
                  <a:moveTo>
                    <a:pt x="156337" y="0"/>
                  </a:moveTo>
                  <a:lnTo>
                    <a:pt x="149733" y="0"/>
                  </a:lnTo>
                  <a:lnTo>
                    <a:pt x="149733" y="79629"/>
                  </a:lnTo>
                  <a:lnTo>
                    <a:pt x="156337" y="79629"/>
                  </a:lnTo>
                  <a:lnTo>
                    <a:pt x="156337" y="0"/>
                  </a:lnTo>
                  <a:close/>
                </a:path>
                <a:path w="898525" h="139064">
                  <a:moveTo>
                    <a:pt x="253238" y="21844"/>
                  </a:moveTo>
                  <a:lnTo>
                    <a:pt x="252476" y="18923"/>
                  </a:lnTo>
                  <a:lnTo>
                    <a:pt x="250698" y="16256"/>
                  </a:lnTo>
                  <a:lnTo>
                    <a:pt x="249047" y="13589"/>
                  </a:lnTo>
                  <a:lnTo>
                    <a:pt x="247142" y="11684"/>
                  </a:lnTo>
                  <a:lnTo>
                    <a:pt x="247142" y="20828"/>
                  </a:lnTo>
                  <a:lnTo>
                    <a:pt x="247142" y="34798"/>
                  </a:lnTo>
                  <a:lnTo>
                    <a:pt x="244729" y="38862"/>
                  </a:lnTo>
                  <a:lnTo>
                    <a:pt x="240030" y="42164"/>
                  </a:lnTo>
                  <a:lnTo>
                    <a:pt x="235204" y="45339"/>
                  </a:lnTo>
                  <a:lnTo>
                    <a:pt x="228727" y="46990"/>
                  </a:lnTo>
                  <a:lnTo>
                    <a:pt x="212471" y="46990"/>
                  </a:lnTo>
                  <a:lnTo>
                    <a:pt x="206121" y="45339"/>
                  </a:lnTo>
                  <a:lnTo>
                    <a:pt x="201295" y="42164"/>
                  </a:lnTo>
                  <a:lnTo>
                    <a:pt x="196469" y="38862"/>
                  </a:lnTo>
                  <a:lnTo>
                    <a:pt x="194183" y="34798"/>
                  </a:lnTo>
                  <a:lnTo>
                    <a:pt x="194183" y="20828"/>
                  </a:lnTo>
                  <a:lnTo>
                    <a:pt x="196469" y="16891"/>
                  </a:lnTo>
                  <a:lnTo>
                    <a:pt x="201295" y="13589"/>
                  </a:lnTo>
                  <a:lnTo>
                    <a:pt x="206121" y="10414"/>
                  </a:lnTo>
                  <a:lnTo>
                    <a:pt x="212471" y="8763"/>
                  </a:lnTo>
                  <a:lnTo>
                    <a:pt x="228727" y="8763"/>
                  </a:lnTo>
                  <a:lnTo>
                    <a:pt x="235204" y="10414"/>
                  </a:lnTo>
                  <a:lnTo>
                    <a:pt x="240030" y="13589"/>
                  </a:lnTo>
                  <a:lnTo>
                    <a:pt x="244729" y="16891"/>
                  </a:lnTo>
                  <a:lnTo>
                    <a:pt x="247142" y="20828"/>
                  </a:lnTo>
                  <a:lnTo>
                    <a:pt x="247142" y="11684"/>
                  </a:lnTo>
                  <a:lnTo>
                    <a:pt x="246761" y="11303"/>
                  </a:lnTo>
                  <a:lnTo>
                    <a:pt x="243840" y="9271"/>
                  </a:lnTo>
                  <a:lnTo>
                    <a:pt x="243141" y="8763"/>
                  </a:lnTo>
                  <a:lnTo>
                    <a:pt x="225171" y="2921"/>
                  </a:lnTo>
                  <a:lnTo>
                    <a:pt x="216027" y="2921"/>
                  </a:lnTo>
                  <a:lnTo>
                    <a:pt x="188087" y="21844"/>
                  </a:lnTo>
                  <a:lnTo>
                    <a:pt x="188087" y="33782"/>
                  </a:lnTo>
                  <a:lnTo>
                    <a:pt x="216027" y="52578"/>
                  </a:lnTo>
                  <a:lnTo>
                    <a:pt x="225171" y="52578"/>
                  </a:lnTo>
                  <a:lnTo>
                    <a:pt x="229489" y="52070"/>
                  </a:lnTo>
                  <a:lnTo>
                    <a:pt x="237490" y="49784"/>
                  </a:lnTo>
                  <a:lnTo>
                    <a:pt x="241046" y="48260"/>
                  </a:lnTo>
                  <a:lnTo>
                    <a:pt x="242900" y="46990"/>
                  </a:lnTo>
                  <a:lnTo>
                    <a:pt x="243840" y="46355"/>
                  </a:lnTo>
                  <a:lnTo>
                    <a:pt x="246761" y="44450"/>
                  </a:lnTo>
                  <a:lnTo>
                    <a:pt x="249047" y="42164"/>
                  </a:lnTo>
                  <a:lnTo>
                    <a:pt x="250698" y="39497"/>
                  </a:lnTo>
                  <a:lnTo>
                    <a:pt x="252476" y="36703"/>
                  </a:lnTo>
                  <a:lnTo>
                    <a:pt x="253238" y="33782"/>
                  </a:lnTo>
                  <a:lnTo>
                    <a:pt x="253238" y="21844"/>
                  </a:lnTo>
                  <a:close/>
                </a:path>
                <a:path w="898525" h="139064">
                  <a:moveTo>
                    <a:pt x="269240" y="66929"/>
                  </a:moveTo>
                  <a:lnTo>
                    <a:pt x="268605" y="60960"/>
                  </a:lnTo>
                  <a:lnTo>
                    <a:pt x="262382" y="61722"/>
                  </a:lnTo>
                  <a:lnTo>
                    <a:pt x="250317" y="62738"/>
                  </a:lnTo>
                  <a:lnTo>
                    <a:pt x="244475" y="63119"/>
                  </a:lnTo>
                  <a:lnTo>
                    <a:pt x="216408" y="64135"/>
                  </a:lnTo>
                  <a:lnTo>
                    <a:pt x="207899" y="64262"/>
                  </a:lnTo>
                  <a:lnTo>
                    <a:pt x="177800" y="64389"/>
                  </a:lnTo>
                  <a:lnTo>
                    <a:pt x="177800" y="70358"/>
                  </a:lnTo>
                  <a:lnTo>
                    <a:pt x="204597" y="70358"/>
                  </a:lnTo>
                  <a:lnTo>
                    <a:pt x="215519" y="70104"/>
                  </a:lnTo>
                  <a:lnTo>
                    <a:pt x="215519" y="93726"/>
                  </a:lnTo>
                  <a:lnTo>
                    <a:pt x="222123" y="93726"/>
                  </a:lnTo>
                  <a:lnTo>
                    <a:pt x="222123" y="70104"/>
                  </a:lnTo>
                  <a:lnTo>
                    <a:pt x="222123" y="69977"/>
                  </a:lnTo>
                  <a:lnTo>
                    <a:pt x="235458" y="69596"/>
                  </a:lnTo>
                  <a:lnTo>
                    <a:pt x="243459" y="69088"/>
                  </a:lnTo>
                  <a:lnTo>
                    <a:pt x="247142" y="68961"/>
                  </a:lnTo>
                  <a:lnTo>
                    <a:pt x="254635" y="68453"/>
                  </a:lnTo>
                  <a:lnTo>
                    <a:pt x="269240" y="66929"/>
                  </a:lnTo>
                  <a:close/>
                </a:path>
                <a:path w="898525" h="139064">
                  <a:moveTo>
                    <a:pt x="288671" y="0"/>
                  </a:moveTo>
                  <a:lnTo>
                    <a:pt x="282194" y="0"/>
                  </a:lnTo>
                  <a:lnTo>
                    <a:pt x="282194" y="84582"/>
                  </a:lnTo>
                  <a:lnTo>
                    <a:pt x="249174" y="84582"/>
                  </a:lnTo>
                  <a:lnTo>
                    <a:pt x="249174" y="90678"/>
                  </a:lnTo>
                  <a:lnTo>
                    <a:pt x="282194" y="90678"/>
                  </a:lnTo>
                  <a:lnTo>
                    <a:pt x="282194" y="107696"/>
                  </a:lnTo>
                  <a:lnTo>
                    <a:pt x="288671" y="107696"/>
                  </a:lnTo>
                  <a:lnTo>
                    <a:pt x="288671" y="0"/>
                  </a:lnTo>
                  <a:close/>
                </a:path>
                <a:path w="898525" h="139064">
                  <a:moveTo>
                    <a:pt x="292735" y="130048"/>
                  </a:moveTo>
                  <a:lnTo>
                    <a:pt x="209169" y="130048"/>
                  </a:lnTo>
                  <a:lnTo>
                    <a:pt x="209169" y="100076"/>
                  </a:lnTo>
                  <a:lnTo>
                    <a:pt x="202692" y="100076"/>
                  </a:lnTo>
                  <a:lnTo>
                    <a:pt x="202692" y="136144"/>
                  </a:lnTo>
                  <a:lnTo>
                    <a:pt x="292735" y="136144"/>
                  </a:lnTo>
                  <a:lnTo>
                    <a:pt x="292735" y="130048"/>
                  </a:lnTo>
                  <a:close/>
                </a:path>
                <a:path w="898525" h="139064">
                  <a:moveTo>
                    <a:pt x="448945" y="5334"/>
                  </a:moveTo>
                  <a:lnTo>
                    <a:pt x="442595" y="5334"/>
                  </a:lnTo>
                  <a:lnTo>
                    <a:pt x="442595" y="27686"/>
                  </a:lnTo>
                  <a:lnTo>
                    <a:pt x="367284" y="27686"/>
                  </a:lnTo>
                  <a:lnTo>
                    <a:pt x="367284" y="4826"/>
                  </a:lnTo>
                  <a:lnTo>
                    <a:pt x="360807" y="4826"/>
                  </a:lnTo>
                  <a:lnTo>
                    <a:pt x="360807" y="27686"/>
                  </a:lnTo>
                  <a:lnTo>
                    <a:pt x="360807" y="34036"/>
                  </a:lnTo>
                  <a:lnTo>
                    <a:pt x="360807" y="56896"/>
                  </a:lnTo>
                  <a:lnTo>
                    <a:pt x="360807" y="61976"/>
                  </a:lnTo>
                  <a:lnTo>
                    <a:pt x="448945" y="61976"/>
                  </a:lnTo>
                  <a:lnTo>
                    <a:pt x="448945" y="56896"/>
                  </a:lnTo>
                  <a:lnTo>
                    <a:pt x="367284" y="56896"/>
                  </a:lnTo>
                  <a:lnTo>
                    <a:pt x="367284" y="34036"/>
                  </a:lnTo>
                  <a:lnTo>
                    <a:pt x="442595" y="34036"/>
                  </a:lnTo>
                  <a:lnTo>
                    <a:pt x="442595" y="56769"/>
                  </a:lnTo>
                  <a:lnTo>
                    <a:pt x="448945" y="56769"/>
                  </a:lnTo>
                  <a:lnTo>
                    <a:pt x="448945" y="34036"/>
                  </a:lnTo>
                  <a:lnTo>
                    <a:pt x="448945" y="33528"/>
                  </a:lnTo>
                  <a:lnTo>
                    <a:pt x="448945" y="27813"/>
                  </a:lnTo>
                  <a:lnTo>
                    <a:pt x="448945" y="27686"/>
                  </a:lnTo>
                  <a:lnTo>
                    <a:pt x="448945" y="5334"/>
                  </a:lnTo>
                  <a:close/>
                </a:path>
                <a:path w="898525" h="139064">
                  <a:moveTo>
                    <a:pt x="468503" y="84328"/>
                  </a:moveTo>
                  <a:lnTo>
                    <a:pt x="341376" y="84328"/>
                  </a:lnTo>
                  <a:lnTo>
                    <a:pt x="341376" y="90170"/>
                  </a:lnTo>
                  <a:lnTo>
                    <a:pt x="401574" y="90170"/>
                  </a:lnTo>
                  <a:lnTo>
                    <a:pt x="401574" y="138176"/>
                  </a:lnTo>
                  <a:lnTo>
                    <a:pt x="408051" y="138176"/>
                  </a:lnTo>
                  <a:lnTo>
                    <a:pt x="408051" y="90170"/>
                  </a:lnTo>
                  <a:lnTo>
                    <a:pt x="468503" y="90170"/>
                  </a:lnTo>
                  <a:lnTo>
                    <a:pt x="468503" y="84328"/>
                  </a:lnTo>
                  <a:close/>
                </a:path>
                <a:path w="898525" h="139064">
                  <a:moveTo>
                    <a:pt x="584073" y="46736"/>
                  </a:moveTo>
                  <a:lnTo>
                    <a:pt x="499999" y="46736"/>
                  </a:lnTo>
                  <a:lnTo>
                    <a:pt x="499999" y="30226"/>
                  </a:lnTo>
                  <a:lnTo>
                    <a:pt x="580771" y="30226"/>
                  </a:lnTo>
                  <a:lnTo>
                    <a:pt x="580771" y="25146"/>
                  </a:lnTo>
                  <a:lnTo>
                    <a:pt x="580771" y="9906"/>
                  </a:lnTo>
                  <a:lnTo>
                    <a:pt x="580771" y="3556"/>
                  </a:lnTo>
                  <a:lnTo>
                    <a:pt x="493649" y="3556"/>
                  </a:lnTo>
                  <a:lnTo>
                    <a:pt x="493649" y="9906"/>
                  </a:lnTo>
                  <a:lnTo>
                    <a:pt x="574548" y="9906"/>
                  </a:lnTo>
                  <a:lnTo>
                    <a:pt x="574548" y="25146"/>
                  </a:lnTo>
                  <a:lnTo>
                    <a:pt x="493776" y="25146"/>
                  </a:lnTo>
                  <a:lnTo>
                    <a:pt x="493776" y="30226"/>
                  </a:lnTo>
                  <a:lnTo>
                    <a:pt x="493776" y="46736"/>
                  </a:lnTo>
                  <a:lnTo>
                    <a:pt x="493776" y="51816"/>
                  </a:lnTo>
                  <a:lnTo>
                    <a:pt x="584073" y="51816"/>
                  </a:lnTo>
                  <a:lnTo>
                    <a:pt x="584073" y="46736"/>
                  </a:lnTo>
                  <a:close/>
                </a:path>
                <a:path w="898525" h="139064">
                  <a:moveTo>
                    <a:pt x="585597" y="133096"/>
                  </a:moveTo>
                  <a:lnTo>
                    <a:pt x="499999" y="133096"/>
                  </a:lnTo>
                  <a:lnTo>
                    <a:pt x="499999" y="115316"/>
                  </a:lnTo>
                  <a:lnTo>
                    <a:pt x="581533" y="115316"/>
                  </a:lnTo>
                  <a:lnTo>
                    <a:pt x="581533" y="110236"/>
                  </a:lnTo>
                  <a:lnTo>
                    <a:pt x="581533" y="93726"/>
                  </a:lnTo>
                  <a:lnTo>
                    <a:pt x="581533" y="87376"/>
                  </a:lnTo>
                  <a:lnTo>
                    <a:pt x="492887" y="87376"/>
                  </a:lnTo>
                  <a:lnTo>
                    <a:pt x="492887" y="93726"/>
                  </a:lnTo>
                  <a:lnTo>
                    <a:pt x="575183" y="93726"/>
                  </a:lnTo>
                  <a:lnTo>
                    <a:pt x="575183" y="110236"/>
                  </a:lnTo>
                  <a:lnTo>
                    <a:pt x="493649" y="110236"/>
                  </a:lnTo>
                  <a:lnTo>
                    <a:pt x="493649" y="115316"/>
                  </a:lnTo>
                  <a:lnTo>
                    <a:pt x="493649" y="133096"/>
                  </a:lnTo>
                  <a:lnTo>
                    <a:pt x="493649" y="138176"/>
                  </a:lnTo>
                  <a:lnTo>
                    <a:pt x="585597" y="138176"/>
                  </a:lnTo>
                  <a:lnTo>
                    <a:pt x="585597" y="133096"/>
                  </a:lnTo>
                  <a:close/>
                </a:path>
                <a:path w="898525" h="139064">
                  <a:moveTo>
                    <a:pt x="601091" y="66802"/>
                  </a:moveTo>
                  <a:lnTo>
                    <a:pt x="473964" y="66802"/>
                  </a:lnTo>
                  <a:lnTo>
                    <a:pt x="473964" y="72644"/>
                  </a:lnTo>
                  <a:lnTo>
                    <a:pt x="601091" y="72644"/>
                  </a:lnTo>
                  <a:lnTo>
                    <a:pt x="601091" y="66802"/>
                  </a:lnTo>
                  <a:close/>
                </a:path>
                <a:path w="898525" h="139064">
                  <a:moveTo>
                    <a:pt x="726440" y="60452"/>
                  </a:moveTo>
                  <a:lnTo>
                    <a:pt x="726020" y="56642"/>
                  </a:lnTo>
                  <a:lnTo>
                    <a:pt x="725805" y="54610"/>
                  </a:lnTo>
                  <a:lnTo>
                    <a:pt x="721614" y="55118"/>
                  </a:lnTo>
                  <a:lnTo>
                    <a:pt x="713867" y="55880"/>
                  </a:lnTo>
                  <a:lnTo>
                    <a:pt x="702818" y="56642"/>
                  </a:lnTo>
                  <a:lnTo>
                    <a:pt x="702818" y="12192"/>
                  </a:lnTo>
                  <a:lnTo>
                    <a:pt x="719963" y="12192"/>
                  </a:lnTo>
                  <a:lnTo>
                    <a:pt x="719963" y="6350"/>
                  </a:lnTo>
                  <a:lnTo>
                    <a:pt x="696341" y="6350"/>
                  </a:lnTo>
                  <a:lnTo>
                    <a:pt x="696341" y="12192"/>
                  </a:lnTo>
                  <a:lnTo>
                    <a:pt x="696341" y="56769"/>
                  </a:lnTo>
                  <a:lnTo>
                    <a:pt x="693420" y="56896"/>
                  </a:lnTo>
                  <a:lnTo>
                    <a:pt x="664083" y="56896"/>
                  </a:lnTo>
                  <a:lnTo>
                    <a:pt x="664083" y="12192"/>
                  </a:lnTo>
                  <a:lnTo>
                    <a:pt x="696341" y="12192"/>
                  </a:lnTo>
                  <a:lnTo>
                    <a:pt x="696341" y="6350"/>
                  </a:lnTo>
                  <a:lnTo>
                    <a:pt x="643382" y="6350"/>
                  </a:lnTo>
                  <a:lnTo>
                    <a:pt x="643382" y="12192"/>
                  </a:lnTo>
                  <a:lnTo>
                    <a:pt x="657606" y="12192"/>
                  </a:lnTo>
                  <a:lnTo>
                    <a:pt x="657606" y="56896"/>
                  </a:lnTo>
                  <a:lnTo>
                    <a:pt x="642366" y="56896"/>
                  </a:lnTo>
                  <a:lnTo>
                    <a:pt x="642366" y="62865"/>
                  </a:lnTo>
                  <a:lnTo>
                    <a:pt x="676275" y="62865"/>
                  </a:lnTo>
                  <a:lnTo>
                    <a:pt x="689508" y="62776"/>
                  </a:lnTo>
                  <a:lnTo>
                    <a:pt x="710438" y="62230"/>
                  </a:lnTo>
                  <a:lnTo>
                    <a:pt x="718566" y="61468"/>
                  </a:lnTo>
                  <a:lnTo>
                    <a:pt x="726440" y="60452"/>
                  </a:lnTo>
                  <a:close/>
                </a:path>
                <a:path w="898525" h="139064">
                  <a:moveTo>
                    <a:pt x="752221" y="0"/>
                  </a:moveTo>
                  <a:lnTo>
                    <a:pt x="745617" y="0"/>
                  </a:lnTo>
                  <a:lnTo>
                    <a:pt x="745617" y="67818"/>
                  </a:lnTo>
                  <a:lnTo>
                    <a:pt x="752221" y="67818"/>
                  </a:lnTo>
                  <a:lnTo>
                    <a:pt x="752221" y="0"/>
                  </a:lnTo>
                  <a:close/>
                </a:path>
                <a:path w="898525" h="139064">
                  <a:moveTo>
                    <a:pt x="755523" y="132207"/>
                  </a:moveTo>
                  <a:lnTo>
                    <a:pt x="675259" y="132207"/>
                  </a:lnTo>
                  <a:lnTo>
                    <a:pt x="675259" y="110490"/>
                  </a:lnTo>
                  <a:lnTo>
                    <a:pt x="752221" y="110490"/>
                  </a:lnTo>
                  <a:lnTo>
                    <a:pt x="752221" y="77343"/>
                  </a:lnTo>
                  <a:lnTo>
                    <a:pt x="668147" y="77343"/>
                  </a:lnTo>
                  <a:lnTo>
                    <a:pt x="668147" y="83312"/>
                  </a:lnTo>
                  <a:lnTo>
                    <a:pt x="745871" y="83312"/>
                  </a:lnTo>
                  <a:lnTo>
                    <a:pt x="745871" y="104775"/>
                  </a:lnTo>
                  <a:lnTo>
                    <a:pt x="668909" y="104775"/>
                  </a:lnTo>
                  <a:lnTo>
                    <a:pt x="668909" y="138176"/>
                  </a:lnTo>
                  <a:lnTo>
                    <a:pt x="755523" y="138176"/>
                  </a:lnTo>
                  <a:lnTo>
                    <a:pt x="755523" y="132207"/>
                  </a:lnTo>
                  <a:close/>
                </a:path>
                <a:path w="898525" h="139064">
                  <a:moveTo>
                    <a:pt x="898271" y="111760"/>
                  </a:moveTo>
                  <a:lnTo>
                    <a:pt x="862711" y="111760"/>
                  </a:lnTo>
                  <a:lnTo>
                    <a:pt x="862711" y="75819"/>
                  </a:lnTo>
                  <a:lnTo>
                    <a:pt x="862711" y="73533"/>
                  </a:lnTo>
                  <a:lnTo>
                    <a:pt x="862711" y="72771"/>
                  </a:lnTo>
                  <a:lnTo>
                    <a:pt x="867664" y="69850"/>
                  </a:lnTo>
                  <a:lnTo>
                    <a:pt x="871728" y="66294"/>
                  </a:lnTo>
                  <a:lnTo>
                    <a:pt x="874649" y="62103"/>
                  </a:lnTo>
                  <a:lnTo>
                    <a:pt x="877697" y="57785"/>
                  </a:lnTo>
                  <a:lnTo>
                    <a:pt x="879221" y="53086"/>
                  </a:lnTo>
                  <a:lnTo>
                    <a:pt x="879221" y="36195"/>
                  </a:lnTo>
                  <a:lnTo>
                    <a:pt x="877951" y="31877"/>
                  </a:lnTo>
                  <a:lnTo>
                    <a:pt x="875665" y="28067"/>
                  </a:lnTo>
                  <a:lnTo>
                    <a:pt x="873379" y="24130"/>
                  </a:lnTo>
                  <a:lnTo>
                    <a:pt x="872617" y="23342"/>
                  </a:lnTo>
                  <a:lnTo>
                    <a:pt x="872617" y="37465"/>
                  </a:lnTo>
                  <a:lnTo>
                    <a:pt x="872617" y="51308"/>
                  </a:lnTo>
                  <a:lnTo>
                    <a:pt x="856361" y="69405"/>
                  </a:lnTo>
                  <a:lnTo>
                    <a:pt x="856361" y="75819"/>
                  </a:lnTo>
                  <a:lnTo>
                    <a:pt x="856361" y="111760"/>
                  </a:lnTo>
                  <a:lnTo>
                    <a:pt x="813054" y="111760"/>
                  </a:lnTo>
                  <a:lnTo>
                    <a:pt x="813054" y="75946"/>
                  </a:lnTo>
                  <a:lnTo>
                    <a:pt x="816229" y="77216"/>
                  </a:lnTo>
                  <a:lnTo>
                    <a:pt x="819658" y="78105"/>
                  </a:lnTo>
                  <a:lnTo>
                    <a:pt x="826897" y="79375"/>
                  </a:lnTo>
                  <a:lnTo>
                    <a:pt x="830707" y="79756"/>
                  </a:lnTo>
                  <a:lnTo>
                    <a:pt x="842645" y="79756"/>
                  </a:lnTo>
                  <a:lnTo>
                    <a:pt x="849757" y="78486"/>
                  </a:lnTo>
                  <a:lnTo>
                    <a:pt x="856043" y="75946"/>
                  </a:lnTo>
                  <a:lnTo>
                    <a:pt x="856361" y="75819"/>
                  </a:lnTo>
                  <a:lnTo>
                    <a:pt x="856361" y="69405"/>
                  </a:lnTo>
                  <a:lnTo>
                    <a:pt x="854583" y="70231"/>
                  </a:lnTo>
                  <a:lnTo>
                    <a:pt x="850011" y="71501"/>
                  </a:lnTo>
                  <a:lnTo>
                    <a:pt x="845312" y="72898"/>
                  </a:lnTo>
                  <a:lnTo>
                    <a:pt x="840232" y="73533"/>
                  </a:lnTo>
                  <a:lnTo>
                    <a:pt x="828929" y="73533"/>
                  </a:lnTo>
                  <a:lnTo>
                    <a:pt x="823849" y="72898"/>
                  </a:lnTo>
                  <a:lnTo>
                    <a:pt x="819150" y="71501"/>
                  </a:lnTo>
                  <a:lnTo>
                    <a:pt x="814578" y="70231"/>
                  </a:lnTo>
                  <a:lnTo>
                    <a:pt x="796671" y="51308"/>
                  </a:lnTo>
                  <a:lnTo>
                    <a:pt x="796671" y="37465"/>
                  </a:lnTo>
                  <a:lnTo>
                    <a:pt x="828929" y="15494"/>
                  </a:lnTo>
                  <a:lnTo>
                    <a:pt x="840232" y="15494"/>
                  </a:lnTo>
                  <a:lnTo>
                    <a:pt x="872617" y="37465"/>
                  </a:lnTo>
                  <a:lnTo>
                    <a:pt x="872617" y="23342"/>
                  </a:lnTo>
                  <a:lnTo>
                    <a:pt x="870077" y="20701"/>
                  </a:lnTo>
                  <a:lnTo>
                    <a:pt x="862495" y="15494"/>
                  </a:lnTo>
                  <a:lnTo>
                    <a:pt x="861949" y="15113"/>
                  </a:lnTo>
                  <a:lnTo>
                    <a:pt x="857250" y="12954"/>
                  </a:lnTo>
                  <a:lnTo>
                    <a:pt x="846455" y="9906"/>
                  </a:lnTo>
                  <a:lnTo>
                    <a:pt x="840740" y="9144"/>
                  </a:lnTo>
                  <a:lnTo>
                    <a:pt x="828421" y="9144"/>
                  </a:lnTo>
                  <a:lnTo>
                    <a:pt x="793623" y="28067"/>
                  </a:lnTo>
                  <a:lnTo>
                    <a:pt x="790194" y="36195"/>
                  </a:lnTo>
                  <a:lnTo>
                    <a:pt x="790194" y="53086"/>
                  </a:lnTo>
                  <a:lnTo>
                    <a:pt x="791591" y="57785"/>
                  </a:lnTo>
                  <a:lnTo>
                    <a:pt x="794639" y="62103"/>
                  </a:lnTo>
                  <a:lnTo>
                    <a:pt x="797560" y="66294"/>
                  </a:lnTo>
                  <a:lnTo>
                    <a:pt x="801497" y="69977"/>
                  </a:lnTo>
                  <a:lnTo>
                    <a:pt x="806577" y="72898"/>
                  </a:lnTo>
                  <a:lnTo>
                    <a:pt x="806577" y="111760"/>
                  </a:lnTo>
                  <a:lnTo>
                    <a:pt x="771144" y="111760"/>
                  </a:lnTo>
                  <a:lnTo>
                    <a:pt x="771144" y="117602"/>
                  </a:lnTo>
                  <a:lnTo>
                    <a:pt x="898271" y="117602"/>
                  </a:lnTo>
                  <a:lnTo>
                    <a:pt x="898271" y="11176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62591" y="4144264"/>
              <a:ext cx="240664" cy="13944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854692" y="4142104"/>
              <a:ext cx="930275" cy="144780"/>
            </a:xfrm>
            <a:custGeom>
              <a:avLst/>
              <a:gdLst/>
              <a:ahLst/>
              <a:cxnLst/>
              <a:rect l="l" t="t" r="r" b="b"/>
              <a:pathLst>
                <a:path w="930275" h="144779">
                  <a:moveTo>
                    <a:pt x="72263" y="20320"/>
                  </a:moveTo>
                  <a:lnTo>
                    <a:pt x="53213" y="17018"/>
                  </a:lnTo>
                  <a:lnTo>
                    <a:pt x="52832" y="16891"/>
                  </a:lnTo>
                  <a:lnTo>
                    <a:pt x="52451" y="16891"/>
                  </a:lnTo>
                  <a:lnTo>
                    <a:pt x="52197" y="17018"/>
                  </a:lnTo>
                  <a:lnTo>
                    <a:pt x="51308" y="17145"/>
                  </a:lnTo>
                  <a:lnTo>
                    <a:pt x="50673" y="17653"/>
                  </a:lnTo>
                  <a:lnTo>
                    <a:pt x="50546" y="18669"/>
                  </a:lnTo>
                  <a:lnTo>
                    <a:pt x="50292" y="19939"/>
                  </a:lnTo>
                  <a:lnTo>
                    <a:pt x="50927" y="20955"/>
                  </a:lnTo>
                  <a:lnTo>
                    <a:pt x="52324" y="21463"/>
                  </a:lnTo>
                  <a:lnTo>
                    <a:pt x="55499" y="22479"/>
                  </a:lnTo>
                  <a:lnTo>
                    <a:pt x="57912" y="23749"/>
                  </a:lnTo>
                  <a:lnTo>
                    <a:pt x="60960" y="26543"/>
                  </a:lnTo>
                  <a:lnTo>
                    <a:pt x="61722" y="29591"/>
                  </a:lnTo>
                  <a:lnTo>
                    <a:pt x="61722" y="51562"/>
                  </a:lnTo>
                  <a:lnTo>
                    <a:pt x="61722" y="57658"/>
                  </a:lnTo>
                  <a:lnTo>
                    <a:pt x="61722" y="91186"/>
                  </a:lnTo>
                  <a:lnTo>
                    <a:pt x="23749" y="91186"/>
                  </a:lnTo>
                  <a:lnTo>
                    <a:pt x="22733" y="90805"/>
                  </a:lnTo>
                  <a:lnTo>
                    <a:pt x="21463" y="89281"/>
                  </a:lnTo>
                  <a:lnTo>
                    <a:pt x="21209" y="88138"/>
                  </a:lnTo>
                  <a:lnTo>
                    <a:pt x="21209" y="57658"/>
                  </a:lnTo>
                  <a:lnTo>
                    <a:pt x="61722" y="57658"/>
                  </a:lnTo>
                  <a:lnTo>
                    <a:pt x="61722" y="51562"/>
                  </a:lnTo>
                  <a:lnTo>
                    <a:pt x="21209" y="51562"/>
                  </a:lnTo>
                  <a:lnTo>
                    <a:pt x="21323" y="34163"/>
                  </a:lnTo>
                  <a:lnTo>
                    <a:pt x="21971" y="24892"/>
                  </a:lnTo>
                  <a:lnTo>
                    <a:pt x="1397" y="21336"/>
                  </a:lnTo>
                  <a:lnTo>
                    <a:pt x="508" y="21971"/>
                  </a:lnTo>
                  <a:lnTo>
                    <a:pt x="0" y="24511"/>
                  </a:lnTo>
                  <a:lnTo>
                    <a:pt x="635" y="25527"/>
                  </a:lnTo>
                  <a:lnTo>
                    <a:pt x="2032" y="26035"/>
                  </a:lnTo>
                  <a:lnTo>
                    <a:pt x="5207" y="27051"/>
                  </a:lnTo>
                  <a:lnTo>
                    <a:pt x="7620" y="28321"/>
                  </a:lnTo>
                  <a:lnTo>
                    <a:pt x="10668" y="31115"/>
                  </a:lnTo>
                  <a:lnTo>
                    <a:pt x="11430" y="34163"/>
                  </a:lnTo>
                  <a:lnTo>
                    <a:pt x="11430" y="89535"/>
                  </a:lnTo>
                  <a:lnTo>
                    <a:pt x="12446" y="92202"/>
                  </a:lnTo>
                  <a:lnTo>
                    <a:pt x="14224" y="94234"/>
                  </a:lnTo>
                  <a:lnTo>
                    <a:pt x="16129" y="96266"/>
                  </a:lnTo>
                  <a:lnTo>
                    <a:pt x="18796" y="97282"/>
                  </a:lnTo>
                  <a:lnTo>
                    <a:pt x="71501" y="97282"/>
                  </a:lnTo>
                  <a:lnTo>
                    <a:pt x="71501" y="91186"/>
                  </a:lnTo>
                  <a:lnTo>
                    <a:pt x="71501" y="57658"/>
                  </a:lnTo>
                  <a:lnTo>
                    <a:pt x="71501" y="51562"/>
                  </a:lnTo>
                  <a:lnTo>
                    <a:pt x="71615" y="29591"/>
                  </a:lnTo>
                  <a:lnTo>
                    <a:pt x="72263" y="20320"/>
                  </a:lnTo>
                  <a:close/>
                </a:path>
                <a:path w="930275" h="144779">
                  <a:moveTo>
                    <a:pt x="140589" y="59563"/>
                  </a:moveTo>
                  <a:lnTo>
                    <a:pt x="140208" y="58801"/>
                  </a:lnTo>
                  <a:lnTo>
                    <a:pt x="139573" y="58293"/>
                  </a:lnTo>
                  <a:lnTo>
                    <a:pt x="139065" y="57785"/>
                  </a:lnTo>
                  <a:lnTo>
                    <a:pt x="138303" y="57531"/>
                  </a:lnTo>
                  <a:lnTo>
                    <a:pt x="111125" y="57531"/>
                  </a:lnTo>
                  <a:lnTo>
                    <a:pt x="111239" y="12827"/>
                  </a:lnTo>
                  <a:lnTo>
                    <a:pt x="111887" y="3556"/>
                  </a:lnTo>
                  <a:lnTo>
                    <a:pt x="89789" y="254"/>
                  </a:lnTo>
                  <a:lnTo>
                    <a:pt x="89408" y="127"/>
                  </a:lnTo>
                  <a:lnTo>
                    <a:pt x="89027" y="127"/>
                  </a:lnTo>
                  <a:lnTo>
                    <a:pt x="88773" y="254"/>
                  </a:lnTo>
                  <a:lnTo>
                    <a:pt x="87884" y="381"/>
                  </a:lnTo>
                  <a:lnTo>
                    <a:pt x="87249" y="889"/>
                  </a:lnTo>
                  <a:lnTo>
                    <a:pt x="87122" y="1905"/>
                  </a:lnTo>
                  <a:lnTo>
                    <a:pt x="86868" y="3175"/>
                  </a:lnTo>
                  <a:lnTo>
                    <a:pt x="87503" y="4191"/>
                  </a:lnTo>
                  <a:lnTo>
                    <a:pt x="88900" y="4699"/>
                  </a:lnTo>
                  <a:lnTo>
                    <a:pt x="92075" y="5715"/>
                  </a:lnTo>
                  <a:lnTo>
                    <a:pt x="94996" y="6985"/>
                  </a:lnTo>
                  <a:lnTo>
                    <a:pt x="100076" y="9779"/>
                  </a:lnTo>
                  <a:lnTo>
                    <a:pt x="101346" y="12827"/>
                  </a:lnTo>
                  <a:lnTo>
                    <a:pt x="101346" y="140716"/>
                  </a:lnTo>
                  <a:lnTo>
                    <a:pt x="101600" y="141605"/>
                  </a:lnTo>
                  <a:lnTo>
                    <a:pt x="102616" y="142875"/>
                  </a:lnTo>
                  <a:lnTo>
                    <a:pt x="103378" y="143129"/>
                  </a:lnTo>
                  <a:lnTo>
                    <a:pt x="106553" y="143129"/>
                  </a:lnTo>
                  <a:lnTo>
                    <a:pt x="108204" y="142367"/>
                  </a:lnTo>
                  <a:lnTo>
                    <a:pt x="109347" y="140716"/>
                  </a:lnTo>
                  <a:lnTo>
                    <a:pt x="110490" y="138938"/>
                  </a:lnTo>
                  <a:lnTo>
                    <a:pt x="111125" y="136525"/>
                  </a:lnTo>
                  <a:lnTo>
                    <a:pt x="111125" y="63627"/>
                  </a:lnTo>
                  <a:lnTo>
                    <a:pt x="138176" y="63627"/>
                  </a:lnTo>
                  <a:lnTo>
                    <a:pt x="138938" y="63373"/>
                  </a:lnTo>
                  <a:lnTo>
                    <a:pt x="140208" y="62357"/>
                  </a:lnTo>
                  <a:lnTo>
                    <a:pt x="140589" y="61595"/>
                  </a:lnTo>
                  <a:lnTo>
                    <a:pt x="140589" y="59563"/>
                  </a:lnTo>
                  <a:close/>
                </a:path>
                <a:path w="930275" h="144779">
                  <a:moveTo>
                    <a:pt x="280543" y="116332"/>
                  </a:moveTo>
                  <a:lnTo>
                    <a:pt x="280289" y="115697"/>
                  </a:lnTo>
                  <a:lnTo>
                    <a:pt x="279273" y="114681"/>
                  </a:lnTo>
                  <a:lnTo>
                    <a:pt x="278511" y="114173"/>
                  </a:lnTo>
                  <a:lnTo>
                    <a:pt x="263779" y="110617"/>
                  </a:lnTo>
                  <a:lnTo>
                    <a:pt x="263271" y="110363"/>
                  </a:lnTo>
                  <a:lnTo>
                    <a:pt x="262255" y="110363"/>
                  </a:lnTo>
                  <a:lnTo>
                    <a:pt x="261493" y="110617"/>
                  </a:lnTo>
                  <a:lnTo>
                    <a:pt x="258064" y="113030"/>
                  </a:lnTo>
                  <a:lnTo>
                    <a:pt x="257556" y="113411"/>
                  </a:lnTo>
                  <a:lnTo>
                    <a:pt x="257048" y="113665"/>
                  </a:lnTo>
                  <a:lnTo>
                    <a:pt x="256540" y="113792"/>
                  </a:lnTo>
                  <a:lnTo>
                    <a:pt x="256159" y="113919"/>
                  </a:lnTo>
                  <a:lnTo>
                    <a:pt x="216281" y="113919"/>
                  </a:lnTo>
                  <a:lnTo>
                    <a:pt x="216281" y="85090"/>
                  </a:lnTo>
                  <a:lnTo>
                    <a:pt x="253492" y="85090"/>
                  </a:lnTo>
                  <a:lnTo>
                    <a:pt x="254508" y="84836"/>
                  </a:lnTo>
                  <a:lnTo>
                    <a:pt x="255270" y="84328"/>
                  </a:lnTo>
                  <a:lnTo>
                    <a:pt x="255905" y="83693"/>
                  </a:lnTo>
                  <a:lnTo>
                    <a:pt x="256159" y="83058"/>
                  </a:lnTo>
                  <a:lnTo>
                    <a:pt x="256159" y="81407"/>
                  </a:lnTo>
                  <a:lnTo>
                    <a:pt x="242443" y="75692"/>
                  </a:lnTo>
                  <a:lnTo>
                    <a:pt x="241935" y="75438"/>
                  </a:lnTo>
                  <a:lnTo>
                    <a:pt x="241427" y="75438"/>
                  </a:lnTo>
                  <a:lnTo>
                    <a:pt x="240919" y="75565"/>
                  </a:lnTo>
                  <a:lnTo>
                    <a:pt x="240538" y="75565"/>
                  </a:lnTo>
                  <a:lnTo>
                    <a:pt x="240157" y="75819"/>
                  </a:lnTo>
                  <a:lnTo>
                    <a:pt x="239776" y="75946"/>
                  </a:lnTo>
                  <a:lnTo>
                    <a:pt x="236728" y="78105"/>
                  </a:lnTo>
                  <a:lnTo>
                    <a:pt x="236220" y="78486"/>
                  </a:lnTo>
                  <a:lnTo>
                    <a:pt x="235712" y="78740"/>
                  </a:lnTo>
                  <a:lnTo>
                    <a:pt x="235204" y="78867"/>
                  </a:lnTo>
                  <a:lnTo>
                    <a:pt x="234823" y="78994"/>
                  </a:lnTo>
                  <a:lnTo>
                    <a:pt x="185293" y="78994"/>
                  </a:lnTo>
                  <a:lnTo>
                    <a:pt x="184277" y="78613"/>
                  </a:lnTo>
                  <a:lnTo>
                    <a:pt x="183007" y="77089"/>
                  </a:lnTo>
                  <a:lnTo>
                    <a:pt x="182753" y="75946"/>
                  </a:lnTo>
                  <a:lnTo>
                    <a:pt x="182753" y="53086"/>
                  </a:lnTo>
                  <a:lnTo>
                    <a:pt x="248285" y="53086"/>
                  </a:lnTo>
                  <a:lnTo>
                    <a:pt x="248323" y="22098"/>
                  </a:lnTo>
                  <a:lnTo>
                    <a:pt x="248793" y="17145"/>
                  </a:lnTo>
                  <a:lnTo>
                    <a:pt x="239903" y="14986"/>
                  </a:lnTo>
                  <a:lnTo>
                    <a:pt x="239522" y="14859"/>
                  </a:lnTo>
                  <a:lnTo>
                    <a:pt x="239141" y="14859"/>
                  </a:lnTo>
                  <a:lnTo>
                    <a:pt x="238760" y="14986"/>
                  </a:lnTo>
                  <a:lnTo>
                    <a:pt x="238379" y="14986"/>
                  </a:lnTo>
                  <a:lnTo>
                    <a:pt x="237998" y="15113"/>
                  </a:lnTo>
                  <a:lnTo>
                    <a:pt x="237490" y="15367"/>
                  </a:lnTo>
                  <a:lnTo>
                    <a:pt x="236093" y="15875"/>
                  </a:lnTo>
                  <a:lnTo>
                    <a:pt x="235585" y="16129"/>
                  </a:lnTo>
                  <a:lnTo>
                    <a:pt x="234823" y="16383"/>
                  </a:lnTo>
                  <a:lnTo>
                    <a:pt x="234569" y="16510"/>
                  </a:lnTo>
                  <a:lnTo>
                    <a:pt x="170561" y="16510"/>
                  </a:lnTo>
                  <a:lnTo>
                    <a:pt x="170180" y="16637"/>
                  </a:lnTo>
                  <a:lnTo>
                    <a:pt x="169926" y="16891"/>
                  </a:lnTo>
                  <a:lnTo>
                    <a:pt x="169545" y="17018"/>
                  </a:lnTo>
                  <a:lnTo>
                    <a:pt x="169291" y="17399"/>
                  </a:lnTo>
                  <a:lnTo>
                    <a:pt x="169291" y="19177"/>
                  </a:lnTo>
                  <a:lnTo>
                    <a:pt x="169926" y="20193"/>
                  </a:lnTo>
                  <a:lnTo>
                    <a:pt x="172339" y="22098"/>
                  </a:lnTo>
                  <a:lnTo>
                    <a:pt x="173863" y="22606"/>
                  </a:lnTo>
                  <a:lnTo>
                    <a:pt x="238506" y="22606"/>
                  </a:lnTo>
                  <a:lnTo>
                    <a:pt x="238506" y="46990"/>
                  </a:lnTo>
                  <a:lnTo>
                    <a:pt x="167513" y="46990"/>
                  </a:lnTo>
                  <a:lnTo>
                    <a:pt x="167132" y="47117"/>
                  </a:lnTo>
                  <a:lnTo>
                    <a:pt x="166878" y="47371"/>
                  </a:lnTo>
                  <a:lnTo>
                    <a:pt x="166497" y="47498"/>
                  </a:lnTo>
                  <a:lnTo>
                    <a:pt x="166243" y="47879"/>
                  </a:lnTo>
                  <a:lnTo>
                    <a:pt x="166243" y="49657"/>
                  </a:lnTo>
                  <a:lnTo>
                    <a:pt x="166878" y="50673"/>
                  </a:lnTo>
                  <a:lnTo>
                    <a:pt x="169291" y="52578"/>
                  </a:lnTo>
                  <a:lnTo>
                    <a:pt x="170815" y="53086"/>
                  </a:lnTo>
                  <a:lnTo>
                    <a:pt x="172974" y="53086"/>
                  </a:lnTo>
                  <a:lnTo>
                    <a:pt x="172974" y="77343"/>
                  </a:lnTo>
                  <a:lnTo>
                    <a:pt x="173990" y="80010"/>
                  </a:lnTo>
                  <a:lnTo>
                    <a:pt x="175768" y="82042"/>
                  </a:lnTo>
                  <a:lnTo>
                    <a:pt x="177673" y="84074"/>
                  </a:lnTo>
                  <a:lnTo>
                    <a:pt x="180340" y="85090"/>
                  </a:lnTo>
                  <a:lnTo>
                    <a:pt x="206502" y="85090"/>
                  </a:lnTo>
                  <a:lnTo>
                    <a:pt x="206502" y="113919"/>
                  </a:lnTo>
                  <a:lnTo>
                    <a:pt x="143129" y="113919"/>
                  </a:lnTo>
                  <a:lnTo>
                    <a:pt x="142748" y="114046"/>
                  </a:lnTo>
                  <a:lnTo>
                    <a:pt x="142494" y="114173"/>
                  </a:lnTo>
                  <a:lnTo>
                    <a:pt x="142113" y="114427"/>
                  </a:lnTo>
                  <a:lnTo>
                    <a:pt x="141935" y="114681"/>
                  </a:lnTo>
                  <a:lnTo>
                    <a:pt x="141859" y="116459"/>
                  </a:lnTo>
                  <a:lnTo>
                    <a:pt x="142494" y="117602"/>
                  </a:lnTo>
                  <a:lnTo>
                    <a:pt x="144907" y="119507"/>
                  </a:lnTo>
                  <a:lnTo>
                    <a:pt x="146431" y="120015"/>
                  </a:lnTo>
                  <a:lnTo>
                    <a:pt x="277876" y="120015"/>
                  </a:lnTo>
                  <a:lnTo>
                    <a:pt x="278892" y="119761"/>
                  </a:lnTo>
                  <a:lnTo>
                    <a:pt x="280289" y="118618"/>
                  </a:lnTo>
                  <a:lnTo>
                    <a:pt x="280543" y="117983"/>
                  </a:lnTo>
                  <a:lnTo>
                    <a:pt x="280543" y="116332"/>
                  </a:lnTo>
                  <a:close/>
                </a:path>
                <a:path w="930275" h="144779">
                  <a:moveTo>
                    <a:pt x="428625" y="22225"/>
                  </a:moveTo>
                  <a:lnTo>
                    <a:pt x="425069" y="15494"/>
                  </a:lnTo>
                  <a:lnTo>
                    <a:pt x="418973" y="11252"/>
                  </a:lnTo>
                  <a:lnTo>
                    <a:pt x="418973" y="24765"/>
                  </a:lnTo>
                  <a:lnTo>
                    <a:pt x="418973" y="38100"/>
                  </a:lnTo>
                  <a:lnTo>
                    <a:pt x="416179" y="43688"/>
                  </a:lnTo>
                  <a:lnTo>
                    <a:pt x="405257" y="51054"/>
                  </a:lnTo>
                  <a:lnTo>
                    <a:pt x="399669" y="52959"/>
                  </a:lnTo>
                  <a:lnTo>
                    <a:pt x="386842" y="52959"/>
                  </a:lnTo>
                  <a:lnTo>
                    <a:pt x="380873" y="50800"/>
                  </a:lnTo>
                  <a:lnTo>
                    <a:pt x="371094" y="42291"/>
                  </a:lnTo>
                  <a:lnTo>
                    <a:pt x="368681" y="36957"/>
                  </a:lnTo>
                  <a:lnTo>
                    <a:pt x="368681" y="25273"/>
                  </a:lnTo>
                  <a:lnTo>
                    <a:pt x="370967" y="20193"/>
                  </a:lnTo>
                  <a:lnTo>
                    <a:pt x="375412" y="15748"/>
                  </a:lnTo>
                  <a:lnTo>
                    <a:pt x="379984" y="11303"/>
                  </a:lnTo>
                  <a:lnTo>
                    <a:pt x="386080" y="9017"/>
                  </a:lnTo>
                  <a:lnTo>
                    <a:pt x="401066" y="9017"/>
                  </a:lnTo>
                  <a:lnTo>
                    <a:pt x="407035" y="11176"/>
                  </a:lnTo>
                  <a:lnTo>
                    <a:pt x="411861" y="15367"/>
                  </a:lnTo>
                  <a:lnTo>
                    <a:pt x="416560" y="19558"/>
                  </a:lnTo>
                  <a:lnTo>
                    <a:pt x="418973" y="24765"/>
                  </a:lnTo>
                  <a:lnTo>
                    <a:pt x="418973" y="11252"/>
                  </a:lnTo>
                  <a:lnTo>
                    <a:pt x="417957" y="10541"/>
                  </a:lnTo>
                  <a:lnTo>
                    <a:pt x="415861" y="9017"/>
                  </a:lnTo>
                  <a:lnTo>
                    <a:pt x="410972" y="5461"/>
                  </a:lnTo>
                  <a:lnTo>
                    <a:pt x="402844" y="2921"/>
                  </a:lnTo>
                  <a:lnTo>
                    <a:pt x="393827" y="2921"/>
                  </a:lnTo>
                  <a:lnTo>
                    <a:pt x="358902" y="23241"/>
                  </a:lnTo>
                  <a:lnTo>
                    <a:pt x="358902" y="38989"/>
                  </a:lnTo>
                  <a:lnTo>
                    <a:pt x="393827" y="59055"/>
                  </a:lnTo>
                  <a:lnTo>
                    <a:pt x="402082" y="59055"/>
                  </a:lnTo>
                  <a:lnTo>
                    <a:pt x="409956" y="56642"/>
                  </a:lnTo>
                  <a:lnTo>
                    <a:pt x="415429" y="52959"/>
                  </a:lnTo>
                  <a:lnTo>
                    <a:pt x="417322" y="51689"/>
                  </a:lnTo>
                  <a:lnTo>
                    <a:pt x="424815" y="46863"/>
                  </a:lnTo>
                  <a:lnTo>
                    <a:pt x="428625" y="39878"/>
                  </a:lnTo>
                  <a:lnTo>
                    <a:pt x="428625" y="22225"/>
                  </a:lnTo>
                  <a:close/>
                </a:path>
                <a:path w="930275" h="144779">
                  <a:moveTo>
                    <a:pt x="431673" y="97917"/>
                  </a:moveTo>
                  <a:lnTo>
                    <a:pt x="422783" y="95758"/>
                  </a:lnTo>
                  <a:lnTo>
                    <a:pt x="422402" y="95631"/>
                  </a:lnTo>
                  <a:lnTo>
                    <a:pt x="422021" y="95631"/>
                  </a:lnTo>
                  <a:lnTo>
                    <a:pt x="421640" y="95758"/>
                  </a:lnTo>
                  <a:lnTo>
                    <a:pt x="421386" y="95758"/>
                  </a:lnTo>
                  <a:lnTo>
                    <a:pt x="421386" y="103378"/>
                  </a:lnTo>
                  <a:lnTo>
                    <a:pt x="421386" y="133858"/>
                  </a:lnTo>
                  <a:lnTo>
                    <a:pt x="371221" y="133858"/>
                  </a:lnTo>
                  <a:lnTo>
                    <a:pt x="370205" y="133477"/>
                  </a:lnTo>
                  <a:lnTo>
                    <a:pt x="368935" y="131953"/>
                  </a:lnTo>
                  <a:lnTo>
                    <a:pt x="368681" y="130810"/>
                  </a:lnTo>
                  <a:lnTo>
                    <a:pt x="368681" y="103378"/>
                  </a:lnTo>
                  <a:lnTo>
                    <a:pt x="421386" y="103378"/>
                  </a:lnTo>
                  <a:lnTo>
                    <a:pt x="421386" y="95758"/>
                  </a:lnTo>
                  <a:lnTo>
                    <a:pt x="421259" y="95758"/>
                  </a:lnTo>
                  <a:lnTo>
                    <a:pt x="420878" y="95885"/>
                  </a:lnTo>
                  <a:lnTo>
                    <a:pt x="420370" y="96139"/>
                  </a:lnTo>
                  <a:lnTo>
                    <a:pt x="418973" y="96647"/>
                  </a:lnTo>
                  <a:lnTo>
                    <a:pt x="418465" y="96901"/>
                  </a:lnTo>
                  <a:lnTo>
                    <a:pt x="417703" y="97155"/>
                  </a:lnTo>
                  <a:lnTo>
                    <a:pt x="417449" y="97282"/>
                  </a:lnTo>
                  <a:lnTo>
                    <a:pt x="353441" y="97282"/>
                  </a:lnTo>
                  <a:lnTo>
                    <a:pt x="353060" y="97409"/>
                  </a:lnTo>
                  <a:lnTo>
                    <a:pt x="352806" y="97663"/>
                  </a:lnTo>
                  <a:lnTo>
                    <a:pt x="352425" y="97790"/>
                  </a:lnTo>
                  <a:lnTo>
                    <a:pt x="352171" y="98171"/>
                  </a:lnTo>
                  <a:lnTo>
                    <a:pt x="352171" y="99949"/>
                  </a:lnTo>
                  <a:lnTo>
                    <a:pt x="352806" y="100965"/>
                  </a:lnTo>
                  <a:lnTo>
                    <a:pt x="355219" y="102870"/>
                  </a:lnTo>
                  <a:lnTo>
                    <a:pt x="356743" y="103378"/>
                  </a:lnTo>
                  <a:lnTo>
                    <a:pt x="358902" y="103378"/>
                  </a:lnTo>
                  <a:lnTo>
                    <a:pt x="358902" y="132207"/>
                  </a:lnTo>
                  <a:lnTo>
                    <a:pt x="359918" y="134874"/>
                  </a:lnTo>
                  <a:lnTo>
                    <a:pt x="361696" y="136906"/>
                  </a:lnTo>
                  <a:lnTo>
                    <a:pt x="363601" y="138938"/>
                  </a:lnTo>
                  <a:lnTo>
                    <a:pt x="366268" y="139954"/>
                  </a:lnTo>
                  <a:lnTo>
                    <a:pt x="431165" y="139954"/>
                  </a:lnTo>
                  <a:lnTo>
                    <a:pt x="431165" y="133858"/>
                  </a:lnTo>
                  <a:lnTo>
                    <a:pt x="431203" y="102870"/>
                  </a:lnTo>
                  <a:lnTo>
                    <a:pt x="431673" y="97917"/>
                  </a:lnTo>
                  <a:close/>
                </a:path>
                <a:path w="930275" h="144779">
                  <a:moveTo>
                    <a:pt x="463423" y="75184"/>
                  </a:moveTo>
                  <a:lnTo>
                    <a:pt x="463169" y="74549"/>
                  </a:lnTo>
                  <a:lnTo>
                    <a:pt x="462153" y="73533"/>
                  </a:lnTo>
                  <a:lnTo>
                    <a:pt x="461391" y="73025"/>
                  </a:lnTo>
                  <a:lnTo>
                    <a:pt x="446659" y="69469"/>
                  </a:lnTo>
                  <a:lnTo>
                    <a:pt x="446151" y="69215"/>
                  </a:lnTo>
                  <a:lnTo>
                    <a:pt x="445135" y="69215"/>
                  </a:lnTo>
                  <a:lnTo>
                    <a:pt x="444373" y="69469"/>
                  </a:lnTo>
                  <a:lnTo>
                    <a:pt x="440944" y="71882"/>
                  </a:lnTo>
                  <a:lnTo>
                    <a:pt x="440436" y="72263"/>
                  </a:lnTo>
                  <a:lnTo>
                    <a:pt x="439928" y="72517"/>
                  </a:lnTo>
                  <a:lnTo>
                    <a:pt x="439420" y="72644"/>
                  </a:lnTo>
                  <a:lnTo>
                    <a:pt x="439039" y="72771"/>
                  </a:lnTo>
                  <a:lnTo>
                    <a:pt x="326009" y="72771"/>
                  </a:lnTo>
                  <a:lnTo>
                    <a:pt x="324739" y="75311"/>
                  </a:lnTo>
                  <a:lnTo>
                    <a:pt x="325374" y="76454"/>
                  </a:lnTo>
                  <a:lnTo>
                    <a:pt x="327787" y="78359"/>
                  </a:lnTo>
                  <a:lnTo>
                    <a:pt x="329311" y="78867"/>
                  </a:lnTo>
                  <a:lnTo>
                    <a:pt x="460756" y="78867"/>
                  </a:lnTo>
                  <a:lnTo>
                    <a:pt x="461772" y="78613"/>
                  </a:lnTo>
                  <a:lnTo>
                    <a:pt x="463169" y="77470"/>
                  </a:lnTo>
                  <a:lnTo>
                    <a:pt x="463423" y="76835"/>
                  </a:lnTo>
                  <a:lnTo>
                    <a:pt x="463423" y="75184"/>
                  </a:lnTo>
                  <a:close/>
                </a:path>
                <a:path w="930275" h="144779">
                  <a:moveTo>
                    <a:pt x="548259" y="75311"/>
                  </a:moveTo>
                  <a:lnTo>
                    <a:pt x="548005" y="73279"/>
                  </a:lnTo>
                  <a:lnTo>
                    <a:pt x="547878" y="70485"/>
                  </a:lnTo>
                  <a:lnTo>
                    <a:pt x="547243" y="68580"/>
                  </a:lnTo>
                  <a:lnTo>
                    <a:pt x="545719" y="66167"/>
                  </a:lnTo>
                  <a:lnTo>
                    <a:pt x="544322" y="63754"/>
                  </a:lnTo>
                  <a:lnTo>
                    <a:pt x="542290" y="61595"/>
                  </a:lnTo>
                  <a:lnTo>
                    <a:pt x="539623" y="59690"/>
                  </a:lnTo>
                  <a:lnTo>
                    <a:pt x="521042" y="45593"/>
                  </a:lnTo>
                  <a:lnTo>
                    <a:pt x="514858" y="40894"/>
                  </a:lnTo>
                  <a:lnTo>
                    <a:pt x="517271" y="36957"/>
                  </a:lnTo>
                  <a:lnTo>
                    <a:pt x="519430" y="32893"/>
                  </a:lnTo>
                  <a:lnTo>
                    <a:pt x="521208" y="28829"/>
                  </a:lnTo>
                  <a:lnTo>
                    <a:pt x="522986" y="24638"/>
                  </a:lnTo>
                  <a:lnTo>
                    <a:pt x="524256" y="20447"/>
                  </a:lnTo>
                  <a:lnTo>
                    <a:pt x="525018" y="16256"/>
                  </a:lnTo>
                  <a:lnTo>
                    <a:pt x="504190" y="10287"/>
                  </a:lnTo>
                  <a:lnTo>
                    <a:pt x="503174" y="10033"/>
                  </a:lnTo>
                  <a:lnTo>
                    <a:pt x="502031" y="10033"/>
                  </a:lnTo>
                  <a:lnTo>
                    <a:pt x="501650" y="10160"/>
                  </a:lnTo>
                  <a:lnTo>
                    <a:pt x="501015" y="10287"/>
                  </a:lnTo>
                  <a:lnTo>
                    <a:pt x="500507" y="10795"/>
                  </a:lnTo>
                  <a:lnTo>
                    <a:pt x="500380" y="11303"/>
                  </a:lnTo>
                  <a:lnTo>
                    <a:pt x="500126" y="11811"/>
                  </a:lnTo>
                  <a:lnTo>
                    <a:pt x="500126" y="12446"/>
                  </a:lnTo>
                  <a:lnTo>
                    <a:pt x="500380" y="13081"/>
                  </a:lnTo>
                  <a:lnTo>
                    <a:pt x="500507" y="13589"/>
                  </a:lnTo>
                  <a:lnTo>
                    <a:pt x="501015" y="14097"/>
                  </a:lnTo>
                  <a:lnTo>
                    <a:pt x="501777" y="14605"/>
                  </a:lnTo>
                  <a:lnTo>
                    <a:pt x="504190" y="16002"/>
                  </a:lnTo>
                  <a:lnTo>
                    <a:pt x="506730" y="17907"/>
                  </a:lnTo>
                  <a:lnTo>
                    <a:pt x="509524" y="20320"/>
                  </a:lnTo>
                  <a:lnTo>
                    <a:pt x="512191" y="22733"/>
                  </a:lnTo>
                  <a:lnTo>
                    <a:pt x="512699" y="25781"/>
                  </a:lnTo>
                  <a:lnTo>
                    <a:pt x="511048" y="29210"/>
                  </a:lnTo>
                  <a:lnTo>
                    <a:pt x="486638" y="63817"/>
                  </a:lnTo>
                  <a:lnTo>
                    <a:pt x="473329" y="76073"/>
                  </a:lnTo>
                  <a:lnTo>
                    <a:pt x="473202" y="78613"/>
                  </a:lnTo>
                  <a:lnTo>
                    <a:pt x="474091" y="79756"/>
                  </a:lnTo>
                  <a:lnTo>
                    <a:pt x="474599" y="80137"/>
                  </a:lnTo>
                  <a:lnTo>
                    <a:pt x="475996" y="80137"/>
                  </a:lnTo>
                  <a:lnTo>
                    <a:pt x="506984" y="52451"/>
                  </a:lnTo>
                  <a:lnTo>
                    <a:pt x="511810" y="45593"/>
                  </a:lnTo>
                  <a:lnTo>
                    <a:pt x="542925" y="75819"/>
                  </a:lnTo>
                  <a:lnTo>
                    <a:pt x="543814" y="76581"/>
                  </a:lnTo>
                  <a:lnTo>
                    <a:pt x="544957" y="76962"/>
                  </a:lnTo>
                  <a:lnTo>
                    <a:pt x="546354" y="76708"/>
                  </a:lnTo>
                  <a:lnTo>
                    <a:pt x="547624" y="76581"/>
                  </a:lnTo>
                  <a:lnTo>
                    <a:pt x="548259" y="75311"/>
                  </a:lnTo>
                  <a:close/>
                </a:path>
                <a:path w="930275" h="144779">
                  <a:moveTo>
                    <a:pt x="584073" y="94742"/>
                  </a:moveTo>
                  <a:lnTo>
                    <a:pt x="575183" y="92583"/>
                  </a:lnTo>
                  <a:lnTo>
                    <a:pt x="574802" y="92456"/>
                  </a:lnTo>
                  <a:lnTo>
                    <a:pt x="574040" y="92456"/>
                  </a:lnTo>
                  <a:lnTo>
                    <a:pt x="573278" y="92710"/>
                  </a:lnTo>
                  <a:lnTo>
                    <a:pt x="572770" y="92837"/>
                  </a:lnTo>
                  <a:lnTo>
                    <a:pt x="571373" y="93472"/>
                  </a:lnTo>
                  <a:lnTo>
                    <a:pt x="570865" y="93726"/>
                  </a:lnTo>
                  <a:lnTo>
                    <a:pt x="570103" y="93980"/>
                  </a:lnTo>
                  <a:lnTo>
                    <a:pt x="569849" y="94107"/>
                  </a:lnTo>
                  <a:lnTo>
                    <a:pt x="501269" y="94107"/>
                  </a:lnTo>
                  <a:lnTo>
                    <a:pt x="500888" y="94234"/>
                  </a:lnTo>
                  <a:lnTo>
                    <a:pt x="500634" y="94361"/>
                  </a:lnTo>
                  <a:lnTo>
                    <a:pt x="500253" y="94615"/>
                  </a:lnTo>
                  <a:lnTo>
                    <a:pt x="499999" y="94996"/>
                  </a:lnTo>
                  <a:lnTo>
                    <a:pt x="499999" y="96647"/>
                  </a:lnTo>
                  <a:lnTo>
                    <a:pt x="500634" y="97790"/>
                  </a:lnTo>
                  <a:lnTo>
                    <a:pt x="503047" y="99695"/>
                  </a:lnTo>
                  <a:lnTo>
                    <a:pt x="504571" y="100203"/>
                  </a:lnTo>
                  <a:lnTo>
                    <a:pt x="573786" y="100203"/>
                  </a:lnTo>
                  <a:lnTo>
                    <a:pt x="573786" y="142113"/>
                  </a:lnTo>
                  <a:lnTo>
                    <a:pt x="574040" y="143002"/>
                  </a:lnTo>
                  <a:lnTo>
                    <a:pt x="575056" y="144272"/>
                  </a:lnTo>
                  <a:lnTo>
                    <a:pt x="575818" y="144526"/>
                  </a:lnTo>
                  <a:lnTo>
                    <a:pt x="578993" y="144526"/>
                  </a:lnTo>
                  <a:lnTo>
                    <a:pt x="580644" y="143764"/>
                  </a:lnTo>
                  <a:lnTo>
                    <a:pt x="581787" y="141986"/>
                  </a:lnTo>
                  <a:lnTo>
                    <a:pt x="582930" y="140335"/>
                  </a:lnTo>
                  <a:lnTo>
                    <a:pt x="583565" y="137922"/>
                  </a:lnTo>
                  <a:lnTo>
                    <a:pt x="583603" y="99695"/>
                  </a:lnTo>
                  <a:lnTo>
                    <a:pt x="584073" y="94742"/>
                  </a:lnTo>
                  <a:close/>
                </a:path>
                <a:path w="930275" h="144779">
                  <a:moveTo>
                    <a:pt x="584327" y="3556"/>
                  </a:moveTo>
                  <a:lnTo>
                    <a:pt x="562229" y="254"/>
                  </a:lnTo>
                  <a:lnTo>
                    <a:pt x="560705" y="0"/>
                  </a:lnTo>
                  <a:lnTo>
                    <a:pt x="559816" y="635"/>
                  </a:lnTo>
                  <a:lnTo>
                    <a:pt x="559308" y="3175"/>
                  </a:lnTo>
                  <a:lnTo>
                    <a:pt x="559943" y="4191"/>
                  </a:lnTo>
                  <a:lnTo>
                    <a:pt x="561340" y="4699"/>
                  </a:lnTo>
                  <a:lnTo>
                    <a:pt x="564515" y="5715"/>
                  </a:lnTo>
                  <a:lnTo>
                    <a:pt x="567436" y="6985"/>
                  </a:lnTo>
                  <a:lnTo>
                    <a:pt x="572516" y="9779"/>
                  </a:lnTo>
                  <a:lnTo>
                    <a:pt x="573786" y="12827"/>
                  </a:lnTo>
                  <a:lnTo>
                    <a:pt x="573786" y="81280"/>
                  </a:lnTo>
                  <a:lnTo>
                    <a:pt x="574040" y="82169"/>
                  </a:lnTo>
                  <a:lnTo>
                    <a:pt x="575056" y="83439"/>
                  </a:lnTo>
                  <a:lnTo>
                    <a:pt x="575818" y="83693"/>
                  </a:lnTo>
                  <a:lnTo>
                    <a:pt x="578993" y="83693"/>
                  </a:lnTo>
                  <a:lnTo>
                    <a:pt x="583679" y="12827"/>
                  </a:lnTo>
                  <a:lnTo>
                    <a:pt x="584327" y="3556"/>
                  </a:lnTo>
                  <a:close/>
                </a:path>
                <a:path w="930275" h="144779">
                  <a:moveTo>
                    <a:pt x="765200" y="67564"/>
                  </a:moveTo>
                  <a:lnTo>
                    <a:pt x="764616" y="65151"/>
                  </a:lnTo>
                  <a:lnTo>
                    <a:pt x="764286" y="63627"/>
                  </a:lnTo>
                  <a:lnTo>
                    <a:pt x="763143" y="61468"/>
                  </a:lnTo>
                  <a:lnTo>
                    <a:pt x="759714" y="57277"/>
                  </a:lnTo>
                  <a:lnTo>
                    <a:pt x="757301" y="55372"/>
                  </a:lnTo>
                  <a:lnTo>
                    <a:pt x="754380" y="53721"/>
                  </a:lnTo>
                  <a:lnTo>
                    <a:pt x="723646" y="36957"/>
                  </a:lnTo>
                  <a:lnTo>
                    <a:pt x="716661" y="33147"/>
                  </a:lnTo>
                  <a:lnTo>
                    <a:pt x="718693" y="30734"/>
                  </a:lnTo>
                  <a:lnTo>
                    <a:pt x="720471" y="28194"/>
                  </a:lnTo>
                  <a:lnTo>
                    <a:pt x="722122" y="25654"/>
                  </a:lnTo>
                  <a:lnTo>
                    <a:pt x="723900" y="23114"/>
                  </a:lnTo>
                  <a:lnTo>
                    <a:pt x="725297" y="20574"/>
                  </a:lnTo>
                  <a:lnTo>
                    <a:pt x="726694" y="17907"/>
                  </a:lnTo>
                  <a:lnTo>
                    <a:pt x="759460" y="17907"/>
                  </a:lnTo>
                  <a:lnTo>
                    <a:pt x="760476" y="17653"/>
                  </a:lnTo>
                  <a:lnTo>
                    <a:pt x="761873" y="16510"/>
                  </a:lnTo>
                  <a:lnTo>
                    <a:pt x="762127" y="15875"/>
                  </a:lnTo>
                  <a:lnTo>
                    <a:pt x="762127" y="14224"/>
                  </a:lnTo>
                  <a:lnTo>
                    <a:pt x="761873" y="13589"/>
                  </a:lnTo>
                  <a:lnTo>
                    <a:pt x="760857" y="12573"/>
                  </a:lnTo>
                  <a:lnTo>
                    <a:pt x="760095" y="12065"/>
                  </a:lnTo>
                  <a:lnTo>
                    <a:pt x="759079" y="11811"/>
                  </a:lnTo>
                  <a:lnTo>
                    <a:pt x="748411" y="8509"/>
                  </a:lnTo>
                  <a:lnTo>
                    <a:pt x="747903" y="8255"/>
                  </a:lnTo>
                  <a:lnTo>
                    <a:pt x="746887" y="8255"/>
                  </a:lnTo>
                  <a:lnTo>
                    <a:pt x="746125" y="8509"/>
                  </a:lnTo>
                  <a:lnTo>
                    <a:pt x="742696" y="10922"/>
                  </a:lnTo>
                  <a:lnTo>
                    <a:pt x="742188" y="11303"/>
                  </a:lnTo>
                  <a:lnTo>
                    <a:pt x="741680" y="11557"/>
                  </a:lnTo>
                  <a:lnTo>
                    <a:pt x="741172" y="11684"/>
                  </a:lnTo>
                  <a:lnTo>
                    <a:pt x="740791" y="11811"/>
                  </a:lnTo>
                  <a:lnTo>
                    <a:pt x="675005" y="11811"/>
                  </a:lnTo>
                  <a:lnTo>
                    <a:pt x="673735" y="14351"/>
                  </a:lnTo>
                  <a:lnTo>
                    <a:pt x="674370" y="15494"/>
                  </a:lnTo>
                  <a:lnTo>
                    <a:pt x="676783" y="17399"/>
                  </a:lnTo>
                  <a:lnTo>
                    <a:pt x="678307" y="17907"/>
                  </a:lnTo>
                  <a:lnTo>
                    <a:pt x="714883" y="17907"/>
                  </a:lnTo>
                  <a:lnTo>
                    <a:pt x="711327" y="24295"/>
                  </a:lnTo>
                  <a:lnTo>
                    <a:pt x="684441" y="53619"/>
                  </a:lnTo>
                  <a:lnTo>
                    <a:pt x="668401" y="65532"/>
                  </a:lnTo>
                  <a:lnTo>
                    <a:pt x="668274" y="68199"/>
                  </a:lnTo>
                  <a:lnTo>
                    <a:pt x="668655" y="68707"/>
                  </a:lnTo>
                  <a:lnTo>
                    <a:pt x="669163" y="69215"/>
                  </a:lnTo>
                  <a:lnTo>
                    <a:pt x="669671" y="69596"/>
                  </a:lnTo>
                  <a:lnTo>
                    <a:pt x="671068" y="69596"/>
                  </a:lnTo>
                  <a:lnTo>
                    <a:pt x="703478" y="46939"/>
                  </a:lnTo>
                  <a:lnTo>
                    <a:pt x="713232" y="36957"/>
                  </a:lnTo>
                  <a:lnTo>
                    <a:pt x="760095" y="69469"/>
                  </a:lnTo>
                  <a:lnTo>
                    <a:pt x="760984" y="69977"/>
                  </a:lnTo>
                  <a:lnTo>
                    <a:pt x="762127" y="70104"/>
                  </a:lnTo>
                  <a:lnTo>
                    <a:pt x="763524" y="69596"/>
                  </a:lnTo>
                  <a:lnTo>
                    <a:pt x="764794" y="69215"/>
                  </a:lnTo>
                  <a:lnTo>
                    <a:pt x="765200" y="68199"/>
                  </a:lnTo>
                  <a:lnTo>
                    <a:pt x="765200" y="67564"/>
                  </a:lnTo>
                  <a:close/>
                </a:path>
                <a:path w="930275" h="144779">
                  <a:moveTo>
                    <a:pt x="788035" y="85852"/>
                  </a:moveTo>
                  <a:lnTo>
                    <a:pt x="787781" y="85090"/>
                  </a:lnTo>
                  <a:lnTo>
                    <a:pt x="786765" y="84074"/>
                  </a:lnTo>
                  <a:lnTo>
                    <a:pt x="786003" y="83693"/>
                  </a:lnTo>
                  <a:lnTo>
                    <a:pt x="771271" y="80137"/>
                  </a:lnTo>
                  <a:lnTo>
                    <a:pt x="770763" y="79883"/>
                  </a:lnTo>
                  <a:lnTo>
                    <a:pt x="769747" y="79883"/>
                  </a:lnTo>
                  <a:lnTo>
                    <a:pt x="768985" y="80137"/>
                  </a:lnTo>
                  <a:lnTo>
                    <a:pt x="765556" y="82550"/>
                  </a:lnTo>
                  <a:lnTo>
                    <a:pt x="765048" y="82931"/>
                  </a:lnTo>
                  <a:lnTo>
                    <a:pt x="764540" y="83185"/>
                  </a:lnTo>
                  <a:lnTo>
                    <a:pt x="764032" y="83312"/>
                  </a:lnTo>
                  <a:lnTo>
                    <a:pt x="763651" y="83439"/>
                  </a:lnTo>
                  <a:lnTo>
                    <a:pt x="650621" y="83439"/>
                  </a:lnTo>
                  <a:lnTo>
                    <a:pt x="650240" y="83566"/>
                  </a:lnTo>
                  <a:lnTo>
                    <a:pt x="649986" y="83693"/>
                  </a:lnTo>
                  <a:lnTo>
                    <a:pt x="649605" y="83947"/>
                  </a:lnTo>
                  <a:lnTo>
                    <a:pt x="649351" y="84328"/>
                  </a:lnTo>
                  <a:lnTo>
                    <a:pt x="649351" y="85979"/>
                  </a:lnTo>
                  <a:lnTo>
                    <a:pt x="649986" y="87122"/>
                  </a:lnTo>
                  <a:lnTo>
                    <a:pt x="652399" y="89027"/>
                  </a:lnTo>
                  <a:lnTo>
                    <a:pt x="653923" y="89535"/>
                  </a:lnTo>
                  <a:lnTo>
                    <a:pt x="713994" y="89535"/>
                  </a:lnTo>
                  <a:lnTo>
                    <a:pt x="713994" y="142113"/>
                  </a:lnTo>
                  <a:lnTo>
                    <a:pt x="714248" y="143002"/>
                  </a:lnTo>
                  <a:lnTo>
                    <a:pt x="715264" y="144272"/>
                  </a:lnTo>
                  <a:lnTo>
                    <a:pt x="716026" y="144526"/>
                  </a:lnTo>
                  <a:lnTo>
                    <a:pt x="719201" y="144526"/>
                  </a:lnTo>
                  <a:lnTo>
                    <a:pt x="720852" y="143764"/>
                  </a:lnTo>
                  <a:lnTo>
                    <a:pt x="721995" y="141986"/>
                  </a:lnTo>
                  <a:lnTo>
                    <a:pt x="723138" y="140335"/>
                  </a:lnTo>
                  <a:lnTo>
                    <a:pt x="723773" y="137922"/>
                  </a:lnTo>
                  <a:lnTo>
                    <a:pt x="723773" y="89535"/>
                  </a:lnTo>
                  <a:lnTo>
                    <a:pt x="785368" y="89535"/>
                  </a:lnTo>
                  <a:lnTo>
                    <a:pt x="786384" y="89281"/>
                  </a:lnTo>
                  <a:lnTo>
                    <a:pt x="787781" y="88138"/>
                  </a:lnTo>
                  <a:lnTo>
                    <a:pt x="788035" y="87503"/>
                  </a:lnTo>
                  <a:lnTo>
                    <a:pt x="788035" y="85852"/>
                  </a:lnTo>
                  <a:close/>
                </a:path>
                <a:path w="930275" h="144779">
                  <a:moveTo>
                    <a:pt x="898017" y="8001"/>
                  </a:moveTo>
                  <a:lnTo>
                    <a:pt x="889127" y="5842"/>
                  </a:lnTo>
                  <a:lnTo>
                    <a:pt x="888746" y="5715"/>
                  </a:lnTo>
                  <a:lnTo>
                    <a:pt x="888365" y="5715"/>
                  </a:lnTo>
                  <a:lnTo>
                    <a:pt x="887984" y="5842"/>
                  </a:lnTo>
                  <a:lnTo>
                    <a:pt x="887730" y="5842"/>
                  </a:lnTo>
                  <a:lnTo>
                    <a:pt x="887730" y="13462"/>
                  </a:lnTo>
                  <a:lnTo>
                    <a:pt x="887730" y="46990"/>
                  </a:lnTo>
                  <a:lnTo>
                    <a:pt x="836041" y="46990"/>
                  </a:lnTo>
                  <a:lnTo>
                    <a:pt x="835025" y="46609"/>
                  </a:lnTo>
                  <a:lnTo>
                    <a:pt x="833755" y="45085"/>
                  </a:lnTo>
                  <a:lnTo>
                    <a:pt x="833501" y="43942"/>
                  </a:lnTo>
                  <a:lnTo>
                    <a:pt x="833501" y="13462"/>
                  </a:lnTo>
                  <a:lnTo>
                    <a:pt x="887730" y="13462"/>
                  </a:lnTo>
                  <a:lnTo>
                    <a:pt x="887730" y="5842"/>
                  </a:lnTo>
                  <a:lnTo>
                    <a:pt x="887603" y="5842"/>
                  </a:lnTo>
                  <a:lnTo>
                    <a:pt x="887222" y="5969"/>
                  </a:lnTo>
                  <a:lnTo>
                    <a:pt x="886714" y="6223"/>
                  </a:lnTo>
                  <a:lnTo>
                    <a:pt x="885317" y="6731"/>
                  </a:lnTo>
                  <a:lnTo>
                    <a:pt x="884809" y="6985"/>
                  </a:lnTo>
                  <a:lnTo>
                    <a:pt x="884047" y="7239"/>
                  </a:lnTo>
                  <a:lnTo>
                    <a:pt x="883793" y="7366"/>
                  </a:lnTo>
                  <a:lnTo>
                    <a:pt x="818261" y="7366"/>
                  </a:lnTo>
                  <a:lnTo>
                    <a:pt x="817880" y="7493"/>
                  </a:lnTo>
                  <a:lnTo>
                    <a:pt x="817626" y="7747"/>
                  </a:lnTo>
                  <a:lnTo>
                    <a:pt x="817245" y="7874"/>
                  </a:lnTo>
                  <a:lnTo>
                    <a:pt x="816991" y="8255"/>
                  </a:lnTo>
                  <a:lnTo>
                    <a:pt x="816991" y="10033"/>
                  </a:lnTo>
                  <a:lnTo>
                    <a:pt x="817626" y="11049"/>
                  </a:lnTo>
                  <a:lnTo>
                    <a:pt x="820039" y="12954"/>
                  </a:lnTo>
                  <a:lnTo>
                    <a:pt x="821563" y="13462"/>
                  </a:lnTo>
                  <a:lnTo>
                    <a:pt x="823722" y="13462"/>
                  </a:lnTo>
                  <a:lnTo>
                    <a:pt x="823722" y="45339"/>
                  </a:lnTo>
                  <a:lnTo>
                    <a:pt x="824738" y="48006"/>
                  </a:lnTo>
                  <a:lnTo>
                    <a:pt x="826516" y="50038"/>
                  </a:lnTo>
                  <a:lnTo>
                    <a:pt x="828421" y="52070"/>
                  </a:lnTo>
                  <a:lnTo>
                    <a:pt x="831088" y="53086"/>
                  </a:lnTo>
                  <a:lnTo>
                    <a:pt x="897509" y="53086"/>
                  </a:lnTo>
                  <a:lnTo>
                    <a:pt x="897509" y="46990"/>
                  </a:lnTo>
                  <a:lnTo>
                    <a:pt x="897547" y="12954"/>
                  </a:lnTo>
                  <a:lnTo>
                    <a:pt x="898017" y="8001"/>
                  </a:lnTo>
                  <a:close/>
                </a:path>
                <a:path w="930275" h="144779">
                  <a:moveTo>
                    <a:pt x="906907" y="136271"/>
                  </a:moveTo>
                  <a:lnTo>
                    <a:pt x="893191" y="130556"/>
                  </a:lnTo>
                  <a:lnTo>
                    <a:pt x="892683" y="130302"/>
                  </a:lnTo>
                  <a:lnTo>
                    <a:pt x="892175" y="130302"/>
                  </a:lnTo>
                  <a:lnTo>
                    <a:pt x="891667" y="130429"/>
                  </a:lnTo>
                  <a:lnTo>
                    <a:pt x="891286" y="130429"/>
                  </a:lnTo>
                  <a:lnTo>
                    <a:pt x="890905" y="130683"/>
                  </a:lnTo>
                  <a:lnTo>
                    <a:pt x="890524" y="130810"/>
                  </a:lnTo>
                  <a:lnTo>
                    <a:pt x="887476" y="132969"/>
                  </a:lnTo>
                  <a:lnTo>
                    <a:pt x="886968" y="133350"/>
                  </a:lnTo>
                  <a:lnTo>
                    <a:pt x="886460" y="133604"/>
                  </a:lnTo>
                  <a:lnTo>
                    <a:pt x="885952" y="133731"/>
                  </a:lnTo>
                  <a:lnTo>
                    <a:pt x="885571" y="133858"/>
                  </a:lnTo>
                  <a:lnTo>
                    <a:pt x="837565" y="133858"/>
                  </a:lnTo>
                  <a:lnTo>
                    <a:pt x="836549" y="133477"/>
                  </a:lnTo>
                  <a:lnTo>
                    <a:pt x="835279" y="131953"/>
                  </a:lnTo>
                  <a:lnTo>
                    <a:pt x="835025" y="130810"/>
                  </a:lnTo>
                  <a:lnTo>
                    <a:pt x="835139" y="109220"/>
                  </a:lnTo>
                  <a:lnTo>
                    <a:pt x="835787" y="100076"/>
                  </a:lnTo>
                  <a:lnTo>
                    <a:pt x="816737" y="96647"/>
                  </a:lnTo>
                  <a:lnTo>
                    <a:pt x="815213" y="96520"/>
                  </a:lnTo>
                  <a:lnTo>
                    <a:pt x="814324" y="97028"/>
                  </a:lnTo>
                  <a:lnTo>
                    <a:pt x="813816" y="99695"/>
                  </a:lnTo>
                  <a:lnTo>
                    <a:pt x="814451" y="100584"/>
                  </a:lnTo>
                  <a:lnTo>
                    <a:pt x="819023" y="102235"/>
                  </a:lnTo>
                  <a:lnTo>
                    <a:pt x="821436" y="103505"/>
                  </a:lnTo>
                  <a:lnTo>
                    <a:pt x="822960" y="104902"/>
                  </a:lnTo>
                  <a:lnTo>
                    <a:pt x="824484" y="106172"/>
                  </a:lnTo>
                  <a:lnTo>
                    <a:pt x="825246" y="109220"/>
                  </a:lnTo>
                  <a:lnTo>
                    <a:pt x="825246" y="132207"/>
                  </a:lnTo>
                  <a:lnTo>
                    <a:pt x="826262" y="134874"/>
                  </a:lnTo>
                  <a:lnTo>
                    <a:pt x="828040" y="136906"/>
                  </a:lnTo>
                  <a:lnTo>
                    <a:pt x="829945" y="138938"/>
                  </a:lnTo>
                  <a:lnTo>
                    <a:pt x="832612" y="139954"/>
                  </a:lnTo>
                  <a:lnTo>
                    <a:pt x="904240" y="139954"/>
                  </a:lnTo>
                  <a:lnTo>
                    <a:pt x="905256" y="139700"/>
                  </a:lnTo>
                  <a:lnTo>
                    <a:pt x="906018" y="139192"/>
                  </a:lnTo>
                  <a:lnTo>
                    <a:pt x="906653" y="138557"/>
                  </a:lnTo>
                  <a:lnTo>
                    <a:pt x="906907" y="137922"/>
                  </a:lnTo>
                  <a:lnTo>
                    <a:pt x="906907" y="136271"/>
                  </a:lnTo>
                  <a:close/>
                </a:path>
                <a:path w="930275" h="144779">
                  <a:moveTo>
                    <a:pt x="929767" y="75184"/>
                  </a:moveTo>
                  <a:lnTo>
                    <a:pt x="929513" y="74422"/>
                  </a:lnTo>
                  <a:lnTo>
                    <a:pt x="928497" y="73406"/>
                  </a:lnTo>
                  <a:lnTo>
                    <a:pt x="927735" y="73025"/>
                  </a:lnTo>
                  <a:lnTo>
                    <a:pt x="913003" y="69469"/>
                  </a:lnTo>
                  <a:lnTo>
                    <a:pt x="912495" y="69215"/>
                  </a:lnTo>
                  <a:lnTo>
                    <a:pt x="911479" y="69215"/>
                  </a:lnTo>
                  <a:lnTo>
                    <a:pt x="910717" y="69469"/>
                  </a:lnTo>
                  <a:lnTo>
                    <a:pt x="907288" y="71882"/>
                  </a:lnTo>
                  <a:lnTo>
                    <a:pt x="906780" y="72263"/>
                  </a:lnTo>
                  <a:lnTo>
                    <a:pt x="906272" y="72517"/>
                  </a:lnTo>
                  <a:lnTo>
                    <a:pt x="905764" y="72644"/>
                  </a:lnTo>
                  <a:lnTo>
                    <a:pt x="905383" y="72771"/>
                  </a:lnTo>
                  <a:lnTo>
                    <a:pt x="792353" y="72771"/>
                  </a:lnTo>
                  <a:lnTo>
                    <a:pt x="791972" y="72898"/>
                  </a:lnTo>
                  <a:lnTo>
                    <a:pt x="791718" y="73025"/>
                  </a:lnTo>
                  <a:lnTo>
                    <a:pt x="791337" y="73279"/>
                  </a:lnTo>
                  <a:lnTo>
                    <a:pt x="791083" y="73660"/>
                  </a:lnTo>
                  <a:lnTo>
                    <a:pt x="791083" y="75311"/>
                  </a:lnTo>
                  <a:lnTo>
                    <a:pt x="791718" y="76454"/>
                  </a:lnTo>
                  <a:lnTo>
                    <a:pt x="794131" y="78359"/>
                  </a:lnTo>
                  <a:lnTo>
                    <a:pt x="795655" y="78867"/>
                  </a:lnTo>
                  <a:lnTo>
                    <a:pt x="858774" y="78867"/>
                  </a:lnTo>
                  <a:lnTo>
                    <a:pt x="858774" y="111633"/>
                  </a:lnTo>
                  <a:lnTo>
                    <a:pt x="859028" y="112522"/>
                  </a:lnTo>
                  <a:lnTo>
                    <a:pt x="860044" y="113792"/>
                  </a:lnTo>
                  <a:lnTo>
                    <a:pt x="860806" y="114046"/>
                  </a:lnTo>
                  <a:lnTo>
                    <a:pt x="863981" y="114046"/>
                  </a:lnTo>
                  <a:lnTo>
                    <a:pt x="865632" y="113284"/>
                  </a:lnTo>
                  <a:lnTo>
                    <a:pt x="866775" y="111506"/>
                  </a:lnTo>
                  <a:lnTo>
                    <a:pt x="867918" y="109855"/>
                  </a:lnTo>
                  <a:lnTo>
                    <a:pt x="868553" y="107442"/>
                  </a:lnTo>
                  <a:lnTo>
                    <a:pt x="868553" y="78867"/>
                  </a:lnTo>
                  <a:lnTo>
                    <a:pt x="927100" y="78867"/>
                  </a:lnTo>
                  <a:lnTo>
                    <a:pt x="928116" y="78613"/>
                  </a:lnTo>
                  <a:lnTo>
                    <a:pt x="929513" y="77470"/>
                  </a:lnTo>
                  <a:lnTo>
                    <a:pt x="929767" y="76835"/>
                  </a:lnTo>
                  <a:lnTo>
                    <a:pt x="929767" y="751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01708" y="4321048"/>
              <a:ext cx="129286" cy="1412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64649" y="4329049"/>
              <a:ext cx="127126" cy="13322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437751" y="4324095"/>
              <a:ext cx="857885" cy="138430"/>
            </a:xfrm>
            <a:custGeom>
              <a:avLst/>
              <a:gdLst/>
              <a:ahLst/>
              <a:cxnLst/>
              <a:rect l="l" t="t" r="r" b="b"/>
              <a:pathLst>
                <a:path w="857884" h="138429">
                  <a:moveTo>
                    <a:pt x="66167" y="28575"/>
                  </a:moveTo>
                  <a:lnTo>
                    <a:pt x="65278" y="24892"/>
                  </a:lnTo>
                  <a:lnTo>
                    <a:pt x="61722" y="18034"/>
                  </a:lnTo>
                  <a:lnTo>
                    <a:pt x="59563" y="15430"/>
                  </a:lnTo>
                  <a:lnTo>
                    <a:pt x="59563" y="30353"/>
                  </a:lnTo>
                  <a:lnTo>
                    <a:pt x="59563" y="43815"/>
                  </a:lnTo>
                  <a:lnTo>
                    <a:pt x="52070" y="56642"/>
                  </a:lnTo>
                  <a:lnTo>
                    <a:pt x="49657" y="58674"/>
                  </a:lnTo>
                  <a:lnTo>
                    <a:pt x="46863" y="60198"/>
                  </a:lnTo>
                  <a:lnTo>
                    <a:pt x="43561" y="61341"/>
                  </a:lnTo>
                  <a:lnTo>
                    <a:pt x="40386" y="62484"/>
                  </a:lnTo>
                  <a:lnTo>
                    <a:pt x="36830" y="62992"/>
                  </a:lnTo>
                  <a:lnTo>
                    <a:pt x="29210" y="62992"/>
                  </a:lnTo>
                  <a:lnTo>
                    <a:pt x="25654" y="62484"/>
                  </a:lnTo>
                  <a:lnTo>
                    <a:pt x="19304" y="60198"/>
                  </a:lnTo>
                  <a:lnTo>
                    <a:pt x="16510" y="58674"/>
                  </a:lnTo>
                  <a:lnTo>
                    <a:pt x="14097" y="56642"/>
                  </a:lnTo>
                  <a:lnTo>
                    <a:pt x="11684" y="54737"/>
                  </a:lnTo>
                  <a:lnTo>
                    <a:pt x="9906" y="52324"/>
                  </a:lnTo>
                  <a:lnTo>
                    <a:pt x="8382" y="49276"/>
                  </a:lnTo>
                  <a:lnTo>
                    <a:pt x="7239" y="46863"/>
                  </a:lnTo>
                  <a:lnTo>
                    <a:pt x="6604" y="43815"/>
                  </a:lnTo>
                  <a:lnTo>
                    <a:pt x="6604" y="30353"/>
                  </a:lnTo>
                  <a:lnTo>
                    <a:pt x="14097" y="17526"/>
                  </a:lnTo>
                  <a:lnTo>
                    <a:pt x="16510" y="15494"/>
                  </a:lnTo>
                  <a:lnTo>
                    <a:pt x="19304" y="13970"/>
                  </a:lnTo>
                  <a:lnTo>
                    <a:pt x="25654" y="11684"/>
                  </a:lnTo>
                  <a:lnTo>
                    <a:pt x="29210" y="11176"/>
                  </a:lnTo>
                  <a:lnTo>
                    <a:pt x="36830" y="11176"/>
                  </a:lnTo>
                  <a:lnTo>
                    <a:pt x="40386" y="11684"/>
                  </a:lnTo>
                  <a:lnTo>
                    <a:pt x="43561" y="12827"/>
                  </a:lnTo>
                  <a:lnTo>
                    <a:pt x="46863" y="13970"/>
                  </a:lnTo>
                  <a:lnTo>
                    <a:pt x="49657" y="15494"/>
                  </a:lnTo>
                  <a:lnTo>
                    <a:pt x="52070" y="17526"/>
                  </a:lnTo>
                  <a:lnTo>
                    <a:pt x="54483" y="19431"/>
                  </a:lnTo>
                  <a:lnTo>
                    <a:pt x="56261" y="21844"/>
                  </a:lnTo>
                  <a:lnTo>
                    <a:pt x="57772" y="24892"/>
                  </a:lnTo>
                  <a:lnTo>
                    <a:pt x="58928" y="27305"/>
                  </a:lnTo>
                  <a:lnTo>
                    <a:pt x="59563" y="30353"/>
                  </a:lnTo>
                  <a:lnTo>
                    <a:pt x="59563" y="15430"/>
                  </a:lnTo>
                  <a:lnTo>
                    <a:pt x="59309" y="15113"/>
                  </a:lnTo>
                  <a:lnTo>
                    <a:pt x="54330" y="11176"/>
                  </a:lnTo>
                  <a:lnTo>
                    <a:pt x="53213" y="10287"/>
                  </a:lnTo>
                  <a:lnTo>
                    <a:pt x="49657" y="8382"/>
                  </a:lnTo>
                  <a:lnTo>
                    <a:pt x="45593" y="6985"/>
                  </a:lnTo>
                  <a:lnTo>
                    <a:pt x="41656" y="5588"/>
                  </a:lnTo>
                  <a:lnTo>
                    <a:pt x="37465" y="4953"/>
                  </a:lnTo>
                  <a:lnTo>
                    <a:pt x="28702" y="4953"/>
                  </a:lnTo>
                  <a:lnTo>
                    <a:pt x="0" y="28575"/>
                  </a:lnTo>
                  <a:lnTo>
                    <a:pt x="0" y="45593"/>
                  </a:lnTo>
                  <a:lnTo>
                    <a:pt x="28702" y="69215"/>
                  </a:lnTo>
                  <a:lnTo>
                    <a:pt x="37465" y="69215"/>
                  </a:lnTo>
                  <a:lnTo>
                    <a:pt x="41656" y="68580"/>
                  </a:lnTo>
                  <a:lnTo>
                    <a:pt x="45593" y="67183"/>
                  </a:lnTo>
                  <a:lnTo>
                    <a:pt x="49657" y="65786"/>
                  </a:lnTo>
                  <a:lnTo>
                    <a:pt x="53213" y="63881"/>
                  </a:lnTo>
                  <a:lnTo>
                    <a:pt x="54330" y="62992"/>
                  </a:lnTo>
                  <a:lnTo>
                    <a:pt x="59309" y="59055"/>
                  </a:lnTo>
                  <a:lnTo>
                    <a:pt x="61722" y="56134"/>
                  </a:lnTo>
                  <a:lnTo>
                    <a:pt x="65278" y="49276"/>
                  </a:lnTo>
                  <a:lnTo>
                    <a:pt x="66167" y="45593"/>
                  </a:lnTo>
                  <a:lnTo>
                    <a:pt x="66167" y="28575"/>
                  </a:lnTo>
                  <a:close/>
                </a:path>
                <a:path w="857884" h="138429">
                  <a:moveTo>
                    <a:pt x="106680" y="0"/>
                  </a:moveTo>
                  <a:lnTo>
                    <a:pt x="100076" y="0"/>
                  </a:lnTo>
                  <a:lnTo>
                    <a:pt x="100076" y="74549"/>
                  </a:lnTo>
                  <a:lnTo>
                    <a:pt x="106680" y="74549"/>
                  </a:lnTo>
                  <a:lnTo>
                    <a:pt x="106680" y="0"/>
                  </a:lnTo>
                  <a:close/>
                </a:path>
                <a:path w="857884" h="138429">
                  <a:moveTo>
                    <a:pt x="120142" y="133096"/>
                  </a:moveTo>
                  <a:lnTo>
                    <a:pt x="116586" y="130556"/>
                  </a:lnTo>
                  <a:lnTo>
                    <a:pt x="113411" y="128016"/>
                  </a:lnTo>
                  <a:lnTo>
                    <a:pt x="110236" y="125603"/>
                  </a:lnTo>
                  <a:lnTo>
                    <a:pt x="93599" y="108458"/>
                  </a:lnTo>
                  <a:lnTo>
                    <a:pt x="92710" y="106680"/>
                  </a:lnTo>
                  <a:lnTo>
                    <a:pt x="92202" y="104775"/>
                  </a:lnTo>
                  <a:lnTo>
                    <a:pt x="91948" y="102743"/>
                  </a:lnTo>
                  <a:lnTo>
                    <a:pt x="91567" y="100584"/>
                  </a:lnTo>
                  <a:lnTo>
                    <a:pt x="91440" y="83566"/>
                  </a:lnTo>
                  <a:lnTo>
                    <a:pt x="85090" y="83566"/>
                  </a:lnTo>
                  <a:lnTo>
                    <a:pt x="84963" y="100965"/>
                  </a:lnTo>
                  <a:lnTo>
                    <a:pt x="84709" y="104521"/>
                  </a:lnTo>
                  <a:lnTo>
                    <a:pt x="84328" y="106172"/>
                  </a:lnTo>
                  <a:lnTo>
                    <a:pt x="83693" y="107696"/>
                  </a:lnTo>
                  <a:lnTo>
                    <a:pt x="83185" y="109220"/>
                  </a:lnTo>
                  <a:lnTo>
                    <a:pt x="63500" y="129794"/>
                  </a:lnTo>
                  <a:lnTo>
                    <a:pt x="59309" y="126111"/>
                  </a:lnTo>
                  <a:lnTo>
                    <a:pt x="42037" y="83566"/>
                  </a:lnTo>
                  <a:lnTo>
                    <a:pt x="35687" y="83566"/>
                  </a:lnTo>
                  <a:lnTo>
                    <a:pt x="35648" y="98679"/>
                  </a:lnTo>
                  <a:lnTo>
                    <a:pt x="35560" y="100584"/>
                  </a:lnTo>
                  <a:lnTo>
                    <a:pt x="35179" y="102743"/>
                  </a:lnTo>
                  <a:lnTo>
                    <a:pt x="34925" y="104775"/>
                  </a:lnTo>
                  <a:lnTo>
                    <a:pt x="34290" y="106680"/>
                  </a:lnTo>
                  <a:lnTo>
                    <a:pt x="33401" y="108458"/>
                  </a:lnTo>
                  <a:lnTo>
                    <a:pt x="32639" y="110109"/>
                  </a:lnTo>
                  <a:lnTo>
                    <a:pt x="16637" y="125603"/>
                  </a:lnTo>
                  <a:lnTo>
                    <a:pt x="13589" y="128016"/>
                  </a:lnTo>
                  <a:lnTo>
                    <a:pt x="10287" y="130556"/>
                  </a:lnTo>
                  <a:lnTo>
                    <a:pt x="6858" y="133096"/>
                  </a:lnTo>
                  <a:lnTo>
                    <a:pt x="10795" y="138176"/>
                  </a:lnTo>
                  <a:lnTo>
                    <a:pt x="14351" y="135509"/>
                  </a:lnTo>
                  <a:lnTo>
                    <a:pt x="17653" y="132969"/>
                  </a:lnTo>
                  <a:lnTo>
                    <a:pt x="20574" y="130556"/>
                  </a:lnTo>
                  <a:lnTo>
                    <a:pt x="23495" y="128016"/>
                  </a:lnTo>
                  <a:lnTo>
                    <a:pt x="27686" y="124460"/>
                  </a:lnTo>
                  <a:lnTo>
                    <a:pt x="33909" y="118999"/>
                  </a:lnTo>
                  <a:lnTo>
                    <a:pt x="37592" y="114935"/>
                  </a:lnTo>
                  <a:lnTo>
                    <a:pt x="38735" y="112268"/>
                  </a:lnTo>
                  <a:lnTo>
                    <a:pt x="39370" y="113665"/>
                  </a:lnTo>
                  <a:lnTo>
                    <a:pt x="40640" y="115316"/>
                  </a:lnTo>
                  <a:lnTo>
                    <a:pt x="42164" y="117348"/>
                  </a:lnTo>
                  <a:lnTo>
                    <a:pt x="43815" y="119380"/>
                  </a:lnTo>
                  <a:lnTo>
                    <a:pt x="46482" y="122174"/>
                  </a:lnTo>
                  <a:lnTo>
                    <a:pt x="50546" y="126111"/>
                  </a:lnTo>
                  <a:lnTo>
                    <a:pt x="54229" y="129794"/>
                  </a:lnTo>
                  <a:lnTo>
                    <a:pt x="58674" y="133731"/>
                  </a:lnTo>
                  <a:lnTo>
                    <a:pt x="60960" y="135890"/>
                  </a:lnTo>
                  <a:lnTo>
                    <a:pt x="63500" y="137922"/>
                  </a:lnTo>
                  <a:lnTo>
                    <a:pt x="66040" y="135890"/>
                  </a:lnTo>
                  <a:lnTo>
                    <a:pt x="70612" y="131826"/>
                  </a:lnTo>
                  <a:lnTo>
                    <a:pt x="72771" y="129794"/>
                  </a:lnTo>
                  <a:lnTo>
                    <a:pt x="74930" y="127762"/>
                  </a:lnTo>
                  <a:lnTo>
                    <a:pt x="76962" y="125730"/>
                  </a:lnTo>
                  <a:lnTo>
                    <a:pt x="80645" y="122174"/>
                  </a:lnTo>
                  <a:lnTo>
                    <a:pt x="83312" y="119380"/>
                  </a:lnTo>
                  <a:lnTo>
                    <a:pt x="84836" y="117348"/>
                  </a:lnTo>
                  <a:lnTo>
                    <a:pt x="86563" y="115189"/>
                  </a:lnTo>
                  <a:lnTo>
                    <a:pt x="87630" y="113665"/>
                  </a:lnTo>
                  <a:lnTo>
                    <a:pt x="88392" y="112268"/>
                  </a:lnTo>
                  <a:lnTo>
                    <a:pt x="88900" y="113665"/>
                  </a:lnTo>
                  <a:lnTo>
                    <a:pt x="90043" y="115316"/>
                  </a:lnTo>
                  <a:lnTo>
                    <a:pt x="101092" y="125984"/>
                  </a:lnTo>
                  <a:lnTo>
                    <a:pt x="103378" y="128016"/>
                  </a:lnTo>
                  <a:lnTo>
                    <a:pt x="109347" y="132969"/>
                  </a:lnTo>
                  <a:lnTo>
                    <a:pt x="112522" y="135509"/>
                  </a:lnTo>
                  <a:lnTo>
                    <a:pt x="116078" y="138176"/>
                  </a:lnTo>
                  <a:lnTo>
                    <a:pt x="120142" y="133096"/>
                  </a:lnTo>
                  <a:close/>
                </a:path>
                <a:path w="857884" h="138429">
                  <a:moveTo>
                    <a:pt x="239141" y="0"/>
                  </a:moveTo>
                  <a:lnTo>
                    <a:pt x="232537" y="0"/>
                  </a:lnTo>
                  <a:lnTo>
                    <a:pt x="232537" y="50800"/>
                  </a:lnTo>
                  <a:lnTo>
                    <a:pt x="197485" y="50800"/>
                  </a:lnTo>
                  <a:lnTo>
                    <a:pt x="197472" y="44132"/>
                  </a:lnTo>
                  <a:lnTo>
                    <a:pt x="196850" y="38735"/>
                  </a:lnTo>
                  <a:lnTo>
                    <a:pt x="195453" y="33909"/>
                  </a:lnTo>
                  <a:lnTo>
                    <a:pt x="194056" y="28956"/>
                  </a:lnTo>
                  <a:lnTo>
                    <a:pt x="192024" y="24765"/>
                  </a:lnTo>
                  <a:lnTo>
                    <a:pt x="191008" y="23520"/>
                  </a:lnTo>
                  <a:lnTo>
                    <a:pt x="191008" y="61468"/>
                  </a:lnTo>
                  <a:lnTo>
                    <a:pt x="190576" y="69240"/>
                  </a:lnTo>
                  <a:lnTo>
                    <a:pt x="173355" y="97028"/>
                  </a:lnTo>
                  <a:lnTo>
                    <a:pt x="155194" y="97028"/>
                  </a:lnTo>
                  <a:lnTo>
                    <a:pt x="137668" y="61468"/>
                  </a:lnTo>
                  <a:lnTo>
                    <a:pt x="137718" y="50800"/>
                  </a:lnTo>
                  <a:lnTo>
                    <a:pt x="155194" y="16383"/>
                  </a:lnTo>
                  <a:lnTo>
                    <a:pt x="173355" y="16383"/>
                  </a:lnTo>
                  <a:lnTo>
                    <a:pt x="190944" y="50800"/>
                  </a:lnTo>
                  <a:lnTo>
                    <a:pt x="191008" y="61468"/>
                  </a:lnTo>
                  <a:lnTo>
                    <a:pt x="191008" y="23520"/>
                  </a:lnTo>
                  <a:lnTo>
                    <a:pt x="189230" y="21336"/>
                  </a:lnTo>
                  <a:lnTo>
                    <a:pt x="186563" y="17780"/>
                  </a:lnTo>
                  <a:lnTo>
                    <a:pt x="184759" y="16383"/>
                  </a:lnTo>
                  <a:lnTo>
                    <a:pt x="183134" y="15113"/>
                  </a:lnTo>
                  <a:lnTo>
                    <a:pt x="178943" y="13208"/>
                  </a:lnTo>
                  <a:lnTo>
                    <a:pt x="174752" y="11176"/>
                  </a:lnTo>
                  <a:lnTo>
                    <a:pt x="169926" y="10287"/>
                  </a:lnTo>
                  <a:lnTo>
                    <a:pt x="158750" y="10287"/>
                  </a:lnTo>
                  <a:lnTo>
                    <a:pt x="153797" y="11176"/>
                  </a:lnTo>
                  <a:lnTo>
                    <a:pt x="149606" y="13208"/>
                  </a:lnTo>
                  <a:lnTo>
                    <a:pt x="145542" y="15113"/>
                  </a:lnTo>
                  <a:lnTo>
                    <a:pt x="141986" y="17780"/>
                  </a:lnTo>
                  <a:lnTo>
                    <a:pt x="139319" y="21336"/>
                  </a:lnTo>
                  <a:lnTo>
                    <a:pt x="136525" y="24765"/>
                  </a:lnTo>
                  <a:lnTo>
                    <a:pt x="134493" y="28956"/>
                  </a:lnTo>
                  <a:lnTo>
                    <a:pt x="133096" y="33909"/>
                  </a:lnTo>
                  <a:lnTo>
                    <a:pt x="131699" y="38735"/>
                  </a:lnTo>
                  <a:lnTo>
                    <a:pt x="131064" y="44132"/>
                  </a:lnTo>
                  <a:lnTo>
                    <a:pt x="131064" y="69240"/>
                  </a:lnTo>
                  <a:lnTo>
                    <a:pt x="153797" y="102108"/>
                  </a:lnTo>
                  <a:lnTo>
                    <a:pt x="158750" y="103124"/>
                  </a:lnTo>
                  <a:lnTo>
                    <a:pt x="169926" y="103124"/>
                  </a:lnTo>
                  <a:lnTo>
                    <a:pt x="174752" y="102108"/>
                  </a:lnTo>
                  <a:lnTo>
                    <a:pt x="183134" y="98298"/>
                  </a:lnTo>
                  <a:lnTo>
                    <a:pt x="184683" y="97028"/>
                  </a:lnTo>
                  <a:lnTo>
                    <a:pt x="186563" y="95504"/>
                  </a:lnTo>
                  <a:lnTo>
                    <a:pt x="197485" y="56896"/>
                  </a:lnTo>
                  <a:lnTo>
                    <a:pt x="232537" y="56896"/>
                  </a:lnTo>
                  <a:lnTo>
                    <a:pt x="232537" y="138176"/>
                  </a:lnTo>
                  <a:lnTo>
                    <a:pt x="239141" y="138176"/>
                  </a:lnTo>
                  <a:lnTo>
                    <a:pt x="239141" y="56896"/>
                  </a:lnTo>
                  <a:lnTo>
                    <a:pt x="239141" y="50800"/>
                  </a:lnTo>
                  <a:lnTo>
                    <a:pt x="239141" y="0"/>
                  </a:lnTo>
                  <a:close/>
                </a:path>
                <a:path w="857884" h="138429">
                  <a:moveTo>
                    <a:pt x="339852" y="95504"/>
                  </a:moveTo>
                  <a:lnTo>
                    <a:pt x="312445" y="68707"/>
                  </a:lnTo>
                  <a:lnTo>
                    <a:pt x="304673" y="57277"/>
                  </a:lnTo>
                  <a:lnTo>
                    <a:pt x="303911" y="55245"/>
                  </a:lnTo>
                  <a:lnTo>
                    <a:pt x="303403" y="53086"/>
                  </a:lnTo>
                  <a:lnTo>
                    <a:pt x="302895" y="48387"/>
                  </a:lnTo>
                  <a:lnTo>
                    <a:pt x="302768" y="10287"/>
                  </a:lnTo>
                  <a:lnTo>
                    <a:pt x="295910" y="10287"/>
                  </a:lnTo>
                  <a:lnTo>
                    <a:pt x="295910" y="48514"/>
                  </a:lnTo>
                  <a:lnTo>
                    <a:pt x="295402" y="53340"/>
                  </a:lnTo>
                  <a:lnTo>
                    <a:pt x="268732" y="88773"/>
                  </a:lnTo>
                  <a:lnTo>
                    <a:pt x="258318" y="98044"/>
                  </a:lnTo>
                  <a:lnTo>
                    <a:pt x="262763" y="102743"/>
                  </a:lnTo>
                  <a:lnTo>
                    <a:pt x="269875" y="96393"/>
                  </a:lnTo>
                  <a:lnTo>
                    <a:pt x="272161" y="94107"/>
                  </a:lnTo>
                  <a:lnTo>
                    <a:pt x="274447" y="91948"/>
                  </a:lnTo>
                  <a:lnTo>
                    <a:pt x="280670" y="85725"/>
                  </a:lnTo>
                  <a:lnTo>
                    <a:pt x="282448" y="83820"/>
                  </a:lnTo>
                  <a:lnTo>
                    <a:pt x="285750" y="80518"/>
                  </a:lnTo>
                  <a:lnTo>
                    <a:pt x="286766" y="79248"/>
                  </a:lnTo>
                  <a:lnTo>
                    <a:pt x="287909" y="78105"/>
                  </a:lnTo>
                  <a:lnTo>
                    <a:pt x="289179" y="76708"/>
                  </a:lnTo>
                  <a:lnTo>
                    <a:pt x="290576" y="75057"/>
                  </a:lnTo>
                  <a:lnTo>
                    <a:pt x="292100" y="73533"/>
                  </a:lnTo>
                  <a:lnTo>
                    <a:pt x="293370" y="72009"/>
                  </a:lnTo>
                  <a:lnTo>
                    <a:pt x="296926" y="67310"/>
                  </a:lnTo>
                  <a:lnTo>
                    <a:pt x="297815" y="65786"/>
                  </a:lnTo>
                  <a:lnTo>
                    <a:pt x="298831" y="64262"/>
                  </a:lnTo>
                  <a:lnTo>
                    <a:pt x="299466" y="62865"/>
                  </a:lnTo>
                  <a:lnTo>
                    <a:pt x="299593" y="61595"/>
                  </a:lnTo>
                  <a:lnTo>
                    <a:pt x="299720" y="61595"/>
                  </a:lnTo>
                  <a:lnTo>
                    <a:pt x="304266" y="68961"/>
                  </a:lnTo>
                  <a:lnTo>
                    <a:pt x="305181" y="70104"/>
                  </a:lnTo>
                  <a:lnTo>
                    <a:pt x="306451" y="71501"/>
                  </a:lnTo>
                  <a:lnTo>
                    <a:pt x="308610" y="73660"/>
                  </a:lnTo>
                  <a:lnTo>
                    <a:pt x="309626" y="74803"/>
                  </a:lnTo>
                  <a:lnTo>
                    <a:pt x="310642" y="75819"/>
                  </a:lnTo>
                  <a:lnTo>
                    <a:pt x="314071" y="79375"/>
                  </a:lnTo>
                  <a:lnTo>
                    <a:pt x="317881" y="83185"/>
                  </a:lnTo>
                  <a:lnTo>
                    <a:pt x="322199" y="87376"/>
                  </a:lnTo>
                  <a:lnTo>
                    <a:pt x="326390" y="91567"/>
                  </a:lnTo>
                  <a:lnTo>
                    <a:pt x="330835" y="95758"/>
                  </a:lnTo>
                  <a:lnTo>
                    <a:pt x="335407" y="99822"/>
                  </a:lnTo>
                  <a:lnTo>
                    <a:pt x="339852" y="95504"/>
                  </a:lnTo>
                  <a:close/>
                </a:path>
                <a:path w="857884" h="138429">
                  <a:moveTo>
                    <a:pt x="371602" y="0"/>
                  </a:moveTo>
                  <a:lnTo>
                    <a:pt x="364998" y="0"/>
                  </a:lnTo>
                  <a:lnTo>
                    <a:pt x="364998" y="44958"/>
                  </a:lnTo>
                  <a:lnTo>
                    <a:pt x="328930" y="44958"/>
                  </a:lnTo>
                  <a:lnTo>
                    <a:pt x="328930" y="51308"/>
                  </a:lnTo>
                  <a:lnTo>
                    <a:pt x="364998" y="51308"/>
                  </a:lnTo>
                  <a:lnTo>
                    <a:pt x="364998" y="138176"/>
                  </a:lnTo>
                  <a:lnTo>
                    <a:pt x="371602" y="138176"/>
                  </a:lnTo>
                  <a:lnTo>
                    <a:pt x="371602" y="0"/>
                  </a:lnTo>
                  <a:close/>
                </a:path>
                <a:path w="857884" h="138429">
                  <a:moveTo>
                    <a:pt x="509270" y="75184"/>
                  </a:moveTo>
                  <a:lnTo>
                    <a:pt x="508927" y="71374"/>
                  </a:lnTo>
                  <a:lnTo>
                    <a:pt x="508762" y="69342"/>
                  </a:lnTo>
                  <a:lnTo>
                    <a:pt x="500380" y="70358"/>
                  </a:lnTo>
                  <a:lnTo>
                    <a:pt x="485521" y="71374"/>
                  </a:lnTo>
                  <a:lnTo>
                    <a:pt x="485521" y="14986"/>
                  </a:lnTo>
                  <a:lnTo>
                    <a:pt x="502793" y="14986"/>
                  </a:lnTo>
                  <a:lnTo>
                    <a:pt x="502793" y="9017"/>
                  </a:lnTo>
                  <a:lnTo>
                    <a:pt x="479044" y="9017"/>
                  </a:lnTo>
                  <a:lnTo>
                    <a:pt x="479044" y="14986"/>
                  </a:lnTo>
                  <a:lnTo>
                    <a:pt x="479044" y="71501"/>
                  </a:lnTo>
                  <a:lnTo>
                    <a:pt x="476250" y="71628"/>
                  </a:lnTo>
                  <a:lnTo>
                    <a:pt x="447802" y="71628"/>
                  </a:lnTo>
                  <a:lnTo>
                    <a:pt x="447802" y="14986"/>
                  </a:lnTo>
                  <a:lnTo>
                    <a:pt x="479044" y="14986"/>
                  </a:lnTo>
                  <a:lnTo>
                    <a:pt x="479044" y="9017"/>
                  </a:lnTo>
                  <a:lnTo>
                    <a:pt x="426974" y="9017"/>
                  </a:lnTo>
                  <a:lnTo>
                    <a:pt x="426974" y="14986"/>
                  </a:lnTo>
                  <a:lnTo>
                    <a:pt x="441198" y="14986"/>
                  </a:lnTo>
                  <a:lnTo>
                    <a:pt x="441198" y="71628"/>
                  </a:lnTo>
                  <a:lnTo>
                    <a:pt x="425958" y="71628"/>
                  </a:lnTo>
                  <a:lnTo>
                    <a:pt x="425958" y="77597"/>
                  </a:lnTo>
                  <a:lnTo>
                    <a:pt x="459232" y="77597"/>
                  </a:lnTo>
                  <a:lnTo>
                    <a:pt x="472351" y="77508"/>
                  </a:lnTo>
                  <a:lnTo>
                    <a:pt x="493268" y="76962"/>
                  </a:lnTo>
                  <a:lnTo>
                    <a:pt x="501396" y="76327"/>
                  </a:lnTo>
                  <a:lnTo>
                    <a:pt x="509270" y="75184"/>
                  </a:lnTo>
                  <a:close/>
                </a:path>
                <a:path w="857884" h="138429">
                  <a:moveTo>
                    <a:pt x="537337" y="0"/>
                  </a:moveTo>
                  <a:lnTo>
                    <a:pt x="530987" y="0"/>
                  </a:lnTo>
                  <a:lnTo>
                    <a:pt x="530987" y="26543"/>
                  </a:lnTo>
                  <a:lnTo>
                    <a:pt x="502793" y="26543"/>
                  </a:lnTo>
                  <a:lnTo>
                    <a:pt x="502793" y="32639"/>
                  </a:lnTo>
                  <a:lnTo>
                    <a:pt x="530987" y="32639"/>
                  </a:lnTo>
                  <a:lnTo>
                    <a:pt x="530987" y="49911"/>
                  </a:lnTo>
                  <a:lnTo>
                    <a:pt x="502793" y="49911"/>
                  </a:lnTo>
                  <a:lnTo>
                    <a:pt x="502793" y="56007"/>
                  </a:lnTo>
                  <a:lnTo>
                    <a:pt x="530987" y="56007"/>
                  </a:lnTo>
                  <a:lnTo>
                    <a:pt x="530987" y="100330"/>
                  </a:lnTo>
                  <a:lnTo>
                    <a:pt x="537337" y="100330"/>
                  </a:lnTo>
                  <a:lnTo>
                    <a:pt x="537337" y="0"/>
                  </a:lnTo>
                  <a:close/>
                </a:path>
                <a:path w="857884" h="138429">
                  <a:moveTo>
                    <a:pt x="541528" y="130302"/>
                  </a:moveTo>
                  <a:lnTo>
                    <a:pt x="461010" y="130302"/>
                  </a:lnTo>
                  <a:lnTo>
                    <a:pt x="461010" y="92837"/>
                  </a:lnTo>
                  <a:lnTo>
                    <a:pt x="454406" y="92837"/>
                  </a:lnTo>
                  <a:lnTo>
                    <a:pt x="454406" y="136398"/>
                  </a:lnTo>
                  <a:lnTo>
                    <a:pt x="541528" y="136398"/>
                  </a:lnTo>
                  <a:lnTo>
                    <a:pt x="541528" y="130302"/>
                  </a:lnTo>
                  <a:close/>
                </a:path>
                <a:path w="857884" h="138429">
                  <a:moveTo>
                    <a:pt x="620522" y="65024"/>
                  </a:moveTo>
                  <a:lnTo>
                    <a:pt x="620014" y="62103"/>
                  </a:lnTo>
                  <a:lnTo>
                    <a:pt x="617474" y="56007"/>
                  </a:lnTo>
                  <a:lnTo>
                    <a:pt x="615696" y="53213"/>
                  </a:lnTo>
                  <a:lnTo>
                    <a:pt x="614172" y="51689"/>
                  </a:lnTo>
                  <a:lnTo>
                    <a:pt x="614172" y="66167"/>
                  </a:lnTo>
                  <a:lnTo>
                    <a:pt x="614172" y="78740"/>
                  </a:lnTo>
                  <a:lnTo>
                    <a:pt x="594741" y="96393"/>
                  </a:lnTo>
                  <a:lnTo>
                    <a:pt x="587248" y="96393"/>
                  </a:lnTo>
                  <a:lnTo>
                    <a:pt x="567817" y="78740"/>
                  </a:lnTo>
                  <a:lnTo>
                    <a:pt x="567817" y="66167"/>
                  </a:lnTo>
                  <a:lnTo>
                    <a:pt x="587248" y="48514"/>
                  </a:lnTo>
                  <a:lnTo>
                    <a:pt x="594741" y="48514"/>
                  </a:lnTo>
                  <a:lnTo>
                    <a:pt x="614172" y="66167"/>
                  </a:lnTo>
                  <a:lnTo>
                    <a:pt x="614172" y="51689"/>
                  </a:lnTo>
                  <a:lnTo>
                    <a:pt x="610997" y="48514"/>
                  </a:lnTo>
                  <a:lnTo>
                    <a:pt x="610870" y="48387"/>
                  </a:lnTo>
                  <a:lnTo>
                    <a:pt x="607695" y="46355"/>
                  </a:lnTo>
                  <a:lnTo>
                    <a:pt x="604012" y="44831"/>
                  </a:lnTo>
                  <a:lnTo>
                    <a:pt x="600329" y="43180"/>
                  </a:lnTo>
                  <a:lnTo>
                    <a:pt x="596011" y="42418"/>
                  </a:lnTo>
                  <a:lnTo>
                    <a:pt x="585978" y="42418"/>
                  </a:lnTo>
                  <a:lnTo>
                    <a:pt x="581660" y="43180"/>
                  </a:lnTo>
                  <a:lnTo>
                    <a:pt x="577977" y="44831"/>
                  </a:lnTo>
                  <a:lnTo>
                    <a:pt x="574294" y="46355"/>
                  </a:lnTo>
                  <a:lnTo>
                    <a:pt x="561467" y="65024"/>
                  </a:lnTo>
                  <a:lnTo>
                    <a:pt x="561467" y="79756"/>
                  </a:lnTo>
                  <a:lnTo>
                    <a:pt x="577977" y="100076"/>
                  </a:lnTo>
                  <a:lnTo>
                    <a:pt x="581660" y="101727"/>
                  </a:lnTo>
                  <a:lnTo>
                    <a:pt x="585978" y="102489"/>
                  </a:lnTo>
                  <a:lnTo>
                    <a:pt x="596011" y="102489"/>
                  </a:lnTo>
                  <a:lnTo>
                    <a:pt x="600329" y="101727"/>
                  </a:lnTo>
                  <a:lnTo>
                    <a:pt x="604012" y="100076"/>
                  </a:lnTo>
                  <a:lnTo>
                    <a:pt x="607695" y="98552"/>
                  </a:lnTo>
                  <a:lnTo>
                    <a:pt x="610870" y="96520"/>
                  </a:lnTo>
                  <a:lnTo>
                    <a:pt x="610997" y="96393"/>
                  </a:lnTo>
                  <a:lnTo>
                    <a:pt x="615696" y="91694"/>
                  </a:lnTo>
                  <a:lnTo>
                    <a:pt x="617474" y="88900"/>
                  </a:lnTo>
                  <a:lnTo>
                    <a:pt x="620014" y="82804"/>
                  </a:lnTo>
                  <a:lnTo>
                    <a:pt x="620522" y="79756"/>
                  </a:lnTo>
                  <a:lnTo>
                    <a:pt x="620522" y="65024"/>
                  </a:lnTo>
                  <a:close/>
                </a:path>
                <a:path w="857884" h="138429">
                  <a:moveTo>
                    <a:pt x="624332" y="25146"/>
                  </a:moveTo>
                  <a:lnTo>
                    <a:pt x="594487" y="25146"/>
                  </a:lnTo>
                  <a:lnTo>
                    <a:pt x="594487" y="4064"/>
                  </a:lnTo>
                  <a:lnTo>
                    <a:pt x="588010" y="4064"/>
                  </a:lnTo>
                  <a:lnTo>
                    <a:pt x="588010" y="25146"/>
                  </a:lnTo>
                  <a:lnTo>
                    <a:pt x="555752" y="25146"/>
                  </a:lnTo>
                  <a:lnTo>
                    <a:pt x="555752" y="31242"/>
                  </a:lnTo>
                  <a:lnTo>
                    <a:pt x="624332" y="31242"/>
                  </a:lnTo>
                  <a:lnTo>
                    <a:pt x="624332" y="25146"/>
                  </a:lnTo>
                  <a:close/>
                </a:path>
                <a:path w="857884" h="138429">
                  <a:moveTo>
                    <a:pt x="673735" y="0"/>
                  </a:moveTo>
                  <a:lnTo>
                    <a:pt x="667258" y="0"/>
                  </a:lnTo>
                  <a:lnTo>
                    <a:pt x="667258" y="54610"/>
                  </a:lnTo>
                  <a:lnTo>
                    <a:pt x="643255" y="54610"/>
                  </a:lnTo>
                  <a:lnTo>
                    <a:pt x="643255" y="2921"/>
                  </a:lnTo>
                  <a:lnTo>
                    <a:pt x="636778" y="2921"/>
                  </a:lnTo>
                  <a:lnTo>
                    <a:pt x="636778" y="131318"/>
                  </a:lnTo>
                  <a:lnTo>
                    <a:pt x="643255" y="131318"/>
                  </a:lnTo>
                  <a:lnTo>
                    <a:pt x="643255" y="60706"/>
                  </a:lnTo>
                  <a:lnTo>
                    <a:pt x="667258" y="60706"/>
                  </a:lnTo>
                  <a:lnTo>
                    <a:pt x="667258" y="138176"/>
                  </a:lnTo>
                  <a:lnTo>
                    <a:pt x="673735" y="138176"/>
                  </a:lnTo>
                  <a:lnTo>
                    <a:pt x="673735" y="60706"/>
                  </a:lnTo>
                  <a:lnTo>
                    <a:pt x="673735" y="54610"/>
                  </a:lnTo>
                  <a:lnTo>
                    <a:pt x="673735" y="0"/>
                  </a:lnTo>
                  <a:close/>
                </a:path>
                <a:path w="857884" h="138429">
                  <a:moveTo>
                    <a:pt x="815086" y="111760"/>
                  </a:moveTo>
                  <a:lnTo>
                    <a:pt x="779526" y="111760"/>
                  </a:lnTo>
                  <a:lnTo>
                    <a:pt x="779526" y="75819"/>
                  </a:lnTo>
                  <a:lnTo>
                    <a:pt x="779526" y="73533"/>
                  </a:lnTo>
                  <a:lnTo>
                    <a:pt x="779526" y="72771"/>
                  </a:lnTo>
                  <a:lnTo>
                    <a:pt x="784479" y="69850"/>
                  </a:lnTo>
                  <a:lnTo>
                    <a:pt x="788543" y="66294"/>
                  </a:lnTo>
                  <a:lnTo>
                    <a:pt x="791464" y="62103"/>
                  </a:lnTo>
                  <a:lnTo>
                    <a:pt x="794512" y="57785"/>
                  </a:lnTo>
                  <a:lnTo>
                    <a:pt x="796036" y="53086"/>
                  </a:lnTo>
                  <a:lnTo>
                    <a:pt x="796036" y="36195"/>
                  </a:lnTo>
                  <a:lnTo>
                    <a:pt x="794766" y="31877"/>
                  </a:lnTo>
                  <a:lnTo>
                    <a:pt x="792480" y="28067"/>
                  </a:lnTo>
                  <a:lnTo>
                    <a:pt x="790194" y="24130"/>
                  </a:lnTo>
                  <a:lnTo>
                    <a:pt x="789432" y="23342"/>
                  </a:lnTo>
                  <a:lnTo>
                    <a:pt x="789432" y="37465"/>
                  </a:lnTo>
                  <a:lnTo>
                    <a:pt x="789432" y="51308"/>
                  </a:lnTo>
                  <a:lnTo>
                    <a:pt x="773176" y="69405"/>
                  </a:lnTo>
                  <a:lnTo>
                    <a:pt x="773176" y="75819"/>
                  </a:lnTo>
                  <a:lnTo>
                    <a:pt x="773176" y="111760"/>
                  </a:lnTo>
                  <a:lnTo>
                    <a:pt x="729869" y="111760"/>
                  </a:lnTo>
                  <a:lnTo>
                    <a:pt x="729869" y="75946"/>
                  </a:lnTo>
                  <a:lnTo>
                    <a:pt x="733044" y="77216"/>
                  </a:lnTo>
                  <a:lnTo>
                    <a:pt x="736473" y="78105"/>
                  </a:lnTo>
                  <a:lnTo>
                    <a:pt x="743712" y="79375"/>
                  </a:lnTo>
                  <a:lnTo>
                    <a:pt x="747522" y="79756"/>
                  </a:lnTo>
                  <a:lnTo>
                    <a:pt x="759460" y="79756"/>
                  </a:lnTo>
                  <a:lnTo>
                    <a:pt x="766572" y="78486"/>
                  </a:lnTo>
                  <a:lnTo>
                    <a:pt x="772858" y="75946"/>
                  </a:lnTo>
                  <a:lnTo>
                    <a:pt x="773176" y="75819"/>
                  </a:lnTo>
                  <a:lnTo>
                    <a:pt x="773176" y="69405"/>
                  </a:lnTo>
                  <a:lnTo>
                    <a:pt x="771398" y="70231"/>
                  </a:lnTo>
                  <a:lnTo>
                    <a:pt x="766826" y="71501"/>
                  </a:lnTo>
                  <a:lnTo>
                    <a:pt x="762127" y="72898"/>
                  </a:lnTo>
                  <a:lnTo>
                    <a:pt x="757047" y="73533"/>
                  </a:lnTo>
                  <a:lnTo>
                    <a:pt x="745744" y="73533"/>
                  </a:lnTo>
                  <a:lnTo>
                    <a:pt x="740664" y="72898"/>
                  </a:lnTo>
                  <a:lnTo>
                    <a:pt x="735965" y="71501"/>
                  </a:lnTo>
                  <a:lnTo>
                    <a:pt x="731393" y="70231"/>
                  </a:lnTo>
                  <a:lnTo>
                    <a:pt x="713486" y="51308"/>
                  </a:lnTo>
                  <a:lnTo>
                    <a:pt x="713486" y="37465"/>
                  </a:lnTo>
                  <a:lnTo>
                    <a:pt x="745744" y="15494"/>
                  </a:lnTo>
                  <a:lnTo>
                    <a:pt x="757047" y="15494"/>
                  </a:lnTo>
                  <a:lnTo>
                    <a:pt x="789432" y="37465"/>
                  </a:lnTo>
                  <a:lnTo>
                    <a:pt x="789432" y="23342"/>
                  </a:lnTo>
                  <a:lnTo>
                    <a:pt x="786892" y="20701"/>
                  </a:lnTo>
                  <a:lnTo>
                    <a:pt x="779310" y="15494"/>
                  </a:lnTo>
                  <a:lnTo>
                    <a:pt x="778764" y="15113"/>
                  </a:lnTo>
                  <a:lnTo>
                    <a:pt x="774065" y="12954"/>
                  </a:lnTo>
                  <a:lnTo>
                    <a:pt x="763270" y="9906"/>
                  </a:lnTo>
                  <a:lnTo>
                    <a:pt x="757555" y="9144"/>
                  </a:lnTo>
                  <a:lnTo>
                    <a:pt x="745236" y="9144"/>
                  </a:lnTo>
                  <a:lnTo>
                    <a:pt x="710438" y="28067"/>
                  </a:lnTo>
                  <a:lnTo>
                    <a:pt x="707009" y="36195"/>
                  </a:lnTo>
                  <a:lnTo>
                    <a:pt x="707009" y="53086"/>
                  </a:lnTo>
                  <a:lnTo>
                    <a:pt x="708406" y="57785"/>
                  </a:lnTo>
                  <a:lnTo>
                    <a:pt x="711454" y="62103"/>
                  </a:lnTo>
                  <a:lnTo>
                    <a:pt x="714375" y="66294"/>
                  </a:lnTo>
                  <a:lnTo>
                    <a:pt x="718312" y="69977"/>
                  </a:lnTo>
                  <a:lnTo>
                    <a:pt x="723392" y="72898"/>
                  </a:lnTo>
                  <a:lnTo>
                    <a:pt x="723392" y="111760"/>
                  </a:lnTo>
                  <a:lnTo>
                    <a:pt x="687959" y="111760"/>
                  </a:lnTo>
                  <a:lnTo>
                    <a:pt x="687959" y="117602"/>
                  </a:lnTo>
                  <a:lnTo>
                    <a:pt x="815086" y="117602"/>
                  </a:lnTo>
                  <a:lnTo>
                    <a:pt x="815086" y="111760"/>
                  </a:lnTo>
                  <a:close/>
                </a:path>
                <a:path w="857884" h="138429">
                  <a:moveTo>
                    <a:pt x="836930" y="2794"/>
                  </a:moveTo>
                  <a:lnTo>
                    <a:pt x="828040" y="2794"/>
                  </a:lnTo>
                  <a:lnTo>
                    <a:pt x="821563" y="36322"/>
                  </a:lnTo>
                  <a:lnTo>
                    <a:pt x="827024" y="36322"/>
                  </a:lnTo>
                  <a:lnTo>
                    <a:pt x="836930" y="2794"/>
                  </a:lnTo>
                  <a:close/>
                </a:path>
                <a:path w="857884" h="138429">
                  <a:moveTo>
                    <a:pt x="857758" y="2794"/>
                  </a:moveTo>
                  <a:lnTo>
                    <a:pt x="848741" y="2794"/>
                  </a:lnTo>
                  <a:lnTo>
                    <a:pt x="842264" y="36322"/>
                  </a:lnTo>
                  <a:lnTo>
                    <a:pt x="847852" y="36322"/>
                  </a:lnTo>
                  <a:lnTo>
                    <a:pt x="857758" y="2794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18503" y="1808988"/>
              <a:ext cx="5369814" cy="449046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338061" y="1828800"/>
              <a:ext cx="5314315" cy="4435475"/>
            </a:xfrm>
            <a:custGeom>
              <a:avLst/>
              <a:gdLst/>
              <a:ahLst/>
              <a:cxnLst/>
              <a:rect l="l" t="t" r="r" b="b"/>
              <a:pathLst>
                <a:path w="5314315" h="4435475">
                  <a:moveTo>
                    <a:pt x="0" y="255270"/>
                  </a:moveTo>
                  <a:lnTo>
                    <a:pt x="4113" y="209387"/>
                  </a:lnTo>
                  <a:lnTo>
                    <a:pt x="15971" y="166202"/>
                  </a:lnTo>
                  <a:lnTo>
                    <a:pt x="34854" y="126435"/>
                  </a:lnTo>
                  <a:lnTo>
                    <a:pt x="60040" y="90807"/>
                  </a:lnTo>
                  <a:lnTo>
                    <a:pt x="90807" y="60040"/>
                  </a:lnTo>
                  <a:lnTo>
                    <a:pt x="126435" y="34854"/>
                  </a:lnTo>
                  <a:lnTo>
                    <a:pt x="166202" y="15971"/>
                  </a:lnTo>
                  <a:lnTo>
                    <a:pt x="209387" y="4113"/>
                  </a:lnTo>
                  <a:lnTo>
                    <a:pt x="255269" y="0"/>
                  </a:lnTo>
                  <a:lnTo>
                    <a:pt x="5058537" y="0"/>
                  </a:lnTo>
                  <a:lnTo>
                    <a:pt x="5104419" y="4113"/>
                  </a:lnTo>
                  <a:lnTo>
                    <a:pt x="5147604" y="15971"/>
                  </a:lnTo>
                  <a:lnTo>
                    <a:pt x="5187371" y="34854"/>
                  </a:lnTo>
                  <a:lnTo>
                    <a:pt x="5222999" y="60040"/>
                  </a:lnTo>
                  <a:lnTo>
                    <a:pt x="5253766" y="90807"/>
                  </a:lnTo>
                  <a:lnTo>
                    <a:pt x="5278952" y="126435"/>
                  </a:lnTo>
                  <a:lnTo>
                    <a:pt x="5297835" y="166202"/>
                  </a:lnTo>
                  <a:lnTo>
                    <a:pt x="5309693" y="209387"/>
                  </a:lnTo>
                  <a:lnTo>
                    <a:pt x="5313807" y="255270"/>
                  </a:lnTo>
                  <a:lnTo>
                    <a:pt x="5313807" y="4180078"/>
                  </a:lnTo>
                  <a:lnTo>
                    <a:pt x="5309693" y="4225967"/>
                  </a:lnTo>
                  <a:lnTo>
                    <a:pt x="5297835" y="4269158"/>
                  </a:lnTo>
                  <a:lnTo>
                    <a:pt x="5278952" y="4308930"/>
                  </a:lnTo>
                  <a:lnTo>
                    <a:pt x="5253766" y="4344561"/>
                  </a:lnTo>
                  <a:lnTo>
                    <a:pt x="5222999" y="4375331"/>
                  </a:lnTo>
                  <a:lnTo>
                    <a:pt x="5187371" y="4400518"/>
                  </a:lnTo>
                  <a:lnTo>
                    <a:pt x="5147604" y="4419401"/>
                  </a:lnTo>
                  <a:lnTo>
                    <a:pt x="5104419" y="4431260"/>
                  </a:lnTo>
                  <a:lnTo>
                    <a:pt x="5058537" y="4435373"/>
                  </a:lnTo>
                  <a:lnTo>
                    <a:pt x="255269" y="4435373"/>
                  </a:lnTo>
                  <a:lnTo>
                    <a:pt x="209387" y="4431260"/>
                  </a:lnTo>
                  <a:lnTo>
                    <a:pt x="166202" y="4419401"/>
                  </a:lnTo>
                  <a:lnTo>
                    <a:pt x="126435" y="4400518"/>
                  </a:lnTo>
                  <a:lnTo>
                    <a:pt x="90807" y="4375331"/>
                  </a:lnTo>
                  <a:lnTo>
                    <a:pt x="60040" y="4344561"/>
                  </a:lnTo>
                  <a:lnTo>
                    <a:pt x="34854" y="4308930"/>
                  </a:lnTo>
                  <a:lnTo>
                    <a:pt x="15971" y="4269158"/>
                  </a:lnTo>
                  <a:lnTo>
                    <a:pt x="4113" y="4225967"/>
                  </a:lnTo>
                  <a:lnTo>
                    <a:pt x="0" y="4180078"/>
                  </a:lnTo>
                  <a:lnTo>
                    <a:pt x="0" y="255270"/>
                  </a:lnTo>
                  <a:close/>
                </a:path>
              </a:pathLst>
            </a:custGeom>
            <a:ln w="3175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05968" y="1531670"/>
            <a:ext cx="5370195" cy="4768215"/>
            <a:chOff x="505968" y="1531670"/>
            <a:chExt cx="5370195" cy="476821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5968" y="1808988"/>
              <a:ext cx="5369814" cy="449046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25741" y="1828799"/>
              <a:ext cx="5314315" cy="4435475"/>
            </a:xfrm>
            <a:custGeom>
              <a:avLst/>
              <a:gdLst/>
              <a:ahLst/>
              <a:cxnLst/>
              <a:rect l="l" t="t" r="r" b="b"/>
              <a:pathLst>
                <a:path w="5314315" h="4435475">
                  <a:moveTo>
                    <a:pt x="0" y="255270"/>
                  </a:moveTo>
                  <a:lnTo>
                    <a:pt x="4113" y="209387"/>
                  </a:lnTo>
                  <a:lnTo>
                    <a:pt x="15971" y="166202"/>
                  </a:lnTo>
                  <a:lnTo>
                    <a:pt x="34855" y="126435"/>
                  </a:lnTo>
                  <a:lnTo>
                    <a:pt x="60042" y="90807"/>
                  </a:lnTo>
                  <a:lnTo>
                    <a:pt x="90811" y="60040"/>
                  </a:lnTo>
                  <a:lnTo>
                    <a:pt x="126443" y="34854"/>
                  </a:lnTo>
                  <a:lnTo>
                    <a:pt x="166214" y="15971"/>
                  </a:lnTo>
                  <a:lnTo>
                    <a:pt x="209405" y="4113"/>
                  </a:lnTo>
                  <a:lnTo>
                    <a:pt x="255295" y="0"/>
                  </a:lnTo>
                  <a:lnTo>
                    <a:pt x="5058575" y="0"/>
                  </a:lnTo>
                  <a:lnTo>
                    <a:pt x="5104457" y="4113"/>
                  </a:lnTo>
                  <a:lnTo>
                    <a:pt x="5147642" y="15971"/>
                  </a:lnTo>
                  <a:lnTo>
                    <a:pt x="5187409" y="34854"/>
                  </a:lnTo>
                  <a:lnTo>
                    <a:pt x="5223037" y="60040"/>
                  </a:lnTo>
                  <a:lnTo>
                    <a:pt x="5253804" y="90807"/>
                  </a:lnTo>
                  <a:lnTo>
                    <a:pt x="5278990" y="126435"/>
                  </a:lnTo>
                  <a:lnTo>
                    <a:pt x="5297873" y="166202"/>
                  </a:lnTo>
                  <a:lnTo>
                    <a:pt x="5309731" y="209387"/>
                  </a:lnTo>
                  <a:lnTo>
                    <a:pt x="5313845" y="255270"/>
                  </a:lnTo>
                  <a:lnTo>
                    <a:pt x="5313845" y="4180078"/>
                  </a:lnTo>
                  <a:lnTo>
                    <a:pt x="5309731" y="4225967"/>
                  </a:lnTo>
                  <a:lnTo>
                    <a:pt x="5297873" y="4269158"/>
                  </a:lnTo>
                  <a:lnTo>
                    <a:pt x="5278990" y="4308930"/>
                  </a:lnTo>
                  <a:lnTo>
                    <a:pt x="5253804" y="4344561"/>
                  </a:lnTo>
                  <a:lnTo>
                    <a:pt x="5223037" y="4375331"/>
                  </a:lnTo>
                  <a:lnTo>
                    <a:pt x="5187409" y="4400518"/>
                  </a:lnTo>
                  <a:lnTo>
                    <a:pt x="5147642" y="4419401"/>
                  </a:lnTo>
                  <a:lnTo>
                    <a:pt x="5104457" y="4431260"/>
                  </a:lnTo>
                  <a:lnTo>
                    <a:pt x="5058575" y="4435373"/>
                  </a:lnTo>
                  <a:lnTo>
                    <a:pt x="255295" y="4435373"/>
                  </a:lnTo>
                  <a:lnTo>
                    <a:pt x="209405" y="4431260"/>
                  </a:lnTo>
                  <a:lnTo>
                    <a:pt x="166214" y="4419401"/>
                  </a:lnTo>
                  <a:lnTo>
                    <a:pt x="126443" y="4400518"/>
                  </a:lnTo>
                  <a:lnTo>
                    <a:pt x="90811" y="4375331"/>
                  </a:lnTo>
                  <a:lnTo>
                    <a:pt x="60042" y="4344561"/>
                  </a:lnTo>
                  <a:lnTo>
                    <a:pt x="34855" y="4308930"/>
                  </a:lnTo>
                  <a:lnTo>
                    <a:pt x="15971" y="4269158"/>
                  </a:lnTo>
                  <a:lnTo>
                    <a:pt x="4113" y="4225967"/>
                  </a:lnTo>
                  <a:lnTo>
                    <a:pt x="0" y="4180078"/>
                  </a:lnTo>
                  <a:lnTo>
                    <a:pt x="0" y="255270"/>
                  </a:lnTo>
                  <a:close/>
                </a:path>
              </a:pathLst>
            </a:custGeom>
            <a:ln w="3175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50695" y="1531670"/>
              <a:ext cx="3042285" cy="64002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09063" y="1624329"/>
              <a:ext cx="1758950" cy="481330"/>
            </a:xfrm>
            <a:custGeom>
              <a:avLst/>
              <a:gdLst/>
              <a:ahLst/>
              <a:cxnLst/>
              <a:rect l="l" t="t" r="r" b="b"/>
              <a:pathLst>
                <a:path w="1758950" h="481330">
                  <a:moveTo>
                    <a:pt x="165989" y="195580"/>
                  </a:moveTo>
                  <a:lnTo>
                    <a:pt x="38354" y="195580"/>
                  </a:lnTo>
                  <a:lnTo>
                    <a:pt x="38354" y="143764"/>
                  </a:lnTo>
                  <a:lnTo>
                    <a:pt x="28829" y="143764"/>
                  </a:lnTo>
                  <a:lnTo>
                    <a:pt x="28829" y="204343"/>
                  </a:lnTo>
                  <a:lnTo>
                    <a:pt x="165989" y="204343"/>
                  </a:lnTo>
                  <a:lnTo>
                    <a:pt x="165989" y="195580"/>
                  </a:lnTo>
                  <a:close/>
                </a:path>
                <a:path w="1758950" h="481330">
                  <a:moveTo>
                    <a:pt x="175768" y="78994"/>
                  </a:moveTo>
                  <a:lnTo>
                    <a:pt x="172085" y="77724"/>
                  </a:lnTo>
                  <a:lnTo>
                    <a:pt x="168656" y="76327"/>
                  </a:lnTo>
                  <a:lnTo>
                    <a:pt x="165354" y="75057"/>
                  </a:lnTo>
                  <a:lnTo>
                    <a:pt x="162179" y="73787"/>
                  </a:lnTo>
                  <a:lnTo>
                    <a:pt x="158877" y="72517"/>
                  </a:lnTo>
                  <a:lnTo>
                    <a:pt x="155702" y="71120"/>
                  </a:lnTo>
                  <a:lnTo>
                    <a:pt x="135763" y="62103"/>
                  </a:lnTo>
                  <a:lnTo>
                    <a:pt x="129794" y="59182"/>
                  </a:lnTo>
                  <a:lnTo>
                    <a:pt x="124714" y="56642"/>
                  </a:lnTo>
                  <a:lnTo>
                    <a:pt x="120396" y="54229"/>
                  </a:lnTo>
                  <a:lnTo>
                    <a:pt x="116078" y="51943"/>
                  </a:lnTo>
                  <a:lnTo>
                    <a:pt x="100584" y="29972"/>
                  </a:lnTo>
                  <a:lnTo>
                    <a:pt x="100584" y="3810"/>
                  </a:lnTo>
                  <a:lnTo>
                    <a:pt x="90551" y="3810"/>
                  </a:lnTo>
                  <a:lnTo>
                    <a:pt x="90551" y="29972"/>
                  </a:lnTo>
                  <a:lnTo>
                    <a:pt x="89789" y="34163"/>
                  </a:lnTo>
                  <a:lnTo>
                    <a:pt x="70739" y="54229"/>
                  </a:lnTo>
                  <a:lnTo>
                    <a:pt x="66421" y="56642"/>
                  </a:lnTo>
                  <a:lnTo>
                    <a:pt x="61214" y="59182"/>
                  </a:lnTo>
                  <a:lnTo>
                    <a:pt x="55372" y="62103"/>
                  </a:lnTo>
                  <a:lnTo>
                    <a:pt x="51689" y="64008"/>
                  </a:lnTo>
                  <a:lnTo>
                    <a:pt x="48260" y="65659"/>
                  </a:lnTo>
                  <a:lnTo>
                    <a:pt x="45085" y="67056"/>
                  </a:lnTo>
                  <a:lnTo>
                    <a:pt x="41783" y="68453"/>
                  </a:lnTo>
                  <a:lnTo>
                    <a:pt x="38608" y="69850"/>
                  </a:lnTo>
                  <a:lnTo>
                    <a:pt x="35433" y="71120"/>
                  </a:lnTo>
                  <a:lnTo>
                    <a:pt x="32258" y="72517"/>
                  </a:lnTo>
                  <a:lnTo>
                    <a:pt x="28956" y="73787"/>
                  </a:lnTo>
                  <a:lnTo>
                    <a:pt x="25781" y="75057"/>
                  </a:lnTo>
                  <a:lnTo>
                    <a:pt x="18923" y="77724"/>
                  </a:lnTo>
                  <a:lnTo>
                    <a:pt x="15367" y="78994"/>
                  </a:lnTo>
                  <a:lnTo>
                    <a:pt x="19177" y="86868"/>
                  </a:lnTo>
                  <a:lnTo>
                    <a:pt x="33401" y="81026"/>
                  </a:lnTo>
                  <a:lnTo>
                    <a:pt x="45593" y="76200"/>
                  </a:lnTo>
                  <a:lnTo>
                    <a:pt x="52070" y="73279"/>
                  </a:lnTo>
                  <a:lnTo>
                    <a:pt x="89027" y="53340"/>
                  </a:lnTo>
                  <a:lnTo>
                    <a:pt x="95504" y="44069"/>
                  </a:lnTo>
                  <a:lnTo>
                    <a:pt x="97663" y="48895"/>
                  </a:lnTo>
                  <a:lnTo>
                    <a:pt x="139065" y="73279"/>
                  </a:lnTo>
                  <a:lnTo>
                    <a:pt x="157607" y="81026"/>
                  </a:lnTo>
                  <a:lnTo>
                    <a:pt x="171958" y="86868"/>
                  </a:lnTo>
                  <a:lnTo>
                    <a:pt x="175768" y="78994"/>
                  </a:lnTo>
                  <a:close/>
                </a:path>
                <a:path w="1758950" h="481330">
                  <a:moveTo>
                    <a:pt x="190627" y="113538"/>
                  </a:moveTo>
                  <a:lnTo>
                    <a:pt x="100076" y="113538"/>
                  </a:lnTo>
                  <a:lnTo>
                    <a:pt x="100076" y="78867"/>
                  </a:lnTo>
                  <a:lnTo>
                    <a:pt x="90297" y="78867"/>
                  </a:lnTo>
                  <a:lnTo>
                    <a:pt x="90297" y="113538"/>
                  </a:lnTo>
                  <a:lnTo>
                    <a:pt x="0" y="113538"/>
                  </a:lnTo>
                  <a:lnTo>
                    <a:pt x="0" y="122301"/>
                  </a:lnTo>
                  <a:lnTo>
                    <a:pt x="190627" y="122301"/>
                  </a:lnTo>
                  <a:lnTo>
                    <a:pt x="190627" y="113538"/>
                  </a:lnTo>
                  <a:close/>
                </a:path>
                <a:path w="1758950" h="481330">
                  <a:moveTo>
                    <a:pt x="342138" y="88900"/>
                  </a:moveTo>
                  <a:lnTo>
                    <a:pt x="341617" y="85471"/>
                  </a:lnTo>
                  <a:lnTo>
                    <a:pt x="340741" y="79502"/>
                  </a:lnTo>
                  <a:lnTo>
                    <a:pt x="332867" y="80772"/>
                  </a:lnTo>
                  <a:lnTo>
                    <a:pt x="294132" y="84328"/>
                  </a:lnTo>
                  <a:lnTo>
                    <a:pt x="232918" y="85471"/>
                  </a:lnTo>
                  <a:lnTo>
                    <a:pt x="232918" y="11430"/>
                  </a:lnTo>
                  <a:lnTo>
                    <a:pt x="223012" y="11430"/>
                  </a:lnTo>
                  <a:lnTo>
                    <a:pt x="223012" y="94615"/>
                  </a:lnTo>
                  <a:lnTo>
                    <a:pt x="262636" y="94361"/>
                  </a:lnTo>
                  <a:lnTo>
                    <a:pt x="306412" y="92684"/>
                  </a:lnTo>
                  <a:lnTo>
                    <a:pt x="334264" y="90043"/>
                  </a:lnTo>
                  <a:lnTo>
                    <a:pt x="342138" y="88900"/>
                  </a:lnTo>
                  <a:close/>
                </a:path>
                <a:path w="1758950" h="481330">
                  <a:moveTo>
                    <a:pt x="376936" y="129159"/>
                  </a:moveTo>
                  <a:lnTo>
                    <a:pt x="367030" y="129159"/>
                  </a:lnTo>
                  <a:lnTo>
                    <a:pt x="367030" y="138303"/>
                  </a:lnTo>
                  <a:lnTo>
                    <a:pt x="367030" y="197231"/>
                  </a:lnTo>
                  <a:lnTo>
                    <a:pt x="261620" y="197231"/>
                  </a:lnTo>
                  <a:lnTo>
                    <a:pt x="261620" y="138303"/>
                  </a:lnTo>
                  <a:lnTo>
                    <a:pt x="367030" y="138303"/>
                  </a:lnTo>
                  <a:lnTo>
                    <a:pt x="367030" y="129159"/>
                  </a:lnTo>
                  <a:lnTo>
                    <a:pt x="251841" y="129159"/>
                  </a:lnTo>
                  <a:lnTo>
                    <a:pt x="251841" y="206375"/>
                  </a:lnTo>
                  <a:lnTo>
                    <a:pt x="376936" y="206375"/>
                  </a:lnTo>
                  <a:lnTo>
                    <a:pt x="376936" y="197231"/>
                  </a:lnTo>
                  <a:lnTo>
                    <a:pt x="376936" y="138303"/>
                  </a:lnTo>
                  <a:lnTo>
                    <a:pt x="376936" y="129159"/>
                  </a:lnTo>
                  <a:close/>
                </a:path>
                <a:path w="1758950" h="481330">
                  <a:moveTo>
                    <a:pt x="376936" y="0"/>
                  </a:moveTo>
                  <a:lnTo>
                    <a:pt x="367030" y="0"/>
                  </a:lnTo>
                  <a:lnTo>
                    <a:pt x="367030" y="114681"/>
                  </a:lnTo>
                  <a:lnTo>
                    <a:pt x="376936" y="114681"/>
                  </a:lnTo>
                  <a:lnTo>
                    <a:pt x="376936" y="0"/>
                  </a:lnTo>
                  <a:close/>
                </a:path>
                <a:path w="1758950" h="481330">
                  <a:moveTo>
                    <a:pt x="560959" y="441833"/>
                  </a:moveTo>
                  <a:lnTo>
                    <a:pt x="470408" y="441833"/>
                  </a:lnTo>
                  <a:lnTo>
                    <a:pt x="470408" y="394081"/>
                  </a:lnTo>
                  <a:lnTo>
                    <a:pt x="479044" y="393573"/>
                  </a:lnTo>
                  <a:lnTo>
                    <a:pt x="487045" y="392176"/>
                  </a:lnTo>
                  <a:lnTo>
                    <a:pt x="502158" y="387096"/>
                  </a:lnTo>
                  <a:lnTo>
                    <a:pt x="505891" y="385191"/>
                  </a:lnTo>
                  <a:lnTo>
                    <a:pt x="508635" y="383794"/>
                  </a:lnTo>
                  <a:lnTo>
                    <a:pt x="514223" y="379603"/>
                  </a:lnTo>
                  <a:lnTo>
                    <a:pt x="519811" y="375539"/>
                  </a:lnTo>
                  <a:lnTo>
                    <a:pt x="524256" y="370713"/>
                  </a:lnTo>
                  <a:lnTo>
                    <a:pt x="527558" y="365125"/>
                  </a:lnTo>
                  <a:lnTo>
                    <a:pt x="530733" y="359537"/>
                  </a:lnTo>
                  <a:lnTo>
                    <a:pt x="532384" y="353314"/>
                  </a:lnTo>
                  <a:lnTo>
                    <a:pt x="532384" y="328930"/>
                  </a:lnTo>
                  <a:lnTo>
                    <a:pt x="530606" y="322580"/>
                  </a:lnTo>
                  <a:lnTo>
                    <a:pt x="527177" y="316738"/>
                  </a:lnTo>
                  <a:lnTo>
                    <a:pt x="523621" y="310769"/>
                  </a:lnTo>
                  <a:lnTo>
                    <a:pt x="522605" y="309727"/>
                  </a:lnTo>
                  <a:lnTo>
                    <a:pt x="522605" y="330835"/>
                  </a:lnTo>
                  <a:lnTo>
                    <a:pt x="522605" y="351663"/>
                  </a:lnTo>
                  <a:lnTo>
                    <a:pt x="495554" y="379984"/>
                  </a:lnTo>
                  <a:lnTo>
                    <a:pt x="488696" y="382016"/>
                  </a:lnTo>
                  <a:lnTo>
                    <a:pt x="481711" y="384175"/>
                  </a:lnTo>
                  <a:lnTo>
                    <a:pt x="474091" y="385191"/>
                  </a:lnTo>
                  <a:lnTo>
                    <a:pt x="457073" y="385191"/>
                  </a:lnTo>
                  <a:lnTo>
                    <a:pt x="449453" y="384175"/>
                  </a:lnTo>
                  <a:lnTo>
                    <a:pt x="442468" y="382016"/>
                  </a:lnTo>
                  <a:lnTo>
                    <a:pt x="435483" y="379984"/>
                  </a:lnTo>
                  <a:lnTo>
                    <a:pt x="429514" y="377190"/>
                  </a:lnTo>
                  <a:lnTo>
                    <a:pt x="419481" y="370205"/>
                  </a:lnTo>
                  <a:lnTo>
                    <a:pt x="415544" y="366141"/>
                  </a:lnTo>
                  <a:lnTo>
                    <a:pt x="412877" y="361315"/>
                  </a:lnTo>
                  <a:lnTo>
                    <a:pt x="410083" y="356616"/>
                  </a:lnTo>
                  <a:lnTo>
                    <a:pt x="408686" y="351663"/>
                  </a:lnTo>
                  <a:lnTo>
                    <a:pt x="408686" y="330835"/>
                  </a:lnTo>
                  <a:lnTo>
                    <a:pt x="410083" y="325882"/>
                  </a:lnTo>
                  <a:lnTo>
                    <a:pt x="412877" y="321183"/>
                  </a:lnTo>
                  <a:lnTo>
                    <a:pt x="415544" y="316357"/>
                  </a:lnTo>
                  <a:lnTo>
                    <a:pt x="419481" y="312293"/>
                  </a:lnTo>
                  <a:lnTo>
                    <a:pt x="424561" y="308864"/>
                  </a:lnTo>
                  <a:lnTo>
                    <a:pt x="429514" y="305435"/>
                  </a:lnTo>
                  <a:lnTo>
                    <a:pt x="435483" y="302768"/>
                  </a:lnTo>
                  <a:lnTo>
                    <a:pt x="442468" y="300736"/>
                  </a:lnTo>
                  <a:lnTo>
                    <a:pt x="449453" y="298831"/>
                  </a:lnTo>
                  <a:lnTo>
                    <a:pt x="457073" y="297815"/>
                  </a:lnTo>
                  <a:lnTo>
                    <a:pt x="474091" y="297815"/>
                  </a:lnTo>
                  <a:lnTo>
                    <a:pt x="511556" y="312293"/>
                  </a:lnTo>
                  <a:lnTo>
                    <a:pt x="522605" y="330835"/>
                  </a:lnTo>
                  <a:lnTo>
                    <a:pt x="522605" y="309727"/>
                  </a:lnTo>
                  <a:lnTo>
                    <a:pt x="518795" y="305816"/>
                  </a:lnTo>
                  <a:lnTo>
                    <a:pt x="507149" y="297815"/>
                  </a:lnTo>
                  <a:lnTo>
                    <a:pt x="506603" y="297434"/>
                  </a:lnTo>
                  <a:lnTo>
                    <a:pt x="465709" y="288417"/>
                  </a:lnTo>
                  <a:lnTo>
                    <a:pt x="458787" y="288632"/>
                  </a:lnTo>
                  <a:lnTo>
                    <a:pt x="412496" y="305816"/>
                  </a:lnTo>
                  <a:lnTo>
                    <a:pt x="398907" y="328930"/>
                  </a:lnTo>
                  <a:lnTo>
                    <a:pt x="398907" y="353314"/>
                  </a:lnTo>
                  <a:lnTo>
                    <a:pt x="422402" y="383794"/>
                  </a:lnTo>
                  <a:lnTo>
                    <a:pt x="460629" y="394081"/>
                  </a:lnTo>
                  <a:lnTo>
                    <a:pt x="460629" y="441833"/>
                  </a:lnTo>
                  <a:lnTo>
                    <a:pt x="370332" y="441833"/>
                  </a:lnTo>
                  <a:lnTo>
                    <a:pt x="370332" y="450469"/>
                  </a:lnTo>
                  <a:lnTo>
                    <a:pt x="560959" y="450469"/>
                  </a:lnTo>
                  <a:lnTo>
                    <a:pt x="560959" y="441833"/>
                  </a:lnTo>
                  <a:close/>
                </a:path>
                <a:path w="1758950" h="481330">
                  <a:moveTo>
                    <a:pt x="595249" y="102616"/>
                  </a:moveTo>
                  <a:lnTo>
                    <a:pt x="562229" y="77470"/>
                  </a:lnTo>
                  <a:lnTo>
                    <a:pt x="545084" y="51943"/>
                  </a:lnTo>
                  <a:lnTo>
                    <a:pt x="544830" y="49022"/>
                  </a:lnTo>
                  <a:lnTo>
                    <a:pt x="544703" y="21717"/>
                  </a:lnTo>
                  <a:lnTo>
                    <a:pt x="592709" y="21717"/>
                  </a:lnTo>
                  <a:lnTo>
                    <a:pt x="592709" y="12700"/>
                  </a:lnTo>
                  <a:lnTo>
                    <a:pt x="485267" y="12700"/>
                  </a:lnTo>
                  <a:lnTo>
                    <a:pt x="485267" y="21717"/>
                  </a:lnTo>
                  <a:lnTo>
                    <a:pt x="534797" y="21717"/>
                  </a:lnTo>
                  <a:lnTo>
                    <a:pt x="534670" y="55118"/>
                  </a:lnTo>
                  <a:lnTo>
                    <a:pt x="517652" y="79248"/>
                  </a:lnTo>
                  <a:lnTo>
                    <a:pt x="512826" y="83820"/>
                  </a:lnTo>
                  <a:lnTo>
                    <a:pt x="480949" y="108712"/>
                  </a:lnTo>
                  <a:lnTo>
                    <a:pt x="486791" y="115824"/>
                  </a:lnTo>
                  <a:lnTo>
                    <a:pt x="494157" y="110490"/>
                  </a:lnTo>
                  <a:lnTo>
                    <a:pt x="500507" y="105664"/>
                  </a:lnTo>
                  <a:lnTo>
                    <a:pt x="505968" y="101219"/>
                  </a:lnTo>
                  <a:lnTo>
                    <a:pt x="511302" y="96774"/>
                  </a:lnTo>
                  <a:lnTo>
                    <a:pt x="516255" y="92710"/>
                  </a:lnTo>
                  <a:lnTo>
                    <a:pt x="540512" y="66421"/>
                  </a:lnTo>
                  <a:lnTo>
                    <a:pt x="540766" y="66421"/>
                  </a:lnTo>
                  <a:lnTo>
                    <a:pt x="568452" y="93472"/>
                  </a:lnTo>
                  <a:lnTo>
                    <a:pt x="589661" y="109474"/>
                  </a:lnTo>
                  <a:lnTo>
                    <a:pt x="595249" y="102616"/>
                  </a:lnTo>
                  <a:close/>
                </a:path>
                <a:path w="1758950" h="481330">
                  <a:moveTo>
                    <a:pt x="643001" y="132969"/>
                  </a:moveTo>
                  <a:lnTo>
                    <a:pt x="512953" y="132969"/>
                  </a:lnTo>
                  <a:lnTo>
                    <a:pt x="512953" y="142113"/>
                  </a:lnTo>
                  <a:lnTo>
                    <a:pt x="633349" y="142113"/>
                  </a:lnTo>
                  <a:lnTo>
                    <a:pt x="633349" y="208153"/>
                  </a:lnTo>
                  <a:lnTo>
                    <a:pt x="643001" y="208153"/>
                  </a:lnTo>
                  <a:lnTo>
                    <a:pt x="643001" y="132969"/>
                  </a:lnTo>
                  <a:close/>
                </a:path>
                <a:path w="1758950" h="481330">
                  <a:moveTo>
                    <a:pt x="643001" y="0"/>
                  </a:moveTo>
                  <a:lnTo>
                    <a:pt x="633095" y="0"/>
                  </a:lnTo>
                  <a:lnTo>
                    <a:pt x="633095" y="119253"/>
                  </a:lnTo>
                  <a:lnTo>
                    <a:pt x="643001" y="119253"/>
                  </a:lnTo>
                  <a:lnTo>
                    <a:pt x="643001" y="0"/>
                  </a:lnTo>
                  <a:close/>
                </a:path>
                <a:path w="1758950" h="481330">
                  <a:moveTo>
                    <a:pt x="742823" y="365887"/>
                  </a:moveTo>
                  <a:lnTo>
                    <a:pt x="616458" y="365887"/>
                  </a:lnTo>
                  <a:lnTo>
                    <a:pt x="616458" y="334391"/>
                  </a:lnTo>
                  <a:lnTo>
                    <a:pt x="738251" y="334391"/>
                  </a:lnTo>
                  <a:lnTo>
                    <a:pt x="738251" y="285877"/>
                  </a:lnTo>
                  <a:lnTo>
                    <a:pt x="606679" y="285877"/>
                  </a:lnTo>
                  <a:lnTo>
                    <a:pt x="606679" y="294640"/>
                  </a:lnTo>
                  <a:lnTo>
                    <a:pt x="728980" y="294640"/>
                  </a:lnTo>
                  <a:lnTo>
                    <a:pt x="728980" y="325882"/>
                  </a:lnTo>
                  <a:lnTo>
                    <a:pt x="607060" y="325882"/>
                  </a:lnTo>
                  <a:lnTo>
                    <a:pt x="607060" y="374650"/>
                  </a:lnTo>
                  <a:lnTo>
                    <a:pt x="742823" y="374650"/>
                  </a:lnTo>
                  <a:lnTo>
                    <a:pt x="742823" y="365887"/>
                  </a:lnTo>
                  <a:close/>
                </a:path>
                <a:path w="1758950" h="481330">
                  <a:moveTo>
                    <a:pt x="768223" y="401828"/>
                  </a:moveTo>
                  <a:lnTo>
                    <a:pt x="577596" y="401828"/>
                  </a:lnTo>
                  <a:lnTo>
                    <a:pt x="577596" y="410464"/>
                  </a:lnTo>
                  <a:lnTo>
                    <a:pt x="631317" y="410464"/>
                  </a:lnTo>
                  <a:lnTo>
                    <a:pt x="631317" y="481330"/>
                  </a:lnTo>
                  <a:lnTo>
                    <a:pt x="640969" y="481330"/>
                  </a:lnTo>
                  <a:lnTo>
                    <a:pt x="640969" y="410464"/>
                  </a:lnTo>
                  <a:lnTo>
                    <a:pt x="704977" y="410464"/>
                  </a:lnTo>
                  <a:lnTo>
                    <a:pt x="704977" y="481330"/>
                  </a:lnTo>
                  <a:lnTo>
                    <a:pt x="714502" y="481330"/>
                  </a:lnTo>
                  <a:lnTo>
                    <a:pt x="714502" y="410464"/>
                  </a:lnTo>
                  <a:lnTo>
                    <a:pt x="768223" y="410464"/>
                  </a:lnTo>
                  <a:lnTo>
                    <a:pt x="768223" y="401828"/>
                  </a:lnTo>
                  <a:close/>
                </a:path>
                <a:path w="1758950" h="481330">
                  <a:moveTo>
                    <a:pt x="801497" y="98044"/>
                  </a:moveTo>
                  <a:lnTo>
                    <a:pt x="794639" y="93599"/>
                  </a:lnTo>
                  <a:lnTo>
                    <a:pt x="788797" y="89662"/>
                  </a:lnTo>
                  <a:lnTo>
                    <a:pt x="778637" y="83058"/>
                  </a:lnTo>
                  <a:lnTo>
                    <a:pt x="757936" y="66421"/>
                  </a:lnTo>
                  <a:lnTo>
                    <a:pt x="756843" y="65278"/>
                  </a:lnTo>
                  <a:lnTo>
                    <a:pt x="750570" y="42545"/>
                  </a:lnTo>
                  <a:lnTo>
                    <a:pt x="750570" y="21717"/>
                  </a:lnTo>
                  <a:lnTo>
                    <a:pt x="798576" y="21717"/>
                  </a:lnTo>
                  <a:lnTo>
                    <a:pt x="798576" y="12700"/>
                  </a:lnTo>
                  <a:lnTo>
                    <a:pt x="691134" y="12700"/>
                  </a:lnTo>
                  <a:lnTo>
                    <a:pt x="691134" y="21717"/>
                  </a:lnTo>
                  <a:lnTo>
                    <a:pt x="740791" y="21717"/>
                  </a:lnTo>
                  <a:lnTo>
                    <a:pt x="740778" y="42545"/>
                  </a:lnTo>
                  <a:lnTo>
                    <a:pt x="740664" y="46355"/>
                  </a:lnTo>
                  <a:lnTo>
                    <a:pt x="740537" y="52705"/>
                  </a:lnTo>
                  <a:lnTo>
                    <a:pt x="740029" y="55753"/>
                  </a:lnTo>
                  <a:lnTo>
                    <a:pt x="739013" y="58420"/>
                  </a:lnTo>
                  <a:lnTo>
                    <a:pt x="737997" y="61214"/>
                  </a:lnTo>
                  <a:lnTo>
                    <a:pt x="736346" y="64008"/>
                  </a:lnTo>
                  <a:lnTo>
                    <a:pt x="734060" y="66929"/>
                  </a:lnTo>
                  <a:lnTo>
                    <a:pt x="731647" y="69850"/>
                  </a:lnTo>
                  <a:lnTo>
                    <a:pt x="728218" y="73152"/>
                  </a:lnTo>
                  <a:lnTo>
                    <a:pt x="723646" y="76962"/>
                  </a:lnTo>
                  <a:lnTo>
                    <a:pt x="718566" y="81280"/>
                  </a:lnTo>
                  <a:lnTo>
                    <a:pt x="713105" y="85471"/>
                  </a:lnTo>
                  <a:lnTo>
                    <a:pt x="707009" y="89789"/>
                  </a:lnTo>
                  <a:lnTo>
                    <a:pt x="701040" y="94107"/>
                  </a:lnTo>
                  <a:lnTo>
                    <a:pt x="686308" y="104013"/>
                  </a:lnTo>
                  <a:lnTo>
                    <a:pt x="691769" y="111252"/>
                  </a:lnTo>
                  <a:lnTo>
                    <a:pt x="705612" y="101600"/>
                  </a:lnTo>
                  <a:lnTo>
                    <a:pt x="735965" y="78105"/>
                  </a:lnTo>
                  <a:lnTo>
                    <a:pt x="746252" y="65278"/>
                  </a:lnTo>
                  <a:lnTo>
                    <a:pt x="746506" y="65278"/>
                  </a:lnTo>
                  <a:lnTo>
                    <a:pt x="775843" y="91440"/>
                  </a:lnTo>
                  <a:lnTo>
                    <a:pt x="796290" y="104902"/>
                  </a:lnTo>
                  <a:lnTo>
                    <a:pt x="801497" y="98044"/>
                  </a:lnTo>
                  <a:close/>
                </a:path>
                <a:path w="1758950" h="481330">
                  <a:moveTo>
                    <a:pt x="851141" y="119253"/>
                  </a:moveTo>
                  <a:lnTo>
                    <a:pt x="841375" y="119253"/>
                  </a:lnTo>
                  <a:lnTo>
                    <a:pt x="841375" y="151003"/>
                  </a:lnTo>
                  <a:lnTo>
                    <a:pt x="841375" y="160020"/>
                  </a:lnTo>
                  <a:lnTo>
                    <a:pt x="841375" y="197739"/>
                  </a:lnTo>
                  <a:lnTo>
                    <a:pt x="737362" y="197739"/>
                  </a:lnTo>
                  <a:lnTo>
                    <a:pt x="737362" y="160020"/>
                  </a:lnTo>
                  <a:lnTo>
                    <a:pt x="841375" y="160020"/>
                  </a:lnTo>
                  <a:lnTo>
                    <a:pt x="841375" y="151003"/>
                  </a:lnTo>
                  <a:lnTo>
                    <a:pt x="737362" y="151003"/>
                  </a:lnTo>
                  <a:lnTo>
                    <a:pt x="737362" y="119253"/>
                  </a:lnTo>
                  <a:lnTo>
                    <a:pt x="727456" y="119253"/>
                  </a:lnTo>
                  <a:lnTo>
                    <a:pt x="727456" y="206629"/>
                  </a:lnTo>
                  <a:lnTo>
                    <a:pt x="851141" y="206629"/>
                  </a:lnTo>
                  <a:lnTo>
                    <a:pt x="851141" y="197739"/>
                  </a:lnTo>
                  <a:lnTo>
                    <a:pt x="851141" y="160020"/>
                  </a:lnTo>
                  <a:lnTo>
                    <a:pt x="851141" y="151003"/>
                  </a:lnTo>
                  <a:lnTo>
                    <a:pt x="851141" y="119253"/>
                  </a:lnTo>
                  <a:close/>
                </a:path>
                <a:path w="1758950" h="481330">
                  <a:moveTo>
                    <a:pt x="851141" y="0"/>
                  </a:moveTo>
                  <a:lnTo>
                    <a:pt x="841375" y="0"/>
                  </a:lnTo>
                  <a:lnTo>
                    <a:pt x="841375" y="50927"/>
                  </a:lnTo>
                  <a:lnTo>
                    <a:pt x="793115" y="50927"/>
                  </a:lnTo>
                  <a:lnTo>
                    <a:pt x="793115" y="60071"/>
                  </a:lnTo>
                  <a:lnTo>
                    <a:pt x="841375" y="60071"/>
                  </a:lnTo>
                  <a:lnTo>
                    <a:pt x="841375" y="104902"/>
                  </a:lnTo>
                  <a:lnTo>
                    <a:pt x="851141" y="104902"/>
                  </a:lnTo>
                  <a:lnTo>
                    <a:pt x="851141" y="0"/>
                  </a:lnTo>
                  <a:close/>
                </a:path>
                <a:path w="1758950" h="481330">
                  <a:moveTo>
                    <a:pt x="960755" y="448056"/>
                  </a:moveTo>
                  <a:lnTo>
                    <a:pt x="853694" y="448056"/>
                  </a:lnTo>
                  <a:lnTo>
                    <a:pt x="956437" y="300355"/>
                  </a:lnTo>
                  <a:lnTo>
                    <a:pt x="956437" y="292354"/>
                  </a:lnTo>
                  <a:lnTo>
                    <a:pt x="847090" y="292354"/>
                  </a:lnTo>
                  <a:lnTo>
                    <a:pt x="847090" y="301498"/>
                  </a:lnTo>
                  <a:lnTo>
                    <a:pt x="943991" y="301498"/>
                  </a:lnTo>
                  <a:lnTo>
                    <a:pt x="841375" y="449199"/>
                  </a:lnTo>
                  <a:lnTo>
                    <a:pt x="841375" y="457200"/>
                  </a:lnTo>
                  <a:lnTo>
                    <a:pt x="960755" y="457200"/>
                  </a:lnTo>
                  <a:lnTo>
                    <a:pt x="960755" y="448056"/>
                  </a:lnTo>
                  <a:close/>
                </a:path>
                <a:path w="1758950" h="481330">
                  <a:moveTo>
                    <a:pt x="1087628" y="447802"/>
                  </a:moveTo>
                  <a:lnTo>
                    <a:pt x="999871" y="447802"/>
                  </a:lnTo>
                  <a:lnTo>
                    <a:pt x="999871" y="377190"/>
                  </a:lnTo>
                  <a:lnTo>
                    <a:pt x="1081278" y="377190"/>
                  </a:lnTo>
                  <a:lnTo>
                    <a:pt x="1081278" y="368046"/>
                  </a:lnTo>
                  <a:lnTo>
                    <a:pt x="999871" y="368046"/>
                  </a:lnTo>
                  <a:lnTo>
                    <a:pt x="999871" y="301752"/>
                  </a:lnTo>
                  <a:lnTo>
                    <a:pt x="1086104" y="301752"/>
                  </a:lnTo>
                  <a:lnTo>
                    <a:pt x="1086104" y="292354"/>
                  </a:lnTo>
                  <a:lnTo>
                    <a:pt x="989838" y="292354"/>
                  </a:lnTo>
                  <a:lnTo>
                    <a:pt x="989838" y="457200"/>
                  </a:lnTo>
                  <a:lnTo>
                    <a:pt x="1087628" y="457200"/>
                  </a:lnTo>
                  <a:lnTo>
                    <a:pt x="1087628" y="447802"/>
                  </a:lnTo>
                  <a:close/>
                </a:path>
                <a:path w="1758950" h="481330">
                  <a:moveTo>
                    <a:pt x="1122680" y="88138"/>
                  </a:moveTo>
                  <a:lnTo>
                    <a:pt x="1118997" y="86868"/>
                  </a:lnTo>
                  <a:lnTo>
                    <a:pt x="1106043" y="81661"/>
                  </a:lnTo>
                  <a:lnTo>
                    <a:pt x="1102995" y="80391"/>
                  </a:lnTo>
                  <a:lnTo>
                    <a:pt x="1099947" y="79248"/>
                  </a:lnTo>
                  <a:lnTo>
                    <a:pt x="1096899" y="77851"/>
                  </a:lnTo>
                  <a:lnTo>
                    <a:pt x="1093724" y="76581"/>
                  </a:lnTo>
                  <a:lnTo>
                    <a:pt x="1090676" y="75184"/>
                  </a:lnTo>
                  <a:lnTo>
                    <a:pt x="1087247" y="73660"/>
                  </a:lnTo>
                  <a:lnTo>
                    <a:pt x="1083818" y="72009"/>
                  </a:lnTo>
                  <a:lnTo>
                    <a:pt x="1077849" y="69215"/>
                  </a:lnTo>
                  <a:lnTo>
                    <a:pt x="1072642" y="66675"/>
                  </a:lnTo>
                  <a:lnTo>
                    <a:pt x="1068070" y="64135"/>
                  </a:lnTo>
                  <a:lnTo>
                    <a:pt x="1063498" y="61722"/>
                  </a:lnTo>
                  <a:lnTo>
                    <a:pt x="1059561" y="59182"/>
                  </a:lnTo>
                  <a:lnTo>
                    <a:pt x="1056513" y="56388"/>
                  </a:lnTo>
                  <a:lnTo>
                    <a:pt x="1053338" y="53721"/>
                  </a:lnTo>
                  <a:lnTo>
                    <a:pt x="1051052" y="50673"/>
                  </a:lnTo>
                  <a:lnTo>
                    <a:pt x="1047750" y="44069"/>
                  </a:lnTo>
                  <a:lnTo>
                    <a:pt x="1046988" y="40259"/>
                  </a:lnTo>
                  <a:lnTo>
                    <a:pt x="1046988" y="22098"/>
                  </a:lnTo>
                  <a:lnTo>
                    <a:pt x="1111885" y="22098"/>
                  </a:lnTo>
                  <a:lnTo>
                    <a:pt x="1111885" y="13843"/>
                  </a:lnTo>
                  <a:lnTo>
                    <a:pt x="971550" y="13843"/>
                  </a:lnTo>
                  <a:lnTo>
                    <a:pt x="971550" y="22098"/>
                  </a:lnTo>
                  <a:lnTo>
                    <a:pt x="1036955" y="22098"/>
                  </a:lnTo>
                  <a:lnTo>
                    <a:pt x="1036955" y="40259"/>
                  </a:lnTo>
                  <a:lnTo>
                    <a:pt x="1036193" y="44069"/>
                  </a:lnTo>
                  <a:lnTo>
                    <a:pt x="1032891" y="50673"/>
                  </a:lnTo>
                  <a:lnTo>
                    <a:pt x="1030605" y="53721"/>
                  </a:lnTo>
                  <a:lnTo>
                    <a:pt x="1027430" y="56388"/>
                  </a:lnTo>
                  <a:lnTo>
                    <a:pt x="1024382" y="59182"/>
                  </a:lnTo>
                  <a:lnTo>
                    <a:pt x="1020445" y="61722"/>
                  </a:lnTo>
                  <a:lnTo>
                    <a:pt x="1015873" y="64135"/>
                  </a:lnTo>
                  <a:lnTo>
                    <a:pt x="1011301" y="66675"/>
                  </a:lnTo>
                  <a:lnTo>
                    <a:pt x="1006094" y="69215"/>
                  </a:lnTo>
                  <a:lnTo>
                    <a:pt x="990219" y="76581"/>
                  </a:lnTo>
                  <a:lnTo>
                    <a:pt x="987044" y="77851"/>
                  </a:lnTo>
                  <a:lnTo>
                    <a:pt x="983996" y="79248"/>
                  </a:lnTo>
                  <a:lnTo>
                    <a:pt x="980948" y="80391"/>
                  </a:lnTo>
                  <a:lnTo>
                    <a:pt x="977900" y="81661"/>
                  </a:lnTo>
                  <a:lnTo>
                    <a:pt x="964946" y="86868"/>
                  </a:lnTo>
                  <a:lnTo>
                    <a:pt x="961263" y="88138"/>
                  </a:lnTo>
                  <a:lnTo>
                    <a:pt x="965200" y="95758"/>
                  </a:lnTo>
                  <a:lnTo>
                    <a:pt x="980059" y="90043"/>
                  </a:lnTo>
                  <a:lnTo>
                    <a:pt x="991362" y="85217"/>
                  </a:lnTo>
                  <a:lnTo>
                    <a:pt x="997331" y="82550"/>
                  </a:lnTo>
                  <a:lnTo>
                    <a:pt x="1003554" y="79502"/>
                  </a:lnTo>
                  <a:lnTo>
                    <a:pt x="1008126" y="77216"/>
                  </a:lnTo>
                  <a:lnTo>
                    <a:pt x="1020953" y="70993"/>
                  </a:lnTo>
                  <a:lnTo>
                    <a:pt x="1041908" y="53721"/>
                  </a:lnTo>
                  <a:lnTo>
                    <a:pt x="1043051" y="56134"/>
                  </a:lnTo>
                  <a:lnTo>
                    <a:pt x="1075817" y="77216"/>
                  </a:lnTo>
                  <a:lnTo>
                    <a:pt x="1080389" y="79502"/>
                  </a:lnTo>
                  <a:lnTo>
                    <a:pt x="1086612" y="82550"/>
                  </a:lnTo>
                  <a:lnTo>
                    <a:pt x="1092581" y="85217"/>
                  </a:lnTo>
                  <a:lnTo>
                    <a:pt x="1103884" y="90043"/>
                  </a:lnTo>
                  <a:lnTo>
                    <a:pt x="1118743" y="95758"/>
                  </a:lnTo>
                  <a:lnTo>
                    <a:pt x="1122680" y="88138"/>
                  </a:lnTo>
                  <a:close/>
                </a:path>
                <a:path w="1758950" h="481330">
                  <a:moveTo>
                    <a:pt x="1137031" y="120904"/>
                  </a:moveTo>
                  <a:lnTo>
                    <a:pt x="946404" y="120904"/>
                  </a:lnTo>
                  <a:lnTo>
                    <a:pt x="946404" y="129540"/>
                  </a:lnTo>
                  <a:lnTo>
                    <a:pt x="1036955" y="129540"/>
                  </a:lnTo>
                  <a:lnTo>
                    <a:pt x="1036955" y="207010"/>
                  </a:lnTo>
                  <a:lnTo>
                    <a:pt x="1046734" y="207010"/>
                  </a:lnTo>
                  <a:lnTo>
                    <a:pt x="1046734" y="129540"/>
                  </a:lnTo>
                  <a:lnTo>
                    <a:pt x="1137031" y="129540"/>
                  </a:lnTo>
                  <a:lnTo>
                    <a:pt x="1137031" y="120904"/>
                  </a:lnTo>
                  <a:close/>
                </a:path>
                <a:path w="1758950" h="481330">
                  <a:moveTo>
                    <a:pt x="1232281" y="457200"/>
                  </a:moveTo>
                  <a:lnTo>
                    <a:pt x="1196936" y="383794"/>
                  </a:lnTo>
                  <a:lnTo>
                    <a:pt x="1195959" y="381762"/>
                  </a:lnTo>
                  <a:lnTo>
                    <a:pt x="1203071" y="379387"/>
                  </a:lnTo>
                  <a:lnTo>
                    <a:pt x="1209382" y="376224"/>
                  </a:lnTo>
                  <a:lnTo>
                    <a:pt x="1211046" y="375031"/>
                  </a:lnTo>
                  <a:lnTo>
                    <a:pt x="1214882" y="372287"/>
                  </a:lnTo>
                  <a:lnTo>
                    <a:pt x="1219581" y="367538"/>
                  </a:lnTo>
                  <a:lnTo>
                    <a:pt x="1223340" y="361950"/>
                  </a:lnTo>
                  <a:lnTo>
                    <a:pt x="1226032" y="355460"/>
                  </a:lnTo>
                  <a:lnTo>
                    <a:pt x="1227670" y="348094"/>
                  </a:lnTo>
                  <a:lnTo>
                    <a:pt x="1228217" y="339852"/>
                  </a:lnTo>
                  <a:lnTo>
                    <a:pt x="1228204" y="327279"/>
                  </a:lnTo>
                  <a:lnTo>
                    <a:pt x="1226947" y="320802"/>
                  </a:lnTo>
                  <a:lnTo>
                    <a:pt x="1221867" y="310134"/>
                  </a:lnTo>
                  <a:lnTo>
                    <a:pt x="1218311" y="305689"/>
                  </a:lnTo>
                  <a:lnTo>
                    <a:pt x="1217930" y="305422"/>
                  </a:lnTo>
                  <a:lnTo>
                    <a:pt x="1217930" y="335280"/>
                  </a:lnTo>
                  <a:lnTo>
                    <a:pt x="1217904" y="339852"/>
                  </a:lnTo>
                  <a:lnTo>
                    <a:pt x="1192771" y="372808"/>
                  </a:lnTo>
                  <a:lnTo>
                    <a:pt x="1172210" y="375031"/>
                  </a:lnTo>
                  <a:lnTo>
                    <a:pt x="1133983" y="375031"/>
                  </a:lnTo>
                  <a:lnTo>
                    <a:pt x="1133983" y="301752"/>
                  </a:lnTo>
                  <a:lnTo>
                    <a:pt x="1173988" y="301752"/>
                  </a:lnTo>
                  <a:lnTo>
                    <a:pt x="1211872" y="314604"/>
                  </a:lnTo>
                  <a:lnTo>
                    <a:pt x="1217930" y="335280"/>
                  </a:lnTo>
                  <a:lnTo>
                    <a:pt x="1217930" y="305422"/>
                  </a:lnTo>
                  <a:lnTo>
                    <a:pt x="1212888" y="301752"/>
                  </a:lnTo>
                  <a:lnTo>
                    <a:pt x="1208786" y="298831"/>
                  </a:lnTo>
                  <a:lnTo>
                    <a:pt x="1203071" y="296291"/>
                  </a:lnTo>
                  <a:lnTo>
                    <a:pt x="1196467" y="294767"/>
                  </a:lnTo>
                  <a:lnTo>
                    <a:pt x="1189736" y="293116"/>
                  </a:lnTo>
                  <a:lnTo>
                    <a:pt x="1182243" y="292354"/>
                  </a:lnTo>
                  <a:lnTo>
                    <a:pt x="1123950" y="292354"/>
                  </a:lnTo>
                  <a:lnTo>
                    <a:pt x="1123950" y="457200"/>
                  </a:lnTo>
                  <a:lnTo>
                    <a:pt x="1133983" y="457200"/>
                  </a:lnTo>
                  <a:lnTo>
                    <a:pt x="1133983" y="384429"/>
                  </a:lnTo>
                  <a:lnTo>
                    <a:pt x="1177798" y="384429"/>
                  </a:lnTo>
                  <a:lnTo>
                    <a:pt x="1181989" y="384175"/>
                  </a:lnTo>
                  <a:lnTo>
                    <a:pt x="1185926" y="383794"/>
                  </a:lnTo>
                  <a:lnTo>
                    <a:pt x="1221613" y="457200"/>
                  </a:lnTo>
                  <a:lnTo>
                    <a:pt x="1232281" y="457200"/>
                  </a:lnTo>
                  <a:close/>
                </a:path>
                <a:path w="1758950" h="481330">
                  <a:moveTo>
                    <a:pt x="1314831" y="10033"/>
                  </a:moveTo>
                  <a:lnTo>
                    <a:pt x="1305179" y="10033"/>
                  </a:lnTo>
                  <a:lnTo>
                    <a:pt x="1305179" y="18669"/>
                  </a:lnTo>
                  <a:lnTo>
                    <a:pt x="1305179" y="71247"/>
                  </a:lnTo>
                  <a:lnTo>
                    <a:pt x="1192784" y="71247"/>
                  </a:lnTo>
                  <a:lnTo>
                    <a:pt x="1192784" y="18669"/>
                  </a:lnTo>
                  <a:lnTo>
                    <a:pt x="1305179" y="18669"/>
                  </a:lnTo>
                  <a:lnTo>
                    <a:pt x="1305179" y="10033"/>
                  </a:lnTo>
                  <a:lnTo>
                    <a:pt x="1183132" y="10033"/>
                  </a:lnTo>
                  <a:lnTo>
                    <a:pt x="1183132" y="80010"/>
                  </a:lnTo>
                  <a:lnTo>
                    <a:pt x="1314831" y="80010"/>
                  </a:lnTo>
                  <a:lnTo>
                    <a:pt x="1314831" y="71247"/>
                  </a:lnTo>
                  <a:lnTo>
                    <a:pt x="1314831" y="18669"/>
                  </a:lnTo>
                  <a:lnTo>
                    <a:pt x="1314831" y="10033"/>
                  </a:lnTo>
                  <a:close/>
                </a:path>
                <a:path w="1758950" h="481330">
                  <a:moveTo>
                    <a:pt x="1320038" y="195580"/>
                  </a:moveTo>
                  <a:lnTo>
                    <a:pt x="1192022" y="195580"/>
                  </a:lnTo>
                  <a:lnTo>
                    <a:pt x="1192022" y="142367"/>
                  </a:lnTo>
                  <a:lnTo>
                    <a:pt x="1182497" y="142367"/>
                  </a:lnTo>
                  <a:lnTo>
                    <a:pt x="1182497" y="204343"/>
                  </a:lnTo>
                  <a:lnTo>
                    <a:pt x="1320038" y="204343"/>
                  </a:lnTo>
                  <a:lnTo>
                    <a:pt x="1320038" y="195580"/>
                  </a:lnTo>
                  <a:close/>
                </a:path>
                <a:path w="1758950" h="481330">
                  <a:moveTo>
                    <a:pt x="1344295" y="107442"/>
                  </a:moveTo>
                  <a:lnTo>
                    <a:pt x="1153668" y="107442"/>
                  </a:lnTo>
                  <a:lnTo>
                    <a:pt x="1153668" y="116078"/>
                  </a:lnTo>
                  <a:lnTo>
                    <a:pt x="1245997" y="116078"/>
                  </a:lnTo>
                  <a:lnTo>
                    <a:pt x="1245997" y="163449"/>
                  </a:lnTo>
                  <a:lnTo>
                    <a:pt x="1255649" y="163449"/>
                  </a:lnTo>
                  <a:lnTo>
                    <a:pt x="1255649" y="116078"/>
                  </a:lnTo>
                  <a:lnTo>
                    <a:pt x="1344295" y="116078"/>
                  </a:lnTo>
                  <a:lnTo>
                    <a:pt x="1344295" y="107442"/>
                  </a:lnTo>
                  <a:close/>
                </a:path>
                <a:path w="1758950" h="481330">
                  <a:moveTo>
                    <a:pt x="1384427" y="364363"/>
                  </a:moveTo>
                  <a:lnTo>
                    <a:pt x="1375410" y="321627"/>
                  </a:lnTo>
                  <a:lnTo>
                    <a:pt x="1374114" y="319341"/>
                  </a:lnTo>
                  <a:lnTo>
                    <a:pt x="1374114" y="364363"/>
                  </a:lnTo>
                  <a:lnTo>
                    <a:pt x="1374114" y="385191"/>
                  </a:lnTo>
                  <a:lnTo>
                    <a:pt x="1366151" y="424319"/>
                  </a:lnTo>
                  <a:lnTo>
                    <a:pt x="1332763" y="449300"/>
                  </a:lnTo>
                  <a:lnTo>
                    <a:pt x="1321054" y="450342"/>
                  </a:lnTo>
                  <a:lnTo>
                    <a:pt x="1309408" y="449300"/>
                  </a:lnTo>
                  <a:lnTo>
                    <a:pt x="1276019" y="424319"/>
                  </a:lnTo>
                  <a:lnTo>
                    <a:pt x="1268107" y="385191"/>
                  </a:lnTo>
                  <a:lnTo>
                    <a:pt x="1268107" y="364363"/>
                  </a:lnTo>
                  <a:lnTo>
                    <a:pt x="1276019" y="325183"/>
                  </a:lnTo>
                  <a:lnTo>
                    <a:pt x="1309408" y="300266"/>
                  </a:lnTo>
                  <a:lnTo>
                    <a:pt x="1321054" y="299212"/>
                  </a:lnTo>
                  <a:lnTo>
                    <a:pt x="1332763" y="300266"/>
                  </a:lnTo>
                  <a:lnTo>
                    <a:pt x="1366151" y="325183"/>
                  </a:lnTo>
                  <a:lnTo>
                    <a:pt x="1374114" y="364363"/>
                  </a:lnTo>
                  <a:lnTo>
                    <a:pt x="1374114" y="319341"/>
                  </a:lnTo>
                  <a:lnTo>
                    <a:pt x="1372209" y="315963"/>
                  </a:lnTo>
                  <a:lnTo>
                    <a:pt x="1368552" y="310769"/>
                  </a:lnTo>
                  <a:lnTo>
                    <a:pt x="1363218" y="304165"/>
                  </a:lnTo>
                  <a:lnTo>
                    <a:pt x="1356931" y="299212"/>
                  </a:lnTo>
                  <a:lnTo>
                    <a:pt x="1356614" y="298958"/>
                  </a:lnTo>
                  <a:lnTo>
                    <a:pt x="1321054" y="289814"/>
                  </a:lnTo>
                  <a:lnTo>
                    <a:pt x="1313395" y="290156"/>
                  </a:lnTo>
                  <a:lnTo>
                    <a:pt x="1273683" y="310769"/>
                  </a:lnTo>
                  <a:lnTo>
                    <a:pt x="1258773" y="348767"/>
                  </a:lnTo>
                  <a:lnTo>
                    <a:pt x="1257808" y="364363"/>
                  </a:lnTo>
                  <a:lnTo>
                    <a:pt x="1257808" y="385191"/>
                  </a:lnTo>
                  <a:lnTo>
                    <a:pt x="1266710" y="427875"/>
                  </a:lnTo>
                  <a:lnTo>
                    <a:pt x="1299578" y="456565"/>
                  </a:lnTo>
                  <a:lnTo>
                    <a:pt x="1321054" y="459613"/>
                  </a:lnTo>
                  <a:lnTo>
                    <a:pt x="1328712" y="459282"/>
                  </a:lnTo>
                  <a:lnTo>
                    <a:pt x="1356766" y="450342"/>
                  </a:lnTo>
                  <a:lnTo>
                    <a:pt x="1363218" y="445389"/>
                  </a:lnTo>
                  <a:lnTo>
                    <a:pt x="1382115" y="408038"/>
                  </a:lnTo>
                  <a:lnTo>
                    <a:pt x="1384427" y="385191"/>
                  </a:lnTo>
                  <a:lnTo>
                    <a:pt x="1384427" y="364363"/>
                  </a:lnTo>
                  <a:close/>
                </a:path>
                <a:path w="1758950" h="481330">
                  <a:moveTo>
                    <a:pt x="1522984" y="54610"/>
                  </a:moveTo>
                  <a:lnTo>
                    <a:pt x="1521206" y="48260"/>
                  </a:lnTo>
                  <a:lnTo>
                    <a:pt x="1517777" y="42418"/>
                  </a:lnTo>
                  <a:lnTo>
                    <a:pt x="1514221" y="36449"/>
                  </a:lnTo>
                  <a:lnTo>
                    <a:pt x="1513205" y="35407"/>
                  </a:lnTo>
                  <a:lnTo>
                    <a:pt x="1513205" y="56515"/>
                  </a:lnTo>
                  <a:lnTo>
                    <a:pt x="1513205" y="77343"/>
                  </a:lnTo>
                  <a:lnTo>
                    <a:pt x="1486154" y="105664"/>
                  </a:lnTo>
                  <a:lnTo>
                    <a:pt x="1479296" y="107569"/>
                  </a:lnTo>
                  <a:lnTo>
                    <a:pt x="1472311" y="109601"/>
                  </a:lnTo>
                  <a:lnTo>
                    <a:pt x="1464691" y="110617"/>
                  </a:lnTo>
                  <a:lnTo>
                    <a:pt x="1447673" y="110617"/>
                  </a:lnTo>
                  <a:lnTo>
                    <a:pt x="1440053" y="109601"/>
                  </a:lnTo>
                  <a:lnTo>
                    <a:pt x="1433068" y="107569"/>
                  </a:lnTo>
                  <a:lnTo>
                    <a:pt x="1426083" y="105664"/>
                  </a:lnTo>
                  <a:lnTo>
                    <a:pt x="1420114" y="102870"/>
                  </a:lnTo>
                  <a:lnTo>
                    <a:pt x="1410081" y="95885"/>
                  </a:lnTo>
                  <a:lnTo>
                    <a:pt x="1406144" y="91821"/>
                  </a:lnTo>
                  <a:lnTo>
                    <a:pt x="1403477" y="86995"/>
                  </a:lnTo>
                  <a:lnTo>
                    <a:pt x="1400683" y="82296"/>
                  </a:lnTo>
                  <a:lnTo>
                    <a:pt x="1399286" y="77343"/>
                  </a:lnTo>
                  <a:lnTo>
                    <a:pt x="1399286" y="56515"/>
                  </a:lnTo>
                  <a:lnTo>
                    <a:pt x="1400683" y="51562"/>
                  </a:lnTo>
                  <a:lnTo>
                    <a:pt x="1403477" y="46863"/>
                  </a:lnTo>
                  <a:lnTo>
                    <a:pt x="1406144" y="42037"/>
                  </a:lnTo>
                  <a:lnTo>
                    <a:pt x="1410081" y="37973"/>
                  </a:lnTo>
                  <a:lnTo>
                    <a:pt x="1415161" y="34544"/>
                  </a:lnTo>
                  <a:lnTo>
                    <a:pt x="1420114" y="31115"/>
                  </a:lnTo>
                  <a:lnTo>
                    <a:pt x="1426083" y="28448"/>
                  </a:lnTo>
                  <a:lnTo>
                    <a:pt x="1433068" y="26416"/>
                  </a:lnTo>
                  <a:lnTo>
                    <a:pt x="1440053" y="24511"/>
                  </a:lnTo>
                  <a:lnTo>
                    <a:pt x="1447673" y="23495"/>
                  </a:lnTo>
                  <a:lnTo>
                    <a:pt x="1464691" y="23495"/>
                  </a:lnTo>
                  <a:lnTo>
                    <a:pt x="1502156" y="37973"/>
                  </a:lnTo>
                  <a:lnTo>
                    <a:pt x="1513205" y="56515"/>
                  </a:lnTo>
                  <a:lnTo>
                    <a:pt x="1513205" y="35407"/>
                  </a:lnTo>
                  <a:lnTo>
                    <a:pt x="1509395" y="31496"/>
                  </a:lnTo>
                  <a:lnTo>
                    <a:pt x="1497749" y="23495"/>
                  </a:lnTo>
                  <a:lnTo>
                    <a:pt x="1497203" y="23114"/>
                  </a:lnTo>
                  <a:lnTo>
                    <a:pt x="1456309" y="14097"/>
                  </a:lnTo>
                  <a:lnTo>
                    <a:pt x="1449387" y="14312"/>
                  </a:lnTo>
                  <a:lnTo>
                    <a:pt x="1403096" y="31496"/>
                  </a:lnTo>
                  <a:lnTo>
                    <a:pt x="1389507" y="54610"/>
                  </a:lnTo>
                  <a:lnTo>
                    <a:pt x="1389507" y="78994"/>
                  </a:lnTo>
                  <a:lnTo>
                    <a:pt x="1415034" y="110490"/>
                  </a:lnTo>
                  <a:lnTo>
                    <a:pt x="1456309" y="120015"/>
                  </a:lnTo>
                  <a:lnTo>
                    <a:pt x="1463040" y="119786"/>
                  </a:lnTo>
                  <a:lnTo>
                    <a:pt x="1496936" y="110617"/>
                  </a:lnTo>
                  <a:lnTo>
                    <a:pt x="1497203" y="110490"/>
                  </a:lnTo>
                  <a:lnTo>
                    <a:pt x="1522984" y="78994"/>
                  </a:lnTo>
                  <a:lnTo>
                    <a:pt x="1522984" y="54610"/>
                  </a:lnTo>
                  <a:close/>
                </a:path>
                <a:path w="1758950" h="481330">
                  <a:moveTo>
                    <a:pt x="1551559" y="167259"/>
                  </a:moveTo>
                  <a:lnTo>
                    <a:pt x="1360932" y="167259"/>
                  </a:lnTo>
                  <a:lnTo>
                    <a:pt x="1360932" y="176149"/>
                  </a:lnTo>
                  <a:lnTo>
                    <a:pt x="1551559" y="176149"/>
                  </a:lnTo>
                  <a:lnTo>
                    <a:pt x="1551559" y="167259"/>
                  </a:lnTo>
                  <a:close/>
                </a:path>
                <a:path w="1758950" h="481330">
                  <a:moveTo>
                    <a:pt x="1758823" y="167513"/>
                  </a:moveTo>
                  <a:lnTo>
                    <a:pt x="1668272" y="167513"/>
                  </a:lnTo>
                  <a:lnTo>
                    <a:pt x="1668272" y="123190"/>
                  </a:lnTo>
                  <a:lnTo>
                    <a:pt x="1733423" y="123190"/>
                  </a:lnTo>
                  <a:lnTo>
                    <a:pt x="1733423" y="114427"/>
                  </a:lnTo>
                  <a:lnTo>
                    <a:pt x="1607058" y="114427"/>
                  </a:lnTo>
                  <a:lnTo>
                    <a:pt x="1607058" y="73787"/>
                  </a:lnTo>
                  <a:lnTo>
                    <a:pt x="1728851" y="73787"/>
                  </a:lnTo>
                  <a:lnTo>
                    <a:pt x="1728851" y="16129"/>
                  </a:lnTo>
                  <a:lnTo>
                    <a:pt x="1597279" y="16129"/>
                  </a:lnTo>
                  <a:lnTo>
                    <a:pt x="1597279" y="24892"/>
                  </a:lnTo>
                  <a:lnTo>
                    <a:pt x="1719580" y="24892"/>
                  </a:lnTo>
                  <a:lnTo>
                    <a:pt x="1719580" y="65278"/>
                  </a:lnTo>
                  <a:lnTo>
                    <a:pt x="1597660" y="65278"/>
                  </a:lnTo>
                  <a:lnTo>
                    <a:pt x="1597660" y="123190"/>
                  </a:lnTo>
                  <a:lnTo>
                    <a:pt x="1658493" y="123190"/>
                  </a:lnTo>
                  <a:lnTo>
                    <a:pt x="1658493" y="167513"/>
                  </a:lnTo>
                  <a:lnTo>
                    <a:pt x="1568196" y="167513"/>
                  </a:lnTo>
                  <a:lnTo>
                    <a:pt x="1568196" y="176149"/>
                  </a:lnTo>
                  <a:lnTo>
                    <a:pt x="1758823" y="176149"/>
                  </a:lnTo>
                  <a:lnTo>
                    <a:pt x="1758823" y="1675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7473822" y="1512366"/>
            <a:ext cx="3042285" cy="640080"/>
            <a:chOff x="7473822" y="1512366"/>
            <a:chExt cx="3042285" cy="640080"/>
          </a:xfrm>
        </p:grpSpPr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73822" y="1512366"/>
              <a:ext cx="3042284" cy="64002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218932" y="1712594"/>
              <a:ext cx="1555750" cy="212725"/>
            </a:xfrm>
            <a:custGeom>
              <a:avLst/>
              <a:gdLst/>
              <a:ahLst/>
              <a:cxnLst/>
              <a:rect l="l" t="t" r="r" b="b"/>
              <a:pathLst>
                <a:path w="1555750" h="212725">
                  <a:moveTo>
                    <a:pt x="165862" y="195707"/>
                  </a:moveTo>
                  <a:lnTo>
                    <a:pt x="38354" y="195707"/>
                  </a:lnTo>
                  <a:lnTo>
                    <a:pt x="38354" y="143764"/>
                  </a:lnTo>
                  <a:lnTo>
                    <a:pt x="28702" y="143764"/>
                  </a:lnTo>
                  <a:lnTo>
                    <a:pt x="28702" y="204343"/>
                  </a:lnTo>
                  <a:lnTo>
                    <a:pt x="165862" y="204343"/>
                  </a:lnTo>
                  <a:lnTo>
                    <a:pt x="165862" y="195707"/>
                  </a:lnTo>
                  <a:close/>
                </a:path>
                <a:path w="1555750" h="212725">
                  <a:moveTo>
                    <a:pt x="175768" y="79121"/>
                  </a:moveTo>
                  <a:lnTo>
                    <a:pt x="165354" y="75184"/>
                  </a:lnTo>
                  <a:lnTo>
                    <a:pt x="162052" y="73787"/>
                  </a:lnTo>
                  <a:lnTo>
                    <a:pt x="158877" y="72517"/>
                  </a:lnTo>
                  <a:lnTo>
                    <a:pt x="120269" y="54356"/>
                  </a:lnTo>
                  <a:lnTo>
                    <a:pt x="109347" y="46736"/>
                  </a:lnTo>
                  <a:lnTo>
                    <a:pt x="106438" y="44196"/>
                  </a:lnTo>
                  <a:lnTo>
                    <a:pt x="106299" y="44069"/>
                  </a:lnTo>
                  <a:lnTo>
                    <a:pt x="104140" y="41021"/>
                  </a:lnTo>
                  <a:lnTo>
                    <a:pt x="102743" y="37592"/>
                  </a:lnTo>
                  <a:lnTo>
                    <a:pt x="101219" y="34163"/>
                  </a:lnTo>
                  <a:lnTo>
                    <a:pt x="100584" y="30099"/>
                  </a:lnTo>
                  <a:lnTo>
                    <a:pt x="100584" y="3937"/>
                  </a:lnTo>
                  <a:lnTo>
                    <a:pt x="90424" y="3937"/>
                  </a:lnTo>
                  <a:lnTo>
                    <a:pt x="90424" y="30099"/>
                  </a:lnTo>
                  <a:lnTo>
                    <a:pt x="89789" y="34163"/>
                  </a:lnTo>
                  <a:lnTo>
                    <a:pt x="88265" y="37592"/>
                  </a:lnTo>
                  <a:lnTo>
                    <a:pt x="86868" y="41021"/>
                  </a:lnTo>
                  <a:lnTo>
                    <a:pt x="66294" y="56642"/>
                  </a:lnTo>
                  <a:lnTo>
                    <a:pt x="61214" y="59309"/>
                  </a:lnTo>
                  <a:lnTo>
                    <a:pt x="44958" y="67183"/>
                  </a:lnTo>
                  <a:lnTo>
                    <a:pt x="38608" y="69977"/>
                  </a:lnTo>
                  <a:lnTo>
                    <a:pt x="35433" y="71247"/>
                  </a:lnTo>
                  <a:lnTo>
                    <a:pt x="32131" y="72517"/>
                  </a:lnTo>
                  <a:lnTo>
                    <a:pt x="28956" y="73787"/>
                  </a:lnTo>
                  <a:lnTo>
                    <a:pt x="25654" y="75184"/>
                  </a:lnTo>
                  <a:lnTo>
                    <a:pt x="15240" y="79121"/>
                  </a:lnTo>
                  <a:lnTo>
                    <a:pt x="19177" y="86868"/>
                  </a:lnTo>
                  <a:lnTo>
                    <a:pt x="26670" y="83820"/>
                  </a:lnTo>
                  <a:lnTo>
                    <a:pt x="33401" y="81153"/>
                  </a:lnTo>
                  <a:lnTo>
                    <a:pt x="39497" y="78613"/>
                  </a:lnTo>
                  <a:lnTo>
                    <a:pt x="77101" y="60286"/>
                  </a:lnTo>
                  <a:lnTo>
                    <a:pt x="82296" y="57277"/>
                  </a:lnTo>
                  <a:lnTo>
                    <a:pt x="89027" y="53467"/>
                  </a:lnTo>
                  <a:lnTo>
                    <a:pt x="93345" y="49022"/>
                  </a:lnTo>
                  <a:lnTo>
                    <a:pt x="95504" y="44196"/>
                  </a:lnTo>
                  <a:lnTo>
                    <a:pt x="97663" y="49022"/>
                  </a:lnTo>
                  <a:lnTo>
                    <a:pt x="132334" y="69977"/>
                  </a:lnTo>
                  <a:lnTo>
                    <a:pt x="151511" y="78613"/>
                  </a:lnTo>
                  <a:lnTo>
                    <a:pt x="157607" y="81153"/>
                  </a:lnTo>
                  <a:lnTo>
                    <a:pt x="164338" y="83820"/>
                  </a:lnTo>
                  <a:lnTo>
                    <a:pt x="171831" y="86868"/>
                  </a:lnTo>
                  <a:lnTo>
                    <a:pt x="175768" y="79121"/>
                  </a:lnTo>
                  <a:close/>
                </a:path>
                <a:path w="1555750" h="212725">
                  <a:moveTo>
                    <a:pt x="190627" y="113665"/>
                  </a:moveTo>
                  <a:lnTo>
                    <a:pt x="100076" y="113665"/>
                  </a:lnTo>
                  <a:lnTo>
                    <a:pt x="100076" y="78867"/>
                  </a:lnTo>
                  <a:lnTo>
                    <a:pt x="90297" y="78867"/>
                  </a:lnTo>
                  <a:lnTo>
                    <a:pt x="90297" y="113665"/>
                  </a:lnTo>
                  <a:lnTo>
                    <a:pt x="0" y="113665"/>
                  </a:lnTo>
                  <a:lnTo>
                    <a:pt x="0" y="122301"/>
                  </a:lnTo>
                  <a:lnTo>
                    <a:pt x="190627" y="122301"/>
                  </a:lnTo>
                  <a:lnTo>
                    <a:pt x="190627" y="113665"/>
                  </a:lnTo>
                  <a:close/>
                </a:path>
                <a:path w="1555750" h="212725">
                  <a:moveTo>
                    <a:pt x="342138" y="88900"/>
                  </a:moveTo>
                  <a:lnTo>
                    <a:pt x="341617" y="85471"/>
                  </a:lnTo>
                  <a:lnTo>
                    <a:pt x="340741" y="79629"/>
                  </a:lnTo>
                  <a:lnTo>
                    <a:pt x="325120" y="81788"/>
                  </a:lnTo>
                  <a:lnTo>
                    <a:pt x="280987" y="84937"/>
                  </a:lnTo>
                  <a:lnTo>
                    <a:pt x="232791" y="85471"/>
                  </a:lnTo>
                  <a:lnTo>
                    <a:pt x="232791" y="11430"/>
                  </a:lnTo>
                  <a:lnTo>
                    <a:pt x="223012" y="11430"/>
                  </a:lnTo>
                  <a:lnTo>
                    <a:pt x="223012" y="94615"/>
                  </a:lnTo>
                  <a:lnTo>
                    <a:pt x="262509" y="94488"/>
                  </a:lnTo>
                  <a:lnTo>
                    <a:pt x="306336" y="92748"/>
                  </a:lnTo>
                  <a:lnTo>
                    <a:pt x="334137" y="90170"/>
                  </a:lnTo>
                  <a:lnTo>
                    <a:pt x="342138" y="88900"/>
                  </a:lnTo>
                  <a:close/>
                </a:path>
                <a:path w="1555750" h="212725">
                  <a:moveTo>
                    <a:pt x="376809" y="129159"/>
                  </a:moveTo>
                  <a:lnTo>
                    <a:pt x="367030" y="129159"/>
                  </a:lnTo>
                  <a:lnTo>
                    <a:pt x="367030" y="138303"/>
                  </a:lnTo>
                  <a:lnTo>
                    <a:pt x="367030" y="197358"/>
                  </a:lnTo>
                  <a:lnTo>
                    <a:pt x="261620" y="197358"/>
                  </a:lnTo>
                  <a:lnTo>
                    <a:pt x="261620" y="138303"/>
                  </a:lnTo>
                  <a:lnTo>
                    <a:pt x="367030" y="138303"/>
                  </a:lnTo>
                  <a:lnTo>
                    <a:pt x="367030" y="129159"/>
                  </a:lnTo>
                  <a:lnTo>
                    <a:pt x="251841" y="129159"/>
                  </a:lnTo>
                  <a:lnTo>
                    <a:pt x="251841" y="206502"/>
                  </a:lnTo>
                  <a:lnTo>
                    <a:pt x="376809" y="206502"/>
                  </a:lnTo>
                  <a:lnTo>
                    <a:pt x="376809" y="197358"/>
                  </a:lnTo>
                  <a:lnTo>
                    <a:pt x="376809" y="138303"/>
                  </a:lnTo>
                  <a:lnTo>
                    <a:pt x="376809" y="129159"/>
                  </a:lnTo>
                  <a:close/>
                </a:path>
                <a:path w="1555750" h="212725">
                  <a:moveTo>
                    <a:pt x="376809" y="0"/>
                  </a:moveTo>
                  <a:lnTo>
                    <a:pt x="367030" y="0"/>
                  </a:lnTo>
                  <a:lnTo>
                    <a:pt x="367030" y="114808"/>
                  </a:lnTo>
                  <a:lnTo>
                    <a:pt x="376809" y="114808"/>
                  </a:lnTo>
                  <a:lnTo>
                    <a:pt x="376809" y="0"/>
                  </a:lnTo>
                  <a:close/>
                </a:path>
                <a:path w="1555750" h="212725">
                  <a:moveTo>
                    <a:pt x="602234" y="112776"/>
                  </a:moveTo>
                  <a:lnTo>
                    <a:pt x="601649" y="107061"/>
                  </a:lnTo>
                  <a:lnTo>
                    <a:pt x="601345" y="104013"/>
                  </a:lnTo>
                  <a:lnTo>
                    <a:pt x="594868" y="104775"/>
                  </a:lnTo>
                  <a:lnTo>
                    <a:pt x="588899" y="105410"/>
                  </a:lnTo>
                  <a:lnTo>
                    <a:pt x="583311" y="105918"/>
                  </a:lnTo>
                  <a:lnTo>
                    <a:pt x="566547" y="107061"/>
                  </a:lnTo>
                  <a:lnTo>
                    <a:pt x="566547" y="22479"/>
                  </a:lnTo>
                  <a:lnTo>
                    <a:pt x="592455" y="22479"/>
                  </a:lnTo>
                  <a:lnTo>
                    <a:pt x="592455" y="13462"/>
                  </a:lnTo>
                  <a:lnTo>
                    <a:pt x="556768" y="13462"/>
                  </a:lnTo>
                  <a:lnTo>
                    <a:pt x="556768" y="22479"/>
                  </a:lnTo>
                  <a:lnTo>
                    <a:pt x="556768" y="107188"/>
                  </a:lnTo>
                  <a:lnTo>
                    <a:pt x="552577" y="107442"/>
                  </a:lnTo>
                  <a:lnTo>
                    <a:pt x="509905" y="107442"/>
                  </a:lnTo>
                  <a:lnTo>
                    <a:pt x="509905" y="22479"/>
                  </a:lnTo>
                  <a:lnTo>
                    <a:pt x="556768" y="22479"/>
                  </a:lnTo>
                  <a:lnTo>
                    <a:pt x="556768" y="13462"/>
                  </a:lnTo>
                  <a:lnTo>
                    <a:pt x="478790" y="13462"/>
                  </a:lnTo>
                  <a:lnTo>
                    <a:pt x="478790" y="22479"/>
                  </a:lnTo>
                  <a:lnTo>
                    <a:pt x="499999" y="22479"/>
                  </a:lnTo>
                  <a:lnTo>
                    <a:pt x="499999" y="107442"/>
                  </a:lnTo>
                  <a:lnTo>
                    <a:pt x="477139" y="107442"/>
                  </a:lnTo>
                  <a:lnTo>
                    <a:pt x="477139" y="116332"/>
                  </a:lnTo>
                  <a:lnTo>
                    <a:pt x="527050" y="116332"/>
                  </a:lnTo>
                  <a:lnTo>
                    <a:pt x="546747" y="116230"/>
                  </a:lnTo>
                  <a:lnTo>
                    <a:pt x="565785" y="115824"/>
                  </a:lnTo>
                  <a:lnTo>
                    <a:pt x="575043" y="115430"/>
                  </a:lnTo>
                  <a:lnTo>
                    <a:pt x="584200" y="114782"/>
                  </a:lnTo>
                  <a:lnTo>
                    <a:pt x="593242" y="113906"/>
                  </a:lnTo>
                  <a:lnTo>
                    <a:pt x="602234" y="112776"/>
                  </a:lnTo>
                  <a:close/>
                </a:path>
                <a:path w="1555750" h="212725">
                  <a:moveTo>
                    <a:pt x="644271" y="0"/>
                  </a:moveTo>
                  <a:lnTo>
                    <a:pt x="634746" y="0"/>
                  </a:lnTo>
                  <a:lnTo>
                    <a:pt x="634746" y="39751"/>
                  </a:lnTo>
                  <a:lnTo>
                    <a:pt x="592455" y="39751"/>
                  </a:lnTo>
                  <a:lnTo>
                    <a:pt x="592455" y="48895"/>
                  </a:lnTo>
                  <a:lnTo>
                    <a:pt x="634746" y="48895"/>
                  </a:lnTo>
                  <a:lnTo>
                    <a:pt x="634746" y="74803"/>
                  </a:lnTo>
                  <a:lnTo>
                    <a:pt x="592455" y="74803"/>
                  </a:lnTo>
                  <a:lnTo>
                    <a:pt x="592455" y="83947"/>
                  </a:lnTo>
                  <a:lnTo>
                    <a:pt x="634746" y="83947"/>
                  </a:lnTo>
                  <a:lnTo>
                    <a:pt x="634746" y="150495"/>
                  </a:lnTo>
                  <a:lnTo>
                    <a:pt x="644271" y="150495"/>
                  </a:lnTo>
                  <a:lnTo>
                    <a:pt x="644271" y="0"/>
                  </a:lnTo>
                  <a:close/>
                </a:path>
                <a:path w="1555750" h="212725">
                  <a:moveTo>
                    <a:pt x="650494" y="195453"/>
                  </a:moveTo>
                  <a:lnTo>
                    <a:pt x="529717" y="195453"/>
                  </a:lnTo>
                  <a:lnTo>
                    <a:pt x="529717" y="139192"/>
                  </a:lnTo>
                  <a:lnTo>
                    <a:pt x="519938" y="139192"/>
                  </a:lnTo>
                  <a:lnTo>
                    <a:pt x="519938" y="204597"/>
                  </a:lnTo>
                  <a:lnTo>
                    <a:pt x="650494" y="204597"/>
                  </a:lnTo>
                  <a:lnTo>
                    <a:pt x="650494" y="195453"/>
                  </a:lnTo>
                  <a:close/>
                </a:path>
                <a:path w="1555750" h="212725">
                  <a:moveTo>
                    <a:pt x="802309" y="49403"/>
                  </a:moveTo>
                  <a:lnTo>
                    <a:pt x="800862" y="43942"/>
                  </a:lnTo>
                  <a:lnTo>
                    <a:pt x="794385" y="33655"/>
                  </a:lnTo>
                  <a:lnTo>
                    <a:pt x="792784" y="31965"/>
                  </a:lnTo>
                  <a:lnTo>
                    <a:pt x="792784" y="73660"/>
                  </a:lnTo>
                  <a:lnTo>
                    <a:pt x="791718" y="77724"/>
                  </a:lnTo>
                  <a:lnTo>
                    <a:pt x="766445" y="99187"/>
                  </a:lnTo>
                  <a:lnTo>
                    <a:pt x="761111" y="100965"/>
                  </a:lnTo>
                  <a:lnTo>
                    <a:pt x="755523" y="101727"/>
                  </a:lnTo>
                  <a:lnTo>
                    <a:pt x="743712" y="101727"/>
                  </a:lnTo>
                  <a:lnTo>
                    <a:pt x="737997" y="100965"/>
                  </a:lnTo>
                  <a:lnTo>
                    <a:pt x="732790" y="99187"/>
                  </a:lnTo>
                  <a:lnTo>
                    <a:pt x="727583" y="97536"/>
                  </a:lnTo>
                  <a:lnTo>
                    <a:pt x="706374" y="73660"/>
                  </a:lnTo>
                  <a:lnTo>
                    <a:pt x="706374" y="51816"/>
                  </a:lnTo>
                  <a:lnTo>
                    <a:pt x="737997" y="24638"/>
                  </a:lnTo>
                  <a:lnTo>
                    <a:pt x="743712" y="23749"/>
                  </a:lnTo>
                  <a:lnTo>
                    <a:pt x="755523" y="23749"/>
                  </a:lnTo>
                  <a:lnTo>
                    <a:pt x="791718" y="47879"/>
                  </a:lnTo>
                  <a:lnTo>
                    <a:pt x="792784" y="73660"/>
                  </a:lnTo>
                  <a:lnTo>
                    <a:pt x="792784" y="31965"/>
                  </a:lnTo>
                  <a:lnTo>
                    <a:pt x="790321" y="29337"/>
                  </a:lnTo>
                  <a:lnTo>
                    <a:pt x="785241" y="25781"/>
                  </a:lnTo>
                  <a:lnTo>
                    <a:pt x="782408" y="23749"/>
                  </a:lnTo>
                  <a:lnTo>
                    <a:pt x="780288" y="22225"/>
                  </a:lnTo>
                  <a:lnTo>
                    <a:pt x="774573" y="19431"/>
                  </a:lnTo>
                  <a:lnTo>
                    <a:pt x="762127" y="15621"/>
                  </a:lnTo>
                  <a:lnTo>
                    <a:pt x="755904" y="14605"/>
                  </a:lnTo>
                  <a:lnTo>
                    <a:pt x="743331" y="14605"/>
                  </a:lnTo>
                  <a:lnTo>
                    <a:pt x="737108" y="15621"/>
                  </a:lnTo>
                  <a:lnTo>
                    <a:pt x="724662" y="19431"/>
                  </a:lnTo>
                  <a:lnTo>
                    <a:pt x="718947" y="22098"/>
                  </a:lnTo>
                  <a:lnTo>
                    <a:pt x="713994" y="25654"/>
                  </a:lnTo>
                  <a:lnTo>
                    <a:pt x="708914" y="29083"/>
                  </a:lnTo>
                  <a:lnTo>
                    <a:pt x="704850" y="33401"/>
                  </a:lnTo>
                  <a:lnTo>
                    <a:pt x="701459" y="38735"/>
                  </a:lnTo>
                  <a:lnTo>
                    <a:pt x="698373" y="43688"/>
                  </a:lnTo>
                  <a:lnTo>
                    <a:pt x="696849" y="49403"/>
                  </a:lnTo>
                  <a:lnTo>
                    <a:pt x="696849" y="76200"/>
                  </a:lnTo>
                  <a:lnTo>
                    <a:pt x="713994" y="99822"/>
                  </a:lnTo>
                  <a:lnTo>
                    <a:pt x="718947" y="103378"/>
                  </a:lnTo>
                  <a:lnTo>
                    <a:pt x="724662" y="106045"/>
                  </a:lnTo>
                  <a:lnTo>
                    <a:pt x="730885" y="107950"/>
                  </a:lnTo>
                  <a:lnTo>
                    <a:pt x="737108" y="109728"/>
                  </a:lnTo>
                  <a:lnTo>
                    <a:pt x="743331" y="110617"/>
                  </a:lnTo>
                  <a:lnTo>
                    <a:pt x="755904" y="110617"/>
                  </a:lnTo>
                  <a:lnTo>
                    <a:pt x="782586" y="101727"/>
                  </a:lnTo>
                  <a:lnTo>
                    <a:pt x="785241" y="99822"/>
                  </a:lnTo>
                  <a:lnTo>
                    <a:pt x="790321" y="96266"/>
                  </a:lnTo>
                  <a:lnTo>
                    <a:pt x="794385" y="91948"/>
                  </a:lnTo>
                  <a:lnTo>
                    <a:pt x="797560" y="86741"/>
                  </a:lnTo>
                  <a:lnTo>
                    <a:pt x="800862" y="81661"/>
                  </a:lnTo>
                  <a:lnTo>
                    <a:pt x="802284" y="76200"/>
                  </a:lnTo>
                  <a:lnTo>
                    <a:pt x="802309" y="49403"/>
                  </a:lnTo>
                  <a:close/>
                </a:path>
                <a:path w="1555750" h="212725">
                  <a:moveTo>
                    <a:pt x="824992" y="154051"/>
                  </a:moveTo>
                  <a:lnTo>
                    <a:pt x="824103" y="145161"/>
                  </a:lnTo>
                  <a:lnTo>
                    <a:pt x="817105" y="145961"/>
                  </a:lnTo>
                  <a:lnTo>
                    <a:pt x="810221" y="146621"/>
                  </a:lnTo>
                  <a:lnTo>
                    <a:pt x="760272" y="149491"/>
                  </a:lnTo>
                  <a:lnTo>
                    <a:pt x="685546" y="150241"/>
                  </a:lnTo>
                  <a:lnTo>
                    <a:pt x="685546" y="159131"/>
                  </a:lnTo>
                  <a:lnTo>
                    <a:pt x="735393" y="158915"/>
                  </a:lnTo>
                  <a:lnTo>
                    <a:pt x="784098" y="157607"/>
                  </a:lnTo>
                  <a:lnTo>
                    <a:pt x="813054" y="155321"/>
                  </a:lnTo>
                  <a:lnTo>
                    <a:pt x="824992" y="154051"/>
                  </a:lnTo>
                  <a:close/>
                </a:path>
                <a:path w="1555750" h="212725">
                  <a:moveTo>
                    <a:pt x="854583" y="0"/>
                  </a:moveTo>
                  <a:lnTo>
                    <a:pt x="844423" y="0"/>
                  </a:lnTo>
                  <a:lnTo>
                    <a:pt x="844423" y="207137"/>
                  </a:lnTo>
                  <a:lnTo>
                    <a:pt x="854583" y="207137"/>
                  </a:lnTo>
                  <a:lnTo>
                    <a:pt x="854583" y="0"/>
                  </a:lnTo>
                  <a:close/>
                </a:path>
                <a:path w="1555750" h="212725">
                  <a:moveTo>
                    <a:pt x="1004697" y="102870"/>
                  </a:moveTo>
                  <a:lnTo>
                    <a:pt x="971677" y="76581"/>
                  </a:lnTo>
                  <a:lnTo>
                    <a:pt x="954405" y="43815"/>
                  </a:lnTo>
                  <a:lnTo>
                    <a:pt x="954405" y="9398"/>
                  </a:lnTo>
                  <a:lnTo>
                    <a:pt x="944245" y="9398"/>
                  </a:lnTo>
                  <a:lnTo>
                    <a:pt x="944118" y="50546"/>
                  </a:lnTo>
                  <a:lnTo>
                    <a:pt x="937260" y="67564"/>
                  </a:lnTo>
                  <a:lnTo>
                    <a:pt x="934974" y="70612"/>
                  </a:lnTo>
                  <a:lnTo>
                    <a:pt x="906246" y="96799"/>
                  </a:lnTo>
                  <a:lnTo>
                    <a:pt x="890397" y="109347"/>
                  </a:lnTo>
                  <a:lnTo>
                    <a:pt x="896493" y="116586"/>
                  </a:lnTo>
                  <a:lnTo>
                    <a:pt x="925830" y="92202"/>
                  </a:lnTo>
                  <a:lnTo>
                    <a:pt x="930148" y="88265"/>
                  </a:lnTo>
                  <a:lnTo>
                    <a:pt x="936244" y="82804"/>
                  </a:lnTo>
                  <a:lnTo>
                    <a:pt x="949960" y="65659"/>
                  </a:lnTo>
                  <a:lnTo>
                    <a:pt x="950214" y="65659"/>
                  </a:lnTo>
                  <a:lnTo>
                    <a:pt x="982980" y="97917"/>
                  </a:lnTo>
                  <a:lnTo>
                    <a:pt x="998982" y="109982"/>
                  </a:lnTo>
                  <a:lnTo>
                    <a:pt x="1004697" y="102870"/>
                  </a:lnTo>
                  <a:close/>
                </a:path>
                <a:path w="1555750" h="212725">
                  <a:moveTo>
                    <a:pt x="1057402" y="0"/>
                  </a:moveTo>
                  <a:lnTo>
                    <a:pt x="1047623" y="0"/>
                  </a:lnTo>
                  <a:lnTo>
                    <a:pt x="1047623" y="48768"/>
                  </a:lnTo>
                  <a:lnTo>
                    <a:pt x="996188" y="48768"/>
                  </a:lnTo>
                  <a:lnTo>
                    <a:pt x="996188" y="57912"/>
                  </a:lnTo>
                  <a:lnTo>
                    <a:pt x="1047623" y="57912"/>
                  </a:lnTo>
                  <a:lnTo>
                    <a:pt x="1047623" y="121920"/>
                  </a:lnTo>
                  <a:lnTo>
                    <a:pt x="1057402" y="121920"/>
                  </a:lnTo>
                  <a:lnTo>
                    <a:pt x="1057402" y="0"/>
                  </a:lnTo>
                  <a:close/>
                </a:path>
                <a:path w="1555750" h="212725">
                  <a:moveTo>
                    <a:pt x="1058799" y="161036"/>
                  </a:moveTo>
                  <a:lnTo>
                    <a:pt x="1057402" y="156210"/>
                  </a:lnTo>
                  <a:lnTo>
                    <a:pt x="1054735" y="151638"/>
                  </a:lnTo>
                  <a:lnTo>
                    <a:pt x="1051941" y="147066"/>
                  </a:lnTo>
                  <a:lnTo>
                    <a:pt x="1049020" y="144145"/>
                  </a:lnTo>
                  <a:lnTo>
                    <a:pt x="1049020" y="162433"/>
                  </a:lnTo>
                  <a:lnTo>
                    <a:pt x="1049020" y="178054"/>
                  </a:lnTo>
                  <a:lnTo>
                    <a:pt x="1012190" y="202438"/>
                  </a:lnTo>
                  <a:lnTo>
                    <a:pt x="1004824" y="203200"/>
                  </a:lnTo>
                  <a:lnTo>
                    <a:pt x="988441" y="203200"/>
                  </a:lnTo>
                  <a:lnTo>
                    <a:pt x="950214" y="188722"/>
                  </a:lnTo>
                  <a:lnTo>
                    <a:pt x="944245" y="178054"/>
                  </a:lnTo>
                  <a:lnTo>
                    <a:pt x="944245" y="162433"/>
                  </a:lnTo>
                  <a:lnTo>
                    <a:pt x="981075" y="138049"/>
                  </a:lnTo>
                  <a:lnTo>
                    <a:pt x="988441" y="137160"/>
                  </a:lnTo>
                  <a:lnTo>
                    <a:pt x="1004824" y="137160"/>
                  </a:lnTo>
                  <a:lnTo>
                    <a:pt x="1043051" y="151765"/>
                  </a:lnTo>
                  <a:lnTo>
                    <a:pt x="1049020" y="162433"/>
                  </a:lnTo>
                  <a:lnTo>
                    <a:pt x="1049020" y="144145"/>
                  </a:lnTo>
                  <a:lnTo>
                    <a:pt x="1047877" y="143002"/>
                  </a:lnTo>
                  <a:lnTo>
                    <a:pt x="1038783" y="137160"/>
                  </a:lnTo>
                  <a:lnTo>
                    <a:pt x="1037209" y="136144"/>
                  </a:lnTo>
                  <a:lnTo>
                    <a:pt x="996696" y="128270"/>
                  </a:lnTo>
                  <a:lnTo>
                    <a:pt x="989457" y="128460"/>
                  </a:lnTo>
                  <a:lnTo>
                    <a:pt x="945388" y="143002"/>
                  </a:lnTo>
                  <a:lnTo>
                    <a:pt x="934466" y="161036"/>
                  </a:lnTo>
                  <a:lnTo>
                    <a:pt x="934466" y="179451"/>
                  </a:lnTo>
                  <a:lnTo>
                    <a:pt x="962533" y="207010"/>
                  </a:lnTo>
                  <a:lnTo>
                    <a:pt x="996696" y="212217"/>
                  </a:lnTo>
                  <a:lnTo>
                    <a:pt x="1003909" y="212026"/>
                  </a:lnTo>
                  <a:lnTo>
                    <a:pt x="1038987" y="203200"/>
                  </a:lnTo>
                  <a:lnTo>
                    <a:pt x="1047877" y="197485"/>
                  </a:lnTo>
                  <a:lnTo>
                    <a:pt x="1051941" y="193421"/>
                  </a:lnTo>
                  <a:lnTo>
                    <a:pt x="1054798" y="188722"/>
                  </a:lnTo>
                  <a:lnTo>
                    <a:pt x="1057402" y="184277"/>
                  </a:lnTo>
                  <a:lnTo>
                    <a:pt x="1058799" y="179451"/>
                  </a:lnTo>
                  <a:lnTo>
                    <a:pt x="1058799" y="161036"/>
                  </a:lnTo>
                  <a:close/>
                </a:path>
                <a:path w="1555750" h="212725">
                  <a:moveTo>
                    <a:pt x="1312926" y="162560"/>
                  </a:moveTo>
                  <a:lnTo>
                    <a:pt x="1311402" y="157607"/>
                  </a:lnTo>
                  <a:lnTo>
                    <a:pt x="1308100" y="153289"/>
                  </a:lnTo>
                  <a:lnTo>
                    <a:pt x="1304925" y="148971"/>
                  </a:lnTo>
                  <a:lnTo>
                    <a:pt x="1303401" y="147713"/>
                  </a:lnTo>
                  <a:lnTo>
                    <a:pt x="1303401" y="164338"/>
                  </a:lnTo>
                  <a:lnTo>
                    <a:pt x="1303401" y="180340"/>
                  </a:lnTo>
                  <a:lnTo>
                    <a:pt x="1301877" y="184150"/>
                  </a:lnTo>
                  <a:lnTo>
                    <a:pt x="1299083" y="187452"/>
                  </a:lnTo>
                  <a:lnTo>
                    <a:pt x="1296289" y="190881"/>
                  </a:lnTo>
                  <a:lnTo>
                    <a:pt x="1256411" y="203454"/>
                  </a:lnTo>
                  <a:lnTo>
                    <a:pt x="1241298" y="203454"/>
                  </a:lnTo>
                  <a:lnTo>
                    <a:pt x="1201547" y="190881"/>
                  </a:lnTo>
                  <a:lnTo>
                    <a:pt x="1198753" y="187452"/>
                  </a:lnTo>
                  <a:lnTo>
                    <a:pt x="1195959" y="184150"/>
                  </a:lnTo>
                  <a:lnTo>
                    <a:pt x="1194562" y="180340"/>
                  </a:lnTo>
                  <a:lnTo>
                    <a:pt x="1194562" y="164338"/>
                  </a:lnTo>
                  <a:lnTo>
                    <a:pt x="1195959" y="160655"/>
                  </a:lnTo>
                  <a:lnTo>
                    <a:pt x="1198753" y="157353"/>
                  </a:lnTo>
                  <a:lnTo>
                    <a:pt x="1201547" y="153924"/>
                  </a:lnTo>
                  <a:lnTo>
                    <a:pt x="1241298" y="141351"/>
                  </a:lnTo>
                  <a:lnTo>
                    <a:pt x="1256411" y="141351"/>
                  </a:lnTo>
                  <a:lnTo>
                    <a:pt x="1296289" y="153924"/>
                  </a:lnTo>
                  <a:lnTo>
                    <a:pt x="1299083" y="157353"/>
                  </a:lnTo>
                  <a:lnTo>
                    <a:pt x="1301877" y="160655"/>
                  </a:lnTo>
                  <a:lnTo>
                    <a:pt x="1303401" y="164338"/>
                  </a:lnTo>
                  <a:lnTo>
                    <a:pt x="1303401" y="147713"/>
                  </a:lnTo>
                  <a:lnTo>
                    <a:pt x="1300480" y="145288"/>
                  </a:lnTo>
                  <a:lnTo>
                    <a:pt x="1293253" y="141351"/>
                  </a:lnTo>
                  <a:lnTo>
                    <a:pt x="1289304" y="139192"/>
                  </a:lnTo>
                  <a:lnTo>
                    <a:pt x="1248918" y="132588"/>
                  </a:lnTo>
                  <a:lnTo>
                    <a:pt x="1242085" y="132753"/>
                  </a:lnTo>
                  <a:lnTo>
                    <a:pt x="1202944" y="142240"/>
                  </a:lnTo>
                  <a:lnTo>
                    <a:pt x="1184910" y="162560"/>
                  </a:lnTo>
                  <a:lnTo>
                    <a:pt x="1184910" y="182245"/>
                  </a:lnTo>
                  <a:lnTo>
                    <a:pt x="1215390" y="208026"/>
                  </a:lnTo>
                  <a:lnTo>
                    <a:pt x="1248918" y="212217"/>
                  </a:lnTo>
                  <a:lnTo>
                    <a:pt x="1255737" y="212064"/>
                  </a:lnTo>
                  <a:lnTo>
                    <a:pt x="1293253" y="203454"/>
                  </a:lnTo>
                  <a:lnTo>
                    <a:pt x="1300480" y="199517"/>
                  </a:lnTo>
                  <a:lnTo>
                    <a:pt x="1304925" y="195834"/>
                  </a:lnTo>
                  <a:lnTo>
                    <a:pt x="1308100" y="191516"/>
                  </a:lnTo>
                  <a:lnTo>
                    <a:pt x="1311402" y="187198"/>
                  </a:lnTo>
                  <a:lnTo>
                    <a:pt x="1312926" y="182245"/>
                  </a:lnTo>
                  <a:lnTo>
                    <a:pt x="1312926" y="162560"/>
                  </a:lnTo>
                  <a:close/>
                </a:path>
                <a:path w="1555750" h="212725">
                  <a:moveTo>
                    <a:pt x="1328293" y="74549"/>
                  </a:moveTo>
                  <a:lnTo>
                    <a:pt x="1289431" y="60198"/>
                  </a:lnTo>
                  <a:lnTo>
                    <a:pt x="1263015" y="46355"/>
                  </a:lnTo>
                  <a:lnTo>
                    <a:pt x="1259967" y="43815"/>
                  </a:lnTo>
                  <a:lnTo>
                    <a:pt x="1259865" y="43688"/>
                  </a:lnTo>
                  <a:lnTo>
                    <a:pt x="1257808" y="40894"/>
                  </a:lnTo>
                  <a:lnTo>
                    <a:pt x="1256411" y="37465"/>
                  </a:lnTo>
                  <a:lnTo>
                    <a:pt x="1254887" y="34036"/>
                  </a:lnTo>
                  <a:lnTo>
                    <a:pt x="1254252" y="29845"/>
                  </a:lnTo>
                  <a:lnTo>
                    <a:pt x="1254252" y="17399"/>
                  </a:lnTo>
                  <a:lnTo>
                    <a:pt x="1319149" y="17399"/>
                  </a:lnTo>
                  <a:lnTo>
                    <a:pt x="1319149" y="9144"/>
                  </a:lnTo>
                  <a:lnTo>
                    <a:pt x="1178814" y="9144"/>
                  </a:lnTo>
                  <a:lnTo>
                    <a:pt x="1178814" y="17399"/>
                  </a:lnTo>
                  <a:lnTo>
                    <a:pt x="1244092" y="17399"/>
                  </a:lnTo>
                  <a:lnTo>
                    <a:pt x="1244092" y="29845"/>
                  </a:lnTo>
                  <a:lnTo>
                    <a:pt x="1243457" y="34036"/>
                  </a:lnTo>
                  <a:lnTo>
                    <a:pt x="1241933" y="37465"/>
                  </a:lnTo>
                  <a:lnTo>
                    <a:pt x="1240536" y="40894"/>
                  </a:lnTo>
                  <a:lnTo>
                    <a:pt x="1195324" y="65532"/>
                  </a:lnTo>
                  <a:lnTo>
                    <a:pt x="1170051" y="74549"/>
                  </a:lnTo>
                  <a:lnTo>
                    <a:pt x="1173988" y="82042"/>
                  </a:lnTo>
                  <a:lnTo>
                    <a:pt x="1212342" y="67691"/>
                  </a:lnTo>
                  <a:lnTo>
                    <a:pt x="1247013" y="48514"/>
                  </a:lnTo>
                  <a:lnTo>
                    <a:pt x="1249172" y="43688"/>
                  </a:lnTo>
                  <a:lnTo>
                    <a:pt x="1251331" y="48514"/>
                  </a:lnTo>
                  <a:lnTo>
                    <a:pt x="1286002" y="67691"/>
                  </a:lnTo>
                  <a:lnTo>
                    <a:pt x="1324356" y="82042"/>
                  </a:lnTo>
                  <a:lnTo>
                    <a:pt x="1328293" y="74549"/>
                  </a:lnTo>
                  <a:close/>
                </a:path>
                <a:path w="1555750" h="212725">
                  <a:moveTo>
                    <a:pt x="1344295" y="99441"/>
                  </a:moveTo>
                  <a:lnTo>
                    <a:pt x="1153668" y="99441"/>
                  </a:lnTo>
                  <a:lnTo>
                    <a:pt x="1153668" y="108204"/>
                  </a:lnTo>
                  <a:lnTo>
                    <a:pt x="1344295" y="108204"/>
                  </a:lnTo>
                  <a:lnTo>
                    <a:pt x="1344295" y="99441"/>
                  </a:lnTo>
                  <a:close/>
                </a:path>
                <a:path w="1555750" h="212725">
                  <a:moveTo>
                    <a:pt x="1457833" y="20193"/>
                  </a:moveTo>
                  <a:lnTo>
                    <a:pt x="1369314" y="20193"/>
                  </a:lnTo>
                  <a:lnTo>
                    <a:pt x="1369314" y="29337"/>
                  </a:lnTo>
                  <a:lnTo>
                    <a:pt x="1448181" y="29337"/>
                  </a:lnTo>
                  <a:lnTo>
                    <a:pt x="1448181" y="67056"/>
                  </a:lnTo>
                  <a:lnTo>
                    <a:pt x="1433957" y="103886"/>
                  </a:lnTo>
                  <a:lnTo>
                    <a:pt x="1404188" y="127977"/>
                  </a:lnTo>
                  <a:lnTo>
                    <a:pt x="1368679" y="149098"/>
                  </a:lnTo>
                  <a:lnTo>
                    <a:pt x="1373886" y="157480"/>
                  </a:lnTo>
                  <a:lnTo>
                    <a:pt x="1414780" y="132842"/>
                  </a:lnTo>
                  <a:lnTo>
                    <a:pt x="1444955" y="106108"/>
                  </a:lnTo>
                  <a:lnTo>
                    <a:pt x="1457591" y="69532"/>
                  </a:lnTo>
                  <a:lnTo>
                    <a:pt x="1457833" y="61976"/>
                  </a:lnTo>
                  <a:lnTo>
                    <a:pt x="1457833" y="20193"/>
                  </a:lnTo>
                  <a:close/>
                </a:path>
                <a:path w="1555750" h="212725">
                  <a:moveTo>
                    <a:pt x="1555623" y="81661"/>
                  </a:moveTo>
                  <a:lnTo>
                    <a:pt x="1518666" y="81661"/>
                  </a:lnTo>
                  <a:lnTo>
                    <a:pt x="1518666" y="0"/>
                  </a:lnTo>
                  <a:lnTo>
                    <a:pt x="1508760" y="0"/>
                  </a:lnTo>
                  <a:lnTo>
                    <a:pt x="1508760" y="207137"/>
                  </a:lnTo>
                  <a:lnTo>
                    <a:pt x="1518666" y="207137"/>
                  </a:lnTo>
                  <a:lnTo>
                    <a:pt x="1518666" y="90805"/>
                  </a:lnTo>
                  <a:lnTo>
                    <a:pt x="1555623" y="90805"/>
                  </a:lnTo>
                  <a:lnTo>
                    <a:pt x="1555623" y="816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0955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5"/>
              </a:spcBef>
            </a:pPr>
            <a:r>
              <a:rPr b="1" spc="70" dirty="0">
                <a:solidFill>
                  <a:srgbClr val="3B9DAA"/>
                </a:solidFill>
                <a:latin typeface="Noto Sans CJK HK"/>
                <a:cs typeface="Noto Sans CJK HK"/>
              </a:rPr>
              <a:t>테이블</a:t>
            </a:r>
            <a:r>
              <a:rPr b="1" spc="30" dirty="0">
                <a:solidFill>
                  <a:srgbClr val="3B9DAA"/>
                </a:solidFill>
                <a:latin typeface="Noto Sans CJK HK"/>
                <a:cs typeface="Noto Sans CJK HK"/>
              </a:rPr>
              <a:t> </a:t>
            </a:r>
            <a:r>
              <a:rPr b="1" dirty="0">
                <a:solidFill>
                  <a:srgbClr val="3B9DAA"/>
                </a:solidFill>
                <a:latin typeface="Noto Sans CJK HK"/>
                <a:cs typeface="Noto Sans CJK HK"/>
              </a:rPr>
              <a:t>오더</a:t>
            </a:r>
            <a:r>
              <a:rPr dirty="0">
                <a:solidFill>
                  <a:srgbClr val="585858"/>
                </a:solidFill>
              </a:rPr>
              <a:t>가</a:t>
            </a:r>
            <a:r>
              <a:rPr spc="-10" dirty="0">
                <a:solidFill>
                  <a:srgbClr val="585858"/>
                </a:solidFill>
              </a:rPr>
              <a:t> </a:t>
            </a:r>
            <a:r>
              <a:rPr dirty="0">
                <a:solidFill>
                  <a:srgbClr val="585858"/>
                </a:solidFill>
              </a:rPr>
              <a:t>필요한</a:t>
            </a:r>
            <a:r>
              <a:rPr spc="10" dirty="0">
                <a:solidFill>
                  <a:srgbClr val="585858"/>
                </a:solidFill>
              </a:rPr>
              <a:t> </a:t>
            </a:r>
            <a:r>
              <a:rPr spc="-20" dirty="0">
                <a:solidFill>
                  <a:srgbClr val="585858"/>
                </a:solidFill>
              </a:rPr>
              <a:t>이유는</a:t>
            </a:r>
            <a:r>
              <a:rPr spc="-20" dirty="0">
                <a:solidFill>
                  <a:srgbClr val="585858"/>
                </a:solidFill>
                <a:latin typeface="LexiGulim"/>
                <a:cs typeface="LexiGulim"/>
              </a:rPr>
              <a:t>?</a:t>
            </a:r>
          </a:p>
        </p:txBody>
      </p:sp>
      <p:pic>
        <p:nvPicPr>
          <p:cNvPr id="25" name="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179431" y="2451226"/>
            <a:ext cx="873188" cy="134886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946385" y="4723841"/>
            <a:ext cx="984580" cy="1517141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158355" y="3535934"/>
            <a:ext cx="892594" cy="1478788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3312540" y="4555858"/>
            <a:ext cx="2425700" cy="1696085"/>
            <a:chOff x="3312540" y="4555858"/>
            <a:chExt cx="2425700" cy="1696085"/>
          </a:xfrm>
        </p:grpSpPr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12540" y="4555858"/>
              <a:ext cx="1385189" cy="169265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84623" y="4599965"/>
              <a:ext cx="1253401" cy="1651508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551426" y="2332482"/>
            <a:ext cx="1236599" cy="1838578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247898" y="2337942"/>
            <a:ext cx="1236726" cy="1838579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591718" y="2327655"/>
            <a:ext cx="1268095" cy="3921125"/>
            <a:chOff x="591718" y="2327655"/>
            <a:chExt cx="1268095" cy="3921125"/>
          </a:xfrm>
        </p:grpSpPr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1718" y="4519028"/>
              <a:ext cx="1086307" cy="172948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3074" y="2327655"/>
              <a:ext cx="1236586" cy="2255393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1929892" y="2325623"/>
            <a:ext cx="1236980" cy="3923029"/>
            <a:chOff x="1929892" y="2325623"/>
            <a:chExt cx="1236980" cy="3923029"/>
          </a:xfrm>
        </p:grpSpPr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011807" y="4540237"/>
              <a:ext cx="966825" cy="170827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29892" y="2325623"/>
              <a:ext cx="1236599" cy="2238248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921359" y="681697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9889" y="720293"/>
            <a:ext cx="32893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100" dirty="0">
                <a:solidFill>
                  <a:srgbClr val="7E7E7E"/>
                </a:solidFill>
                <a:latin typeface="BM EULJIRO TTF"/>
                <a:cs typeface="BM EULJIRO TTF"/>
              </a:rPr>
              <a:t>그럼</a:t>
            </a:r>
            <a:r>
              <a:rPr sz="1600" spc="-30" dirty="0">
                <a:solidFill>
                  <a:srgbClr val="7E7E7E"/>
                </a:solidFill>
                <a:latin typeface="BM EULJIRO TTF"/>
                <a:cs typeface="BM EULJIRO TTF"/>
              </a:rPr>
              <a:t> </a:t>
            </a:r>
            <a:r>
              <a:rPr sz="1600" dirty="0">
                <a:solidFill>
                  <a:srgbClr val="7E7E7E"/>
                </a:solidFill>
                <a:latin typeface="BM EULJIRO TTF"/>
                <a:cs typeface="BM EULJIRO TTF"/>
              </a:rPr>
              <a:t>왜</a:t>
            </a:r>
            <a:r>
              <a:rPr sz="1600" spc="-30" dirty="0">
                <a:solidFill>
                  <a:srgbClr val="7E7E7E"/>
                </a:solidFill>
                <a:latin typeface="BM EULJIRO TTF"/>
                <a:cs typeface="BM EULJIRO TTF"/>
              </a:rPr>
              <a:t> </a:t>
            </a:r>
            <a:r>
              <a:rPr sz="2800" spc="210" dirty="0">
                <a:solidFill>
                  <a:srgbClr val="585858"/>
                </a:solidFill>
                <a:latin typeface="LexiGulim"/>
                <a:cs typeface="LexiGulim"/>
              </a:rPr>
              <a:t>KT</a:t>
            </a:r>
            <a:r>
              <a:rPr sz="2800" spc="-75" dirty="0">
                <a:solidFill>
                  <a:srgbClr val="585858"/>
                </a:solidFill>
                <a:latin typeface="LexiGulim"/>
                <a:cs typeface="LexiGulim"/>
              </a:rPr>
              <a:t> </a:t>
            </a:r>
            <a:r>
              <a:rPr sz="2800" spc="-10" dirty="0">
                <a:solidFill>
                  <a:srgbClr val="585858"/>
                </a:solidFill>
              </a:rPr>
              <a:t>하이오더</a:t>
            </a:r>
            <a:r>
              <a:rPr sz="1600" spc="-10" dirty="0">
                <a:solidFill>
                  <a:srgbClr val="7E7E7E"/>
                </a:solidFill>
                <a:latin typeface="BM EULJIRO TTF"/>
                <a:cs typeface="BM EULJIRO TTF"/>
              </a:rPr>
              <a:t>인가요?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67525" y="1644815"/>
            <a:ext cx="5704840" cy="1226185"/>
            <a:chOff x="367525" y="1644815"/>
            <a:chExt cx="5704840" cy="12261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525" y="1644815"/>
              <a:ext cx="5704332" cy="12258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8847" y="2040623"/>
              <a:ext cx="551700" cy="5974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5200" y="2066544"/>
              <a:ext cx="449580" cy="495300"/>
            </a:xfrm>
            <a:custGeom>
              <a:avLst/>
              <a:gdLst/>
              <a:ahLst/>
              <a:cxnLst/>
              <a:rect l="l" t="t" r="r" b="b"/>
              <a:pathLst>
                <a:path w="449580" h="495300">
                  <a:moveTo>
                    <a:pt x="224764" y="0"/>
                  </a:moveTo>
                  <a:lnTo>
                    <a:pt x="179467" y="5031"/>
                  </a:lnTo>
                  <a:lnTo>
                    <a:pt x="137277" y="19460"/>
                  </a:lnTo>
                  <a:lnTo>
                    <a:pt x="99098" y="42293"/>
                  </a:lnTo>
                  <a:lnTo>
                    <a:pt x="65833" y="72532"/>
                  </a:lnTo>
                  <a:lnTo>
                    <a:pt x="38387" y="109184"/>
                  </a:lnTo>
                  <a:lnTo>
                    <a:pt x="17663" y="151251"/>
                  </a:lnTo>
                  <a:lnTo>
                    <a:pt x="4566" y="197738"/>
                  </a:lnTo>
                  <a:lnTo>
                    <a:pt x="0" y="247650"/>
                  </a:lnTo>
                  <a:lnTo>
                    <a:pt x="4566" y="297561"/>
                  </a:lnTo>
                  <a:lnTo>
                    <a:pt x="17663" y="344048"/>
                  </a:lnTo>
                  <a:lnTo>
                    <a:pt x="38387" y="386115"/>
                  </a:lnTo>
                  <a:lnTo>
                    <a:pt x="65833" y="422767"/>
                  </a:lnTo>
                  <a:lnTo>
                    <a:pt x="99098" y="453006"/>
                  </a:lnTo>
                  <a:lnTo>
                    <a:pt x="137277" y="475839"/>
                  </a:lnTo>
                  <a:lnTo>
                    <a:pt x="179467" y="490268"/>
                  </a:lnTo>
                  <a:lnTo>
                    <a:pt x="224764" y="495300"/>
                  </a:lnTo>
                  <a:lnTo>
                    <a:pt x="270061" y="490268"/>
                  </a:lnTo>
                  <a:lnTo>
                    <a:pt x="312251" y="475839"/>
                  </a:lnTo>
                  <a:lnTo>
                    <a:pt x="350430" y="453006"/>
                  </a:lnTo>
                  <a:lnTo>
                    <a:pt x="383695" y="422767"/>
                  </a:lnTo>
                  <a:lnTo>
                    <a:pt x="411141" y="386115"/>
                  </a:lnTo>
                  <a:lnTo>
                    <a:pt x="431865" y="344048"/>
                  </a:lnTo>
                  <a:lnTo>
                    <a:pt x="444962" y="297561"/>
                  </a:lnTo>
                  <a:lnTo>
                    <a:pt x="449529" y="247650"/>
                  </a:lnTo>
                  <a:lnTo>
                    <a:pt x="444962" y="197738"/>
                  </a:lnTo>
                  <a:lnTo>
                    <a:pt x="431865" y="151251"/>
                  </a:lnTo>
                  <a:lnTo>
                    <a:pt x="411141" y="109184"/>
                  </a:lnTo>
                  <a:lnTo>
                    <a:pt x="383695" y="72532"/>
                  </a:lnTo>
                  <a:lnTo>
                    <a:pt x="350430" y="42293"/>
                  </a:lnTo>
                  <a:lnTo>
                    <a:pt x="312251" y="19460"/>
                  </a:lnTo>
                  <a:lnTo>
                    <a:pt x="270061" y="5031"/>
                  </a:lnTo>
                  <a:lnTo>
                    <a:pt x="2247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02640" y="2095626"/>
            <a:ext cx="2209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508E95"/>
                </a:solidFill>
                <a:latin typeface="LexiGulim"/>
                <a:cs typeface="LexiGulim"/>
              </a:rPr>
              <a:t>1</a:t>
            </a:r>
            <a:endParaRPr sz="2800">
              <a:latin typeface="LexiGulim"/>
              <a:cs typeface="LexiGulim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67525" y="3201454"/>
            <a:ext cx="5704840" cy="1226185"/>
            <a:chOff x="367525" y="3201454"/>
            <a:chExt cx="5704840" cy="122618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525" y="3201454"/>
              <a:ext cx="5704332" cy="12258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8847" y="3596627"/>
              <a:ext cx="551700" cy="59742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15200" y="3623055"/>
              <a:ext cx="449580" cy="495300"/>
            </a:xfrm>
            <a:custGeom>
              <a:avLst/>
              <a:gdLst/>
              <a:ahLst/>
              <a:cxnLst/>
              <a:rect l="l" t="t" r="r" b="b"/>
              <a:pathLst>
                <a:path w="449580" h="495300">
                  <a:moveTo>
                    <a:pt x="224764" y="0"/>
                  </a:moveTo>
                  <a:lnTo>
                    <a:pt x="179467" y="5036"/>
                  </a:lnTo>
                  <a:lnTo>
                    <a:pt x="137277" y="19478"/>
                  </a:lnTo>
                  <a:lnTo>
                    <a:pt x="99098" y="42326"/>
                  </a:lnTo>
                  <a:lnTo>
                    <a:pt x="65833" y="72580"/>
                  </a:lnTo>
                  <a:lnTo>
                    <a:pt x="38387" y="109239"/>
                  </a:lnTo>
                  <a:lnTo>
                    <a:pt x="17663" y="151304"/>
                  </a:lnTo>
                  <a:lnTo>
                    <a:pt x="4566" y="197774"/>
                  </a:lnTo>
                  <a:lnTo>
                    <a:pt x="0" y="247650"/>
                  </a:lnTo>
                  <a:lnTo>
                    <a:pt x="4566" y="297561"/>
                  </a:lnTo>
                  <a:lnTo>
                    <a:pt x="17663" y="344048"/>
                  </a:lnTo>
                  <a:lnTo>
                    <a:pt x="38387" y="386115"/>
                  </a:lnTo>
                  <a:lnTo>
                    <a:pt x="65833" y="422767"/>
                  </a:lnTo>
                  <a:lnTo>
                    <a:pt x="99098" y="453006"/>
                  </a:lnTo>
                  <a:lnTo>
                    <a:pt x="137277" y="475839"/>
                  </a:lnTo>
                  <a:lnTo>
                    <a:pt x="179467" y="490268"/>
                  </a:lnTo>
                  <a:lnTo>
                    <a:pt x="224764" y="495300"/>
                  </a:lnTo>
                  <a:lnTo>
                    <a:pt x="270061" y="490268"/>
                  </a:lnTo>
                  <a:lnTo>
                    <a:pt x="312251" y="475839"/>
                  </a:lnTo>
                  <a:lnTo>
                    <a:pt x="350430" y="453006"/>
                  </a:lnTo>
                  <a:lnTo>
                    <a:pt x="383695" y="422767"/>
                  </a:lnTo>
                  <a:lnTo>
                    <a:pt x="411141" y="386115"/>
                  </a:lnTo>
                  <a:lnTo>
                    <a:pt x="431865" y="344048"/>
                  </a:lnTo>
                  <a:lnTo>
                    <a:pt x="444962" y="297561"/>
                  </a:lnTo>
                  <a:lnTo>
                    <a:pt x="449529" y="247650"/>
                  </a:lnTo>
                  <a:lnTo>
                    <a:pt x="444962" y="197774"/>
                  </a:lnTo>
                  <a:lnTo>
                    <a:pt x="431865" y="151304"/>
                  </a:lnTo>
                  <a:lnTo>
                    <a:pt x="411141" y="109239"/>
                  </a:lnTo>
                  <a:lnTo>
                    <a:pt x="383695" y="72580"/>
                  </a:lnTo>
                  <a:lnTo>
                    <a:pt x="350430" y="42326"/>
                  </a:lnTo>
                  <a:lnTo>
                    <a:pt x="312251" y="19478"/>
                  </a:lnTo>
                  <a:lnTo>
                    <a:pt x="270061" y="5036"/>
                  </a:lnTo>
                  <a:lnTo>
                    <a:pt x="2247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406905" y="1810130"/>
            <a:ext cx="4415155" cy="933450"/>
            <a:chOff x="1406905" y="1810130"/>
            <a:chExt cx="4415155" cy="933450"/>
          </a:xfrm>
        </p:grpSpPr>
        <p:sp>
          <p:nvSpPr>
            <p:cNvPr id="13" name="object 13"/>
            <p:cNvSpPr/>
            <p:nvPr/>
          </p:nvSpPr>
          <p:spPr>
            <a:xfrm>
              <a:off x="1406906" y="1810130"/>
              <a:ext cx="4262120" cy="933450"/>
            </a:xfrm>
            <a:custGeom>
              <a:avLst/>
              <a:gdLst/>
              <a:ahLst/>
              <a:cxnLst/>
              <a:rect l="l" t="t" r="r" b="b"/>
              <a:pathLst>
                <a:path w="4262120" h="933450">
                  <a:moveTo>
                    <a:pt x="4261612" y="332181"/>
                  </a:moveTo>
                  <a:lnTo>
                    <a:pt x="1683893" y="332181"/>
                  </a:lnTo>
                  <a:lnTo>
                    <a:pt x="1683893" y="71120"/>
                  </a:lnTo>
                  <a:lnTo>
                    <a:pt x="1678292" y="43459"/>
                  </a:lnTo>
                  <a:lnTo>
                    <a:pt x="1663039" y="20853"/>
                  </a:lnTo>
                  <a:lnTo>
                    <a:pt x="1640433" y="5600"/>
                  </a:lnTo>
                  <a:lnTo>
                    <a:pt x="1612773" y="0"/>
                  </a:lnTo>
                  <a:lnTo>
                    <a:pt x="71120" y="0"/>
                  </a:lnTo>
                  <a:lnTo>
                    <a:pt x="43446" y="5600"/>
                  </a:lnTo>
                  <a:lnTo>
                    <a:pt x="20840" y="20853"/>
                  </a:lnTo>
                  <a:lnTo>
                    <a:pt x="5588" y="43459"/>
                  </a:lnTo>
                  <a:lnTo>
                    <a:pt x="0" y="71120"/>
                  </a:lnTo>
                  <a:lnTo>
                    <a:pt x="0" y="332181"/>
                  </a:lnTo>
                  <a:lnTo>
                    <a:pt x="0" y="355600"/>
                  </a:lnTo>
                  <a:lnTo>
                    <a:pt x="0" y="933069"/>
                  </a:lnTo>
                  <a:lnTo>
                    <a:pt x="4261612" y="933069"/>
                  </a:lnTo>
                  <a:lnTo>
                    <a:pt x="4261612" y="3321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85899" y="1911222"/>
              <a:ext cx="912622" cy="19024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497073" y="1911222"/>
              <a:ext cx="368300" cy="192405"/>
            </a:xfrm>
            <a:custGeom>
              <a:avLst/>
              <a:gdLst/>
              <a:ahLst/>
              <a:cxnLst/>
              <a:rect l="l" t="t" r="r" b="b"/>
              <a:pathLst>
                <a:path w="368300" h="192405">
                  <a:moveTo>
                    <a:pt x="276098" y="125222"/>
                  </a:moveTo>
                  <a:lnTo>
                    <a:pt x="238184" y="140462"/>
                  </a:lnTo>
                  <a:lnTo>
                    <a:pt x="231139" y="158496"/>
                  </a:lnTo>
                  <a:lnTo>
                    <a:pt x="231903" y="164641"/>
                  </a:lnTo>
                  <a:lnTo>
                    <a:pt x="266426" y="191377"/>
                  </a:lnTo>
                  <a:lnTo>
                    <a:pt x="276098" y="192024"/>
                  </a:lnTo>
                  <a:lnTo>
                    <a:pt x="285242" y="191402"/>
                  </a:lnTo>
                  <a:lnTo>
                    <a:pt x="293624" y="189531"/>
                  </a:lnTo>
                  <a:lnTo>
                    <a:pt x="301244" y="186398"/>
                  </a:lnTo>
                  <a:lnTo>
                    <a:pt x="305335" y="183768"/>
                  </a:lnTo>
                  <a:lnTo>
                    <a:pt x="266319" y="183768"/>
                  </a:lnTo>
                  <a:lnTo>
                    <a:pt x="258571" y="181101"/>
                  </a:lnTo>
                  <a:lnTo>
                    <a:pt x="252730" y="175767"/>
                  </a:lnTo>
                  <a:lnTo>
                    <a:pt x="247014" y="170434"/>
                  </a:lnTo>
                  <a:lnTo>
                    <a:pt x="244118" y="164641"/>
                  </a:lnTo>
                  <a:lnTo>
                    <a:pt x="244094" y="152400"/>
                  </a:lnTo>
                  <a:lnTo>
                    <a:pt x="246887" y="146685"/>
                  </a:lnTo>
                  <a:lnTo>
                    <a:pt x="253725" y="140422"/>
                  </a:lnTo>
                  <a:lnTo>
                    <a:pt x="258444" y="136016"/>
                  </a:lnTo>
                  <a:lnTo>
                    <a:pt x="266192" y="133350"/>
                  </a:lnTo>
                  <a:lnTo>
                    <a:pt x="305625" y="133350"/>
                  </a:lnTo>
                  <a:lnTo>
                    <a:pt x="299547" y="130151"/>
                  </a:lnTo>
                  <a:lnTo>
                    <a:pt x="291988" y="127412"/>
                  </a:lnTo>
                  <a:lnTo>
                    <a:pt x="284168" y="125769"/>
                  </a:lnTo>
                  <a:lnTo>
                    <a:pt x="276098" y="125222"/>
                  </a:lnTo>
                  <a:close/>
                </a:path>
                <a:path w="368300" h="192405">
                  <a:moveTo>
                    <a:pt x="305625" y="133350"/>
                  </a:moveTo>
                  <a:lnTo>
                    <a:pt x="284861" y="133350"/>
                  </a:lnTo>
                  <a:lnTo>
                    <a:pt x="292353" y="135762"/>
                  </a:lnTo>
                  <a:lnTo>
                    <a:pt x="298703" y="140462"/>
                  </a:lnTo>
                  <a:lnTo>
                    <a:pt x="304926" y="145287"/>
                  </a:lnTo>
                  <a:lnTo>
                    <a:pt x="308024" y="151112"/>
                  </a:lnTo>
                  <a:lnTo>
                    <a:pt x="308101" y="166369"/>
                  </a:lnTo>
                  <a:lnTo>
                    <a:pt x="304545" y="172592"/>
                  </a:lnTo>
                  <a:lnTo>
                    <a:pt x="290575" y="181482"/>
                  </a:lnTo>
                  <a:lnTo>
                    <a:pt x="283337" y="183768"/>
                  </a:lnTo>
                  <a:lnTo>
                    <a:pt x="305335" y="183768"/>
                  </a:lnTo>
                  <a:lnTo>
                    <a:pt x="321056" y="158496"/>
                  </a:lnTo>
                  <a:lnTo>
                    <a:pt x="320172" y="151112"/>
                  </a:lnTo>
                  <a:lnTo>
                    <a:pt x="317515" y="144573"/>
                  </a:lnTo>
                  <a:lnTo>
                    <a:pt x="313072" y="138868"/>
                  </a:lnTo>
                  <a:lnTo>
                    <a:pt x="306831" y="133985"/>
                  </a:lnTo>
                  <a:lnTo>
                    <a:pt x="305625" y="133350"/>
                  </a:lnTo>
                  <a:close/>
                </a:path>
                <a:path w="368300" h="192405">
                  <a:moveTo>
                    <a:pt x="41401" y="128397"/>
                  </a:moveTo>
                  <a:lnTo>
                    <a:pt x="40005" y="128397"/>
                  </a:lnTo>
                  <a:lnTo>
                    <a:pt x="38862" y="128650"/>
                  </a:lnTo>
                  <a:lnTo>
                    <a:pt x="38100" y="129412"/>
                  </a:lnTo>
                  <a:lnTo>
                    <a:pt x="37464" y="132461"/>
                  </a:lnTo>
                  <a:lnTo>
                    <a:pt x="38226" y="133603"/>
                  </a:lnTo>
                  <a:lnTo>
                    <a:pt x="40131" y="134365"/>
                  </a:lnTo>
                  <a:lnTo>
                    <a:pt x="44450" y="135762"/>
                  </a:lnTo>
                  <a:lnTo>
                    <a:pt x="47625" y="137413"/>
                  </a:lnTo>
                  <a:lnTo>
                    <a:pt x="49656" y="139318"/>
                  </a:lnTo>
                  <a:lnTo>
                    <a:pt x="51688" y="141097"/>
                  </a:lnTo>
                  <a:lnTo>
                    <a:pt x="52705" y="145161"/>
                  </a:lnTo>
                  <a:lnTo>
                    <a:pt x="52705" y="175640"/>
                  </a:lnTo>
                  <a:lnTo>
                    <a:pt x="53975" y="179197"/>
                  </a:lnTo>
                  <a:lnTo>
                    <a:pt x="56514" y="181990"/>
                  </a:lnTo>
                  <a:lnTo>
                    <a:pt x="59055" y="184657"/>
                  </a:lnTo>
                  <a:lnTo>
                    <a:pt x="62483" y="186054"/>
                  </a:lnTo>
                  <a:lnTo>
                    <a:pt x="157861" y="186054"/>
                  </a:lnTo>
                  <a:lnTo>
                    <a:pt x="159131" y="185674"/>
                  </a:lnTo>
                  <a:lnTo>
                    <a:pt x="160908" y="184150"/>
                  </a:lnTo>
                  <a:lnTo>
                    <a:pt x="161417" y="183261"/>
                  </a:lnTo>
                  <a:lnTo>
                    <a:pt x="161417" y="181101"/>
                  </a:lnTo>
                  <a:lnTo>
                    <a:pt x="69087" y="177926"/>
                  </a:lnTo>
                  <a:lnTo>
                    <a:pt x="67690" y="177418"/>
                  </a:lnTo>
                  <a:lnTo>
                    <a:pt x="66167" y="175387"/>
                  </a:lnTo>
                  <a:lnTo>
                    <a:pt x="65658" y="173862"/>
                  </a:lnTo>
                  <a:lnTo>
                    <a:pt x="65658" y="147447"/>
                  </a:lnTo>
                  <a:lnTo>
                    <a:pt x="66675" y="132841"/>
                  </a:lnTo>
                  <a:lnTo>
                    <a:pt x="41401" y="128397"/>
                  </a:lnTo>
                  <a:close/>
                </a:path>
                <a:path w="368300" h="192405">
                  <a:moveTo>
                    <a:pt x="141605" y="173100"/>
                  </a:moveTo>
                  <a:lnTo>
                    <a:pt x="140588" y="173354"/>
                  </a:lnTo>
                  <a:lnTo>
                    <a:pt x="140081" y="173609"/>
                  </a:lnTo>
                  <a:lnTo>
                    <a:pt x="139445" y="173862"/>
                  </a:lnTo>
                  <a:lnTo>
                    <a:pt x="135381" y="176656"/>
                  </a:lnTo>
                  <a:lnTo>
                    <a:pt x="134746" y="177164"/>
                  </a:lnTo>
                  <a:lnTo>
                    <a:pt x="134112" y="177546"/>
                  </a:lnTo>
                  <a:lnTo>
                    <a:pt x="133476" y="177673"/>
                  </a:lnTo>
                  <a:lnTo>
                    <a:pt x="132969" y="177800"/>
                  </a:lnTo>
                  <a:lnTo>
                    <a:pt x="132206" y="177926"/>
                  </a:lnTo>
                  <a:lnTo>
                    <a:pt x="157352" y="177926"/>
                  </a:lnTo>
                  <a:lnTo>
                    <a:pt x="143128" y="173481"/>
                  </a:lnTo>
                  <a:lnTo>
                    <a:pt x="142367" y="173227"/>
                  </a:lnTo>
                  <a:lnTo>
                    <a:pt x="141605" y="173100"/>
                  </a:lnTo>
                  <a:close/>
                </a:path>
                <a:path w="368300" h="192405">
                  <a:moveTo>
                    <a:pt x="119506" y="0"/>
                  </a:moveTo>
                  <a:lnTo>
                    <a:pt x="119125" y="126"/>
                  </a:lnTo>
                  <a:lnTo>
                    <a:pt x="117856" y="253"/>
                  </a:lnTo>
                  <a:lnTo>
                    <a:pt x="117093" y="1015"/>
                  </a:lnTo>
                  <a:lnTo>
                    <a:pt x="116839" y="2412"/>
                  </a:lnTo>
                  <a:lnTo>
                    <a:pt x="116586" y="4063"/>
                  </a:lnTo>
                  <a:lnTo>
                    <a:pt x="117348" y="5334"/>
                  </a:lnTo>
                  <a:lnTo>
                    <a:pt x="119252" y="5968"/>
                  </a:lnTo>
                  <a:lnTo>
                    <a:pt x="123570" y="7492"/>
                  </a:lnTo>
                  <a:lnTo>
                    <a:pt x="127381" y="9143"/>
                  </a:lnTo>
                  <a:lnTo>
                    <a:pt x="130809" y="10922"/>
                  </a:lnTo>
                  <a:lnTo>
                    <a:pt x="134112" y="12826"/>
                  </a:lnTo>
                  <a:lnTo>
                    <a:pt x="135889" y="16763"/>
                  </a:lnTo>
                  <a:lnTo>
                    <a:pt x="135889" y="56261"/>
                  </a:lnTo>
                  <a:lnTo>
                    <a:pt x="90169" y="56261"/>
                  </a:lnTo>
                  <a:lnTo>
                    <a:pt x="89662" y="56387"/>
                  </a:lnTo>
                  <a:lnTo>
                    <a:pt x="88645" y="56896"/>
                  </a:lnTo>
                  <a:lnTo>
                    <a:pt x="88392" y="57403"/>
                  </a:lnTo>
                  <a:lnTo>
                    <a:pt x="88392" y="59689"/>
                  </a:lnTo>
                  <a:lnTo>
                    <a:pt x="89281" y="61213"/>
                  </a:lnTo>
                  <a:lnTo>
                    <a:pt x="90805" y="62484"/>
                  </a:lnTo>
                  <a:lnTo>
                    <a:pt x="92456" y="63753"/>
                  </a:lnTo>
                  <a:lnTo>
                    <a:pt x="94361" y="64388"/>
                  </a:lnTo>
                  <a:lnTo>
                    <a:pt x="135889" y="64388"/>
                  </a:lnTo>
                  <a:lnTo>
                    <a:pt x="135889" y="140335"/>
                  </a:lnTo>
                  <a:lnTo>
                    <a:pt x="136144" y="141604"/>
                  </a:lnTo>
                  <a:lnTo>
                    <a:pt x="136906" y="142366"/>
                  </a:lnTo>
                  <a:lnTo>
                    <a:pt x="137540" y="143255"/>
                  </a:lnTo>
                  <a:lnTo>
                    <a:pt x="138556" y="143637"/>
                  </a:lnTo>
                  <a:lnTo>
                    <a:pt x="142748" y="143637"/>
                  </a:lnTo>
                  <a:lnTo>
                    <a:pt x="144906" y="142493"/>
                  </a:lnTo>
                  <a:lnTo>
                    <a:pt x="146431" y="140335"/>
                  </a:lnTo>
                  <a:lnTo>
                    <a:pt x="148081" y="138049"/>
                  </a:lnTo>
                  <a:lnTo>
                    <a:pt x="148844" y="134874"/>
                  </a:lnTo>
                  <a:lnTo>
                    <a:pt x="148958" y="17525"/>
                  </a:lnTo>
                  <a:lnTo>
                    <a:pt x="149859" y="4572"/>
                  </a:lnTo>
                  <a:lnTo>
                    <a:pt x="120395" y="126"/>
                  </a:lnTo>
                  <a:lnTo>
                    <a:pt x="119887" y="126"/>
                  </a:lnTo>
                  <a:lnTo>
                    <a:pt x="119506" y="0"/>
                  </a:lnTo>
                  <a:close/>
                </a:path>
                <a:path w="368300" h="192405">
                  <a:moveTo>
                    <a:pt x="62405" y="67690"/>
                  </a:moveTo>
                  <a:lnTo>
                    <a:pt x="49911" y="67690"/>
                  </a:lnTo>
                  <a:lnTo>
                    <a:pt x="97027" y="114935"/>
                  </a:lnTo>
                  <a:lnTo>
                    <a:pt x="98425" y="115442"/>
                  </a:lnTo>
                  <a:lnTo>
                    <a:pt x="102107" y="115188"/>
                  </a:lnTo>
                  <a:lnTo>
                    <a:pt x="102996" y="113537"/>
                  </a:lnTo>
                  <a:lnTo>
                    <a:pt x="102869" y="110616"/>
                  </a:lnTo>
                  <a:lnTo>
                    <a:pt x="62405" y="67690"/>
                  </a:lnTo>
                  <a:close/>
                </a:path>
                <a:path w="368300" h="192405">
                  <a:moveTo>
                    <a:pt x="66675" y="29717"/>
                  </a:moveTo>
                  <a:lnTo>
                    <a:pt x="52196" y="29717"/>
                  </a:lnTo>
                  <a:lnTo>
                    <a:pt x="49359" y="40197"/>
                  </a:lnTo>
                  <a:lnTo>
                    <a:pt x="45211" y="50688"/>
                  </a:lnTo>
                  <a:lnTo>
                    <a:pt x="17430" y="91630"/>
                  </a:lnTo>
                  <a:lnTo>
                    <a:pt x="381" y="109474"/>
                  </a:lnTo>
                  <a:lnTo>
                    <a:pt x="0" y="110236"/>
                  </a:lnTo>
                  <a:lnTo>
                    <a:pt x="0" y="112775"/>
                  </a:lnTo>
                  <a:lnTo>
                    <a:pt x="598" y="113537"/>
                  </a:lnTo>
                  <a:lnTo>
                    <a:pt x="1143" y="114300"/>
                  </a:lnTo>
                  <a:lnTo>
                    <a:pt x="1905" y="114680"/>
                  </a:lnTo>
                  <a:lnTo>
                    <a:pt x="3682" y="114680"/>
                  </a:lnTo>
                  <a:lnTo>
                    <a:pt x="34176" y="88139"/>
                  </a:lnTo>
                  <a:lnTo>
                    <a:pt x="49911" y="67690"/>
                  </a:lnTo>
                  <a:lnTo>
                    <a:pt x="62405" y="67690"/>
                  </a:lnTo>
                  <a:lnTo>
                    <a:pt x="54101" y="60960"/>
                  </a:lnTo>
                  <a:lnTo>
                    <a:pt x="57023" y="55879"/>
                  </a:lnTo>
                  <a:lnTo>
                    <a:pt x="59609" y="50688"/>
                  </a:lnTo>
                  <a:lnTo>
                    <a:pt x="63881" y="40386"/>
                  </a:lnTo>
                  <a:lnTo>
                    <a:pt x="65531" y="35178"/>
                  </a:lnTo>
                  <a:lnTo>
                    <a:pt x="66675" y="29717"/>
                  </a:lnTo>
                  <a:close/>
                </a:path>
                <a:path w="368300" h="192405">
                  <a:moveTo>
                    <a:pt x="83565" y="16890"/>
                  </a:moveTo>
                  <a:lnTo>
                    <a:pt x="82550" y="16890"/>
                  </a:lnTo>
                  <a:lnTo>
                    <a:pt x="82295" y="17017"/>
                  </a:lnTo>
                  <a:lnTo>
                    <a:pt x="81280" y="17272"/>
                  </a:lnTo>
                  <a:lnTo>
                    <a:pt x="80771" y="17525"/>
                  </a:lnTo>
                  <a:lnTo>
                    <a:pt x="76707" y="20447"/>
                  </a:lnTo>
                  <a:lnTo>
                    <a:pt x="75945" y="20954"/>
                  </a:lnTo>
                  <a:lnTo>
                    <a:pt x="75311" y="21336"/>
                  </a:lnTo>
                  <a:lnTo>
                    <a:pt x="74675" y="21462"/>
                  </a:lnTo>
                  <a:lnTo>
                    <a:pt x="74168" y="21589"/>
                  </a:lnTo>
                  <a:lnTo>
                    <a:pt x="9017" y="21589"/>
                  </a:lnTo>
                  <a:lnTo>
                    <a:pt x="8508" y="21716"/>
                  </a:lnTo>
                  <a:lnTo>
                    <a:pt x="8000" y="21971"/>
                  </a:lnTo>
                  <a:lnTo>
                    <a:pt x="7619" y="22351"/>
                  </a:lnTo>
                  <a:lnTo>
                    <a:pt x="7450" y="22605"/>
                  </a:lnTo>
                  <a:lnTo>
                    <a:pt x="7365" y="25018"/>
                  </a:lnTo>
                  <a:lnTo>
                    <a:pt x="8127" y="26542"/>
                  </a:lnTo>
                  <a:lnTo>
                    <a:pt x="11430" y="29082"/>
                  </a:lnTo>
                  <a:lnTo>
                    <a:pt x="13334" y="29717"/>
                  </a:lnTo>
                  <a:lnTo>
                    <a:pt x="99059" y="29717"/>
                  </a:lnTo>
                  <a:lnTo>
                    <a:pt x="100456" y="29337"/>
                  </a:lnTo>
                  <a:lnTo>
                    <a:pt x="101345" y="28575"/>
                  </a:lnTo>
                  <a:lnTo>
                    <a:pt x="102107" y="27812"/>
                  </a:lnTo>
                  <a:lnTo>
                    <a:pt x="102615" y="26924"/>
                  </a:lnTo>
                  <a:lnTo>
                    <a:pt x="102615" y="24764"/>
                  </a:lnTo>
                  <a:lnTo>
                    <a:pt x="102234" y="23875"/>
                  </a:lnTo>
                  <a:lnTo>
                    <a:pt x="100964" y="22605"/>
                  </a:lnTo>
                  <a:lnTo>
                    <a:pt x="99949" y="21971"/>
                  </a:lnTo>
                  <a:lnTo>
                    <a:pt x="98551" y="21589"/>
                  </a:lnTo>
                  <a:lnTo>
                    <a:pt x="84327" y="17144"/>
                  </a:lnTo>
                  <a:lnTo>
                    <a:pt x="83565" y="16890"/>
                  </a:lnTo>
                  <a:close/>
                </a:path>
                <a:path w="368300" h="192405">
                  <a:moveTo>
                    <a:pt x="345058" y="97916"/>
                  </a:moveTo>
                  <a:lnTo>
                    <a:pt x="344296" y="97916"/>
                  </a:lnTo>
                  <a:lnTo>
                    <a:pt x="343281" y="98171"/>
                  </a:lnTo>
                  <a:lnTo>
                    <a:pt x="342645" y="98425"/>
                  </a:lnTo>
                  <a:lnTo>
                    <a:pt x="342138" y="98678"/>
                  </a:lnTo>
                  <a:lnTo>
                    <a:pt x="338074" y="101473"/>
                  </a:lnTo>
                  <a:lnTo>
                    <a:pt x="337438" y="101980"/>
                  </a:lnTo>
                  <a:lnTo>
                    <a:pt x="336803" y="102362"/>
                  </a:lnTo>
                  <a:lnTo>
                    <a:pt x="334899" y="102742"/>
                  </a:lnTo>
                  <a:lnTo>
                    <a:pt x="185293" y="102742"/>
                  </a:lnTo>
                  <a:lnTo>
                    <a:pt x="184784" y="102869"/>
                  </a:lnTo>
                  <a:lnTo>
                    <a:pt x="184403" y="103124"/>
                  </a:lnTo>
                  <a:lnTo>
                    <a:pt x="183895" y="103377"/>
                  </a:lnTo>
                  <a:lnTo>
                    <a:pt x="183769" y="103631"/>
                  </a:lnTo>
                  <a:lnTo>
                    <a:pt x="183642" y="106172"/>
                  </a:lnTo>
                  <a:lnTo>
                    <a:pt x="184403" y="107568"/>
                  </a:lnTo>
                  <a:lnTo>
                    <a:pt x="187706" y="110109"/>
                  </a:lnTo>
                  <a:lnTo>
                    <a:pt x="189611" y="110743"/>
                  </a:lnTo>
                  <a:lnTo>
                    <a:pt x="364489" y="110743"/>
                  </a:lnTo>
                  <a:lnTo>
                    <a:pt x="365887" y="110489"/>
                  </a:lnTo>
                  <a:lnTo>
                    <a:pt x="367664" y="108965"/>
                  </a:lnTo>
                  <a:lnTo>
                    <a:pt x="368045" y="108076"/>
                  </a:lnTo>
                  <a:lnTo>
                    <a:pt x="368045" y="105917"/>
                  </a:lnTo>
                  <a:lnTo>
                    <a:pt x="345820" y="98298"/>
                  </a:lnTo>
                  <a:lnTo>
                    <a:pt x="345058" y="97916"/>
                  </a:lnTo>
                  <a:close/>
                </a:path>
                <a:path w="368300" h="192405">
                  <a:moveTo>
                    <a:pt x="229869" y="72643"/>
                  </a:moveTo>
                  <a:lnTo>
                    <a:pt x="228726" y="73405"/>
                  </a:lnTo>
                  <a:lnTo>
                    <a:pt x="227964" y="76835"/>
                  </a:lnTo>
                  <a:lnTo>
                    <a:pt x="228726" y="78104"/>
                  </a:lnTo>
                  <a:lnTo>
                    <a:pt x="230631" y="78739"/>
                  </a:lnTo>
                  <a:lnTo>
                    <a:pt x="234950" y="80263"/>
                  </a:lnTo>
                  <a:lnTo>
                    <a:pt x="238125" y="81914"/>
                  </a:lnTo>
                  <a:lnTo>
                    <a:pt x="240156" y="83692"/>
                  </a:lnTo>
                  <a:lnTo>
                    <a:pt x="242188" y="85598"/>
                  </a:lnTo>
                  <a:lnTo>
                    <a:pt x="243205" y="89535"/>
                  </a:lnTo>
                  <a:lnTo>
                    <a:pt x="243205" y="102742"/>
                  </a:lnTo>
                  <a:lnTo>
                    <a:pt x="256158" y="102742"/>
                  </a:lnTo>
                  <a:lnTo>
                    <a:pt x="256158" y="91948"/>
                  </a:lnTo>
                  <a:lnTo>
                    <a:pt x="257175" y="77342"/>
                  </a:lnTo>
                  <a:lnTo>
                    <a:pt x="231901" y="72898"/>
                  </a:lnTo>
                  <a:lnTo>
                    <a:pt x="229869" y="72643"/>
                  </a:lnTo>
                  <a:close/>
                </a:path>
                <a:path w="368300" h="192405">
                  <a:moveTo>
                    <a:pt x="311779" y="77215"/>
                  </a:moveTo>
                  <a:lnTo>
                    <a:pt x="286638" y="77215"/>
                  </a:lnTo>
                  <a:lnTo>
                    <a:pt x="290321" y="78612"/>
                  </a:lnTo>
                  <a:lnTo>
                    <a:pt x="292988" y="80137"/>
                  </a:lnTo>
                  <a:lnTo>
                    <a:pt x="296925" y="83565"/>
                  </a:lnTo>
                  <a:lnTo>
                    <a:pt x="297942" y="87502"/>
                  </a:lnTo>
                  <a:lnTo>
                    <a:pt x="297942" y="102742"/>
                  </a:lnTo>
                  <a:lnTo>
                    <a:pt x="310895" y="102742"/>
                  </a:lnTo>
                  <a:lnTo>
                    <a:pt x="310922" y="89535"/>
                  </a:lnTo>
                  <a:lnTo>
                    <a:pt x="311779" y="77215"/>
                  </a:lnTo>
                  <a:close/>
                </a:path>
                <a:path w="368300" h="192405">
                  <a:moveTo>
                    <a:pt x="275463" y="3810"/>
                  </a:moveTo>
                  <a:lnTo>
                    <a:pt x="236233" y="20441"/>
                  </a:lnTo>
                  <a:lnTo>
                    <a:pt x="229107" y="40639"/>
                  </a:lnTo>
                  <a:lnTo>
                    <a:pt x="229963" y="48619"/>
                  </a:lnTo>
                  <a:lnTo>
                    <a:pt x="257746" y="75707"/>
                  </a:lnTo>
                  <a:lnTo>
                    <a:pt x="275463" y="78359"/>
                  </a:lnTo>
                  <a:lnTo>
                    <a:pt x="279273" y="78359"/>
                  </a:lnTo>
                  <a:lnTo>
                    <a:pt x="282956" y="77977"/>
                  </a:lnTo>
                  <a:lnTo>
                    <a:pt x="286638" y="77215"/>
                  </a:lnTo>
                  <a:lnTo>
                    <a:pt x="311779" y="77215"/>
                  </a:lnTo>
                  <a:lnTo>
                    <a:pt x="311912" y="75311"/>
                  </a:lnTo>
                  <a:lnTo>
                    <a:pt x="298957" y="73151"/>
                  </a:lnTo>
                  <a:lnTo>
                    <a:pt x="301498" y="71881"/>
                  </a:lnTo>
                  <a:lnTo>
                    <a:pt x="304360" y="70230"/>
                  </a:lnTo>
                  <a:lnTo>
                    <a:pt x="266192" y="70230"/>
                  </a:lnTo>
                  <a:lnTo>
                    <a:pt x="258190" y="67437"/>
                  </a:lnTo>
                  <a:lnTo>
                    <a:pt x="251713" y="61722"/>
                  </a:lnTo>
                  <a:lnTo>
                    <a:pt x="245237" y="56134"/>
                  </a:lnTo>
                  <a:lnTo>
                    <a:pt x="242159" y="49240"/>
                  </a:lnTo>
                  <a:lnTo>
                    <a:pt x="261651" y="14144"/>
                  </a:lnTo>
                  <a:lnTo>
                    <a:pt x="275463" y="11937"/>
                  </a:lnTo>
                  <a:lnTo>
                    <a:pt x="304443" y="11937"/>
                  </a:lnTo>
                  <a:lnTo>
                    <a:pt x="300305" y="9435"/>
                  </a:lnTo>
                  <a:lnTo>
                    <a:pt x="292528" y="6302"/>
                  </a:lnTo>
                  <a:lnTo>
                    <a:pt x="284251" y="4431"/>
                  </a:lnTo>
                  <a:lnTo>
                    <a:pt x="275463" y="3810"/>
                  </a:lnTo>
                  <a:close/>
                </a:path>
                <a:path w="368300" h="192405">
                  <a:moveTo>
                    <a:pt x="304443" y="11937"/>
                  </a:moveTo>
                  <a:lnTo>
                    <a:pt x="285114" y="11937"/>
                  </a:lnTo>
                  <a:lnTo>
                    <a:pt x="292988" y="14731"/>
                  </a:lnTo>
                  <a:lnTo>
                    <a:pt x="305688" y="25907"/>
                  </a:lnTo>
                  <a:lnTo>
                    <a:pt x="308863" y="32638"/>
                  </a:lnTo>
                  <a:lnTo>
                    <a:pt x="308863" y="50546"/>
                  </a:lnTo>
                  <a:lnTo>
                    <a:pt x="305307" y="57912"/>
                  </a:lnTo>
                  <a:lnTo>
                    <a:pt x="297942" y="62864"/>
                  </a:lnTo>
                  <a:lnTo>
                    <a:pt x="290702" y="67817"/>
                  </a:lnTo>
                  <a:lnTo>
                    <a:pt x="283209" y="70230"/>
                  </a:lnTo>
                  <a:lnTo>
                    <a:pt x="304360" y="70230"/>
                  </a:lnTo>
                  <a:lnTo>
                    <a:pt x="321690" y="40639"/>
                  </a:lnTo>
                  <a:lnTo>
                    <a:pt x="320799" y="32638"/>
                  </a:lnTo>
                  <a:lnTo>
                    <a:pt x="318166" y="25526"/>
                  </a:lnTo>
                  <a:lnTo>
                    <a:pt x="313761" y="19244"/>
                  </a:lnTo>
                  <a:lnTo>
                    <a:pt x="307594" y="13842"/>
                  </a:lnTo>
                  <a:lnTo>
                    <a:pt x="304443" y="11937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33700" y="1911222"/>
              <a:ext cx="540130" cy="19240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57777" y="1911222"/>
              <a:ext cx="755142" cy="19202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376928" y="1911222"/>
              <a:ext cx="1445260" cy="192405"/>
            </a:xfrm>
            <a:custGeom>
              <a:avLst/>
              <a:gdLst/>
              <a:ahLst/>
              <a:cxnLst/>
              <a:rect l="l" t="t" r="r" b="b"/>
              <a:pathLst>
                <a:path w="1445260" h="192405">
                  <a:moveTo>
                    <a:pt x="152019" y="14859"/>
                  </a:moveTo>
                  <a:lnTo>
                    <a:pt x="151638" y="13970"/>
                  </a:lnTo>
                  <a:lnTo>
                    <a:pt x="151003" y="13335"/>
                  </a:lnTo>
                  <a:lnTo>
                    <a:pt x="150368" y="12573"/>
                  </a:lnTo>
                  <a:lnTo>
                    <a:pt x="149352" y="12065"/>
                  </a:lnTo>
                  <a:lnTo>
                    <a:pt x="147955" y="11684"/>
                  </a:lnTo>
                  <a:lnTo>
                    <a:pt x="133731" y="7239"/>
                  </a:lnTo>
                  <a:lnTo>
                    <a:pt x="132969" y="6985"/>
                  </a:lnTo>
                  <a:lnTo>
                    <a:pt x="131699" y="6985"/>
                  </a:lnTo>
                  <a:lnTo>
                    <a:pt x="131191" y="7112"/>
                  </a:lnTo>
                  <a:lnTo>
                    <a:pt x="130175" y="7620"/>
                  </a:lnTo>
                  <a:lnTo>
                    <a:pt x="126111" y="10414"/>
                  </a:lnTo>
                  <a:lnTo>
                    <a:pt x="125349" y="11049"/>
                  </a:lnTo>
                  <a:lnTo>
                    <a:pt x="124714" y="11303"/>
                  </a:lnTo>
                  <a:lnTo>
                    <a:pt x="124206" y="11430"/>
                  </a:lnTo>
                  <a:lnTo>
                    <a:pt x="123571" y="11684"/>
                  </a:lnTo>
                  <a:lnTo>
                    <a:pt x="32131" y="11684"/>
                  </a:lnTo>
                  <a:lnTo>
                    <a:pt x="31623" y="11811"/>
                  </a:lnTo>
                  <a:lnTo>
                    <a:pt x="30607" y="12319"/>
                  </a:lnTo>
                  <a:lnTo>
                    <a:pt x="30467" y="12573"/>
                  </a:lnTo>
                  <a:lnTo>
                    <a:pt x="30353" y="15113"/>
                  </a:lnTo>
                  <a:lnTo>
                    <a:pt x="31242" y="16637"/>
                  </a:lnTo>
                  <a:lnTo>
                    <a:pt x="32893" y="17907"/>
                  </a:lnTo>
                  <a:lnTo>
                    <a:pt x="34417" y="19177"/>
                  </a:lnTo>
                  <a:lnTo>
                    <a:pt x="36322" y="19812"/>
                  </a:lnTo>
                  <a:lnTo>
                    <a:pt x="148463" y="19812"/>
                  </a:lnTo>
                  <a:lnTo>
                    <a:pt x="149860" y="19431"/>
                  </a:lnTo>
                  <a:lnTo>
                    <a:pt x="151638" y="17907"/>
                  </a:lnTo>
                  <a:lnTo>
                    <a:pt x="152019" y="17018"/>
                  </a:lnTo>
                  <a:lnTo>
                    <a:pt x="152019" y="14859"/>
                  </a:lnTo>
                  <a:close/>
                </a:path>
                <a:path w="1445260" h="192405">
                  <a:moveTo>
                    <a:pt x="160147" y="71628"/>
                  </a:moveTo>
                  <a:lnTo>
                    <a:pt x="159766" y="70739"/>
                  </a:lnTo>
                  <a:lnTo>
                    <a:pt x="159131" y="70104"/>
                  </a:lnTo>
                  <a:lnTo>
                    <a:pt x="158496" y="69342"/>
                  </a:lnTo>
                  <a:lnTo>
                    <a:pt x="157480" y="68834"/>
                  </a:lnTo>
                  <a:lnTo>
                    <a:pt x="156083" y="68453"/>
                  </a:lnTo>
                  <a:lnTo>
                    <a:pt x="141859" y="64008"/>
                  </a:lnTo>
                  <a:lnTo>
                    <a:pt x="141097" y="63754"/>
                  </a:lnTo>
                  <a:lnTo>
                    <a:pt x="140462" y="63627"/>
                  </a:lnTo>
                  <a:lnTo>
                    <a:pt x="139827" y="63754"/>
                  </a:lnTo>
                  <a:lnTo>
                    <a:pt x="139319" y="63881"/>
                  </a:lnTo>
                  <a:lnTo>
                    <a:pt x="138303" y="64389"/>
                  </a:lnTo>
                  <a:lnTo>
                    <a:pt x="134239" y="67183"/>
                  </a:lnTo>
                  <a:lnTo>
                    <a:pt x="133477" y="67818"/>
                  </a:lnTo>
                  <a:lnTo>
                    <a:pt x="132842" y="68072"/>
                  </a:lnTo>
                  <a:lnTo>
                    <a:pt x="132207" y="68199"/>
                  </a:lnTo>
                  <a:lnTo>
                    <a:pt x="131699" y="68326"/>
                  </a:lnTo>
                  <a:lnTo>
                    <a:pt x="131064" y="68453"/>
                  </a:lnTo>
                  <a:lnTo>
                    <a:pt x="127254" y="68453"/>
                  </a:lnTo>
                  <a:lnTo>
                    <a:pt x="127279" y="45212"/>
                  </a:lnTo>
                  <a:lnTo>
                    <a:pt x="128270" y="30988"/>
                  </a:lnTo>
                  <a:lnTo>
                    <a:pt x="107061" y="26543"/>
                  </a:lnTo>
                  <a:lnTo>
                    <a:pt x="106553" y="26416"/>
                  </a:lnTo>
                  <a:lnTo>
                    <a:pt x="105664" y="26416"/>
                  </a:lnTo>
                  <a:lnTo>
                    <a:pt x="104521" y="26670"/>
                  </a:lnTo>
                  <a:lnTo>
                    <a:pt x="103759" y="27432"/>
                  </a:lnTo>
                  <a:lnTo>
                    <a:pt x="103124" y="30480"/>
                  </a:lnTo>
                  <a:lnTo>
                    <a:pt x="103886" y="31750"/>
                  </a:lnTo>
                  <a:lnTo>
                    <a:pt x="105791" y="32385"/>
                  </a:lnTo>
                  <a:lnTo>
                    <a:pt x="110109" y="33909"/>
                  </a:lnTo>
                  <a:lnTo>
                    <a:pt x="112649" y="35560"/>
                  </a:lnTo>
                  <a:lnTo>
                    <a:pt x="113284" y="37338"/>
                  </a:lnTo>
                  <a:lnTo>
                    <a:pt x="114046" y="39116"/>
                  </a:lnTo>
                  <a:lnTo>
                    <a:pt x="114173" y="41148"/>
                  </a:lnTo>
                  <a:lnTo>
                    <a:pt x="114300" y="68453"/>
                  </a:lnTo>
                  <a:lnTo>
                    <a:pt x="72517" y="68453"/>
                  </a:lnTo>
                  <a:lnTo>
                    <a:pt x="72517" y="47625"/>
                  </a:lnTo>
                  <a:lnTo>
                    <a:pt x="73533" y="33020"/>
                  </a:lnTo>
                  <a:lnTo>
                    <a:pt x="52324" y="28575"/>
                  </a:lnTo>
                  <a:lnTo>
                    <a:pt x="50292" y="28194"/>
                  </a:lnTo>
                  <a:lnTo>
                    <a:pt x="49149" y="28956"/>
                  </a:lnTo>
                  <a:lnTo>
                    <a:pt x="48387" y="32512"/>
                  </a:lnTo>
                  <a:lnTo>
                    <a:pt x="49149" y="33655"/>
                  </a:lnTo>
                  <a:lnTo>
                    <a:pt x="51054" y="34417"/>
                  </a:lnTo>
                  <a:lnTo>
                    <a:pt x="55372" y="35814"/>
                  </a:lnTo>
                  <a:lnTo>
                    <a:pt x="57912" y="37592"/>
                  </a:lnTo>
                  <a:lnTo>
                    <a:pt x="58547" y="39370"/>
                  </a:lnTo>
                  <a:lnTo>
                    <a:pt x="59309" y="41148"/>
                  </a:lnTo>
                  <a:lnTo>
                    <a:pt x="59436" y="43180"/>
                  </a:lnTo>
                  <a:lnTo>
                    <a:pt x="59563" y="68453"/>
                  </a:lnTo>
                  <a:lnTo>
                    <a:pt x="24003" y="68453"/>
                  </a:lnTo>
                  <a:lnTo>
                    <a:pt x="23495" y="68580"/>
                  </a:lnTo>
                  <a:lnTo>
                    <a:pt x="22987" y="68834"/>
                  </a:lnTo>
                  <a:lnTo>
                    <a:pt x="22606" y="69088"/>
                  </a:lnTo>
                  <a:lnTo>
                    <a:pt x="22352" y="69596"/>
                  </a:lnTo>
                  <a:lnTo>
                    <a:pt x="22352" y="71882"/>
                  </a:lnTo>
                  <a:lnTo>
                    <a:pt x="23114" y="73279"/>
                  </a:lnTo>
                  <a:lnTo>
                    <a:pt x="24765" y="74676"/>
                  </a:lnTo>
                  <a:lnTo>
                    <a:pt x="26416" y="75946"/>
                  </a:lnTo>
                  <a:lnTo>
                    <a:pt x="28194" y="76581"/>
                  </a:lnTo>
                  <a:lnTo>
                    <a:pt x="156591" y="76581"/>
                  </a:lnTo>
                  <a:lnTo>
                    <a:pt x="157988" y="76200"/>
                  </a:lnTo>
                  <a:lnTo>
                    <a:pt x="158877" y="75438"/>
                  </a:lnTo>
                  <a:lnTo>
                    <a:pt x="159639" y="74676"/>
                  </a:lnTo>
                  <a:lnTo>
                    <a:pt x="160147" y="73787"/>
                  </a:lnTo>
                  <a:lnTo>
                    <a:pt x="160147" y="71628"/>
                  </a:lnTo>
                  <a:close/>
                </a:path>
                <a:path w="1445260" h="192405">
                  <a:moveTo>
                    <a:pt x="184404" y="99822"/>
                  </a:moveTo>
                  <a:lnTo>
                    <a:pt x="184150" y="98933"/>
                  </a:lnTo>
                  <a:lnTo>
                    <a:pt x="183388" y="98171"/>
                  </a:lnTo>
                  <a:lnTo>
                    <a:pt x="182753" y="97409"/>
                  </a:lnTo>
                  <a:lnTo>
                    <a:pt x="181737" y="96901"/>
                  </a:lnTo>
                  <a:lnTo>
                    <a:pt x="180467" y="96647"/>
                  </a:lnTo>
                  <a:lnTo>
                    <a:pt x="162179" y="92202"/>
                  </a:lnTo>
                  <a:lnTo>
                    <a:pt x="161417" y="91948"/>
                  </a:lnTo>
                  <a:lnTo>
                    <a:pt x="161036" y="91948"/>
                  </a:lnTo>
                  <a:lnTo>
                    <a:pt x="160655" y="91821"/>
                  </a:lnTo>
                  <a:lnTo>
                    <a:pt x="160401" y="91948"/>
                  </a:lnTo>
                  <a:lnTo>
                    <a:pt x="160147" y="91948"/>
                  </a:lnTo>
                  <a:lnTo>
                    <a:pt x="159639" y="92075"/>
                  </a:lnTo>
                  <a:lnTo>
                    <a:pt x="159004" y="92329"/>
                  </a:lnTo>
                  <a:lnTo>
                    <a:pt x="158496" y="92583"/>
                  </a:lnTo>
                  <a:lnTo>
                    <a:pt x="154432" y="95377"/>
                  </a:lnTo>
                  <a:lnTo>
                    <a:pt x="153797" y="95885"/>
                  </a:lnTo>
                  <a:lnTo>
                    <a:pt x="153162" y="96266"/>
                  </a:lnTo>
                  <a:lnTo>
                    <a:pt x="151257" y="96647"/>
                  </a:lnTo>
                  <a:lnTo>
                    <a:pt x="1651" y="96647"/>
                  </a:lnTo>
                  <a:lnTo>
                    <a:pt x="1143" y="96774"/>
                  </a:lnTo>
                  <a:lnTo>
                    <a:pt x="762" y="97028"/>
                  </a:lnTo>
                  <a:lnTo>
                    <a:pt x="254" y="97282"/>
                  </a:lnTo>
                  <a:lnTo>
                    <a:pt x="0" y="97790"/>
                  </a:lnTo>
                  <a:lnTo>
                    <a:pt x="0" y="100076"/>
                  </a:lnTo>
                  <a:lnTo>
                    <a:pt x="762" y="101473"/>
                  </a:lnTo>
                  <a:lnTo>
                    <a:pt x="2413" y="102743"/>
                  </a:lnTo>
                  <a:lnTo>
                    <a:pt x="4064" y="104140"/>
                  </a:lnTo>
                  <a:lnTo>
                    <a:pt x="5969" y="104775"/>
                  </a:lnTo>
                  <a:lnTo>
                    <a:pt x="85979" y="104775"/>
                  </a:lnTo>
                  <a:lnTo>
                    <a:pt x="86106" y="128524"/>
                  </a:lnTo>
                  <a:lnTo>
                    <a:pt x="86360" y="129286"/>
                  </a:lnTo>
                  <a:lnTo>
                    <a:pt x="38227" y="129286"/>
                  </a:lnTo>
                  <a:lnTo>
                    <a:pt x="37719" y="129413"/>
                  </a:lnTo>
                  <a:lnTo>
                    <a:pt x="36703" y="129921"/>
                  </a:lnTo>
                  <a:lnTo>
                    <a:pt x="36449" y="130429"/>
                  </a:lnTo>
                  <a:lnTo>
                    <a:pt x="36449" y="132715"/>
                  </a:lnTo>
                  <a:lnTo>
                    <a:pt x="37338" y="134112"/>
                  </a:lnTo>
                  <a:lnTo>
                    <a:pt x="38989" y="135382"/>
                  </a:lnTo>
                  <a:lnTo>
                    <a:pt x="40513" y="136779"/>
                  </a:lnTo>
                  <a:lnTo>
                    <a:pt x="42418" y="137414"/>
                  </a:lnTo>
                  <a:lnTo>
                    <a:pt x="45466" y="137414"/>
                  </a:lnTo>
                  <a:lnTo>
                    <a:pt x="45466" y="175641"/>
                  </a:lnTo>
                  <a:lnTo>
                    <a:pt x="46609" y="179197"/>
                  </a:lnTo>
                  <a:lnTo>
                    <a:pt x="49149" y="181991"/>
                  </a:lnTo>
                  <a:lnTo>
                    <a:pt x="51689" y="184658"/>
                  </a:lnTo>
                  <a:lnTo>
                    <a:pt x="55245" y="186055"/>
                  </a:lnTo>
                  <a:lnTo>
                    <a:pt x="141478" y="186055"/>
                  </a:lnTo>
                  <a:lnTo>
                    <a:pt x="141478" y="177927"/>
                  </a:lnTo>
                  <a:lnTo>
                    <a:pt x="141528" y="136779"/>
                  </a:lnTo>
                  <a:lnTo>
                    <a:pt x="142113" y="130048"/>
                  </a:lnTo>
                  <a:lnTo>
                    <a:pt x="129286" y="127000"/>
                  </a:lnTo>
                  <a:lnTo>
                    <a:pt x="128778" y="127127"/>
                  </a:lnTo>
                  <a:lnTo>
                    <a:pt x="128524" y="127127"/>
                  </a:lnTo>
                  <a:lnTo>
                    <a:pt x="128524" y="137414"/>
                  </a:lnTo>
                  <a:lnTo>
                    <a:pt x="128524" y="177927"/>
                  </a:lnTo>
                  <a:lnTo>
                    <a:pt x="61722" y="177927"/>
                  </a:lnTo>
                  <a:lnTo>
                    <a:pt x="60452" y="177419"/>
                  </a:lnTo>
                  <a:lnTo>
                    <a:pt x="59563" y="176403"/>
                  </a:lnTo>
                  <a:lnTo>
                    <a:pt x="58801" y="175387"/>
                  </a:lnTo>
                  <a:lnTo>
                    <a:pt x="58420" y="173863"/>
                  </a:lnTo>
                  <a:lnTo>
                    <a:pt x="58420" y="137414"/>
                  </a:lnTo>
                  <a:lnTo>
                    <a:pt x="128524" y="137414"/>
                  </a:lnTo>
                  <a:lnTo>
                    <a:pt x="128524" y="127127"/>
                  </a:lnTo>
                  <a:lnTo>
                    <a:pt x="128397" y="127127"/>
                  </a:lnTo>
                  <a:lnTo>
                    <a:pt x="124587" y="128651"/>
                  </a:lnTo>
                  <a:lnTo>
                    <a:pt x="124079" y="128905"/>
                  </a:lnTo>
                  <a:lnTo>
                    <a:pt x="123698" y="129032"/>
                  </a:lnTo>
                  <a:lnTo>
                    <a:pt x="122682" y="129286"/>
                  </a:lnTo>
                  <a:lnTo>
                    <a:pt x="95504" y="129286"/>
                  </a:lnTo>
                  <a:lnTo>
                    <a:pt x="95885" y="128905"/>
                  </a:lnTo>
                  <a:lnTo>
                    <a:pt x="98171" y="125730"/>
                  </a:lnTo>
                  <a:lnTo>
                    <a:pt x="98933" y="122555"/>
                  </a:lnTo>
                  <a:lnTo>
                    <a:pt x="98933" y="104775"/>
                  </a:lnTo>
                  <a:lnTo>
                    <a:pt x="180848" y="104775"/>
                  </a:lnTo>
                  <a:lnTo>
                    <a:pt x="182245" y="104394"/>
                  </a:lnTo>
                  <a:lnTo>
                    <a:pt x="184023" y="102870"/>
                  </a:lnTo>
                  <a:lnTo>
                    <a:pt x="184404" y="101981"/>
                  </a:lnTo>
                  <a:lnTo>
                    <a:pt x="184404" y="99822"/>
                  </a:lnTo>
                  <a:close/>
                </a:path>
                <a:path w="1445260" h="192405">
                  <a:moveTo>
                    <a:pt x="301498" y="100076"/>
                  </a:moveTo>
                  <a:lnTo>
                    <a:pt x="301244" y="97282"/>
                  </a:lnTo>
                  <a:lnTo>
                    <a:pt x="300990" y="94107"/>
                  </a:lnTo>
                  <a:lnTo>
                    <a:pt x="299974" y="90932"/>
                  </a:lnTo>
                  <a:lnTo>
                    <a:pt x="261162" y="58293"/>
                  </a:lnTo>
                  <a:lnTo>
                    <a:pt x="252730" y="52197"/>
                  </a:lnTo>
                  <a:lnTo>
                    <a:pt x="264033" y="25654"/>
                  </a:lnTo>
                  <a:lnTo>
                    <a:pt x="296418" y="25654"/>
                  </a:lnTo>
                  <a:lnTo>
                    <a:pt x="297815" y="25273"/>
                  </a:lnTo>
                  <a:lnTo>
                    <a:pt x="299466" y="23876"/>
                  </a:lnTo>
                  <a:lnTo>
                    <a:pt x="299974" y="22860"/>
                  </a:lnTo>
                  <a:lnTo>
                    <a:pt x="299974" y="20701"/>
                  </a:lnTo>
                  <a:lnTo>
                    <a:pt x="281686" y="13081"/>
                  </a:lnTo>
                  <a:lnTo>
                    <a:pt x="280924" y="12827"/>
                  </a:lnTo>
                  <a:lnTo>
                    <a:pt x="279908" y="12827"/>
                  </a:lnTo>
                  <a:lnTo>
                    <a:pt x="279654" y="12954"/>
                  </a:lnTo>
                  <a:lnTo>
                    <a:pt x="278638" y="13208"/>
                  </a:lnTo>
                  <a:lnTo>
                    <a:pt x="278130" y="13462"/>
                  </a:lnTo>
                  <a:lnTo>
                    <a:pt x="274066" y="16383"/>
                  </a:lnTo>
                  <a:lnTo>
                    <a:pt x="273304" y="16891"/>
                  </a:lnTo>
                  <a:lnTo>
                    <a:pt x="272669" y="17272"/>
                  </a:lnTo>
                  <a:lnTo>
                    <a:pt x="272034" y="17399"/>
                  </a:lnTo>
                  <a:lnTo>
                    <a:pt x="271526" y="17526"/>
                  </a:lnTo>
                  <a:lnTo>
                    <a:pt x="206375" y="17526"/>
                  </a:lnTo>
                  <a:lnTo>
                    <a:pt x="205867" y="17653"/>
                  </a:lnTo>
                  <a:lnTo>
                    <a:pt x="205359" y="18034"/>
                  </a:lnTo>
                  <a:lnTo>
                    <a:pt x="204978" y="18288"/>
                  </a:lnTo>
                  <a:lnTo>
                    <a:pt x="204800" y="18542"/>
                  </a:lnTo>
                  <a:lnTo>
                    <a:pt x="204724" y="20955"/>
                  </a:lnTo>
                  <a:lnTo>
                    <a:pt x="205486" y="22479"/>
                  </a:lnTo>
                  <a:lnTo>
                    <a:pt x="208788" y="25019"/>
                  </a:lnTo>
                  <a:lnTo>
                    <a:pt x="210693" y="25654"/>
                  </a:lnTo>
                  <a:lnTo>
                    <a:pt x="249555" y="25654"/>
                  </a:lnTo>
                  <a:lnTo>
                    <a:pt x="246621" y="35191"/>
                  </a:lnTo>
                  <a:lnTo>
                    <a:pt x="222567" y="73266"/>
                  </a:lnTo>
                  <a:lnTo>
                    <a:pt x="198374" y="98679"/>
                  </a:lnTo>
                  <a:lnTo>
                    <a:pt x="197739" y="99314"/>
                  </a:lnTo>
                  <a:lnTo>
                    <a:pt x="197358" y="100076"/>
                  </a:lnTo>
                  <a:lnTo>
                    <a:pt x="197358" y="102616"/>
                  </a:lnTo>
                  <a:lnTo>
                    <a:pt x="197866" y="103251"/>
                  </a:lnTo>
                  <a:lnTo>
                    <a:pt x="198501" y="104140"/>
                  </a:lnTo>
                  <a:lnTo>
                    <a:pt x="199263" y="104521"/>
                  </a:lnTo>
                  <a:lnTo>
                    <a:pt x="201041" y="104521"/>
                  </a:lnTo>
                  <a:lnTo>
                    <a:pt x="232676" y="78181"/>
                  </a:lnTo>
                  <a:lnTo>
                    <a:pt x="248920" y="58293"/>
                  </a:lnTo>
                  <a:lnTo>
                    <a:pt x="294513" y="100711"/>
                  </a:lnTo>
                  <a:lnTo>
                    <a:pt x="295529" y="101727"/>
                  </a:lnTo>
                  <a:lnTo>
                    <a:pt x="297053" y="102108"/>
                  </a:lnTo>
                  <a:lnTo>
                    <a:pt x="300736" y="101600"/>
                  </a:lnTo>
                  <a:lnTo>
                    <a:pt x="301498" y="100076"/>
                  </a:lnTo>
                  <a:close/>
                </a:path>
                <a:path w="1445260" h="192405">
                  <a:moveTo>
                    <a:pt x="347218" y="4572"/>
                  </a:moveTo>
                  <a:lnTo>
                    <a:pt x="317754" y="127"/>
                  </a:lnTo>
                  <a:lnTo>
                    <a:pt x="317246" y="127"/>
                  </a:lnTo>
                  <a:lnTo>
                    <a:pt x="316865" y="0"/>
                  </a:lnTo>
                  <a:lnTo>
                    <a:pt x="316484" y="127"/>
                  </a:lnTo>
                  <a:lnTo>
                    <a:pt x="315214" y="254"/>
                  </a:lnTo>
                  <a:lnTo>
                    <a:pt x="314452" y="1016"/>
                  </a:lnTo>
                  <a:lnTo>
                    <a:pt x="314198" y="2413"/>
                  </a:lnTo>
                  <a:lnTo>
                    <a:pt x="313944" y="4064"/>
                  </a:lnTo>
                  <a:lnTo>
                    <a:pt x="314706" y="5334"/>
                  </a:lnTo>
                  <a:lnTo>
                    <a:pt x="316611" y="5969"/>
                  </a:lnTo>
                  <a:lnTo>
                    <a:pt x="320929" y="7493"/>
                  </a:lnTo>
                  <a:lnTo>
                    <a:pt x="324739" y="9144"/>
                  </a:lnTo>
                  <a:lnTo>
                    <a:pt x="328168" y="10922"/>
                  </a:lnTo>
                  <a:lnTo>
                    <a:pt x="331470" y="12827"/>
                  </a:lnTo>
                  <a:lnTo>
                    <a:pt x="333248" y="16764"/>
                  </a:lnTo>
                  <a:lnTo>
                    <a:pt x="333248" y="95758"/>
                  </a:lnTo>
                  <a:lnTo>
                    <a:pt x="333502" y="97028"/>
                  </a:lnTo>
                  <a:lnTo>
                    <a:pt x="334264" y="97790"/>
                  </a:lnTo>
                  <a:lnTo>
                    <a:pt x="334899" y="98679"/>
                  </a:lnTo>
                  <a:lnTo>
                    <a:pt x="335915" y="99060"/>
                  </a:lnTo>
                  <a:lnTo>
                    <a:pt x="340106" y="99060"/>
                  </a:lnTo>
                  <a:lnTo>
                    <a:pt x="342265" y="97917"/>
                  </a:lnTo>
                  <a:lnTo>
                    <a:pt x="343789" y="95758"/>
                  </a:lnTo>
                  <a:lnTo>
                    <a:pt x="345440" y="93472"/>
                  </a:lnTo>
                  <a:lnTo>
                    <a:pt x="346202" y="90297"/>
                  </a:lnTo>
                  <a:lnTo>
                    <a:pt x="346202" y="19177"/>
                  </a:lnTo>
                  <a:lnTo>
                    <a:pt x="347218" y="4572"/>
                  </a:lnTo>
                  <a:close/>
                </a:path>
                <a:path w="1445260" h="192405">
                  <a:moveTo>
                    <a:pt x="356743" y="183134"/>
                  </a:moveTo>
                  <a:lnTo>
                    <a:pt x="352679" y="179959"/>
                  </a:lnTo>
                  <a:lnTo>
                    <a:pt x="338455" y="175514"/>
                  </a:lnTo>
                  <a:lnTo>
                    <a:pt x="337693" y="175133"/>
                  </a:lnTo>
                  <a:lnTo>
                    <a:pt x="336931" y="175133"/>
                  </a:lnTo>
                  <a:lnTo>
                    <a:pt x="335915" y="175387"/>
                  </a:lnTo>
                  <a:lnTo>
                    <a:pt x="335407" y="175641"/>
                  </a:lnTo>
                  <a:lnTo>
                    <a:pt x="334772" y="175895"/>
                  </a:lnTo>
                  <a:lnTo>
                    <a:pt x="330835" y="178689"/>
                  </a:lnTo>
                  <a:lnTo>
                    <a:pt x="330073" y="179197"/>
                  </a:lnTo>
                  <a:lnTo>
                    <a:pt x="329438" y="179578"/>
                  </a:lnTo>
                  <a:lnTo>
                    <a:pt x="328803" y="179705"/>
                  </a:lnTo>
                  <a:lnTo>
                    <a:pt x="328295" y="179832"/>
                  </a:lnTo>
                  <a:lnTo>
                    <a:pt x="327660" y="179959"/>
                  </a:lnTo>
                  <a:lnTo>
                    <a:pt x="266446" y="179959"/>
                  </a:lnTo>
                  <a:lnTo>
                    <a:pt x="265049" y="179451"/>
                  </a:lnTo>
                  <a:lnTo>
                    <a:pt x="263525" y="177419"/>
                  </a:lnTo>
                  <a:lnTo>
                    <a:pt x="263017" y="175895"/>
                  </a:lnTo>
                  <a:lnTo>
                    <a:pt x="263017" y="153543"/>
                  </a:lnTo>
                  <a:lnTo>
                    <a:pt x="346202" y="153543"/>
                  </a:lnTo>
                  <a:lnTo>
                    <a:pt x="346252" y="120523"/>
                  </a:lnTo>
                  <a:lnTo>
                    <a:pt x="346837" y="113792"/>
                  </a:lnTo>
                  <a:lnTo>
                    <a:pt x="334518" y="110871"/>
                  </a:lnTo>
                  <a:lnTo>
                    <a:pt x="333502" y="110871"/>
                  </a:lnTo>
                  <a:lnTo>
                    <a:pt x="332486" y="111125"/>
                  </a:lnTo>
                  <a:lnTo>
                    <a:pt x="331851" y="111379"/>
                  </a:lnTo>
                  <a:lnTo>
                    <a:pt x="329946" y="112268"/>
                  </a:lnTo>
                  <a:lnTo>
                    <a:pt x="329311" y="112522"/>
                  </a:lnTo>
                  <a:lnTo>
                    <a:pt x="328295" y="112776"/>
                  </a:lnTo>
                  <a:lnTo>
                    <a:pt x="327914" y="113030"/>
                  </a:lnTo>
                  <a:lnTo>
                    <a:pt x="246888" y="113030"/>
                  </a:lnTo>
                  <a:lnTo>
                    <a:pt x="246380" y="113157"/>
                  </a:lnTo>
                  <a:lnTo>
                    <a:pt x="245999" y="113411"/>
                  </a:lnTo>
                  <a:lnTo>
                    <a:pt x="245491" y="113665"/>
                  </a:lnTo>
                  <a:lnTo>
                    <a:pt x="245237" y="114173"/>
                  </a:lnTo>
                  <a:lnTo>
                    <a:pt x="245237" y="116459"/>
                  </a:lnTo>
                  <a:lnTo>
                    <a:pt x="245999" y="117983"/>
                  </a:lnTo>
                  <a:lnTo>
                    <a:pt x="249301" y="120523"/>
                  </a:lnTo>
                  <a:lnTo>
                    <a:pt x="251206" y="121158"/>
                  </a:lnTo>
                  <a:lnTo>
                    <a:pt x="333248" y="121158"/>
                  </a:lnTo>
                  <a:lnTo>
                    <a:pt x="333248" y="145415"/>
                  </a:lnTo>
                  <a:lnTo>
                    <a:pt x="242824" y="145415"/>
                  </a:lnTo>
                  <a:lnTo>
                    <a:pt x="242316" y="145542"/>
                  </a:lnTo>
                  <a:lnTo>
                    <a:pt x="241935" y="145923"/>
                  </a:lnTo>
                  <a:lnTo>
                    <a:pt x="241427" y="146177"/>
                  </a:lnTo>
                  <a:lnTo>
                    <a:pt x="241173" y="146558"/>
                  </a:lnTo>
                  <a:lnTo>
                    <a:pt x="241173" y="148971"/>
                  </a:lnTo>
                  <a:lnTo>
                    <a:pt x="241935" y="150368"/>
                  </a:lnTo>
                  <a:lnTo>
                    <a:pt x="245237" y="152908"/>
                  </a:lnTo>
                  <a:lnTo>
                    <a:pt x="247142" y="153543"/>
                  </a:lnTo>
                  <a:lnTo>
                    <a:pt x="250063" y="153543"/>
                  </a:lnTo>
                  <a:lnTo>
                    <a:pt x="250063" y="177673"/>
                  </a:lnTo>
                  <a:lnTo>
                    <a:pt x="251333" y="181229"/>
                  </a:lnTo>
                  <a:lnTo>
                    <a:pt x="253873" y="184023"/>
                  </a:lnTo>
                  <a:lnTo>
                    <a:pt x="256413" y="186690"/>
                  </a:lnTo>
                  <a:lnTo>
                    <a:pt x="259842" y="188087"/>
                  </a:lnTo>
                  <a:lnTo>
                    <a:pt x="353187" y="188087"/>
                  </a:lnTo>
                  <a:lnTo>
                    <a:pt x="354584" y="187706"/>
                  </a:lnTo>
                  <a:lnTo>
                    <a:pt x="355346" y="186944"/>
                  </a:lnTo>
                  <a:lnTo>
                    <a:pt x="356235" y="186182"/>
                  </a:lnTo>
                  <a:lnTo>
                    <a:pt x="356743" y="185293"/>
                  </a:lnTo>
                  <a:lnTo>
                    <a:pt x="356743" y="183134"/>
                  </a:lnTo>
                  <a:close/>
                </a:path>
                <a:path w="1445260" h="192405">
                  <a:moveTo>
                    <a:pt x="417322" y="82042"/>
                  </a:moveTo>
                  <a:lnTo>
                    <a:pt x="416433" y="79629"/>
                  </a:lnTo>
                  <a:lnTo>
                    <a:pt x="413131" y="75565"/>
                  </a:lnTo>
                  <a:lnTo>
                    <a:pt x="410591" y="74549"/>
                  </a:lnTo>
                  <a:lnTo>
                    <a:pt x="407416" y="74549"/>
                  </a:lnTo>
                  <a:lnTo>
                    <a:pt x="403733" y="74549"/>
                  </a:lnTo>
                  <a:lnTo>
                    <a:pt x="401066" y="75565"/>
                  </a:lnTo>
                  <a:lnTo>
                    <a:pt x="399415" y="77597"/>
                  </a:lnTo>
                  <a:lnTo>
                    <a:pt x="397891" y="79629"/>
                  </a:lnTo>
                  <a:lnTo>
                    <a:pt x="397002" y="81915"/>
                  </a:lnTo>
                  <a:lnTo>
                    <a:pt x="397002" y="87630"/>
                  </a:lnTo>
                  <a:lnTo>
                    <a:pt x="397891" y="90170"/>
                  </a:lnTo>
                  <a:lnTo>
                    <a:pt x="401066" y="94361"/>
                  </a:lnTo>
                  <a:lnTo>
                    <a:pt x="403733" y="95377"/>
                  </a:lnTo>
                  <a:lnTo>
                    <a:pt x="410845" y="95377"/>
                  </a:lnTo>
                  <a:lnTo>
                    <a:pt x="413258" y="94361"/>
                  </a:lnTo>
                  <a:lnTo>
                    <a:pt x="414909" y="92329"/>
                  </a:lnTo>
                  <a:lnTo>
                    <a:pt x="416433" y="90297"/>
                  </a:lnTo>
                  <a:lnTo>
                    <a:pt x="417322" y="87884"/>
                  </a:lnTo>
                  <a:lnTo>
                    <a:pt x="417322" y="82042"/>
                  </a:lnTo>
                  <a:close/>
                </a:path>
                <a:path w="1445260" h="192405">
                  <a:moveTo>
                    <a:pt x="605282" y="4572"/>
                  </a:moveTo>
                  <a:lnTo>
                    <a:pt x="575818" y="127"/>
                  </a:lnTo>
                  <a:lnTo>
                    <a:pt x="575310" y="127"/>
                  </a:lnTo>
                  <a:lnTo>
                    <a:pt x="574929" y="0"/>
                  </a:lnTo>
                  <a:lnTo>
                    <a:pt x="574548" y="127"/>
                  </a:lnTo>
                  <a:lnTo>
                    <a:pt x="573278" y="254"/>
                  </a:lnTo>
                  <a:lnTo>
                    <a:pt x="572516" y="1016"/>
                  </a:lnTo>
                  <a:lnTo>
                    <a:pt x="572262" y="2413"/>
                  </a:lnTo>
                  <a:lnTo>
                    <a:pt x="572008" y="4064"/>
                  </a:lnTo>
                  <a:lnTo>
                    <a:pt x="572770" y="5334"/>
                  </a:lnTo>
                  <a:lnTo>
                    <a:pt x="574675" y="5969"/>
                  </a:lnTo>
                  <a:lnTo>
                    <a:pt x="578993" y="7493"/>
                  </a:lnTo>
                  <a:lnTo>
                    <a:pt x="582803" y="9144"/>
                  </a:lnTo>
                  <a:lnTo>
                    <a:pt x="586232" y="10922"/>
                  </a:lnTo>
                  <a:lnTo>
                    <a:pt x="589534" y="12827"/>
                  </a:lnTo>
                  <a:lnTo>
                    <a:pt x="591312" y="16764"/>
                  </a:lnTo>
                  <a:lnTo>
                    <a:pt x="591312" y="76327"/>
                  </a:lnTo>
                  <a:lnTo>
                    <a:pt x="565658" y="76327"/>
                  </a:lnTo>
                  <a:lnTo>
                    <a:pt x="565658" y="25273"/>
                  </a:lnTo>
                  <a:lnTo>
                    <a:pt x="566674" y="10668"/>
                  </a:lnTo>
                  <a:lnTo>
                    <a:pt x="537337" y="6223"/>
                  </a:lnTo>
                  <a:lnTo>
                    <a:pt x="535305" y="5969"/>
                  </a:lnTo>
                  <a:lnTo>
                    <a:pt x="534162" y="6731"/>
                  </a:lnTo>
                  <a:lnTo>
                    <a:pt x="533781" y="8509"/>
                  </a:lnTo>
                  <a:lnTo>
                    <a:pt x="533400" y="10160"/>
                  </a:lnTo>
                  <a:lnTo>
                    <a:pt x="534289" y="11430"/>
                  </a:lnTo>
                  <a:lnTo>
                    <a:pt x="540385" y="13589"/>
                  </a:lnTo>
                  <a:lnTo>
                    <a:pt x="544322" y="15240"/>
                  </a:lnTo>
                  <a:lnTo>
                    <a:pt x="547624" y="17018"/>
                  </a:lnTo>
                  <a:lnTo>
                    <a:pt x="551053" y="18923"/>
                  </a:lnTo>
                  <a:lnTo>
                    <a:pt x="552704" y="22860"/>
                  </a:lnTo>
                  <a:lnTo>
                    <a:pt x="552704" y="111633"/>
                  </a:lnTo>
                  <a:lnTo>
                    <a:pt x="512546" y="119773"/>
                  </a:lnTo>
                  <a:lnTo>
                    <a:pt x="482600" y="121158"/>
                  </a:lnTo>
                  <a:lnTo>
                    <a:pt x="475742" y="121158"/>
                  </a:lnTo>
                  <a:lnTo>
                    <a:pt x="474472" y="120650"/>
                  </a:lnTo>
                  <a:lnTo>
                    <a:pt x="473710" y="119634"/>
                  </a:lnTo>
                  <a:lnTo>
                    <a:pt x="472821" y="118618"/>
                  </a:lnTo>
                  <a:lnTo>
                    <a:pt x="472503" y="117373"/>
                  </a:lnTo>
                  <a:lnTo>
                    <a:pt x="472440" y="45593"/>
                  </a:lnTo>
                  <a:lnTo>
                    <a:pt x="473456" y="30988"/>
                  </a:lnTo>
                  <a:lnTo>
                    <a:pt x="448183" y="26543"/>
                  </a:lnTo>
                  <a:lnTo>
                    <a:pt x="446151" y="26162"/>
                  </a:lnTo>
                  <a:lnTo>
                    <a:pt x="444881" y="26924"/>
                  </a:lnTo>
                  <a:lnTo>
                    <a:pt x="444627" y="28702"/>
                  </a:lnTo>
                  <a:lnTo>
                    <a:pt x="444246" y="30480"/>
                  </a:lnTo>
                  <a:lnTo>
                    <a:pt x="445008" y="31750"/>
                  </a:lnTo>
                  <a:lnTo>
                    <a:pt x="446913" y="32385"/>
                  </a:lnTo>
                  <a:lnTo>
                    <a:pt x="451231" y="33909"/>
                  </a:lnTo>
                  <a:lnTo>
                    <a:pt x="454406" y="35560"/>
                  </a:lnTo>
                  <a:lnTo>
                    <a:pt x="458470" y="39116"/>
                  </a:lnTo>
                  <a:lnTo>
                    <a:pt x="459486" y="43180"/>
                  </a:lnTo>
                  <a:lnTo>
                    <a:pt x="459486" y="118872"/>
                  </a:lnTo>
                  <a:lnTo>
                    <a:pt x="460756" y="122555"/>
                  </a:lnTo>
                  <a:lnTo>
                    <a:pt x="463296" y="125222"/>
                  </a:lnTo>
                  <a:lnTo>
                    <a:pt x="465709" y="127901"/>
                  </a:lnTo>
                  <a:lnTo>
                    <a:pt x="469265" y="129286"/>
                  </a:lnTo>
                  <a:lnTo>
                    <a:pt x="482600" y="129286"/>
                  </a:lnTo>
                  <a:lnTo>
                    <a:pt x="493356" y="129133"/>
                  </a:lnTo>
                  <a:lnTo>
                    <a:pt x="536486" y="123850"/>
                  </a:lnTo>
                  <a:lnTo>
                    <a:pt x="547408" y="121158"/>
                  </a:lnTo>
                  <a:lnTo>
                    <a:pt x="552704" y="119761"/>
                  </a:lnTo>
                  <a:lnTo>
                    <a:pt x="552704" y="180975"/>
                  </a:lnTo>
                  <a:lnTo>
                    <a:pt x="553085" y="182118"/>
                  </a:lnTo>
                  <a:lnTo>
                    <a:pt x="553720" y="183007"/>
                  </a:lnTo>
                  <a:lnTo>
                    <a:pt x="554482" y="183769"/>
                  </a:lnTo>
                  <a:lnTo>
                    <a:pt x="555498" y="184150"/>
                  </a:lnTo>
                  <a:lnTo>
                    <a:pt x="559689" y="184150"/>
                  </a:lnTo>
                  <a:lnTo>
                    <a:pt x="561848" y="183007"/>
                  </a:lnTo>
                  <a:lnTo>
                    <a:pt x="563372" y="180848"/>
                  </a:lnTo>
                  <a:lnTo>
                    <a:pt x="564896" y="178562"/>
                  </a:lnTo>
                  <a:lnTo>
                    <a:pt x="565658" y="175387"/>
                  </a:lnTo>
                  <a:lnTo>
                    <a:pt x="565658" y="119761"/>
                  </a:lnTo>
                  <a:lnTo>
                    <a:pt x="565658" y="84455"/>
                  </a:lnTo>
                  <a:lnTo>
                    <a:pt x="591312" y="84455"/>
                  </a:lnTo>
                  <a:lnTo>
                    <a:pt x="591312" y="187071"/>
                  </a:lnTo>
                  <a:lnTo>
                    <a:pt x="591566" y="188214"/>
                  </a:lnTo>
                  <a:lnTo>
                    <a:pt x="592201" y="189103"/>
                  </a:lnTo>
                  <a:lnTo>
                    <a:pt x="592963" y="189865"/>
                  </a:lnTo>
                  <a:lnTo>
                    <a:pt x="593979" y="190246"/>
                  </a:lnTo>
                  <a:lnTo>
                    <a:pt x="598170" y="190246"/>
                  </a:lnTo>
                  <a:lnTo>
                    <a:pt x="600329" y="189103"/>
                  </a:lnTo>
                  <a:lnTo>
                    <a:pt x="601853" y="186944"/>
                  </a:lnTo>
                  <a:lnTo>
                    <a:pt x="603504" y="184658"/>
                  </a:lnTo>
                  <a:lnTo>
                    <a:pt x="604266" y="181483"/>
                  </a:lnTo>
                  <a:lnTo>
                    <a:pt x="604266" y="84455"/>
                  </a:lnTo>
                  <a:lnTo>
                    <a:pt x="604266" y="76327"/>
                  </a:lnTo>
                  <a:lnTo>
                    <a:pt x="604278" y="18923"/>
                  </a:lnTo>
                  <a:lnTo>
                    <a:pt x="605282" y="4572"/>
                  </a:lnTo>
                  <a:close/>
                </a:path>
                <a:path w="1445260" h="192405">
                  <a:moveTo>
                    <a:pt x="815340" y="101854"/>
                  </a:moveTo>
                  <a:lnTo>
                    <a:pt x="815086" y="100965"/>
                  </a:lnTo>
                  <a:lnTo>
                    <a:pt x="814324" y="100203"/>
                  </a:lnTo>
                  <a:lnTo>
                    <a:pt x="813689" y="99441"/>
                  </a:lnTo>
                  <a:lnTo>
                    <a:pt x="812673" y="98933"/>
                  </a:lnTo>
                  <a:lnTo>
                    <a:pt x="811403" y="98679"/>
                  </a:lnTo>
                  <a:lnTo>
                    <a:pt x="793115" y="94234"/>
                  </a:lnTo>
                  <a:lnTo>
                    <a:pt x="792353" y="93853"/>
                  </a:lnTo>
                  <a:lnTo>
                    <a:pt x="791591" y="93853"/>
                  </a:lnTo>
                  <a:lnTo>
                    <a:pt x="784733" y="97917"/>
                  </a:lnTo>
                  <a:lnTo>
                    <a:pt x="784098" y="98298"/>
                  </a:lnTo>
                  <a:lnTo>
                    <a:pt x="782193" y="98679"/>
                  </a:lnTo>
                  <a:lnTo>
                    <a:pt x="767207" y="98679"/>
                  </a:lnTo>
                  <a:lnTo>
                    <a:pt x="769251" y="92278"/>
                  </a:lnTo>
                  <a:lnTo>
                    <a:pt x="771182" y="85051"/>
                  </a:lnTo>
                  <a:lnTo>
                    <a:pt x="778141" y="45897"/>
                  </a:lnTo>
                  <a:lnTo>
                    <a:pt x="781177" y="16383"/>
                  </a:lnTo>
                  <a:lnTo>
                    <a:pt x="768858" y="13335"/>
                  </a:lnTo>
                  <a:lnTo>
                    <a:pt x="768350" y="13335"/>
                  </a:lnTo>
                  <a:lnTo>
                    <a:pt x="767842" y="13462"/>
                  </a:lnTo>
                  <a:lnTo>
                    <a:pt x="767334" y="13462"/>
                  </a:lnTo>
                  <a:lnTo>
                    <a:pt x="766826" y="13589"/>
                  </a:lnTo>
                  <a:lnTo>
                    <a:pt x="766191" y="13970"/>
                  </a:lnTo>
                  <a:lnTo>
                    <a:pt x="763651" y="14986"/>
                  </a:lnTo>
                  <a:lnTo>
                    <a:pt x="763143" y="15240"/>
                  </a:lnTo>
                  <a:lnTo>
                    <a:pt x="762635" y="15367"/>
                  </a:lnTo>
                  <a:lnTo>
                    <a:pt x="762254" y="15494"/>
                  </a:lnTo>
                  <a:lnTo>
                    <a:pt x="667131" y="15494"/>
                  </a:lnTo>
                  <a:lnTo>
                    <a:pt x="666623" y="15621"/>
                  </a:lnTo>
                  <a:lnTo>
                    <a:pt x="666115" y="16002"/>
                  </a:lnTo>
                  <a:lnTo>
                    <a:pt x="665607" y="16256"/>
                  </a:lnTo>
                  <a:lnTo>
                    <a:pt x="665353" y="16637"/>
                  </a:lnTo>
                  <a:lnTo>
                    <a:pt x="665353" y="18923"/>
                  </a:lnTo>
                  <a:lnTo>
                    <a:pt x="666242" y="20447"/>
                  </a:lnTo>
                  <a:lnTo>
                    <a:pt x="667893" y="21717"/>
                  </a:lnTo>
                  <a:lnTo>
                    <a:pt x="669417" y="22987"/>
                  </a:lnTo>
                  <a:lnTo>
                    <a:pt x="671322" y="23622"/>
                  </a:lnTo>
                  <a:lnTo>
                    <a:pt x="767588" y="23622"/>
                  </a:lnTo>
                  <a:lnTo>
                    <a:pt x="766660" y="34772"/>
                  </a:lnTo>
                  <a:lnTo>
                    <a:pt x="761504" y="75272"/>
                  </a:lnTo>
                  <a:lnTo>
                    <a:pt x="756793" y="98679"/>
                  </a:lnTo>
                  <a:lnTo>
                    <a:pt x="632587" y="98679"/>
                  </a:lnTo>
                  <a:lnTo>
                    <a:pt x="632079" y="98806"/>
                  </a:lnTo>
                  <a:lnTo>
                    <a:pt x="631698" y="99060"/>
                  </a:lnTo>
                  <a:lnTo>
                    <a:pt x="631190" y="99314"/>
                  </a:lnTo>
                  <a:lnTo>
                    <a:pt x="630936" y="99822"/>
                  </a:lnTo>
                  <a:lnTo>
                    <a:pt x="630936" y="102108"/>
                  </a:lnTo>
                  <a:lnTo>
                    <a:pt x="631698" y="103505"/>
                  </a:lnTo>
                  <a:lnTo>
                    <a:pt x="633349" y="104775"/>
                  </a:lnTo>
                  <a:lnTo>
                    <a:pt x="635000" y="106172"/>
                  </a:lnTo>
                  <a:lnTo>
                    <a:pt x="636905" y="106807"/>
                  </a:lnTo>
                  <a:lnTo>
                    <a:pt x="716915" y="106807"/>
                  </a:lnTo>
                  <a:lnTo>
                    <a:pt x="716915" y="188849"/>
                  </a:lnTo>
                  <a:lnTo>
                    <a:pt x="717169" y="190119"/>
                  </a:lnTo>
                  <a:lnTo>
                    <a:pt x="717931" y="190881"/>
                  </a:lnTo>
                  <a:lnTo>
                    <a:pt x="718566" y="191643"/>
                  </a:lnTo>
                  <a:lnTo>
                    <a:pt x="719582" y="192024"/>
                  </a:lnTo>
                  <a:lnTo>
                    <a:pt x="723773" y="192024"/>
                  </a:lnTo>
                  <a:lnTo>
                    <a:pt x="725932" y="191008"/>
                  </a:lnTo>
                  <a:lnTo>
                    <a:pt x="727583" y="188722"/>
                  </a:lnTo>
                  <a:lnTo>
                    <a:pt x="729107" y="186563"/>
                  </a:lnTo>
                  <a:lnTo>
                    <a:pt x="729869" y="183261"/>
                  </a:lnTo>
                  <a:lnTo>
                    <a:pt x="729869" y="106807"/>
                  </a:lnTo>
                  <a:lnTo>
                    <a:pt x="811784" y="106807"/>
                  </a:lnTo>
                  <a:lnTo>
                    <a:pt x="813181" y="106426"/>
                  </a:lnTo>
                  <a:lnTo>
                    <a:pt x="814959" y="104902"/>
                  </a:lnTo>
                  <a:lnTo>
                    <a:pt x="815340" y="104013"/>
                  </a:lnTo>
                  <a:lnTo>
                    <a:pt x="815340" y="101854"/>
                  </a:lnTo>
                  <a:close/>
                </a:path>
                <a:path w="1445260" h="192405">
                  <a:moveTo>
                    <a:pt x="930148" y="100076"/>
                  </a:moveTo>
                  <a:lnTo>
                    <a:pt x="929894" y="97282"/>
                  </a:lnTo>
                  <a:lnTo>
                    <a:pt x="929767" y="94107"/>
                  </a:lnTo>
                  <a:lnTo>
                    <a:pt x="928751" y="90932"/>
                  </a:lnTo>
                  <a:lnTo>
                    <a:pt x="924941" y="84582"/>
                  </a:lnTo>
                  <a:lnTo>
                    <a:pt x="922274" y="81788"/>
                  </a:lnTo>
                  <a:lnTo>
                    <a:pt x="918718" y="79248"/>
                  </a:lnTo>
                  <a:lnTo>
                    <a:pt x="894067" y="60579"/>
                  </a:lnTo>
                  <a:lnTo>
                    <a:pt x="885698" y="54229"/>
                  </a:lnTo>
                  <a:lnTo>
                    <a:pt x="889000" y="49022"/>
                  </a:lnTo>
                  <a:lnTo>
                    <a:pt x="891794" y="43561"/>
                  </a:lnTo>
                  <a:lnTo>
                    <a:pt x="894080" y="38100"/>
                  </a:lnTo>
                  <a:lnTo>
                    <a:pt x="896493" y="32639"/>
                  </a:lnTo>
                  <a:lnTo>
                    <a:pt x="898169" y="26924"/>
                  </a:lnTo>
                  <a:lnTo>
                    <a:pt x="899287" y="21463"/>
                  </a:lnTo>
                  <a:lnTo>
                    <a:pt x="871474" y="13462"/>
                  </a:lnTo>
                  <a:lnTo>
                    <a:pt x="870204" y="13208"/>
                  </a:lnTo>
                  <a:lnTo>
                    <a:pt x="869696" y="13208"/>
                  </a:lnTo>
                  <a:lnTo>
                    <a:pt x="869061" y="13081"/>
                  </a:lnTo>
                  <a:lnTo>
                    <a:pt x="868553" y="13208"/>
                  </a:lnTo>
                  <a:lnTo>
                    <a:pt x="867283" y="13589"/>
                  </a:lnTo>
                  <a:lnTo>
                    <a:pt x="866775" y="14097"/>
                  </a:lnTo>
                  <a:lnTo>
                    <a:pt x="866140" y="15621"/>
                  </a:lnTo>
                  <a:lnTo>
                    <a:pt x="866140" y="16383"/>
                  </a:lnTo>
                  <a:lnTo>
                    <a:pt x="866394" y="17145"/>
                  </a:lnTo>
                  <a:lnTo>
                    <a:pt x="866775" y="18034"/>
                  </a:lnTo>
                  <a:lnTo>
                    <a:pt x="867283" y="18669"/>
                  </a:lnTo>
                  <a:lnTo>
                    <a:pt x="868299" y="19177"/>
                  </a:lnTo>
                  <a:lnTo>
                    <a:pt x="871474" y="21082"/>
                  </a:lnTo>
                  <a:lnTo>
                    <a:pt x="874903" y="23622"/>
                  </a:lnTo>
                  <a:lnTo>
                    <a:pt x="878586" y="26924"/>
                  </a:lnTo>
                  <a:lnTo>
                    <a:pt x="882269" y="30099"/>
                  </a:lnTo>
                  <a:lnTo>
                    <a:pt x="861441" y="69469"/>
                  </a:lnTo>
                  <a:lnTo>
                    <a:pt x="831342" y="100457"/>
                  </a:lnTo>
                  <a:lnTo>
                    <a:pt x="830580" y="100965"/>
                  </a:lnTo>
                  <a:lnTo>
                    <a:pt x="830427" y="101257"/>
                  </a:lnTo>
                  <a:lnTo>
                    <a:pt x="830326" y="104394"/>
                  </a:lnTo>
                  <a:lnTo>
                    <a:pt x="830834" y="105156"/>
                  </a:lnTo>
                  <a:lnTo>
                    <a:pt x="831469" y="105918"/>
                  </a:lnTo>
                  <a:lnTo>
                    <a:pt x="832231" y="106299"/>
                  </a:lnTo>
                  <a:lnTo>
                    <a:pt x="834009" y="106299"/>
                  </a:lnTo>
                  <a:lnTo>
                    <a:pt x="865835" y="79806"/>
                  </a:lnTo>
                  <a:lnTo>
                    <a:pt x="881634" y="60579"/>
                  </a:lnTo>
                  <a:lnTo>
                    <a:pt x="923036" y="100711"/>
                  </a:lnTo>
                  <a:lnTo>
                    <a:pt x="924179" y="101727"/>
                  </a:lnTo>
                  <a:lnTo>
                    <a:pt x="925703" y="102108"/>
                  </a:lnTo>
                  <a:lnTo>
                    <a:pt x="929386" y="101600"/>
                  </a:lnTo>
                  <a:lnTo>
                    <a:pt x="930148" y="100076"/>
                  </a:lnTo>
                  <a:close/>
                </a:path>
                <a:path w="1445260" h="192405">
                  <a:moveTo>
                    <a:pt x="977138" y="155448"/>
                  </a:moveTo>
                  <a:lnTo>
                    <a:pt x="976249" y="147281"/>
                  </a:lnTo>
                  <a:lnTo>
                    <a:pt x="973594" y="140106"/>
                  </a:lnTo>
                  <a:lnTo>
                    <a:pt x="969149" y="133896"/>
                  </a:lnTo>
                  <a:lnTo>
                    <a:pt x="964184" y="129730"/>
                  </a:lnTo>
                  <a:lnTo>
                    <a:pt x="964184" y="148336"/>
                  </a:lnTo>
                  <a:lnTo>
                    <a:pt x="964184" y="164084"/>
                  </a:lnTo>
                  <a:lnTo>
                    <a:pt x="960755" y="170942"/>
                  </a:lnTo>
                  <a:lnTo>
                    <a:pt x="954024" y="176022"/>
                  </a:lnTo>
                  <a:lnTo>
                    <a:pt x="947293" y="181229"/>
                  </a:lnTo>
                  <a:lnTo>
                    <a:pt x="939927" y="183769"/>
                  </a:lnTo>
                  <a:lnTo>
                    <a:pt x="932180" y="183769"/>
                  </a:lnTo>
                  <a:lnTo>
                    <a:pt x="900049" y="161937"/>
                  </a:lnTo>
                  <a:lnTo>
                    <a:pt x="900150" y="148336"/>
                  </a:lnTo>
                  <a:lnTo>
                    <a:pt x="902843" y="142240"/>
                  </a:lnTo>
                  <a:lnTo>
                    <a:pt x="908558" y="136271"/>
                  </a:lnTo>
                  <a:lnTo>
                    <a:pt x="914146" y="130175"/>
                  </a:lnTo>
                  <a:lnTo>
                    <a:pt x="922020" y="127254"/>
                  </a:lnTo>
                  <a:lnTo>
                    <a:pt x="942086" y="127254"/>
                  </a:lnTo>
                  <a:lnTo>
                    <a:pt x="949960" y="130175"/>
                  </a:lnTo>
                  <a:lnTo>
                    <a:pt x="955675" y="136017"/>
                  </a:lnTo>
                  <a:lnTo>
                    <a:pt x="961263" y="141859"/>
                  </a:lnTo>
                  <a:lnTo>
                    <a:pt x="964184" y="148336"/>
                  </a:lnTo>
                  <a:lnTo>
                    <a:pt x="964184" y="129730"/>
                  </a:lnTo>
                  <a:lnTo>
                    <a:pt x="962914" y="128651"/>
                  </a:lnTo>
                  <a:lnTo>
                    <a:pt x="960488" y="127254"/>
                  </a:lnTo>
                  <a:lnTo>
                    <a:pt x="955700" y="124485"/>
                  </a:lnTo>
                  <a:lnTo>
                    <a:pt x="948156" y="121513"/>
                  </a:lnTo>
                  <a:lnTo>
                    <a:pt x="940320" y="119722"/>
                  </a:lnTo>
                  <a:lnTo>
                    <a:pt x="932180" y="119126"/>
                  </a:lnTo>
                  <a:lnTo>
                    <a:pt x="922642" y="119799"/>
                  </a:lnTo>
                  <a:lnTo>
                    <a:pt x="890231" y="141732"/>
                  </a:lnTo>
                  <a:lnTo>
                    <a:pt x="887095" y="155448"/>
                  </a:lnTo>
                  <a:lnTo>
                    <a:pt x="887844" y="161937"/>
                  </a:lnTo>
                  <a:lnTo>
                    <a:pt x="922172" y="191312"/>
                  </a:lnTo>
                  <a:lnTo>
                    <a:pt x="932180" y="192024"/>
                  </a:lnTo>
                  <a:lnTo>
                    <a:pt x="941324" y="191363"/>
                  </a:lnTo>
                  <a:lnTo>
                    <a:pt x="949706" y="189344"/>
                  </a:lnTo>
                  <a:lnTo>
                    <a:pt x="957326" y="185978"/>
                  </a:lnTo>
                  <a:lnTo>
                    <a:pt x="960501" y="183769"/>
                  </a:lnTo>
                  <a:lnTo>
                    <a:pt x="964184" y="181229"/>
                  </a:lnTo>
                  <a:lnTo>
                    <a:pt x="969848" y="175552"/>
                  </a:lnTo>
                  <a:lnTo>
                    <a:pt x="973899" y="169341"/>
                  </a:lnTo>
                  <a:lnTo>
                    <a:pt x="976325" y="162648"/>
                  </a:lnTo>
                  <a:lnTo>
                    <a:pt x="977138" y="155448"/>
                  </a:lnTo>
                  <a:close/>
                </a:path>
                <a:path w="1445260" h="192405">
                  <a:moveTo>
                    <a:pt x="978154" y="4572"/>
                  </a:moveTo>
                  <a:lnTo>
                    <a:pt x="948690" y="127"/>
                  </a:lnTo>
                  <a:lnTo>
                    <a:pt x="948182" y="127"/>
                  </a:lnTo>
                  <a:lnTo>
                    <a:pt x="947801" y="0"/>
                  </a:lnTo>
                  <a:lnTo>
                    <a:pt x="947420" y="127"/>
                  </a:lnTo>
                  <a:lnTo>
                    <a:pt x="946150" y="254"/>
                  </a:lnTo>
                  <a:lnTo>
                    <a:pt x="945388" y="1016"/>
                  </a:lnTo>
                  <a:lnTo>
                    <a:pt x="945134" y="2413"/>
                  </a:lnTo>
                  <a:lnTo>
                    <a:pt x="944880" y="4064"/>
                  </a:lnTo>
                  <a:lnTo>
                    <a:pt x="945642" y="5334"/>
                  </a:lnTo>
                  <a:lnTo>
                    <a:pt x="947547" y="5969"/>
                  </a:lnTo>
                  <a:lnTo>
                    <a:pt x="951865" y="7493"/>
                  </a:lnTo>
                  <a:lnTo>
                    <a:pt x="955675" y="9144"/>
                  </a:lnTo>
                  <a:lnTo>
                    <a:pt x="959104" y="10922"/>
                  </a:lnTo>
                  <a:lnTo>
                    <a:pt x="962406" y="12827"/>
                  </a:lnTo>
                  <a:lnTo>
                    <a:pt x="964184" y="16764"/>
                  </a:lnTo>
                  <a:lnTo>
                    <a:pt x="964184" y="50165"/>
                  </a:lnTo>
                  <a:lnTo>
                    <a:pt x="918464" y="50165"/>
                  </a:lnTo>
                  <a:lnTo>
                    <a:pt x="917956" y="50292"/>
                  </a:lnTo>
                  <a:lnTo>
                    <a:pt x="917448" y="50546"/>
                  </a:lnTo>
                  <a:lnTo>
                    <a:pt x="916940" y="50927"/>
                  </a:lnTo>
                  <a:lnTo>
                    <a:pt x="916686" y="51308"/>
                  </a:lnTo>
                  <a:lnTo>
                    <a:pt x="916686" y="53594"/>
                  </a:lnTo>
                  <a:lnTo>
                    <a:pt x="917575" y="55118"/>
                  </a:lnTo>
                  <a:lnTo>
                    <a:pt x="919099" y="56388"/>
                  </a:lnTo>
                  <a:lnTo>
                    <a:pt x="920750" y="57658"/>
                  </a:lnTo>
                  <a:lnTo>
                    <a:pt x="922655" y="58293"/>
                  </a:lnTo>
                  <a:lnTo>
                    <a:pt x="964184" y="58293"/>
                  </a:lnTo>
                  <a:lnTo>
                    <a:pt x="964184" y="114046"/>
                  </a:lnTo>
                  <a:lnTo>
                    <a:pt x="964438" y="115316"/>
                  </a:lnTo>
                  <a:lnTo>
                    <a:pt x="965200" y="116078"/>
                  </a:lnTo>
                  <a:lnTo>
                    <a:pt x="965835" y="116840"/>
                  </a:lnTo>
                  <a:lnTo>
                    <a:pt x="966851" y="117348"/>
                  </a:lnTo>
                  <a:lnTo>
                    <a:pt x="971042" y="117348"/>
                  </a:lnTo>
                  <a:lnTo>
                    <a:pt x="973201" y="116205"/>
                  </a:lnTo>
                  <a:lnTo>
                    <a:pt x="974725" y="113919"/>
                  </a:lnTo>
                  <a:lnTo>
                    <a:pt x="976376" y="111760"/>
                  </a:lnTo>
                  <a:lnTo>
                    <a:pt x="977138" y="108458"/>
                  </a:lnTo>
                  <a:lnTo>
                    <a:pt x="977214" y="18034"/>
                  </a:lnTo>
                  <a:lnTo>
                    <a:pt x="978154" y="4572"/>
                  </a:lnTo>
                  <a:close/>
                </a:path>
                <a:path w="1445260" h="192405">
                  <a:moveTo>
                    <a:pt x="1151128" y="16002"/>
                  </a:moveTo>
                  <a:lnTo>
                    <a:pt x="1102868" y="5461"/>
                  </a:lnTo>
                  <a:lnTo>
                    <a:pt x="1102233" y="5461"/>
                  </a:lnTo>
                  <a:lnTo>
                    <a:pt x="1101598" y="5588"/>
                  </a:lnTo>
                  <a:lnTo>
                    <a:pt x="1100709" y="6477"/>
                  </a:lnTo>
                  <a:lnTo>
                    <a:pt x="1100582" y="9906"/>
                  </a:lnTo>
                  <a:lnTo>
                    <a:pt x="1101217" y="11176"/>
                  </a:lnTo>
                  <a:lnTo>
                    <a:pt x="1102741" y="12446"/>
                  </a:lnTo>
                  <a:lnTo>
                    <a:pt x="1104138" y="13843"/>
                  </a:lnTo>
                  <a:lnTo>
                    <a:pt x="1106043" y="14605"/>
                  </a:lnTo>
                  <a:lnTo>
                    <a:pt x="1108202" y="14986"/>
                  </a:lnTo>
                  <a:lnTo>
                    <a:pt x="1146683" y="18415"/>
                  </a:lnTo>
                  <a:lnTo>
                    <a:pt x="1147445" y="18415"/>
                  </a:lnTo>
                  <a:lnTo>
                    <a:pt x="1148461" y="18161"/>
                  </a:lnTo>
                  <a:lnTo>
                    <a:pt x="1149477" y="17526"/>
                  </a:lnTo>
                  <a:lnTo>
                    <a:pt x="1150620" y="17018"/>
                  </a:lnTo>
                  <a:lnTo>
                    <a:pt x="1151128" y="16002"/>
                  </a:lnTo>
                  <a:close/>
                </a:path>
                <a:path w="1445260" h="192405">
                  <a:moveTo>
                    <a:pt x="1179322" y="33147"/>
                  </a:moveTo>
                  <a:lnTo>
                    <a:pt x="1175258" y="29972"/>
                  </a:lnTo>
                  <a:lnTo>
                    <a:pt x="1161034" y="25527"/>
                  </a:lnTo>
                  <a:lnTo>
                    <a:pt x="1160526" y="25273"/>
                  </a:lnTo>
                  <a:lnTo>
                    <a:pt x="1158621" y="25273"/>
                  </a:lnTo>
                  <a:lnTo>
                    <a:pt x="1158367" y="25400"/>
                  </a:lnTo>
                  <a:lnTo>
                    <a:pt x="1157986" y="25400"/>
                  </a:lnTo>
                  <a:lnTo>
                    <a:pt x="1157478" y="25908"/>
                  </a:lnTo>
                  <a:lnTo>
                    <a:pt x="1152652" y="29210"/>
                  </a:lnTo>
                  <a:lnTo>
                    <a:pt x="1152017" y="29591"/>
                  </a:lnTo>
                  <a:lnTo>
                    <a:pt x="1151382" y="29718"/>
                  </a:lnTo>
                  <a:lnTo>
                    <a:pt x="1150874" y="29845"/>
                  </a:lnTo>
                  <a:lnTo>
                    <a:pt x="1150239" y="29972"/>
                  </a:lnTo>
                  <a:lnTo>
                    <a:pt x="1077595" y="29972"/>
                  </a:lnTo>
                  <a:lnTo>
                    <a:pt x="1077087" y="30099"/>
                  </a:lnTo>
                  <a:lnTo>
                    <a:pt x="1076706" y="30353"/>
                  </a:lnTo>
                  <a:lnTo>
                    <a:pt x="1076198" y="30607"/>
                  </a:lnTo>
                  <a:lnTo>
                    <a:pt x="1076071" y="30861"/>
                  </a:lnTo>
                  <a:lnTo>
                    <a:pt x="1075944" y="33401"/>
                  </a:lnTo>
                  <a:lnTo>
                    <a:pt x="1076706" y="34798"/>
                  </a:lnTo>
                  <a:lnTo>
                    <a:pt x="1080008" y="37338"/>
                  </a:lnTo>
                  <a:lnTo>
                    <a:pt x="1081913" y="38100"/>
                  </a:lnTo>
                  <a:lnTo>
                    <a:pt x="1175766" y="38100"/>
                  </a:lnTo>
                  <a:lnTo>
                    <a:pt x="1177163" y="37719"/>
                  </a:lnTo>
                  <a:lnTo>
                    <a:pt x="1178052" y="36957"/>
                  </a:lnTo>
                  <a:lnTo>
                    <a:pt x="1178814" y="36195"/>
                  </a:lnTo>
                  <a:lnTo>
                    <a:pt x="1179322" y="35306"/>
                  </a:lnTo>
                  <a:lnTo>
                    <a:pt x="1179322" y="33147"/>
                  </a:lnTo>
                  <a:close/>
                </a:path>
                <a:path w="1445260" h="192405">
                  <a:moveTo>
                    <a:pt x="1218057" y="137922"/>
                  </a:moveTo>
                  <a:lnTo>
                    <a:pt x="1205738" y="135001"/>
                  </a:lnTo>
                  <a:lnTo>
                    <a:pt x="1204722" y="135001"/>
                  </a:lnTo>
                  <a:lnTo>
                    <a:pt x="1204341" y="135128"/>
                  </a:lnTo>
                  <a:lnTo>
                    <a:pt x="1203706" y="135255"/>
                  </a:lnTo>
                  <a:lnTo>
                    <a:pt x="1203071" y="135509"/>
                  </a:lnTo>
                  <a:lnTo>
                    <a:pt x="1201166" y="136398"/>
                  </a:lnTo>
                  <a:lnTo>
                    <a:pt x="1200531" y="136652"/>
                  </a:lnTo>
                  <a:lnTo>
                    <a:pt x="1200023" y="136779"/>
                  </a:lnTo>
                  <a:lnTo>
                    <a:pt x="1199642" y="136906"/>
                  </a:lnTo>
                  <a:lnTo>
                    <a:pt x="1198626" y="137160"/>
                  </a:lnTo>
                  <a:lnTo>
                    <a:pt x="1108075" y="137160"/>
                  </a:lnTo>
                  <a:lnTo>
                    <a:pt x="1107567" y="137287"/>
                  </a:lnTo>
                  <a:lnTo>
                    <a:pt x="1106551" y="137795"/>
                  </a:lnTo>
                  <a:lnTo>
                    <a:pt x="1106297" y="138303"/>
                  </a:lnTo>
                  <a:lnTo>
                    <a:pt x="1106297" y="140589"/>
                  </a:lnTo>
                  <a:lnTo>
                    <a:pt x="1107186" y="142113"/>
                  </a:lnTo>
                  <a:lnTo>
                    <a:pt x="1108837" y="143383"/>
                  </a:lnTo>
                  <a:lnTo>
                    <a:pt x="1110361" y="144653"/>
                  </a:lnTo>
                  <a:lnTo>
                    <a:pt x="1112266" y="145288"/>
                  </a:lnTo>
                  <a:lnTo>
                    <a:pt x="1204468" y="145288"/>
                  </a:lnTo>
                  <a:lnTo>
                    <a:pt x="1204468" y="188849"/>
                  </a:lnTo>
                  <a:lnTo>
                    <a:pt x="1204849" y="190119"/>
                  </a:lnTo>
                  <a:lnTo>
                    <a:pt x="1206119" y="191643"/>
                  </a:lnTo>
                  <a:lnTo>
                    <a:pt x="1207135" y="192024"/>
                  </a:lnTo>
                  <a:lnTo>
                    <a:pt x="1211326" y="192024"/>
                  </a:lnTo>
                  <a:lnTo>
                    <a:pt x="1217472" y="144653"/>
                  </a:lnTo>
                  <a:lnTo>
                    <a:pt x="1218057" y="137922"/>
                  </a:lnTo>
                  <a:close/>
                </a:path>
                <a:path w="1445260" h="192405">
                  <a:moveTo>
                    <a:pt x="1256538" y="60833"/>
                  </a:moveTo>
                  <a:lnTo>
                    <a:pt x="1256157" y="59817"/>
                  </a:lnTo>
                  <a:lnTo>
                    <a:pt x="1255268" y="59182"/>
                  </a:lnTo>
                  <a:lnTo>
                    <a:pt x="1254506" y="58420"/>
                  </a:lnTo>
                  <a:lnTo>
                    <a:pt x="1253617" y="58166"/>
                  </a:lnTo>
                  <a:lnTo>
                    <a:pt x="1217422" y="58166"/>
                  </a:lnTo>
                  <a:lnTo>
                    <a:pt x="1217536" y="17526"/>
                  </a:lnTo>
                  <a:lnTo>
                    <a:pt x="1218438" y="4572"/>
                  </a:lnTo>
                  <a:lnTo>
                    <a:pt x="1189101" y="127"/>
                  </a:lnTo>
                  <a:lnTo>
                    <a:pt x="1188593" y="127"/>
                  </a:lnTo>
                  <a:lnTo>
                    <a:pt x="1188085" y="0"/>
                  </a:lnTo>
                  <a:lnTo>
                    <a:pt x="1187704" y="127"/>
                  </a:lnTo>
                  <a:lnTo>
                    <a:pt x="1186434" y="254"/>
                  </a:lnTo>
                  <a:lnTo>
                    <a:pt x="1185799" y="1016"/>
                  </a:lnTo>
                  <a:lnTo>
                    <a:pt x="1185545" y="2413"/>
                  </a:lnTo>
                  <a:lnTo>
                    <a:pt x="1185164" y="4064"/>
                  </a:lnTo>
                  <a:lnTo>
                    <a:pt x="1185926" y="5334"/>
                  </a:lnTo>
                  <a:lnTo>
                    <a:pt x="1204468" y="16764"/>
                  </a:lnTo>
                  <a:lnTo>
                    <a:pt x="1204468" y="98679"/>
                  </a:lnTo>
                  <a:lnTo>
                    <a:pt x="1162431" y="107238"/>
                  </a:lnTo>
                  <a:lnTo>
                    <a:pt x="1134364" y="108966"/>
                  </a:lnTo>
                  <a:lnTo>
                    <a:pt x="1134364" y="94234"/>
                  </a:lnTo>
                  <a:lnTo>
                    <a:pt x="1140841" y="93472"/>
                  </a:lnTo>
                  <a:lnTo>
                    <a:pt x="1147318" y="91821"/>
                  </a:lnTo>
                  <a:lnTo>
                    <a:pt x="1160322" y="86487"/>
                  </a:lnTo>
                  <a:lnTo>
                    <a:pt x="1162812" y="85471"/>
                  </a:lnTo>
                  <a:lnTo>
                    <a:pt x="1167384" y="79121"/>
                  </a:lnTo>
                  <a:lnTo>
                    <a:pt x="1167384" y="62103"/>
                  </a:lnTo>
                  <a:lnTo>
                    <a:pt x="1163193" y="56134"/>
                  </a:lnTo>
                  <a:lnTo>
                    <a:pt x="1159675" y="54483"/>
                  </a:lnTo>
                  <a:lnTo>
                    <a:pt x="1154811" y="52197"/>
                  </a:lnTo>
                  <a:lnTo>
                    <a:pt x="1154557" y="52108"/>
                  </a:lnTo>
                  <a:lnTo>
                    <a:pt x="1154557" y="64897"/>
                  </a:lnTo>
                  <a:lnTo>
                    <a:pt x="1154557" y="76200"/>
                  </a:lnTo>
                  <a:lnTo>
                    <a:pt x="1151382" y="80391"/>
                  </a:lnTo>
                  <a:lnTo>
                    <a:pt x="1138936" y="85217"/>
                  </a:lnTo>
                  <a:lnTo>
                    <a:pt x="1132840" y="86487"/>
                  </a:lnTo>
                  <a:lnTo>
                    <a:pt x="1121029" y="86487"/>
                  </a:lnTo>
                  <a:lnTo>
                    <a:pt x="1114933" y="85217"/>
                  </a:lnTo>
                  <a:lnTo>
                    <a:pt x="1102868" y="79883"/>
                  </a:lnTo>
                  <a:lnTo>
                    <a:pt x="1099820" y="75692"/>
                  </a:lnTo>
                  <a:lnTo>
                    <a:pt x="1099820" y="66548"/>
                  </a:lnTo>
                  <a:lnTo>
                    <a:pt x="1102106" y="63119"/>
                  </a:lnTo>
                  <a:lnTo>
                    <a:pt x="1106424" y="59563"/>
                  </a:lnTo>
                  <a:lnTo>
                    <a:pt x="1110869" y="56134"/>
                  </a:lnTo>
                  <a:lnTo>
                    <a:pt x="1117727" y="54483"/>
                  </a:lnTo>
                  <a:lnTo>
                    <a:pt x="1134364" y="54483"/>
                  </a:lnTo>
                  <a:lnTo>
                    <a:pt x="1140714" y="55753"/>
                  </a:lnTo>
                  <a:lnTo>
                    <a:pt x="1146302" y="58420"/>
                  </a:lnTo>
                  <a:lnTo>
                    <a:pt x="1151763" y="61087"/>
                  </a:lnTo>
                  <a:lnTo>
                    <a:pt x="1154557" y="64897"/>
                  </a:lnTo>
                  <a:lnTo>
                    <a:pt x="1154557" y="52108"/>
                  </a:lnTo>
                  <a:lnTo>
                    <a:pt x="1148372" y="49631"/>
                  </a:lnTo>
                  <a:lnTo>
                    <a:pt x="1141641" y="47802"/>
                  </a:lnTo>
                  <a:lnTo>
                    <a:pt x="1134605" y="46723"/>
                  </a:lnTo>
                  <a:lnTo>
                    <a:pt x="1127252" y="46355"/>
                  </a:lnTo>
                  <a:lnTo>
                    <a:pt x="1118082" y="46812"/>
                  </a:lnTo>
                  <a:lnTo>
                    <a:pt x="1086866" y="63754"/>
                  </a:lnTo>
                  <a:lnTo>
                    <a:pt x="1086866" y="77597"/>
                  </a:lnTo>
                  <a:lnTo>
                    <a:pt x="1121283" y="94361"/>
                  </a:lnTo>
                  <a:lnTo>
                    <a:pt x="1121283" y="108966"/>
                  </a:lnTo>
                  <a:lnTo>
                    <a:pt x="1071499" y="108966"/>
                  </a:lnTo>
                  <a:lnTo>
                    <a:pt x="1070991" y="109093"/>
                  </a:lnTo>
                  <a:lnTo>
                    <a:pt x="1070610" y="109347"/>
                  </a:lnTo>
                  <a:lnTo>
                    <a:pt x="1070102" y="109601"/>
                  </a:lnTo>
                  <a:lnTo>
                    <a:pt x="1069848" y="110109"/>
                  </a:lnTo>
                  <a:lnTo>
                    <a:pt x="1069924" y="112560"/>
                  </a:lnTo>
                  <a:lnTo>
                    <a:pt x="1070610" y="113919"/>
                  </a:lnTo>
                  <a:lnTo>
                    <a:pt x="1073912" y="116459"/>
                  </a:lnTo>
                  <a:lnTo>
                    <a:pt x="1075817" y="117094"/>
                  </a:lnTo>
                  <a:lnTo>
                    <a:pt x="1130427" y="117094"/>
                  </a:lnTo>
                  <a:lnTo>
                    <a:pt x="1169797" y="114173"/>
                  </a:lnTo>
                  <a:lnTo>
                    <a:pt x="1204468" y="106553"/>
                  </a:lnTo>
                  <a:lnTo>
                    <a:pt x="1204468" y="118110"/>
                  </a:lnTo>
                  <a:lnTo>
                    <a:pt x="1204849" y="119380"/>
                  </a:lnTo>
                  <a:lnTo>
                    <a:pt x="1206119" y="120904"/>
                  </a:lnTo>
                  <a:lnTo>
                    <a:pt x="1207135" y="121285"/>
                  </a:lnTo>
                  <a:lnTo>
                    <a:pt x="1211326" y="121285"/>
                  </a:lnTo>
                  <a:lnTo>
                    <a:pt x="1213485" y="120269"/>
                  </a:lnTo>
                  <a:lnTo>
                    <a:pt x="1216660" y="115824"/>
                  </a:lnTo>
                  <a:lnTo>
                    <a:pt x="1217409" y="112560"/>
                  </a:lnTo>
                  <a:lnTo>
                    <a:pt x="1217422" y="106553"/>
                  </a:lnTo>
                  <a:lnTo>
                    <a:pt x="1217422" y="66167"/>
                  </a:lnTo>
                  <a:lnTo>
                    <a:pt x="1253490" y="66167"/>
                  </a:lnTo>
                  <a:lnTo>
                    <a:pt x="1254379" y="65913"/>
                  </a:lnTo>
                  <a:lnTo>
                    <a:pt x="1255268" y="65151"/>
                  </a:lnTo>
                  <a:lnTo>
                    <a:pt x="1256157" y="64516"/>
                  </a:lnTo>
                  <a:lnTo>
                    <a:pt x="1256436" y="63754"/>
                  </a:lnTo>
                  <a:lnTo>
                    <a:pt x="1256538" y="60833"/>
                  </a:lnTo>
                  <a:close/>
                </a:path>
                <a:path w="1445260" h="192405">
                  <a:moveTo>
                    <a:pt x="1444752" y="154559"/>
                  </a:moveTo>
                  <a:lnTo>
                    <a:pt x="1422527" y="146939"/>
                  </a:lnTo>
                  <a:lnTo>
                    <a:pt x="1421765" y="146558"/>
                  </a:lnTo>
                  <a:lnTo>
                    <a:pt x="1421003" y="146558"/>
                  </a:lnTo>
                  <a:lnTo>
                    <a:pt x="1419987" y="146812"/>
                  </a:lnTo>
                  <a:lnTo>
                    <a:pt x="1419352" y="147066"/>
                  </a:lnTo>
                  <a:lnTo>
                    <a:pt x="1418844" y="147320"/>
                  </a:lnTo>
                  <a:lnTo>
                    <a:pt x="1414780" y="150114"/>
                  </a:lnTo>
                  <a:lnTo>
                    <a:pt x="1414145" y="150622"/>
                  </a:lnTo>
                  <a:lnTo>
                    <a:pt x="1413510" y="151003"/>
                  </a:lnTo>
                  <a:lnTo>
                    <a:pt x="1411605" y="151384"/>
                  </a:lnTo>
                  <a:lnTo>
                    <a:pt x="1359281" y="151384"/>
                  </a:lnTo>
                  <a:lnTo>
                    <a:pt x="1359281" y="110998"/>
                  </a:lnTo>
                  <a:lnTo>
                    <a:pt x="1401826" y="110998"/>
                  </a:lnTo>
                  <a:lnTo>
                    <a:pt x="1401826" y="102870"/>
                  </a:lnTo>
                  <a:lnTo>
                    <a:pt x="1401826" y="64389"/>
                  </a:lnTo>
                  <a:lnTo>
                    <a:pt x="1401826" y="56261"/>
                  </a:lnTo>
                  <a:lnTo>
                    <a:pt x="1401851" y="33020"/>
                  </a:lnTo>
                  <a:lnTo>
                    <a:pt x="1402842" y="18796"/>
                  </a:lnTo>
                  <a:lnTo>
                    <a:pt x="1377569" y="14351"/>
                  </a:lnTo>
                  <a:lnTo>
                    <a:pt x="1377061" y="14224"/>
                  </a:lnTo>
                  <a:lnTo>
                    <a:pt x="1376553" y="14224"/>
                  </a:lnTo>
                  <a:lnTo>
                    <a:pt x="1376172" y="14351"/>
                  </a:lnTo>
                  <a:lnTo>
                    <a:pt x="1374902" y="14478"/>
                  </a:lnTo>
                  <a:lnTo>
                    <a:pt x="1374267" y="15240"/>
                  </a:lnTo>
                  <a:lnTo>
                    <a:pt x="1373632" y="18288"/>
                  </a:lnTo>
                  <a:lnTo>
                    <a:pt x="1374394" y="19558"/>
                  </a:lnTo>
                  <a:lnTo>
                    <a:pt x="1376299" y="20193"/>
                  </a:lnTo>
                  <a:lnTo>
                    <a:pt x="1380617" y="21717"/>
                  </a:lnTo>
                  <a:lnTo>
                    <a:pt x="1383792" y="23368"/>
                  </a:lnTo>
                  <a:lnTo>
                    <a:pt x="1385824" y="25146"/>
                  </a:lnTo>
                  <a:lnTo>
                    <a:pt x="1387856" y="27051"/>
                  </a:lnTo>
                  <a:lnTo>
                    <a:pt x="1388872" y="30988"/>
                  </a:lnTo>
                  <a:lnTo>
                    <a:pt x="1388872" y="56261"/>
                  </a:lnTo>
                  <a:lnTo>
                    <a:pt x="1388872" y="64389"/>
                  </a:lnTo>
                  <a:lnTo>
                    <a:pt x="1388872" y="102870"/>
                  </a:lnTo>
                  <a:lnTo>
                    <a:pt x="1320038" y="102870"/>
                  </a:lnTo>
                  <a:lnTo>
                    <a:pt x="1318768" y="102362"/>
                  </a:lnTo>
                  <a:lnTo>
                    <a:pt x="1317879" y="101346"/>
                  </a:lnTo>
                  <a:lnTo>
                    <a:pt x="1317117" y="100330"/>
                  </a:lnTo>
                  <a:lnTo>
                    <a:pt x="1316736" y="98806"/>
                  </a:lnTo>
                  <a:lnTo>
                    <a:pt x="1316736" y="64389"/>
                  </a:lnTo>
                  <a:lnTo>
                    <a:pt x="1388872" y="64389"/>
                  </a:lnTo>
                  <a:lnTo>
                    <a:pt x="1388872" y="56261"/>
                  </a:lnTo>
                  <a:lnTo>
                    <a:pt x="1316736" y="56261"/>
                  </a:lnTo>
                  <a:lnTo>
                    <a:pt x="1316736" y="39497"/>
                  </a:lnTo>
                  <a:lnTo>
                    <a:pt x="1317752" y="24892"/>
                  </a:lnTo>
                  <a:lnTo>
                    <a:pt x="1292352" y="20447"/>
                  </a:lnTo>
                  <a:lnTo>
                    <a:pt x="1290320" y="20193"/>
                  </a:lnTo>
                  <a:lnTo>
                    <a:pt x="1289177" y="20828"/>
                  </a:lnTo>
                  <a:lnTo>
                    <a:pt x="1288796" y="22606"/>
                  </a:lnTo>
                  <a:lnTo>
                    <a:pt x="1288542" y="24384"/>
                  </a:lnTo>
                  <a:lnTo>
                    <a:pt x="1289304" y="25654"/>
                  </a:lnTo>
                  <a:lnTo>
                    <a:pt x="1291209" y="26289"/>
                  </a:lnTo>
                  <a:lnTo>
                    <a:pt x="1295527" y="27813"/>
                  </a:lnTo>
                  <a:lnTo>
                    <a:pt x="1298702" y="29464"/>
                  </a:lnTo>
                  <a:lnTo>
                    <a:pt x="1302766" y="33020"/>
                  </a:lnTo>
                  <a:lnTo>
                    <a:pt x="1303782" y="37084"/>
                  </a:lnTo>
                  <a:lnTo>
                    <a:pt x="1303782" y="100584"/>
                  </a:lnTo>
                  <a:lnTo>
                    <a:pt x="1304925" y="104267"/>
                  </a:lnTo>
                  <a:lnTo>
                    <a:pt x="1310005" y="109601"/>
                  </a:lnTo>
                  <a:lnTo>
                    <a:pt x="1313561" y="110998"/>
                  </a:lnTo>
                  <a:lnTo>
                    <a:pt x="1346327" y="110998"/>
                  </a:lnTo>
                  <a:lnTo>
                    <a:pt x="1346327" y="151384"/>
                  </a:lnTo>
                  <a:lnTo>
                    <a:pt x="1261999" y="151384"/>
                  </a:lnTo>
                  <a:lnTo>
                    <a:pt x="1261491" y="151511"/>
                  </a:lnTo>
                  <a:lnTo>
                    <a:pt x="1261110" y="151765"/>
                  </a:lnTo>
                  <a:lnTo>
                    <a:pt x="1260602" y="152019"/>
                  </a:lnTo>
                  <a:lnTo>
                    <a:pt x="1260475" y="152273"/>
                  </a:lnTo>
                  <a:lnTo>
                    <a:pt x="1260348" y="154813"/>
                  </a:lnTo>
                  <a:lnTo>
                    <a:pt x="1261110" y="156210"/>
                  </a:lnTo>
                  <a:lnTo>
                    <a:pt x="1264412" y="158750"/>
                  </a:lnTo>
                  <a:lnTo>
                    <a:pt x="1266317" y="159512"/>
                  </a:lnTo>
                  <a:lnTo>
                    <a:pt x="1441196" y="159512"/>
                  </a:lnTo>
                  <a:lnTo>
                    <a:pt x="1442593" y="159131"/>
                  </a:lnTo>
                  <a:lnTo>
                    <a:pt x="1444371" y="157607"/>
                  </a:lnTo>
                  <a:lnTo>
                    <a:pt x="1444752" y="156718"/>
                  </a:lnTo>
                  <a:lnTo>
                    <a:pt x="1444752" y="154559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98218" y="2201544"/>
              <a:ext cx="3637915" cy="465963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816660" y="3652520"/>
            <a:ext cx="2209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508E95"/>
                </a:solidFill>
                <a:latin typeface="LexiGulim"/>
                <a:cs typeface="LexiGulim"/>
              </a:rPr>
              <a:t>3</a:t>
            </a:r>
            <a:endParaRPr sz="2800">
              <a:latin typeface="LexiGulim"/>
              <a:cs typeface="LexiGulim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406905" y="3366770"/>
            <a:ext cx="4262120" cy="933450"/>
            <a:chOff x="1406905" y="3366770"/>
            <a:chExt cx="4262120" cy="933450"/>
          </a:xfrm>
        </p:grpSpPr>
        <p:sp>
          <p:nvSpPr>
            <p:cNvPr id="22" name="object 22"/>
            <p:cNvSpPr/>
            <p:nvPr/>
          </p:nvSpPr>
          <p:spPr>
            <a:xfrm>
              <a:off x="1406905" y="3698951"/>
              <a:ext cx="4262120" cy="601345"/>
            </a:xfrm>
            <a:custGeom>
              <a:avLst/>
              <a:gdLst/>
              <a:ahLst/>
              <a:cxnLst/>
              <a:rect l="l" t="t" r="r" b="b"/>
              <a:pathLst>
                <a:path w="4262120" h="601345">
                  <a:moveTo>
                    <a:pt x="4261612" y="0"/>
                  </a:moveTo>
                  <a:lnTo>
                    <a:pt x="0" y="0"/>
                  </a:lnTo>
                  <a:lnTo>
                    <a:pt x="0" y="600887"/>
                  </a:lnTo>
                  <a:lnTo>
                    <a:pt x="4261612" y="600887"/>
                  </a:lnTo>
                  <a:lnTo>
                    <a:pt x="4261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521498" y="3511296"/>
              <a:ext cx="338455" cy="190500"/>
            </a:xfrm>
            <a:custGeom>
              <a:avLst/>
              <a:gdLst/>
              <a:ahLst/>
              <a:cxnLst/>
              <a:rect l="l" t="t" r="r" b="b"/>
              <a:pathLst>
                <a:path w="338454" h="190500">
                  <a:moveTo>
                    <a:pt x="63838" y="153542"/>
                  </a:moveTo>
                  <a:lnTo>
                    <a:pt x="50884" y="153542"/>
                  </a:lnTo>
                  <a:lnTo>
                    <a:pt x="50884" y="177672"/>
                  </a:lnTo>
                  <a:lnTo>
                    <a:pt x="52154" y="181228"/>
                  </a:lnTo>
                  <a:lnTo>
                    <a:pt x="54567" y="184022"/>
                  </a:lnTo>
                  <a:lnTo>
                    <a:pt x="57107" y="186689"/>
                  </a:lnTo>
                  <a:lnTo>
                    <a:pt x="60663" y="187959"/>
                  </a:lnTo>
                  <a:lnTo>
                    <a:pt x="153881" y="187959"/>
                  </a:lnTo>
                  <a:lnTo>
                    <a:pt x="155278" y="187705"/>
                  </a:lnTo>
                  <a:lnTo>
                    <a:pt x="157056" y="186181"/>
                  </a:lnTo>
                  <a:lnTo>
                    <a:pt x="157437" y="185292"/>
                  </a:lnTo>
                  <a:lnTo>
                    <a:pt x="157437" y="183133"/>
                  </a:lnTo>
                  <a:lnTo>
                    <a:pt x="67140" y="179958"/>
                  </a:lnTo>
                  <a:lnTo>
                    <a:pt x="65870" y="179450"/>
                  </a:lnTo>
                  <a:lnTo>
                    <a:pt x="64981" y="178434"/>
                  </a:lnTo>
                  <a:lnTo>
                    <a:pt x="64219" y="177418"/>
                  </a:lnTo>
                  <a:lnTo>
                    <a:pt x="63838" y="175894"/>
                  </a:lnTo>
                  <a:lnTo>
                    <a:pt x="63838" y="153542"/>
                  </a:lnTo>
                  <a:close/>
                </a:path>
                <a:path w="338454" h="190500">
                  <a:moveTo>
                    <a:pt x="138387" y="175132"/>
                  </a:moveTo>
                  <a:lnTo>
                    <a:pt x="137752" y="175132"/>
                  </a:lnTo>
                  <a:lnTo>
                    <a:pt x="137244" y="175259"/>
                  </a:lnTo>
                  <a:lnTo>
                    <a:pt x="136609" y="175386"/>
                  </a:lnTo>
                  <a:lnTo>
                    <a:pt x="135593" y="175894"/>
                  </a:lnTo>
                  <a:lnTo>
                    <a:pt x="131529" y="178688"/>
                  </a:lnTo>
                  <a:lnTo>
                    <a:pt x="130894" y="179196"/>
                  </a:lnTo>
                  <a:lnTo>
                    <a:pt x="130259" y="179577"/>
                  </a:lnTo>
                  <a:lnTo>
                    <a:pt x="128354" y="179958"/>
                  </a:lnTo>
                  <a:lnTo>
                    <a:pt x="153373" y="179958"/>
                  </a:lnTo>
                  <a:lnTo>
                    <a:pt x="139276" y="175513"/>
                  </a:lnTo>
                  <a:lnTo>
                    <a:pt x="138387" y="175132"/>
                  </a:lnTo>
                  <a:close/>
                </a:path>
                <a:path w="338454" h="190500">
                  <a:moveTo>
                    <a:pt x="135212" y="110870"/>
                  </a:moveTo>
                  <a:lnTo>
                    <a:pt x="134196" y="110870"/>
                  </a:lnTo>
                  <a:lnTo>
                    <a:pt x="133815" y="110997"/>
                  </a:lnTo>
                  <a:lnTo>
                    <a:pt x="133180" y="111124"/>
                  </a:lnTo>
                  <a:lnTo>
                    <a:pt x="132545" y="111378"/>
                  </a:lnTo>
                  <a:lnTo>
                    <a:pt x="130640" y="112267"/>
                  </a:lnTo>
                  <a:lnTo>
                    <a:pt x="130005" y="112521"/>
                  </a:lnTo>
                  <a:lnTo>
                    <a:pt x="129497" y="112648"/>
                  </a:lnTo>
                  <a:lnTo>
                    <a:pt x="128735" y="112902"/>
                  </a:lnTo>
                  <a:lnTo>
                    <a:pt x="128100" y="113029"/>
                  </a:lnTo>
                  <a:lnTo>
                    <a:pt x="47709" y="113029"/>
                  </a:lnTo>
                  <a:lnTo>
                    <a:pt x="47201" y="113156"/>
                  </a:lnTo>
                  <a:lnTo>
                    <a:pt x="46185" y="113664"/>
                  </a:lnTo>
                  <a:lnTo>
                    <a:pt x="45931" y="114172"/>
                  </a:lnTo>
                  <a:lnTo>
                    <a:pt x="45931" y="116458"/>
                  </a:lnTo>
                  <a:lnTo>
                    <a:pt x="46820" y="117982"/>
                  </a:lnTo>
                  <a:lnTo>
                    <a:pt x="48471" y="119252"/>
                  </a:lnTo>
                  <a:lnTo>
                    <a:pt x="49995" y="120522"/>
                  </a:lnTo>
                  <a:lnTo>
                    <a:pt x="51900" y="121157"/>
                  </a:lnTo>
                  <a:lnTo>
                    <a:pt x="133942" y="121157"/>
                  </a:lnTo>
                  <a:lnTo>
                    <a:pt x="133942" y="145414"/>
                  </a:lnTo>
                  <a:lnTo>
                    <a:pt x="43645" y="145414"/>
                  </a:lnTo>
                  <a:lnTo>
                    <a:pt x="43137" y="145541"/>
                  </a:lnTo>
                  <a:lnTo>
                    <a:pt x="42629" y="145795"/>
                  </a:lnTo>
                  <a:lnTo>
                    <a:pt x="42121" y="146176"/>
                  </a:lnTo>
                  <a:lnTo>
                    <a:pt x="41867" y="146557"/>
                  </a:lnTo>
                  <a:lnTo>
                    <a:pt x="41867" y="148843"/>
                  </a:lnTo>
                  <a:lnTo>
                    <a:pt x="42756" y="150367"/>
                  </a:lnTo>
                  <a:lnTo>
                    <a:pt x="44407" y="151637"/>
                  </a:lnTo>
                  <a:lnTo>
                    <a:pt x="45931" y="152907"/>
                  </a:lnTo>
                  <a:lnTo>
                    <a:pt x="47836" y="153542"/>
                  </a:lnTo>
                  <a:lnTo>
                    <a:pt x="146896" y="153542"/>
                  </a:lnTo>
                  <a:lnTo>
                    <a:pt x="146951" y="120522"/>
                  </a:lnTo>
                  <a:lnTo>
                    <a:pt x="147531" y="113791"/>
                  </a:lnTo>
                  <a:lnTo>
                    <a:pt x="135212" y="110870"/>
                  </a:lnTo>
                  <a:close/>
                </a:path>
                <a:path w="338454" h="190500">
                  <a:moveTo>
                    <a:pt x="252866" y="91566"/>
                  </a:moveTo>
                  <a:lnTo>
                    <a:pt x="238336" y="91566"/>
                  </a:lnTo>
                  <a:lnTo>
                    <a:pt x="285580" y="139191"/>
                  </a:lnTo>
                  <a:lnTo>
                    <a:pt x="287104" y="139699"/>
                  </a:lnTo>
                  <a:lnTo>
                    <a:pt x="290660" y="139445"/>
                  </a:lnTo>
                  <a:lnTo>
                    <a:pt x="291549" y="137921"/>
                  </a:lnTo>
                  <a:lnTo>
                    <a:pt x="291295" y="131825"/>
                  </a:lnTo>
                  <a:lnTo>
                    <a:pt x="290406" y="128269"/>
                  </a:lnTo>
                  <a:lnTo>
                    <a:pt x="288628" y="124459"/>
                  </a:lnTo>
                  <a:lnTo>
                    <a:pt x="286977" y="120649"/>
                  </a:lnTo>
                  <a:lnTo>
                    <a:pt x="284437" y="117220"/>
                  </a:lnTo>
                  <a:lnTo>
                    <a:pt x="252866" y="91566"/>
                  </a:lnTo>
                  <a:close/>
                </a:path>
                <a:path w="338454" h="190500">
                  <a:moveTo>
                    <a:pt x="253322" y="58038"/>
                  </a:moveTo>
                  <a:lnTo>
                    <a:pt x="238463" y="58038"/>
                  </a:lnTo>
                  <a:lnTo>
                    <a:pt x="235677" y="66851"/>
                  </a:lnTo>
                  <a:lnTo>
                    <a:pt x="231700" y="76152"/>
                  </a:lnTo>
                  <a:lnTo>
                    <a:pt x="205602" y="116062"/>
                  </a:lnTo>
                  <a:lnTo>
                    <a:pt x="188933" y="133730"/>
                  </a:lnTo>
                  <a:lnTo>
                    <a:pt x="188552" y="134492"/>
                  </a:lnTo>
                  <a:lnTo>
                    <a:pt x="190457" y="138937"/>
                  </a:lnTo>
                  <a:lnTo>
                    <a:pt x="192235" y="138937"/>
                  </a:lnTo>
                  <a:lnTo>
                    <a:pt x="222781" y="111926"/>
                  </a:lnTo>
                  <a:lnTo>
                    <a:pt x="238336" y="91566"/>
                  </a:lnTo>
                  <a:lnTo>
                    <a:pt x="252866" y="91566"/>
                  </a:lnTo>
                  <a:lnTo>
                    <a:pt x="243162" y="83692"/>
                  </a:lnTo>
                  <a:lnTo>
                    <a:pt x="245448" y="79248"/>
                  </a:lnTo>
                  <a:lnTo>
                    <a:pt x="247480" y="75056"/>
                  </a:lnTo>
                  <a:lnTo>
                    <a:pt x="249258" y="70738"/>
                  </a:lnTo>
                  <a:lnTo>
                    <a:pt x="251036" y="66548"/>
                  </a:lnTo>
                  <a:lnTo>
                    <a:pt x="252306" y="62229"/>
                  </a:lnTo>
                  <a:lnTo>
                    <a:pt x="253322" y="58038"/>
                  </a:lnTo>
                  <a:close/>
                </a:path>
                <a:path w="338454" h="190500">
                  <a:moveTo>
                    <a:pt x="271864" y="45212"/>
                  </a:moveTo>
                  <a:lnTo>
                    <a:pt x="271229" y="45212"/>
                  </a:lnTo>
                  <a:lnTo>
                    <a:pt x="270975" y="45338"/>
                  </a:lnTo>
                  <a:lnTo>
                    <a:pt x="270340" y="45465"/>
                  </a:lnTo>
                  <a:lnTo>
                    <a:pt x="269324" y="45974"/>
                  </a:lnTo>
                  <a:lnTo>
                    <a:pt x="265260" y="48767"/>
                  </a:lnTo>
                  <a:lnTo>
                    <a:pt x="264625" y="49275"/>
                  </a:lnTo>
                  <a:lnTo>
                    <a:pt x="263990" y="49656"/>
                  </a:lnTo>
                  <a:lnTo>
                    <a:pt x="262085" y="50037"/>
                  </a:lnTo>
                  <a:lnTo>
                    <a:pt x="197569" y="50037"/>
                  </a:lnTo>
                  <a:lnTo>
                    <a:pt x="197061" y="50164"/>
                  </a:lnTo>
                  <a:lnTo>
                    <a:pt x="196680" y="50418"/>
                  </a:lnTo>
                  <a:lnTo>
                    <a:pt x="196172" y="50673"/>
                  </a:lnTo>
                  <a:lnTo>
                    <a:pt x="195918" y="51180"/>
                  </a:lnTo>
                  <a:lnTo>
                    <a:pt x="195918" y="53466"/>
                  </a:lnTo>
                  <a:lnTo>
                    <a:pt x="196807" y="54863"/>
                  </a:lnTo>
                  <a:lnTo>
                    <a:pt x="198331" y="56133"/>
                  </a:lnTo>
                  <a:lnTo>
                    <a:pt x="199982" y="57403"/>
                  </a:lnTo>
                  <a:lnTo>
                    <a:pt x="201887" y="58038"/>
                  </a:lnTo>
                  <a:lnTo>
                    <a:pt x="287612" y="58038"/>
                  </a:lnTo>
                  <a:lnTo>
                    <a:pt x="289009" y="57657"/>
                  </a:lnTo>
                  <a:lnTo>
                    <a:pt x="289898" y="57023"/>
                  </a:lnTo>
                  <a:lnTo>
                    <a:pt x="290787" y="56261"/>
                  </a:lnTo>
                  <a:lnTo>
                    <a:pt x="291168" y="55371"/>
                  </a:lnTo>
                  <a:lnTo>
                    <a:pt x="291168" y="53212"/>
                  </a:lnTo>
                  <a:lnTo>
                    <a:pt x="290914" y="52324"/>
                  </a:lnTo>
                  <a:lnTo>
                    <a:pt x="289517" y="50926"/>
                  </a:lnTo>
                  <a:lnTo>
                    <a:pt x="288501" y="50418"/>
                  </a:lnTo>
                  <a:lnTo>
                    <a:pt x="287104" y="50037"/>
                  </a:lnTo>
                  <a:lnTo>
                    <a:pt x="273007" y="45465"/>
                  </a:lnTo>
                  <a:lnTo>
                    <a:pt x="272499" y="45338"/>
                  </a:lnTo>
                  <a:lnTo>
                    <a:pt x="272245" y="45338"/>
                  </a:lnTo>
                  <a:lnTo>
                    <a:pt x="271864" y="45212"/>
                  </a:lnTo>
                  <a:close/>
                </a:path>
                <a:path w="338454" h="190500">
                  <a:moveTo>
                    <a:pt x="218905" y="17399"/>
                  </a:moveTo>
                  <a:lnTo>
                    <a:pt x="218270" y="17399"/>
                  </a:lnTo>
                  <a:lnTo>
                    <a:pt x="217762" y="17525"/>
                  </a:lnTo>
                  <a:lnTo>
                    <a:pt x="217381" y="17906"/>
                  </a:lnTo>
                  <a:lnTo>
                    <a:pt x="216873" y="18161"/>
                  </a:lnTo>
                  <a:lnTo>
                    <a:pt x="216492" y="18668"/>
                  </a:lnTo>
                  <a:lnTo>
                    <a:pt x="216365" y="19430"/>
                  </a:lnTo>
                  <a:lnTo>
                    <a:pt x="216355" y="21208"/>
                  </a:lnTo>
                  <a:lnTo>
                    <a:pt x="217000" y="22605"/>
                  </a:lnTo>
                  <a:lnTo>
                    <a:pt x="220048" y="25907"/>
                  </a:lnTo>
                  <a:lnTo>
                    <a:pt x="221953" y="26796"/>
                  </a:lnTo>
                  <a:lnTo>
                    <a:pt x="224112" y="26924"/>
                  </a:lnTo>
                  <a:lnTo>
                    <a:pt x="262593" y="30352"/>
                  </a:lnTo>
                  <a:lnTo>
                    <a:pt x="263609" y="30479"/>
                  </a:lnTo>
                  <a:lnTo>
                    <a:pt x="264498" y="30225"/>
                  </a:lnTo>
                  <a:lnTo>
                    <a:pt x="265514" y="29463"/>
                  </a:lnTo>
                  <a:lnTo>
                    <a:pt x="266403" y="28828"/>
                  </a:lnTo>
                  <a:lnTo>
                    <a:pt x="266911" y="27812"/>
                  </a:lnTo>
                  <a:lnTo>
                    <a:pt x="267165" y="24764"/>
                  </a:lnTo>
                  <a:lnTo>
                    <a:pt x="266911" y="23621"/>
                  </a:lnTo>
                  <a:lnTo>
                    <a:pt x="265913" y="22605"/>
                  </a:lnTo>
                  <a:lnTo>
                    <a:pt x="265260" y="21843"/>
                  </a:lnTo>
                  <a:lnTo>
                    <a:pt x="264371" y="21336"/>
                  </a:lnTo>
                  <a:lnTo>
                    <a:pt x="263228" y="21208"/>
                  </a:lnTo>
                  <a:lnTo>
                    <a:pt x="218905" y="17399"/>
                  </a:lnTo>
                  <a:close/>
                </a:path>
                <a:path w="338454" h="190500">
                  <a:moveTo>
                    <a:pt x="38946" y="11049"/>
                  </a:moveTo>
                  <a:lnTo>
                    <a:pt x="37041" y="11556"/>
                  </a:lnTo>
                  <a:lnTo>
                    <a:pt x="36533" y="12064"/>
                  </a:lnTo>
                  <a:lnTo>
                    <a:pt x="36279" y="12953"/>
                  </a:lnTo>
                  <a:lnTo>
                    <a:pt x="36025" y="13588"/>
                  </a:lnTo>
                  <a:lnTo>
                    <a:pt x="36025" y="14350"/>
                  </a:lnTo>
                  <a:lnTo>
                    <a:pt x="36533" y="15875"/>
                  </a:lnTo>
                  <a:lnTo>
                    <a:pt x="37168" y="16637"/>
                  </a:lnTo>
                  <a:lnTo>
                    <a:pt x="41359" y="19050"/>
                  </a:lnTo>
                  <a:lnTo>
                    <a:pt x="44788" y="21589"/>
                  </a:lnTo>
                  <a:lnTo>
                    <a:pt x="52027" y="28066"/>
                  </a:lnTo>
                  <a:lnTo>
                    <a:pt x="52789" y="32003"/>
                  </a:lnTo>
                  <a:lnTo>
                    <a:pt x="50376" y="36575"/>
                  </a:lnTo>
                  <a:lnTo>
                    <a:pt x="46328" y="44364"/>
                  </a:lnTo>
                  <a:lnTo>
                    <a:pt x="18086" y="80883"/>
                  </a:lnTo>
                  <a:lnTo>
                    <a:pt x="338" y="96900"/>
                  </a:lnTo>
                  <a:lnTo>
                    <a:pt x="126" y="97325"/>
                  </a:lnTo>
                  <a:lnTo>
                    <a:pt x="1989" y="102234"/>
                  </a:lnTo>
                  <a:lnTo>
                    <a:pt x="3767" y="102234"/>
                  </a:lnTo>
                  <a:lnTo>
                    <a:pt x="34676" y="77454"/>
                  </a:lnTo>
                  <a:lnTo>
                    <a:pt x="50249" y="59308"/>
                  </a:lnTo>
                  <a:lnTo>
                    <a:pt x="62959" y="59308"/>
                  </a:lnTo>
                  <a:lnTo>
                    <a:pt x="54694" y="53086"/>
                  </a:lnTo>
                  <a:lnTo>
                    <a:pt x="58250" y="47751"/>
                  </a:lnTo>
                  <a:lnTo>
                    <a:pt x="61171" y="42290"/>
                  </a:lnTo>
                  <a:lnTo>
                    <a:pt x="65997" y="31114"/>
                  </a:lnTo>
                  <a:lnTo>
                    <a:pt x="67902" y="25273"/>
                  </a:lnTo>
                  <a:lnTo>
                    <a:pt x="69045" y="19430"/>
                  </a:lnTo>
                  <a:lnTo>
                    <a:pt x="41359" y="11429"/>
                  </a:lnTo>
                  <a:lnTo>
                    <a:pt x="39962" y="11175"/>
                  </a:lnTo>
                  <a:lnTo>
                    <a:pt x="39454" y="11175"/>
                  </a:lnTo>
                  <a:lnTo>
                    <a:pt x="38946" y="11049"/>
                  </a:lnTo>
                  <a:close/>
                </a:path>
                <a:path w="338454" h="190500">
                  <a:moveTo>
                    <a:pt x="62959" y="59308"/>
                  </a:moveTo>
                  <a:lnTo>
                    <a:pt x="50249" y="59308"/>
                  </a:lnTo>
                  <a:lnTo>
                    <a:pt x="90762" y="98678"/>
                  </a:lnTo>
                  <a:lnTo>
                    <a:pt x="92032" y="99694"/>
                  </a:lnTo>
                  <a:lnTo>
                    <a:pt x="93556" y="100075"/>
                  </a:lnTo>
                  <a:lnTo>
                    <a:pt x="97112" y="99567"/>
                  </a:lnTo>
                  <a:lnTo>
                    <a:pt x="97874" y="98043"/>
                  </a:lnTo>
                  <a:lnTo>
                    <a:pt x="97664" y="95630"/>
                  </a:lnTo>
                  <a:lnTo>
                    <a:pt x="97493" y="92075"/>
                  </a:lnTo>
                  <a:lnTo>
                    <a:pt x="96477" y="88900"/>
                  </a:lnTo>
                  <a:lnTo>
                    <a:pt x="94572" y="85725"/>
                  </a:lnTo>
                  <a:lnTo>
                    <a:pt x="92794" y="82550"/>
                  </a:lnTo>
                  <a:lnTo>
                    <a:pt x="90000" y="79755"/>
                  </a:lnTo>
                  <a:lnTo>
                    <a:pt x="86571" y="77088"/>
                  </a:lnTo>
                  <a:lnTo>
                    <a:pt x="62959" y="59308"/>
                  </a:lnTo>
                  <a:close/>
                </a:path>
                <a:path w="338454" h="190500">
                  <a:moveTo>
                    <a:pt x="118067" y="0"/>
                  </a:moveTo>
                  <a:lnTo>
                    <a:pt x="117559" y="0"/>
                  </a:lnTo>
                  <a:lnTo>
                    <a:pt x="117178" y="126"/>
                  </a:lnTo>
                  <a:lnTo>
                    <a:pt x="116035" y="253"/>
                  </a:lnTo>
                  <a:lnTo>
                    <a:pt x="115273" y="1015"/>
                  </a:lnTo>
                  <a:lnTo>
                    <a:pt x="115019" y="2412"/>
                  </a:lnTo>
                  <a:lnTo>
                    <a:pt x="114638" y="4063"/>
                  </a:lnTo>
                  <a:lnTo>
                    <a:pt x="115400" y="5333"/>
                  </a:lnTo>
                  <a:lnTo>
                    <a:pt x="117305" y="5968"/>
                  </a:lnTo>
                  <a:lnTo>
                    <a:pt x="121623" y="7492"/>
                  </a:lnTo>
                  <a:lnTo>
                    <a:pt x="133942" y="50164"/>
                  </a:lnTo>
                  <a:lnTo>
                    <a:pt x="88222" y="50164"/>
                  </a:lnTo>
                  <a:lnTo>
                    <a:pt x="87714" y="50291"/>
                  </a:lnTo>
                  <a:lnTo>
                    <a:pt x="87206" y="50545"/>
                  </a:lnTo>
                  <a:lnTo>
                    <a:pt x="86698" y="50926"/>
                  </a:lnTo>
                  <a:lnTo>
                    <a:pt x="86571" y="53593"/>
                  </a:lnTo>
                  <a:lnTo>
                    <a:pt x="87333" y="55117"/>
                  </a:lnTo>
                  <a:lnTo>
                    <a:pt x="88984" y="56387"/>
                  </a:lnTo>
                  <a:lnTo>
                    <a:pt x="90508" y="57657"/>
                  </a:lnTo>
                  <a:lnTo>
                    <a:pt x="92413" y="58292"/>
                  </a:lnTo>
                  <a:lnTo>
                    <a:pt x="133942" y="58292"/>
                  </a:lnTo>
                  <a:lnTo>
                    <a:pt x="133942" y="95757"/>
                  </a:lnTo>
                  <a:lnTo>
                    <a:pt x="134323" y="97027"/>
                  </a:lnTo>
                  <a:lnTo>
                    <a:pt x="135140" y="98043"/>
                  </a:lnTo>
                  <a:lnTo>
                    <a:pt x="135593" y="98678"/>
                  </a:lnTo>
                  <a:lnTo>
                    <a:pt x="136609" y="99059"/>
                  </a:lnTo>
                  <a:lnTo>
                    <a:pt x="140800" y="99059"/>
                  </a:lnTo>
                  <a:lnTo>
                    <a:pt x="143086" y="97916"/>
                  </a:lnTo>
                  <a:lnTo>
                    <a:pt x="144610" y="95630"/>
                  </a:lnTo>
                  <a:lnTo>
                    <a:pt x="146134" y="93471"/>
                  </a:lnTo>
                  <a:lnTo>
                    <a:pt x="146896" y="90296"/>
                  </a:lnTo>
                  <a:lnTo>
                    <a:pt x="146905" y="19050"/>
                  </a:lnTo>
                  <a:lnTo>
                    <a:pt x="147912" y="4571"/>
                  </a:lnTo>
                  <a:lnTo>
                    <a:pt x="118575" y="126"/>
                  </a:lnTo>
                  <a:lnTo>
                    <a:pt x="118067" y="0"/>
                  </a:lnTo>
                  <a:close/>
                </a:path>
                <a:path w="338454" h="190500">
                  <a:moveTo>
                    <a:pt x="308567" y="0"/>
                  </a:moveTo>
                  <a:lnTo>
                    <a:pt x="308059" y="0"/>
                  </a:lnTo>
                  <a:lnTo>
                    <a:pt x="307678" y="126"/>
                  </a:lnTo>
                  <a:lnTo>
                    <a:pt x="306535" y="253"/>
                  </a:lnTo>
                  <a:lnTo>
                    <a:pt x="305773" y="1015"/>
                  </a:lnTo>
                  <a:lnTo>
                    <a:pt x="305519" y="2412"/>
                  </a:lnTo>
                  <a:lnTo>
                    <a:pt x="305138" y="4063"/>
                  </a:lnTo>
                  <a:lnTo>
                    <a:pt x="305900" y="5333"/>
                  </a:lnTo>
                  <a:lnTo>
                    <a:pt x="307805" y="5968"/>
                  </a:lnTo>
                  <a:lnTo>
                    <a:pt x="312123" y="7492"/>
                  </a:lnTo>
                  <a:lnTo>
                    <a:pt x="316060" y="9143"/>
                  </a:lnTo>
                  <a:lnTo>
                    <a:pt x="319362" y="10921"/>
                  </a:lnTo>
                  <a:lnTo>
                    <a:pt x="322791" y="12826"/>
                  </a:lnTo>
                  <a:lnTo>
                    <a:pt x="324442" y="16763"/>
                  </a:lnTo>
                  <a:lnTo>
                    <a:pt x="324442" y="186943"/>
                  </a:lnTo>
                  <a:lnTo>
                    <a:pt x="324823" y="188213"/>
                  </a:lnTo>
                  <a:lnTo>
                    <a:pt x="325549" y="189102"/>
                  </a:lnTo>
                  <a:lnTo>
                    <a:pt x="326093" y="189864"/>
                  </a:lnTo>
                  <a:lnTo>
                    <a:pt x="327109" y="190245"/>
                  </a:lnTo>
                  <a:lnTo>
                    <a:pt x="331300" y="190245"/>
                  </a:lnTo>
                  <a:lnTo>
                    <a:pt x="333586" y="189102"/>
                  </a:lnTo>
                  <a:lnTo>
                    <a:pt x="335110" y="186943"/>
                  </a:lnTo>
                  <a:lnTo>
                    <a:pt x="336634" y="184657"/>
                  </a:lnTo>
                  <a:lnTo>
                    <a:pt x="337396" y="181482"/>
                  </a:lnTo>
                  <a:lnTo>
                    <a:pt x="337396" y="19176"/>
                  </a:lnTo>
                  <a:lnTo>
                    <a:pt x="338412" y="4571"/>
                  </a:lnTo>
                  <a:lnTo>
                    <a:pt x="309075" y="126"/>
                  </a:lnTo>
                  <a:lnTo>
                    <a:pt x="308567" y="0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51097" y="3521710"/>
              <a:ext cx="132206" cy="15252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151376" y="3511295"/>
              <a:ext cx="1226820" cy="192405"/>
            </a:xfrm>
            <a:custGeom>
              <a:avLst/>
              <a:gdLst/>
              <a:ahLst/>
              <a:cxnLst/>
              <a:rect l="l" t="t" r="r" b="b"/>
              <a:pathLst>
                <a:path w="1226820" h="192404">
                  <a:moveTo>
                    <a:pt x="104140" y="106299"/>
                  </a:moveTo>
                  <a:lnTo>
                    <a:pt x="103378" y="102997"/>
                  </a:lnTo>
                  <a:lnTo>
                    <a:pt x="100330" y="96139"/>
                  </a:lnTo>
                  <a:lnTo>
                    <a:pt x="97790" y="93091"/>
                  </a:lnTo>
                  <a:lnTo>
                    <a:pt x="94234" y="90551"/>
                  </a:lnTo>
                  <a:lnTo>
                    <a:pt x="63525" y="68072"/>
                  </a:lnTo>
                  <a:lnTo>
                    <a:pt x="55372" y="62103"/>
                  </a:lnTo>
                  <a:lnTo>
                    <a:pt x="59309" y="55753"/>
                  </a:lnTo>
                  <a:lnTo>
                    <a:pt x="62611" y="49161"/>
                  </a:lnTo>
                  <a:lnTo>
                    <a:pt x="65151" y="42418"/>
                  </a:lnTo>
                  <a:lnTo>
                    <a:pt x="67818" y="35560"/>
                  </a:lnTo>
                  <a:lnTo>
                    <a:pt x="69850" y="28587"/>
                  </a:lnTo>
                  <a:lnTo>
                    <a:pt x="71120" y="21475"/>
                  </a:lnTo>
                  <a:lnTo>
                    <a:pt x="43434" y="13462"/>
                  </a:lnTo>
                  <a:lnTo>
                    <a:pt x="42672" y="13335"/>
                  </a:lnTo>
                  <a:lnTo>
                    <a:pt x="42164" y="13208"/>
                  </a:lnTo>
                  <a:lnTo>
                    <a:pt x="41529" y="13208"/>
                  </a:lnTo>
                  <a:lnTo>
                    <a:pt x="41021" y="13081"/>
                  </a:lnTo>
                  <a:lnTo>
                    <a:pt x="39116" y="13589"/>
                  </a:lnTo>
                  <a:lnTo>
                    <a:pt x="38608" y="14097"/>
                  </a:lnTo>
                  <a:lnTo>
                    <a:pt x="38100" y="15621"/>
                  </a:lnTo>
                  <a:lnTo>
                    <a:pt x="38227" y="16764"/>
                  </a:lnTo>
                  <a:lnTo>
                    <a:pt x="38608" y="17907"/>
                  </a:lnTo>
                  <a:lnTo>
                    <a:pt x="39243" y="18669"/>
                  </a:lnTo>
                  <a:lnTo>
                    <a:pt x="43434" y="21082"/>
                  </a:lnTo>
                  <a:lnTo>
                    <a:pt x="46736" y="23622"/>
                  </a:lnTo>
                  <a:lnTo>
                    <a:pt x="53594" y="29972"/>
                  </a:lnTo>
                  <a:lnTo>
                    <a:pt x="54356" y="33909"/>
                  </a:lnTo>
                  <a:lnTo>
                    <a:pt x="52578" y="38608"/>
                  </a:lnTo>
                  <a:lnTo>
                    <a:pt x="32385" y="74295"/>
                  </a:lnTo>
                  <a:lnTo>
                    <a:pt x="1270" y="108585"/>
                  </a:lnTo>
                  <a:lnTo>
                    <a:pt x="508" y="109220"/>
                  </a:lnTo>
                  <a:lnTo>
                    <a:pt x="127" y="109982"/>
                  </a:lnTo>
                  <a:lnTo>
                    <a:pt x="2032" y="114427"/>
                  </a:lnTo>
                  <a:lnTo>
                    <a:pt x="3810" y="114427"/>
                  </a:lnTo>
                  <a:lnTo>
                    <a:pt x="36233" y="87528"/>
                  </a:lnTo>
                  <a:lnTo>
                    <a:pt x="51689" y="68072"/>
                  </a:lnTo>
                  <a:lnTo>
                    <a:pt x="97256" y="112522"/>
                  </a:lnTo>
                  <a:lnTo>
                    <a:pt x="98171" y="113538"/>
                  </a:lnTo>
                  <a:lnTo>
                    <a:pt x="99695" y="113919"/>
                  </a:lnTo>
                  <a:lnTo>
                    <a:pt x="103251" y="113665"/>
                  </a:lnTo>
                  <a:lnTo>
                    <a:pt x="104051" y="112395"/>
                  </a:lnTo>
                  <a:lnTo>
                    <a:pt x="104140" y="106299"/>
                  </a:lnTo>
                  <a:close/>
                </a:path>
                <a:path w="1226820" h="192404">
                  <a:moveTo>
                    <a:pt x="152019" y="4572"/>
                  </a:moveTo>
                  <a:lnTo>
                    <a:pt x="122682" y="127"/>
                  </a:lnTo>
                  <a:lnTo>
                    <a:pt x="122174" y="0"/>
                  </a:lnTo>
                  <a:lnTo>
                    <a:pt x="121666" y="0"/>
                  </a:lnTo>
                  <a:lnTo>
                    <a:pt x="121285" y="127"/>
                  </a:lnTo>
                  <a:lnTo>
                    <a:pt x="120142" y="254"/>
                  </a:lnTo>
                  <a:lnTo>
                    <a:pt x="119380" y="1016"/>
                  </a:lnTo>
                  <a:lnTo>
                    <a:pt x="119126" y="2413"/>
                  </a:lnTo>
                  <a:lnTo>
                    <a:pt x="118745" y="4064"/>
                  </a:lnTo>
                  <a:lnTo>
                    <a:pt x="119507" y="5334"/>
                  </a:lnTo>
                  <a:lnTo>
                    <a:pt x="138049" y="16764"/>
                  </a:lnTo>
                  <a:lnTo>
                    <a:pt x="138049" y="140335"/>
                  </a:lnTo>
                  <a:lnTo>
                    <a:pt x="138430" y="141605"/>
                  </a:lnTo>
                  <a:lnTo>
                    <a:pt x="139153" y="142494"/>
                  </a:lnTo>
                  <a:lnTo>
                    <a:pt x="139700" y="143256"/>
                  </a:lnTo>
                  <a:lnTo>
                    <a:pt x="140716" y="143637"/>
                  </a:lnTo>
                  <a:lnTo>
                    <a:pt x="144907" y="143637"/>
                  </a:lnTo>
                  <a:lnTo>
                    <a:pt x="147193" y="142494"/>
                  </a:lnTo>
                  <a:lnTo>
                    <a:pt x="148717" y="140335"/>
                  </a:lnTo>
                  <a:lnTo>
                    <a:pt x="150241" y="138049"/>
                  </a:lnTo>
                  <a:lnTo>
                    <a:pt x="151003" y="134874"/>
                  </a:lnTo>
                  <a:lnTo>
                    <a:pt x="151079" y="17907"/>
                  </a:lnTo>
                  <a:lnTo>
                    <a:pt x="152019" y="4572"/>
                  </a:lnTo>
                  <a:close/>
                </a:path>
                <a:path w="1226820" h="192404">
                  <a:moveTo>
                    <a:pt x="163576" y="181102"/>
                  </a:moveTo>
                  <a:lnTo>
                    <a:pt x="159512" y="177927"/>
                  </a:lnTo>
                  <a:lnTo>
                    <a:pt x="145288" y="173482"/>
                  </a:lnTo>
                  <a:lnTo>
                    <a:pt x="144526" y="173101"/>
                  </a:lnTo>
                  <a:lnTo>
                    <a:pt x="143891" y="173101"/>
                  </a:lnTo>
                  <a:lnTo>
                    <a:pt x="143383" y="173228"/>
                  </a:lnTo>
                  <a:lnTo>
                    <a:pt x="142748" y="173355"/>
                  </a:lnTo>
                  <a:lnTo>
                    <a:pt x="141732" y="173863"/>
                  </a:lnTo>
                  <a:lnTo>
                    <a:pt x="137668" y="176657"/>
                  </a:lnTo>
                  <a:lnTo>
                    <a:pt x="137033" y="177165"/>
                  </a:lnTo>
                  <a:lnTo>
                    <a:pt x="136271" y="177546"/>
                  </a:lnTo>
                  <a:lnTo>
                    <a:pt x="135763" y="177673"/>
                  </a:lnTo>
                  <a:lnTo>
                    <a:pt x="134493" y="177927"/>
                  </a:lnTo>
                  <a:lnTo>
                    <a:pt x="71247" y="177927"/>
                  </a:lnTo>
                  <a:lnTo>
                    <a:pt x="69977" y="177419"/>
                  </a:lnTo>
                  <a:lnTo>
                    <a:pt x="69088" y="176403"/>
                  </a:lnTo>
                  <a:lnTo>
                    <a:pt x="68326" y="175387"/>
                  </a:lnTo>
                  <a:lnTo>
                    <a:pt x="67945" y="173863"/>
                  </a:lnTo>
                  <a:lnTo>
                    <a:pt x="67945" y="147447"/>
                  </a:lnTo>
                  <a:lnTo>
                    <a:pt x="68961" y="132842"/>
                  </a:lnTo>
                  <a:lnTo>
                    <a:pt x="43561" y="128397"/>
                  </a:lnTo>
                  <a:lnTo>
                    <a:pt x="42291" y="128397"/>
                  </a:lnTo>
                  <a:lnTo>
                    <a:pt x="41021" y="128651"/>
                  </a:lnTo>
                  <a:lnTo>
                    <a:pt x="40259" y="129286"/>
                  </a:lnTo>
                  <a:lnTo>
                    <a:pt x="40005" y="130683"/>
                  </a:lnTo>
                  <a:lnTo>
                    <a:pt x="39751" y="132461"/>
                  </a:lnTo>
                  <a:lnTo>
                    <a:pt x="40513" y="133604"/>
                  </a:lnTo>
                  <a:lnTo>
                    <a:pt x="42418" y="134366"/>
                  </a:lnTo>
                  <a:lnTo>
                    <a:pt x="46736" y="135763"/>
                  </a:lnTo>
                  <a:lnTo>
                    <a:pt x="49911" y="137414"/>
                  </a:lnTo>
                  <a:lnTo>
                    <a:pt x="51943" y="139319"/>
                  </a:lnTo>
                  <a:lnTo>
                    <a:pt x="53975" y="141097"/>
                  </a:lnTo>
                  <a:lnTo>
                    <a:pt x="54991" y="145161"/>
                  </a:lnTo>
                  <a:lnTo>
                    <a:pt x="54991" y="175641"/>
                  </a:lnTo>
                  <a:lnTo>
                    <a:pt x="56261" y="179197"/>
                  </a:lnTo>
                  <a:lnTo>
                    <a:pt x="58674" y="181991"/>
                  </a:lnTo>
                  <a:lnTo>
                    <a:pt x="61214" y="184658"/>
                  </a:lnTo>
                  <a:lnTo>
                    <a:pt x="64770" y="185928"/>
                  </a:lnTo>
                  <a:lnTo>
                    <a:pt x="160020" y="185928"/>
                  </a:lnTo>
                  <a:lnTo>
                    <a:pt x="161417" y="185674"/>
                  </a:lnTo>
                  <a:lnTo>
                    <a:pt x="163195" y="184150"/>
                  </a:lnTo>
                  <a:lnTo>
                    <a:pt x="163576" y="183261"/>
                  </a:lnTo>
                  <a:lnTo>
                    <a:pt x="163576" y="181102"/>
                  </a:lnTo>
                  <a:close/>
                </a:path>
                <a:path w="1226820" h="192404">
                  <a:moveTo>
                    <a:pt x="334010" y="129794"/>
                  </a:moveTo>
                  <a:lnTo>
                    <a:pt x="322326" y="127000"/>
                  </a:lnTo>
                  <a:lnTo>
                    <a:pt x="321691" y="126873"/>
                  </a:lnTo>
                  <a:lnTo>
                    <a:pt x="320802" y="126873"/>
                  </a:lnTo>
                  <a:lnTo>
                    <a:pt x="320294" y="127000"/>
                  </a:lnTo>
                  <a:lnTo>
                    <a:pt x="319659" y="127127"/>
                  </a:lnTo>
                  <a:lnTo>
                    <a:pt x="319024" y="127381"/>
                  </a:lnTo>
                  <a:lnTo>
                    <a:pt x="317246" y="128270"/>
                  </a:lnTo>
                  <a:lnTo>
                    <a:pt x="316484" y="128524"/>
                  </a:lnTo>
                  <a:lnTo>
                    <a:pt x="315976" y="128651"/>
                  </a:lnTo>
                  <a:lnTo>
                    <a:pt x="315214" y="128905"/>
                  </a:lnTo>
                  <a:lnTo>
                    <a:pt x="314579" y="129032"/>
                  </a:lnTo>
                  <a:lnTo>
                    <a:pt x="224028" y="129032"/>
                  </a:lnTo>
                  <a:lnTo>
                    <a:pt x="223520" y="129159"/>
                  </a:lnTo>
                  <a:lnTo>
                    <a:pt x="223012" y="129413"/>
                  </a:lnTo>
                  <a:lnTo>
                    <a:pt x="222631" y="129667"/>
                  </a:lnTo>
                  <a:lnTo>
                    <a:pt x="222377" y="130175"/>
                  </a:lnTo>
                  <a:lnTo>
                    <a:pt x="222377" y="132461"/>
                  </a:lnTo>
                  <a:lnTo>
                    <a:pt x="223139" y="133985"/>
                  </a:lnTo>
                  <a:lnTo>
                    <a:pt x="226441" y="136525"/>
                  </a:lnTo>
                  <a:lnTo>
                    <a:pt x="228346" y="137160"/>
                  </a:lnTo>
                  <a:lnTo>
                    <a:pt x="320421" y="137160"/>
                  </a:lnTo>
                  <a:lnTo>
                    <a:pt x="320421" y="188849"/>
                  </a:lnTo>
                  <a:lnTo>
                    <a:pt x="320802" y="189992"/>
                  </a:lnTo>
                  <a:lnTo>
                    <a:pt x="321538" y="191008"/>
                  </a:lnTo>
                  <a:lnTo>
                    <a:pt x="322072" y="191643"/>
                  </a:lnTo>
                  <a:lnTo>
                    <a:pt x="323088" y="192024"/>
                  </a:lnTo>
                  <a:lnTo>
                    <a:pt x="327279" y="192024"/>
                  </a:lnTo>
                  <a:lnTo>
                    <a:pt x="329565" y="191008"/>
                  </a:lnTo>
                  <a:lnTo>
                    <a:pt x="332613" y="186436"/>
                  </a:lnTo>
                  <a:lnTo>
                    <a:pt x="333375" y="183261"/>
                  </a:lnTo>
                  <a:lnTo>
                    <a:pt x="333425" y="136525"/>
                  </a:lnTo>
                  <a:lnTo>
                    <a:pt x="334010" y="129794"/>
                  </a:lnTo>
                  <a:close/>
                </a:path>
                <a:path w="1226820" h="192404">
                  <a:moveTo>
                    <a:pt x="344170" y="77470"/>
                  </a:moveTo>
                  <a:lnTo>
                    <a:pt x="342900" y="71755"/>
                  </a:lnTo>
                  <a:lnTo>
                    <a:pt x="341376" y="68834"/>
                  </a:lnTo>
                  <a:lnTo>
                    <a:pt x="338963" y="66040"/>
                  </a:lnTo>
                  <a:lnTo>
                    <a:pt x="336677" y="63119"/>
                  </a:lnTo>
                  <a:lnTo>
                    <a:pt x="333502" y="60706"/>
                  </a:lnTo>
                  <a:lnTo>
                    <a:pt x="329565" y="58686"/>
                  </a:lnTo>
                  <a:lnTo>
                    <a:pt x="291172" y="36957"/>
                  </a:lnTo>
                  <a:lnTo>
                    <a:pt x="281305" y="31369"/>
                  </a:lnTo>
                  <a:lnTo>
                    <a:pt x="283972" y="27825"/>
                  </a:lnTo>
                  <a:lnTo>
                    <a:pt x="286258" y="24257"/>
                  </a:lnTo>
                  <a:lnTo>
                    <a:pt x="288163" y="20447"/>
                  </a:lnTo>
                  <a:lnTo>
                    <a:pt x="289941" y="16764"/>
                  </a:lnTo>
                  <a:lnTo>
                    <a:pt x="291211" y="13081"/>
                  </a:lnTo>
                  <a:lnTo>
                    <a:pt x="292100" y="9271"/>
                  </a:lnTo>
                  <a:lnTo>
                    <a:pt x="264287" y="1397"/>
                  </a:lnTo>
                  <a:lnTo>
                    <a:pt x="263652" y="1143"/>
                  </a:lnTo>
                  <a:lnTo>
                    <a:pt x="263017" y="1016"/>
                  </a:lnTo>
                  <a:lnTo>
                    <a:pt x="262509" y="1016"/>
                  </a:lnTo>
                  <a:lnTo>
                    <a:pt x="261874" y="889"/>
                  </a:lnTo>
                  <a:lnTo>
                    <a:pt x="261366" y="1016"/>
                  </a:lnTo>
                  <a:lnTo>
                    <a:pt x="260096" y="1397"/>
                  </a:lnTo>
                  <a:lnTo>
                    <a:pt x="259461" y="1905"/>
                  </a:lnTo>
                  <a:lnTo>
                    <a:pt x="259207" y="2794"/>
                  </a:lnTo>
                  <a:lnTo>
                    <a:pt x="258953" y="3429"/>
                  </a:lnTo>
                  <a:lnTo>
                    <a:pt x="258953" y="4191"/>
                  </a:lnTo>
                  <a:lnTo>
                    <a:pt x="259207" y="4953"/>
                  </a:lnTo>
                  <a:lnTo>
                    <a:pt x="259461" y="5842"/>
                  </a:lnTo>
                  <a:lnTo>
                    <a:pt x="260096" y="6477"/>
                  </a:lnTo>
                  <a:lnTo>
                    <a:pt x="261112" y="6985"/>
                  </a:lnTo>
                  <a:lnTo>
                    <a:pt x="264287" y="8890"/>
                  </a:lnTo>
                  <a:lnTo>
                    <a:pt x="267589" y="11176"/>
                  </a:lnTo>
                  <a:lnTo>
                    <a:pt x="274066" y="16637"/>
                  </a:lnTo>
                  <a:lnTo>
                    <a:pt x="273939" y="20586"/>
                  </a:lnTo>
                  <a:lnTo>
                    <a:pt x="243497" y="54533"/>
                  </a:lnTo>
                  <a:lnTo>
                    <a:pt x="213995" y="74168"/>
                  </a:lnTo>
                  <a:lnTo>
                    <a:pt x="213233" y="74676"/>
                  </a:lnTo>
                  <a:lnTo>
                    <a:pt x="212890" y="75361"/>
                  </a:lnTo>
                  <a:lnTo>
                    <a:pt x="212979" y="78105"/>
                  </a:lnTo>
                  <a:lnTo>
                    <a:pt x="213487" y="78740"/>
                  </a:lnTo>
                  <a:lnTo>
                    <a:pt x="214122" y="79629"/>
                  </a:lnTo>
                  <a:lnTo>
                    <a:pt x="214884" y="80010"/>
                  </a:lnTo>
                  <a:lnTo>
                    <a:pt x="216662" y="80010"/>
                  </a:lnTo>
                  <a:lnTo>
                    <a:pt x="217551" y="79756"/>
                  </a:lnTo>
                  <a:lnTo>
                    <a:pt x="218440" y="79121"/>
                  </a:lnTo>
                  <a:lnTo>
                    <a:pt x="226021" y="75361"/>
                  </a:lnTo>
                  <a:lnTo>
                    <a:pt x="264350" y="49555"/>
                  </a:lnTo>
                  <a:lnTo>
                    <a:pt x="276860" y="36957"/>
                  </a:lnTo>
                  <a:lnTo>
                    <a:pt x="337312" y="79387"/>
                  </a:lnTo>
                  <a:lnTo>
                    <a:pt x="338455" y="80149"/>
                  </a:lnTo>
                  <a:lnTo>
                    <a:pt x="339979" y="80264"/>
                  </a:lnTo>
                  <a:lnTo>
                    <a:pt x="341884" y="79629"/>
                  </a:lnTo>
                  <a:lnTo>
                    <a:pt x="343662" y="79121"/>
                  </a:lnTo>
                  <a:lnTo>
                    <a:pt x="344170" y="77470"/>
                  </a:lnTo>
                  <a:close/>
                </a:path>
                <a:path w="1226820" h="192404">
                  <a:moveTo>
                    <a:pt x="370332" y="101854"/>
                  </a:moveTo>
                  <a:lnTo>
                    <a:pt x="347980" y="94234"/>
                  </a:lnTo>
                  <a:lnTo>
                    <a:pt x="347218" y="93853"/>
                  </a:lnTo>
                  <a:lnTo>
                    <a:pt x="346583" y="93853"/>
                  </a:lnTo>
                  <a:lnTo>
                    <a:pt x="345948" y="93980"/>
                  </a:lnTo>
                  <a:lnTo>
                    <a:pt x="345440" y="94107"/>
                  </a:lnTo>
                  <a:lnTo>
                    <a:pt x="344424" y="94615"/>
                  </a:lnTo>
                  <a:lnTo>
                    <a:pt x="339598" y="97917"/>
                  </a:lnTo>
                  <a:lnTo>
                    <a:pt x="338963" y="98298"/>
                  </a:lnTo>
                  <a:lnTo>
                    <a:pt x="338328" y="98425"/>
                  </a:lnTo>
                  <a:lnTo>
                    <a:pt x="337820" y="98552"/>
                  </a:lnTo>
                  <a:lnTo>
                    <a:pt x="337185" y="98679"/>
                  </a:lnTo>
                  <a:lnTo>
                    <a:pt x="284734" y="98679"/>
                  </a:lnTo>
                  <a:lnTo>
                    <a:pt x="284848" y="80010"/>
                  </a:lnTo>
                  <a:lnTo>
                    <a:pt x="285750" y="67183"/>
                  </a:lnTo>
                  <a:lnTo>
                    <a:pt x="260477" y="62750"/>
                  </a:lnTo>
                  <a:lnTo>
                    <a:pt x="259080" y="62750"/>
                  </a:lnTo>
                  <a:lnTo>
                    <a:pt x="257937" y="62865"/>
                  </a:lnTo>
                  <a:lnTo>
                    <a:pt x="257175" y="63627"/>
                  </a:lnTo>
                  <a:lnTo>
                    <a:pt x="256921" y="65036"/>
                  </a:lnTo>
                  <a:lnTo>
                    <a:pt x="256540" y="66802"/>
                  </a:lnTo>
                  <a:lnTo>
                    <a:pt x="257302" y="67945"/>
                  </a:lnTo>
                  <a:lnTo>
                    <a:pt x="259207" y="68580"/>
                  </a:lnTo>
                  <a:lnTo>
                    <a:pt x="263525" y="70104"/>
                  </a:lnTo>
                  <a:lnTo>
                    <a:pt x="266700" y="71755"/>
                  </a:lnTo>
                  <a:lnTo>
                    <a:pt x="268732" y="73660"/>
                  </a:lnTo>
                  <a:lnTo>
                    <a:pt x="270764" y="75450"/>
                  </a:lnTo>
                  <a:lnTo>
                    <a:pt x="271678" y="79121"/>
                  </a:lnTo>
                  <a:lnTo>
                    <a:pt x="271780" y="98679"/>
                  </a:lnTo>
                  <a:lnTo>
                    <a:pt x="187579" y="98679"/>
                  </a:lnTo>
                  <a:lnTo>
                    <a:pt x="187071" y="98806"/>
                  </a:lnTo>
                  <a:lnTo>
                    <a:pt x="186055" y="99314"/>
                  </a:lnTo>
                  <a:lnTo>
                    <a:pt x="185928" y="99568"/>
                  </a:lnTo>
                  <a:lnTo>
                    <a:pt x="185801" y="102108"/>
                  </a:lnTo>
                  <a:lnTo>
                    <a:pt x="186690" y="103505"/>
                  </a:lnTo>
                  <a:lnTo>
                    <a:pt x="188341" y="104775"/>
                  </a:lnTo>
                  <a:lnTo>
                    <a:pt x="189865" y="106045"/>
                  </a:lnTo>
                  <a:lnTo>
                    <a:pt x="191770" y="106680"/>
                  </a:lnTo>
                  <a:lnTo>
                    <a:pt x="366776" y="106680"/>
                  </a:lnTo>
                  <a:lnTo>
                    <a:pt x="368173" y="106426"/>
                  </a:lnTo>
                  <a:lnTo>
                    <a:pt x="368935" y="105664"/>
                  </a:lnTo>
                  <a:lnTo>
                    <a:pt x="369824" y="104902"/>
                  </a:lnTo>
                  <a:lnTo>
                    <a:pt x="370332" y="104013"/>
                  </a:lnTo>
                  <a:lnTo>
                    <a:pt x="370332" y="101854"/>
                  </a:lnTo>
                  <a:close/>
                </a:path>
                <a:path w="1226820" h="192404">
                  <a:moveTo>
                    <a:pt x="567690" y="154305"/>
                  </a:moveTo>
                  <a:lnTo>
                    <a:pt x="567309" y="153289"/>
                  </a:lnTo>
                  <a:lnTo>
                    <a:pt x="566547" y="152908"/>
                  </a:lnTo>
                  <a:lnTo>
                    <a:pt x="565658" y="152400"/>
                  </a:lnTo>
                  <a:lnTo>
                    <a:pt x="564896" y="152146"/>
                  </a:lnTo>
                  <a:lnTo>
                    <a:pt x="557276" y="152146"/>
                  </a:lnTo>
                  <a:lnTo>
                    <a:pt x="555879" y="151765"/>
                  </a:lnTo>
                  <a:lnTo>
                    <a:pt x="554990" y="150876"/>
                  </a:lnTo>
                  <a:lnTo>
                    <a:pt x="553974" y="149987"/>
                  </a:lnTo>
                  <a:lnTo>
                    <a:pt x="553212" y="148590"/>
                  </a:lnTo>
                  <a:lnTo>
                    <a:pt x="552577" y="146685"/>
                  </a:lnTo>
                  <a:lnTo>
                    <a:pt x="540321" y="113284"/>
                  </a:lnTo>
                  <a:lnTo>
                    <a:pt x="537527" y="105664"/>
                  </a:lnTo>
                  <a:lnTo>
                    <a:pt x="523748" y="68084"/>
                  </a:lnTo>
                  <a:lnTo>
                    <a:pt x="523748" y="105664"/>
                  </a:lnTo>
                  <a:lnTo>
                    <a:pt x="469646" y="105664"/>
                  </a:lnTo>
                  <a:lnTo>
                    <a:pt x="497459" y="33782"/>
                  </a:lnTo>
                  <a:lnTo>
                    <a:pt x="523748" y="105664"/>
                  </a:lnTo>
                  <a:lnTo>
                    <a:pt x="523748" y="68084"/>
                  </a:lnTo>
                  <a:lnTo>
                    <a:pt x="511175" y="33782"/>
                  </a:lnTo>
                  <a:lnTo>
                    <a:pt x="505079" y="17145"/>
                  </a:lnTo>
                  <a:lnTo>
                    <a:pt x="504317" y="16129"/>
                  </a:lnTo>
                  <a:lnTo>
                    <a:pt x="503301" y="15113"/>
                  </a:lnTo>
                  <a:lnTo>
                    <a:pt x="502158" y="14224"/>
                  </a:lnTo>
                  <a:lnTo>
                    <a:pt x="500888" y="13716"/>
                  </a:lnTo>
                  <a:lnTo>
                    <a:pt x="478028" y="13716"/>
                  </a:lnTo>
                  <a:lnTo>
                    <a:pt x="476758" y="14605"/>
                  </a:lnTo>
                  <a:lnTo>
                    <a:pt x="476758" y="17526"/>
                  </a:lnTo>
                  <a:lnTo>
                    <a:pt x="477012" y="18173"/>
                  </a:lnTo>
                  <a:lnTo>
                    <a:pt x="478917" y="19304"/>
                  </a:lnTo>
                  <a:lnTo>
                    <a:pt x="483362" y="19939"/>
                  </a:lnTo>
                  <a:lnTo>
                    <a:pt x="486029" y="20586"/>
                  </a:lnTo>
                  <a:lnTo>
                    <a:pt x="487426" y="21348"/>
                  </a:lnTo>
                  <a:lnTo>
                    <a:pt x="488950" y="22110"/>
                  </a:lnTo>
                  <a:lnTo>
                    <a:pt x="489712" y="23368"/>
                  </a:lnTo>
                  <a:lnTo>
                    <a:pt x="489712" y="26797"/>
                  </a:lnTo>
                  <a:lnTo>
                    <a:pt x="489204" y="28829"/>
                  </a:lnTo>
                  <a:lnTo>
                    <a:pt x="443738" y="146685"/>
                  </a:lnTo>
                  <a:lnTo>
                    <a:pt x="438785" y="152146"/>
                  </a:lnTo>
                  <a:lnTo>
                    <a:pt x="431292" y="152146"/>
                  </a:lnTo>
                  <a:lnTo>
                    <a:pt x="430530" y="152400"/>
                  </a:lnTo>
                  <a:lnTo>
                    <a:pt x="429641" y="152908"/>
                  </a:lnTo>
                  <a:lnTo>
                    <a:pt x="428752" y="153289"/>
                  </a:lnTo>
                  <a:lnTo>
                    <a:pt x="428244" y="154305"/>
                  </a:lnTo>
                  <a:lnTo>
                    <a:pt x="428244" y="157226"/>
                  </a:lnTo>
                  <a:lnTo>
                    <a:pt x="428752" y="158242"/>
                  </a:lnTo>
                  <a:lnTo>
                    <a:pt x="429641" y="158877"/>
                  </a:lnTo>
                  <a:lnTo>
                    <a:pt x="430530" y="159385"/>
                  </a:lnTo>
                  <a:lnTo>
                    <a:pt x="431292" y="159639"/>
                  </a:lnTo>
                  <a:lnTo>
                    <a:pt x="469011" y="159639"/>
                  </a:lnTo>
                  <a:lnTo>
                    <a:pt x="469900" y="159385"/>
                  </a:lnTo>
                  <a:lnTo>
                    <a:pt x="470662" y="158877"/>
                  </a:lnTo>
                  <a:lnTo>
                    <a:pt x="471424" y="158242"/>
                  </a:lnTo>
                  <a:lnTo>
                    <a:pt x="471805" y="157226"/>
                  </a:lnTo>
                  <a:lnTo>
                    <a:pt x="471805" y="154305"/>
                  </a:lnTo>
                  <a:lnTo>
                    <a:pt x="471424" y="153289"/>
                  </a:lnTo>
                  <a:lnTo>
                    <a:pt x="470662" y="152908"/>
                  </a:lnTo>
                  <a:lnTo>
                    <a:pt x="469900" y="152400"/>
                  </a:lnTo>
                  <a:lnTo>
                    <a:pt x="469011" y="152146"/>
                  </a:lnTo>
                  <a:lnTo>
                    <a:pt x="453898" y="152146"/>
                  </a:lnTo>
                  <a:lnTo>
                    <a:pt x="452628" y="150749"/>
                  </a:lnTo>
                  <a:lnTo>
                    <a:pt x="453644" y="147828"/>
                  </a:lnTo>
                  <a:lnTo>
                    <a:pt x="466852" y="113284"/>
                  </a:lnTo>
                  <a:lnTo>
                    <a:pt x="526542" y="113284"/>
                  </a:lnTo>
                  <a:lnTo>
                    <a:pt x="539369" y="147828"/>
                  </a:lnTo>
                  <a:lnTo>
                    <a:pt x="539927" y="149987"/>
                  </a:lnTo>
                  <a:lnTo>
                    <a:pt x="540004" y="150876"/>
                  </a:lnTo>
                  <a:lnTo>
                    <a:pt x="538861" y="152146"/>
                  </a:lnTo>
                  <a:lnTo>
                    <a:pt x="527177" y="152146"/>
                  </a:lnTo>
                  <a:lnTo>
                    <a:pt x="526415" y="152400"/>
                  </a:lnTo>
                  <a:lnTo>
                    <a:pt x="525526" y="152908"/>
                  </a:lnTo>
                  <a:lnTo>
                    <a:pt x="524764" y="153289"/>
                  </a:lnTo>
                  <a:lnTo>
                    <a:pt x="524383" y="154305"/>
                  </a:lnTo>
                  <a:lnTo>
                    <a:pt x="524383" y="157226"/>
                  </a:lnTo>
                  <a:lnTo>
                    <a:pt x="524764" y="158242"/>
                  </a:lnTo>
                  <a:lnTo>
                    <a:pt x="525526" y="158877"/>
                  </a:lnTo>
                  <a:lnTo>
                    <a:pt x="526415" y="159385"/>
                  </a:lnTo>
                  <a:lnTo>
                    <a:pt x="527177" y="159639"/>
                  </a:lnTo>
                  <a:lnTo>
                    <a:pt x="564896" y="159639"/>
                  </a:lnTo>
                  <a:lnTo>
                    <a:pt x="565658" y="159385"/>
                  </a:lnTo>
                  <a:lnTo>
                    <a:pt x="566547" y="158877"/>
                  </a:lnTo>
                  <a:lnTo>
                    <a:pt x="567309" y="158242"/>
                  </a:lnTo>
                  <a:lnTo>
                    <a:pt x="567690" y="157226"/>
                  </a:lnTo>
                  <a:lnTo>
                    <a:pt x="567690" y="154305"/>
                  </a:lnTo>
                  <a:close/>
                </a:path>
                <a:path w="1226820" h="192404">
                  <a:moveTo>
                    <a:pt x="671449" y="3429"/>
                  </a:moveTo>
                  <a:lnTo>
                    <a:pt x="658622" y="3429"/>
                  </a:lnTo>
                  <a:lnTo>
                    <a:pt x="567309" y="188976"/>
                  </a:lnTo>
                  <a:lnTo>
                    <a:pt x="580390" y="188976"/>
                  </a:lnTo>
                  <a:lnTo>
                    <a:pt x="671449" y="3429"/>
                  </a:lnTo>
                  <a:close/>
                </a:path>
                <a:path w="1226820" h="192404">
                  <a:moveTo>
                    <a:pt x="786472" y="118999"/>
                  </a:moveTo>
                  <a:lnTo>
                    <a:pt x="757555" y="86233"/>
                  </a:lnTo>
                  <a:lnTo>
                    <a:pt x="723138" y="75946"/>
                  </a:lnTo>
                  <a:lnTo>
                    <a:pt x="719201" y="74676"/>
                  </a:lnTo>
                  <a:lnTo>
                    <a:pt x="715391" y="73279"/>
                  </a:lnTo>
                  <a:lnTo>
                    <a:pt x="711835" y="71628"/>
                  </a:lnTo>
                  <a:lnTo>
                    <a:pt x="708279" y="70104"/>
                  </a:lnTo>
                  <a:lnTo>
                    <a:pt x="705104" y="68072"/>
                  </a:lnTo>
                  <a:lnTo>
                    <a:pt x="702564" y="65659"/>
                  </a:lnTo>
                  <a:lnTo>
                    <a:pt x="699897" y="63385"/>
                  </a:lnTo>
                  <a:lnTo>
                    <a:pt x="697865" y="60579"/>
                  </a:lnTo>
                  <a:lnTo>
                    <a:pt x="696595" y="57277"/>
                  </a:lnTo>
                  <a:lnTo>
                    <a:pt x="695198" y="54102"/>
                  </a:lnTo>
                  <a:lnTo>
                    <a:pt x="694817" y="50165"/>
                  </a:lnTo>
                  <a:lnTo>
                    <a:pt x="695833" y="41021"/>
                  </a:lnTo>
                  <a:lnTo>
                    <a:pt x="697230" y="36830"/>
                  </a:lnTo>
                  <a:lnTo>
                    <a:pt x="699389" y="33401"/>
                  </a:lnTo>
                  <a:lnTo>
                    <a:pt x="701548" y="29845"/>
                  </a:lnTo>
                  <a:lnTo>
                    <a:pt x="704215" y="26936"/>
                  </a:lnTo>
                  <a:lnTo>
                    <a:pt x="707390" y="24765"/>
                  </a:lnTo>
                  <a:lnTo>
                    <a:pt x="710565" y="22479"/>
                  </a:lnTo>
                  <a:lnTo>
                    <a:pt x="714121" y="20828"/>
                  </a:lnTo>
                  <a:lnTo>
                    <a:pt x="718185" y="19824"/>
                  </a:lnTo>
                  <a:lnTo>
                    <a:pt x="722122" y="18669"/>
                  </a:lnTo>
                  <a:lnTo>
                    <a:pt x="726186" y="18173"/>
                  </a:lnTo>
                  <a:lnTo>
                    <a:pt x="734949" y="18173"/>
                  </a:lnTo>
                  <a:lnTo>
                    <a:pt x="765937" y="35433"/>
                  </a:lnTo>
                  <a:lnTo>
                    <a:pt x="768604" y="39878"/>
                  </a:lnTo>
                  <a:lnTo>
                    <a:pt x="770382" y="45339"/>
                  </a:lnTo>
                  <a:lnTo>
                    <a:pt x="771144" y="52070"/>
                  </a:lnTo>
                  <a:lnTo>
                    <a:pt x="779399" y="52070"/>
                  </a:lnTo>
                  <a:lnTo>
                    <a:pt x="779399" y="24384"/>
                  </a:lnTo>
                  <a:lnTo>
                    <a:pt x="779284" y="15494"/>
                  </a:lnTo>
                  <a:lnTo>
                    <a:pt x="779145" y="14986"/>
                  </a:lnTo>
                  <a:lnTo>
                    <a:pt x="778510" y="14351"/>
                  </a:lnTo>
                  <a:lnTo>
                    <a:pt x="777875" y="13843"/>
                  </a:lnTo>
                  <a:lnTo>
                    <a:pt x="777240" y="13462"/>
                  </a:lnTo>
                  <a:lnTo>
                    <a:pt x="775589" y="13462"/>
                  </a:lnTo>
                  <a:lnTo>
                    <a:pt x="771398" y="22479"/>
                  </a:lnTo>
                  <a:lnTo>
                    <a:pt x="769493" y="24384"/>
                  </a:lnTo>
                  <a:lnTo>
                    <a:pt x="766826" y="22479"/>
                  </a:lnTo>
                  <a:lnTo>
                    <a:pt x="764286" y="20701"/>
                  </a:lnTo>
                  <a:lnTo>
                    <a:pt x="761746" y="19062"/>
                  </a:lnTo>
                  <a:lnTo>
                    <a:pt x="760336" y="18173"/>
                  </a:lnTo>
                  <a:lnTo>
                    <a:pt x="759333" y="17526"/>
                  </a:lnTo>
                  <a:lnTo>
                    <a:pt x="756793" y="16129"/>
                  </a:lnTo>
                  <a:lnTo>
                    <a:pt x="754126" y="14732"/>
                  </a:lnTo>
                  <a:lnTo>
                    <a:pt x="751332" y="13716"/>
                  </a:lnTo>
                  <a:lnTo>
                    <a:pt x="748411" y="12573"/>
                  </a:lnTo>
                  <a:lnTo>
                    <a:pt x="745363" y="11811"/>
                  </a:lnTo>
                  <a:lnTo>
                    <a:pt x="741934" y="11303"/>
                  </a:lnTo>
                  <a:lnTo>
                    <a:pt x="738632" y="10668"/>
                  </a:lnTo>
                  <a:lnTo>
                    <a:pt x="734695" y="10414"/>
                  </a:lnTo>
                  <a:lnTo>
                    <a:pt x="725043" y="10414"/>
                  </a:lnTo>
                  <a:lnTo>
                    <a:pt x="719582" y="11303"/>
                  </a:lnTo>
                  <a:lnTo>
                    <a:pt x="714248" y="12954"/>
                  </a:lnTo>
                  <a:lnTo>
                    <a:pt x="708914" y="14478"/>
                  </a:lnTo>
                  <a:lnTo>
                    <a:pt x="704088" y="16764"/>
                  </a:lnTo>
                  <a:lnTo>
                    <a:pt x="699643" y="19685"/>
                  </a:lnTo>
                  <a:lnTo>
                    <a:pt x="695071" y="22606"/>
                  </a:lnTo>
                  <a:lnTo>
                    <a:pt x="691388" y="26174"/>
                  </a:lnTo>
                  <a:lnTo>
                    <a:pt x="685292" y="34544"/>
                  </a:lnTo>
                  <a:lnTo>
                    <a:pt x="683387" y="39243"/>
                  </a:lnTo>
                  <a:lnTo>
                    <a:pt x="682498" y="44462"/>
                  </a:lnTo>
                  <a:lnTo>
                    <a:pt x="682498" y="52070"/>
                  </a:lnTo>
                  <a:lnTo>
                    <a:pt x="706551" y="82880"/>
                  </a:lnTo>
                  <a:lnTo>
                    <a:pt x="735457" y="92202"/>
                  </a:lnTo>
                  <a:lnTo>
                    <a:pt x="756285" y="98679"/>
                  </a:lnTo>
                  <a:lnTo>
                    <a:pt x="774573" y="118999"/>
                  </a:lnTo>
                  <a:lnTo>
                    <a:pt x="773557" y="125603"/>
                  </a:lnTo>
                  <a:lnTo>
                    <a:pt x="772922" y="131318"/>
                  </a:lnTo>
                  <a:lnTo>
                    <a:pt x="757301" y="148844"/>
                  </a:lnTo>
                  <a:lnTo>
                    <a:pt x="753364" y="151257"/>
                  </a:lnTo>
                  <a:lnTo>
                    <a:pt x="749173" y="152781"/>
                  </a:lnTo>
                  <a:lnTo>
                    <a:pt x="744728" y="153797"/>
                  </a:lnTo>
                  <a:lnTo>
                    <a:pt x="740410" y="154686"/>
                  </a:lnTo>
                  <a:lnTo>
                    <a:pt x="736727" y="155194"/>
                  </a:lnTo>
                  <a:lnTo>
                    <a:pt x="728345" y="155194"/>
                  </a:lnTo>
                  <a:lnTo>
                    <a:pt x="723519" y="154305"/>
                  </a:lnTo>
                  <a:lnTo>
                    <a:pt x="714375" y="151003"/>
                  </a:lnTo>
                  <a:lnTo>
                    <a:pt x="710311" y="148844"/>
                  </a:lnTo>
                  <a:lnTo>
                    <a:pt x="706628" y="146304"/>
                  </a:lnTo>
                  <a:lnTo>
                    <a:pt x="703072" y="143891"/>
                  </a:lnTo>
                  <a:lnTo>
                    <a:pt x="691515" y="129794"/>
                  </a:lnTo>
                  <a:lnTo>
                    <a:pt x="677926" y="129794"/>
                  </a:lnTo>
                  <a:lnTo>
                    <a:pt x="679958" y="133604"/>
                  </a:lnTo>
                  <a:lnTo>
                    <a:pt x="682498" y="137541"/>
                  </a:lnTo>
                  <a:lnTo>
                    <a:pt x="685800" y="141351"/>
                  </a:lnTo>
                  <a:lnTo>
                    <a:pt x="689102" y="145288"/>
                  </a:lnTo>
                  <a:lnTo>
                    <a:pt x="692912" y="148844"/>
                  </a:lnTo>
                  <a:lnTo>
                    <a:pt x="697484" y="152019"/>
                  </a:lnTo>
                  <a:lnTo>
                    <a:pt x="701929" y="155194"/>
                  </a:lnTo>
                  <a:lnTo>
                    <a:pt x="707263" y="157861"/>
                  </a:lnTo>
                  <a:lnTo>
                    <a:pt x="719074" y="161925"/>
                  </a:lnTo>
                  <a:lnTo>
                    <a:pt x="725932" y="162941"/>
                  </a:lnTo>
                  <a:lnTo>
                    <a:pt x="737997" y="162941"/>
                  </a:lnTo>
                  <a:lnTo>
                    <a:pt x="743204" y="162306"/>
                  </a:lnTo>
                  <a:lnTo>
                    <a:pt x="748919" y="160909"/>
                  </a:lnTo>
                  <a:lnTo>
                    <a:pt x="754634" y="159639"/>
                  </a:lnTo>
                  <a:lnTo>
                    <a:pt x="760095" y="157607"/>
                  </a:lnTo>
                  <a:lnTo>
                    <a:pt x="764590" y="155194"/>
                  </a:lnTo>
                  <a:lnTo>
                    <a:pt x="765302" y="154813"/>
                  </a:lnTo>
                  <a:lnTo>
                    <a:pt x="786422" y="125603"/>
                  </a:lnTo>
                  <a:lnTo>
                    <a:pt x="786472" y="118999"/>
                  </a:lnTo>
                  <a:close/>
                </a:path>
                <a:path w="1226820" h="192404">
                  <a:moveTo>
                    <a:pt x="945134" y="32893"/>
                  </a:moveTo>
                  <a:lnTo>
                    <a:pt x="944753" y="32004"/>
                  </a:lnTo>
                  <a:lnTo>
                    <a:pt x="943356" y="30607"/>
                  </a:lnTo>
                  <a:lnTo>
                    <a:pt x="942340" y="30111"/>
                  </a:lnTo>
                  <a:lnTo>
                    <a:pt x="941070" y="29718"/>
                  </a:lnTo>
                  <a:lnTo>
                    <a:pt x="926846" y="25285"/>
                  </a:lnTo>
                  <a:lnTo>
                    <a:pt x="926084" y="25019"/>
                  </a:lnTo>
                  <a:lnTo>
                    <a:pt x="924814" y="25019"/>
                  </a:lnTo>
                  <a:lnTo>
                    <a:pt x="918464" y="29083"/>
                  </a:lnTo>
                  <a:lnTo>
                    <a:pt x="917829" y="29349"/>
                  </a:lnTo>
                  <a:lnTo>
                    <a:pt x="915924" y="29718"/>
                  </a:lnTo>
                  <a:lnTo>
                    <a:pt x="861695" y="29718"/>
                  </a:lnTo>
                  <a:lnTo>
                    <a:pt x="861187" y="29845"/>
                  </a:lnTo>
                  <a:lnTo>
                    <a:pt x="860171" y="30353"/>
                  </a:lnTo>
                  <a:lnTo>
                    <a:pt x="859917" y="30873"/>
                  </a:lnTo>
                  <a:lnTo>
                    <a:pt x="859917" y="33147"/>
                  </a:lnTo>
                  <a:lnTo>
                    <a:pt x="860806" y="34671"/>
                  </a:lnTo>
                  <a:lnTo>
                    <a:pt x="862330" y="35941"/>
                  </a:lnTo>
                  <a:lnTo>
                    <a:pt x="863981" y="37223"/>
                  </a:lnTo>
                  <a:lnTo>
                    <a:pt x="865886" y="37846"/>
                  </a:lnTo>
                  <a:lnTo>
                    <a:pt x="898906" y="37846"/>
                  </a:lnTo>
                  <a:lnTo>
                    <a:pt x="896454" y="48755"/>
                  </a:lnTo>
                  <a:lnTo>
                    <a:pt x="882777" y="84455"/>
                  </a:lnTo>
                  <a:lnTo>
                    <a:pt x="861783" y="117906"/>
                  </a:lnTo>
                  <a:lnTo>
                    <a:pt x="852932" y="127635"/>
                  </a:lnTo>
                  <a:lnTo>
                    <a:pt x="852678" y="128524"/>
                  </a:lnTo>
                  <a:lnTo>
                    <a:pt x="852551" y="130556"/>
                  </a:lnTo>
                  <a:lnTo>
                    <a:pt x="852678" y="130937"/>
                  </a:lnTo>
                  <a:lnTo>
                    <a:pt x="853059" y="131699"/>
                  </a:lnTo>
                  <a:lnTo>
                    <a:pt x="853694" y="132334"/>
                  </a:lnTo>
                  <a:lnTo>
                    <a:pt x="854456" y="132715"/>
                  </a:lnTo>
                  <a:lnTo>
                    <a:pt x="855345" y="132842"/>
                  </a:lnTo>
                  <a:lnTo>
                    <a:pt x="856234" y="132842"/>
                  </a:lnTo>
                  <a:lnTo>
                    <a:pt x="884135" y="104025"/>
                  </a:lnTo>
                  <a:lnTo>
                    <a:pt x="897890" y="80772"/>
                  </a:lnTo>
                  <a:lnTo>
                    <a:pt x="937387" y="130302"/>
                  </a:lnTo>
                  <a:lnTo>
                    <a:pt x="938403" y="131445"/>
                  </a:lnTo>
                  <a:lnTo>
                    <a:pt x="939927" y="132080"/>
                  </a:lnTo>
                  <a:lnTo>
                    <a:pt x="941705" y="131953"/>
                  </a:lnTo>
                  <a:lnTo>
                    <a:pt x="943610" y="131953"/>
                  </a:lnTo>
                  <a:lnTo>
                    <a:pt x="944499" y="130556"/>
                  </a:lnTo>
                  <a:lnTo>
                    <a:pt x="944626" y="127762"/>
                  </a:lnTo>
                  <a:lnTo>
                    <a:pt x="945007" y="124714"/>
                  </a:lnTo>
                  <a:lnTo>
                    <a:pt x="944372" y="121412"/>
                  </a:lnTo>
                  <a:lnTo>
                    <a:pt x="942886" y="117906"/>
                  </a:lnTo>
                  <a:lnTo>
                    <a:pt x="941578" y="114681"/>
                  </a:lnTo>
                  <a:lnTo>
                    <a:pt x="939292" y="111379"/>
                  </a:lnTo>
                  <a:lnTo>
                    <a:pt x="908786" y="80772"/>
                  </a:lnTo>
                  <a:lnTo>
                    <a:pt x="901319" y="73279"/>
                  </a:lnTo>
                  <a:lnTo>
                    <a:pt x="903986" y="67449"/>
                  </a:lnTo>
                  <a:lnTo>
                    <a:pt x="906399" y="61595"/>
                  </a:lnTo>
                  <a:lnTo>
                    <a:pt x="908431" y="55511"/>
                  </a:lnTo>
                  <a:lnTo>
                    <a:pt x="910463" y="49530"/>
                  </a:lnTo>
                  <a:lnTo>
                    <a:pt x="911987" y="43700"/>
                  </a:lnTo>
                  <a:lnTo>
                    <a:pt x="913257" y="37846"/>
                  </a:lnTo>
                  <a:lnTo>
                    <a:pt x="941451" y="37846"/>
                  </a:lnTo>
                  <a:lnTo>
                    <a:pt x="942848" y="37465"/>
                  </a:lnTo>
                  <a:lnTo>
                    <a:pt x="944626" y="35941"/>
                  </a:lnTo>
                  <a:lnTo>
                    <a:pt x="945134" y="35052"/>
                  </a:lnTo>
                  <a:lnTo>
                    <a:pt x="945134" y="32893"/>
                  </a:lnTo>
                  <a:close/>
                </a:path>
                <a:path w="1226820" h="192404">
                  <a:moveTo>
                    <a:pt x="980186" y="10668"/>
                  </a:moveTo>
                  <a:lnTo>
                    <a:pt x="950722" y="6223"/>
                  </a:lnTo>
                  <a:lnTo>
                    <a:pt x="950214" y="6096"/>
                  </a:lnTo>
                  <a:lnTo>
                    <a:pt x="949833" y="6096"/>
                  </a:lnTo>
                  <a:lnTo>
                    <a:pt x="949452" y="6223"/>
                  </a:lnTo>
                  <a:lnTo>
                    <a:pt x="948182" y="6350"/>
                  </a:lnTo>
                  <a:lnTo>
                    <a:pt x="947420" y="7112"/>
                  </a:lnTo>
                  <a:lnTo>
                    <a:pt x="947166" y="8382"/>
                  </a:lnTo>
                  <a:lnTo>
                    <a:pt x="946912" y="10160"/>
                  </a:lnTo>
                  <a:lnTo>
                    <a:pt x="947674" y="11430"/>
                  </a:lnTo>
                  <a:lnTo>
                    <a:pt x="949579" y="12065"/>
                  </a:lnTo>
                  <a:lnTo>
                    <a:pt x="953897" y="13589"/>
                  </a:lnTo>
                  <a:lnTo>
                    <a:pt x="957707" y="15240"/>
                  </a:lnTo>
                  <a:lnTo>
                    <a:pt x="961136" y="17018"/>
                  </a:lnTo>
                  <a:lnTo>
                    <a:pt x="964438" y="18935"/>
                  </a:lnTo>
                  <a:lnTo>
                    <a:pt x="966216" y="22860"/>
                  </a:lnTo>
                  <a:lnTo>
                    <a:pt x="966216" y="70485"/>
                  </a:lnTo>
                  <a:lnTo>
                    <a:pt x="930529" y="70485"/>
                  </a:lnTo>
                  <a:lnTo>
                    <a:pt x="930021" y="70624"/>
                  </a:lnTo>
                  <a:lnTo>
                    <a:pt x="929640" y="70866"/>
                  </a:lnTo>
                  <a:lnTo>
                    <a:pt x="929132" y="71120"/>
                  </a:lnTo>
                  <a:lnTo>
                    <a:pt x="928878" y="71628"/>
                  </a:lnTo>
                  <a:lnTo>
                    <a:pt x="928878" y="73914"/>
                  </a:lnTo>
                  <a:lnTo>
                    <a:pt x="929640" y="75323"/>
                  </a:lnTo>
                  <a:lnTo>
                    <a:pt x="931291" y="76581"/>
                  </a:lnTo>
                  <a:lnTo>
                    <a:pt x="932942" y="77978"/>
                  </a:lnTo>
                  <a:lnTo>
                    <a:pt x="934847" y="78625"/>
                  </a:lnTo>
                  <a:lnTo>
                    <a:pt x="966216" y="78625"/>
                  </a:lnTo>
                  <a:lnTo>
                    <a:pt x="966216" y="180975"/>
                  </a:lnTo>
                  <a:lnTo>
                    <a:pt x="966470" y="182118"/>
                  </a:lnTo>
                  <a:lnTo>
                    <a:pt x="967867" y="183769"/>
                  </a:lnTo>
                  <a:lnTo>
                    <a:pt x="968883" y="184150"/>
                  </a:lnTo>
                  <a:lnTo>
                    <a:pt x="973074" y="184150"/>
                  </a:lnTo>
                  <a:lnTo>
                    <a:pt x="975233" y="183007"/>
                  </a:lnTo>
                  <a:lnTo>
                    <a:pt x="976757" y="180848"/>
                  </a:lnTo>
                  <a:lnTo>
                    <a:pt x="978408" y="178562"/>
                  </a:lnTo>
                  <a:lnTo>
                    <a:pt x="979170" y="175387"/>
                  </a:lnTo>
                  <a:lnTo>
                    <a:pt x="979182" y="25019"/>
                  </a:lnTo>
                  <a:lnTo>
                    <a:pt x="980186" y="10668"/>
                  </a:lnTo>
                  <a:close/>
                </a:path>
                <a:path w="1226820" h="192404">
                  <a:moveTo>
                    <a:pt x="1016635" y="4572"/>
                  </a:moveTo>
                  <a:lnTo>
                    <a:pt x="987298" y="127"/>
                  </a:lnTo>
                  <a:lnTo>
                    <a:pt x="986790" y="0"/>
                  </a:lnTo>
                  <a:lnTo>
                    <a:pt x="986282" y="0"/>
                  </a:lnTo>
                  <a:lnTo>
                    <a:pt x="985901" y="127"/>
                  </a:lnTo>
                  <a:lnTo>
                    <a:pt x="984631" y="254"/>
                  </a:lnTo>
                  <a:lnTo>
                    <a:pt x="983996" y="1016"/>
                  </a:lnTo>
                  <a:lnTo>
                    <a:pt x="983742" y="2413"/>
                  </a:lnTo>
                  <a:lnTo>
                    <a:pt x="983361" y="4064"/>
                  </a:lnTo>
                  <a:lnTo>
                    <a:pt x="984123" y="5334"/>
                  </a:lnTo>
                  <a:lnTo>
                    <a:pt x="1002665" y="16764"/>
                  </a:lnTo>
                  <a:lnTo>
                    <a:pt x="1002665" y="186944"/>
                  </a:lnTo>
                  <a:lnTo>
                    <a:pt x="1003046" y="188214"/>
                  </a:lnTo>
                  <a:lnTo>
                    <a:pt x="1003769" y="189103"/>
                  </a:lnTo>
                  <a:lnTo>
                    <a:pt x="1004316" y="189865"/>
                  </a:lnTo>
                  <a:lnTo>
                    <a:pt x="1005332" y="190246"/>
                  </a:lnTo>
                  <a:lnTo>
                    <a:pt x="1009523" y="190246"/>
                  </a:lnTo>
                  <a:lnTo>
                    <a:pt x="1011682" y="189103"/>
                  </a:lnTo>
                  <a:lnTo>
                    <a:pt x="1013333" y="186944"/>
                  </a:lnTo>
                  <a:lnTo>
                    <a:pt x="1014857" y="184658"/>
                  </a:lnTo>
                  <a:lnTo>
                    <a:pt x="1015619" y="181483"/>
                  </a:lnTo>
                  <a:lnTo>
                    <a:pt x="1015619" y="19177"/>
                  </a:lnTo>
                  <a:lnTo>
                    <a:pt x="1016635" y="4572"/>
                  </a:lnTo>
                  <a:close/>
                </a:path>
                <a:path w="1226820" h="192404">
                  <a:moveTo>
                    <a:pt x="1179830" y="155448"/>
                  </a:moveTo>
                  <a:lnTo>
                    <a:pt x="1178928" y="147281"/>
                  </a:lnTo>
                  <a:lnTo>
                    <a:pt x="1176235" y="140106"/>
                  </a:lnTo>
                  <a:lnTo>
                    <a:pt x="1171790" y="133896"/>
                  </a:lnTo>
                  <a:lnTo>
                    <a:pt x="1166749" y="129628"/>
                  </a:lnTo>
                  <a:lnTo>
                    <a:pt x="1166749" y="148336"/>
                  </a:lnTo>
                  <a:lnTo>
                    <a:pt x="1166749" y="164084"/>
                  </a:lnTo>
                  <a:lnTo>
                    <a:pt x="1163447" y="170942"/>
                  </a:lnTo>
                  <a:lnTo>
                    <a:pt x="1149858" y="181229"/>
                  </a:lnTo>
                  <a:lnTo>
                    <a:pt x="1142619" y="183769"/>
                  </a:lnTo>
                  <a:lnTo>
                    <a:pt x="1134745" y="183769"/>
                  </a:lnTo>
                  <a:lnTo>
                    <a:pt x="1102741" y="161937"/>
                  </a:lnTo>
                  <a:lnTo>
                    <a:pt x="1102842" y="148336"/>
                  </a:lnTo>
                  <a:lnTo>
                    <a:pt x="1105535" y="142240"/>
                  </a:lnTo>
                  <a:lnTo>
                    <a:pt x="1111123" y="136271"/>
                  </a:lnTo>
                  <a:lnTo>
                    <a:pt x="1116711" y="130175"/>
                  </a:lnTo>
                  <a:lnTo>
                    <a:pt x="1124585" y="127254"/>
                  </a:lnTo>
                  <a:lnTo>
                    <a:pt x="1144778" y="127254"/>
                  </a:lnTo>
                  <a:lnTo>
                    <a:pt x="1152652" y="130175"/>
                  </a:lnTo>
                  <a:lnTo>
                    <a:pt x="1158240" y="136017"/>
                  </a:lnTo>
                  <a:lnTo>
                    <a:pt x="1163955" y="141859"/>
                  </a:lnTo>
                  <a:lnTo>
                    <a:pt x="1166749" y="148336"/>
                  </a:lnTo>
                  <a:lnTo>
                    <a:pt x="1166749" y="129628"/>
                  </a:lnTo>
                  <a:lnTo>
                    <a:pt x="1165606" y="128651"/>
                  </a:lnTo>
                  <a:lnTo>
                    <a:pt x="1163154" y="127254"/>
                  </a:lnTo>
                  <a:lnTo>
                    <a:pt x="1158316" y="124485"/>
                  </a:lnTo>
                  <a:lnTo>
                    <a:pt x="1150747" y="121513"/>
                  </a:lnTo>
                  <a:lnTo>
                    <a:pt x="1142885" y="119722"/>
                  </a:lnTo>
                  <a:lnTo>
                    <a:pt x="1134745" y="119126"/>
                  </a:lnTo>
                  <a:lnTo>
                    <a:pt x="1125283" y="119799"/>
                  </a:lnTo>
                  <a:lnTo>
                    <a:pt x="1092923" y="141732"/>
                  </a:lnTo>
                  <a:lnTo>
                    <a:pt x="1089787" y="155448"/>
                  </a:lnTo>
                  <a:lnTo>
                    <a:pt x="1090523" y="161937"/>
                  </a:lnTo>
                  <a:lnTo>
                    <a:pt x="1124813" y="191312"/>
                  </a:lnTo>
                  <a:lnTo>
                    <a:pt x="1134745" y="192024"/>
                  </a:lnTo>
                  <a:lnTo>
                    <a:pt x="1143889" y="191363"/>
                  </a:lnTo>
                  <a:lnTo>
                    <a:pt x="1152271" y="189344"/>
                  </a:lnTo>
                  <a:lnTo>
                    <a:pt x="1159891" y="185978"/>
                  </a:lnTo>
                  <a:lnTo>
                    <a:pt x="1163066" y="183769"/>
                  </a:lnTo>
                  <a:lnTo>
                    <a:pt x="1166749" y="181229"/>
                  </a:lnTo>
                  <a:lnTo>
                    <a:pt x="1172425" y="175552"/>
                  </a:lnTo>
                  <a:lnTo>
                    <a:pt x="1176528" y="169341"/>
                  </a:lnTo>
                  <a:lnTo>
                    <a:pt x="1178991" y="162648"/>
                  </a:lnTo>
                  <a:lnTo>
                    <a:pt x="1179830" y="155448"/>
                  </a:lnTo>
                  <a:close/>
                </a:path>
                <a:path w="1226820" h="192404">
                  <a:moveTo>
                    <a:pt x="1192530" y="12319"/>
                  </a:moveTo>
                  <a:lnTo>
                    <a:pt x="1180846" y="9398"/>
                  </a:lnTo>
                  <a:lnTo>
                    <a:pt x="1180211" y="9271"/>
                  </a:lnTo>
                  <a:lnTo>
                    <a:pt x="1179703" y="9271"/>
                  </a:lnTo>
                  <a:lnTo>
                    <a:pt x="1179322" y="9398"/>
                  </a:lnTo>
                  <a:lnTo>
                    <a:pt x="1178814" y="9398"/>
                  </a:lnTo>
                  <a:lnTo>
                    <a:pt x="1178179" y="9525"/>
                  </a:lnTo>
                  <a:lnTo>
                    <a:pt x="1177544" y="9906"/>
                  </a:lnTo>
                  <a:lnTo>
                    <a:pt x="1175766" y="10668"/>
                  </a:lnTo>
                  <a:lnTo>
                    <a:pt x="1175004" y="10922"/>
                  </a:lnTo>
                  <a:lnTo>
                    <a:pt x="1174496" y="11176"/>
                  </a:lnTo>
                  <a:lnTo>
                    <a:pt x="1173734" y="11430"/>
                  </a:lnTo>
                  <a:lnTo>
                    <a:pt x="1078484" y="11430"/>
                  </a:lnTo>
                  <a:lnTo>
                    <a:pt x="1077976" y="11557"/>
                  </a:lnTo>
                  <a:lnTo>
                    <a:pt x="1077468" y="11938"/>
                  </a:lnTo>
                  <a:lnTo>
                    <a:pt x="1077087" y="12192"/>
                  </a:lnTo>
                  <a:lnTo>
                    <a:pt x="1076833" y="12573"/>
                  </a:lnTo>
                  <a:lnTo>
                    <a:pt x="1076833" y="14859"/>
                  </a:lnTo>
                  <a:lnTo>
                    <a:pt x="1077595" y="16383"/>
                  </a:lnTo>
                  <a:lnTo>
                    <a:pt x="1080897" y="18935"/>
                  </a:lnTo>
                  <a:lnTo>
                    <a:pt x="1082802" y="19558"/>
                  </a:lnTo>
                  <a:lnTo>
                    <a:pt x="1178941" y="19558"/>
                  </a:lnTo>
                  <a:lnTo>
                    <a:pt x="1178941" y="24257"/>
                  </a:lnTo>
                  <a:lnTo>
                    <a:pt x="1178306" y="31115"/>
                  </a:lnTo>
                  <a:lnTo>
                    <a:pt x="1176909" y="40005"/>
                  </a:lnTo>
                  <a:lnTo>
                    <a:pt x="1175880" y="46748"/>
                  </a:lnTo>
                  <a:lnTo>
                    <a:pt x="1174610" y="53860"/>
                  </a:lnTo>
                  <a:lnTo>
                    <a:pt x="1173454" y="59715"/>
                  </a:lnTo>
                  <a:lnTo>
                    <a:pt x="1171829" y="67183"/>
                  </a:lnTo>
                  <a:lnTo>
                    <a:pt x="1171829" y="68580"/>
                  </a:lnTo>
                  <a:lnTo>
                    <a:pt x="1172337" y="71501"/>
                  </a:lnTo>
                  <a:lnTo>
                    <a:pt x="1173353" y="72275"/>
                  </a:lnTo>
                  <a:lnTo>
                    <a:pt x="1175893" y="72275"/>
                  </a:lnTo>
                  <a:lnTo>
                    <a:pt x="1190117" y="34810"/>
                  </a:lnTo>
                  <a:lnTo>
                    <a:pt x="1191945" y="18935"/>
                  </a:lnTo>
                  <a:lnTo>
                    <a:pt x="1192530" y="12319"/>
                  </a:lnTo>
                  <a:close/>
                </a:path>
                <a:path w="1226820" h="192404">
                  <a:moveTo>
                    <a:pt x="1226820" y="93726"/>
                  </a:moveTo>
                  <a:lnTo>
                    <a:pt x="1226439" y="92849"/>
                  </a:lnTo>
                  <a:lnTo>
                    <a:pt x="1225804" y="92202"/>
                  </a:lnTo>
                  <a:lnTo>
                    <a:pt x="1225169" y="91440"/>
                  </a:lnTo>
                  <a:lnTo>
                    <a:pt x="1224153" y="90932"/>
                  </a:lnTo>
                  <a:lnTo>
                    <a:pt x="1222756" y="90551"/>
                  </a:lnTo>
                  <a:lnTo>
                    <a:pt x="1204468" y="86106"/>
                  </a:lnTo>
                  <a:lnTo>
                    <a:pt x="1203706" y="85852"/>
                  </a:lnTo>
                  <a:lnTo>
                    <a:pt x="1203071" y="85737"/>
                  </a:lnTo>
                  <a:lnTo>
                    <a:pt x="1202436" y="85852"/>
                  </a:lnTo>
                  <a:lnTo>
                    <a:pt x="1201928" y="85979"/>
                  </a:lnTo>
                  <a:lnTo>
                    <a:pt x="1200912" y="86499"/>
                  </a:lnTo>
                  <a:lnTo>
                    <a:pt x="1196086" y="89789"/>
                  </a:lnTo>
                  <a:lnTo>
                    <a:pt x="1195451" y="90170"/>
                  </a:lnTo>
                  <a:lnTo>
                    <a:pt x="1194816" y="90297"/>
                  </a:lnTo>
                  <a:lnTo>
                    <a:pt x="1194308" y="90436"/>
                  </a:lnTo>
                  <a:lnTo>
                    <a:pt x="1193673" y="90551"/>
                  </a:lnTo>
                  <a:lnTo>
                    <a:pt x="1131062" y="90551"/>
                  </a:lnTo>
                  <a:lnTo>
                    <a:pt x="1131062" y="65532"/>
                  </a:lnTo>
                  <a:lnTo>
                    <a:pt x="1132078" y="51054"/>
                  </a:lnTo>
                  <a:lnTo>
                    <a:pt x="1106805" y="46482"/>
                  </a:lnTo>
                  <a:lnTo>
                    <a:pt x="1105408" y="46482"/>
                  </a:lnTo>
                  <a:lnTo>
                    <a:pt x="1104265" y="46748"/>
                  </a:lnTo>
                  <a:lnTo>
                    <a:pt x="1103503" y="47510"/>
                  </a:lnTo>
                  <a:lnTo>
                    <a:pt x="1102868" y="50546"/>
                  </a:lnTo>
                  <a:lnTo>
                    <a:pt x="1103757" y="51689"/>
                  </a:lnTo>
                  <a:lnTo>
                    <a:pt x="1105535" y="52451"/>
                  </a:lnTo>
                  <a:lnTo>
                    <a:pt x="1109853" y="53860"/>
                  </a:lnTo>
                  <a:lnTo>
                    <a:pt x="1113028" y="55511"/>
                  </a:lnTo>
                  <a:lnTo>
                    <a:pt x="1115060" y="57404"/>
                  </a:lnTo>
                  <a:lnTo>
                    <a:pt x="1117092" y="59182"/>
                  </a:lnTo>
                  <a:lnTo>
                    <a:pt x="1118108" y="63246"/>
                  </a:lnTo>
                  <a:lnTo>
                    <a:pt x="1118108" y="90551"/>
                  </a:lnTo>
                  <a:lnTo>
                    <a:pt x="1044067" y="90551"/>
                  </a:lnTo>
                  <a:lnTo>
                    <a:pt x="1043559" y="90678"/>
                  </a:lnTo>
                  <a:lnTo>
                    <a:pt x="1042543" y="91198"/>
                  </a:lnTo>
                  <a:lnTo>
                    <a:pt x="1042289" y="91694"/>
                  </a:lnTo>
                  <a:lnTo>
                    <a:pt x="1042289" y="93980"/>
                  </a:lnTo>
                  <a:lnTo>
                    <a:pt x="1043178" y="95377"/>
                  </a:lnTo>
                  <a:lnTo>
                    <a:pt x="1044829" y="96647"/>
                  </a:lnTo>
                  <a:lnTo>
                    <a:pt x="1046353" y="98044"/>
                  </a:lnTo>
                  <a:lnTo>
                    <a:pt x="1048258" y="98679"/>
                  </a:lnTo>
                  <a:lnTo>
                    <a:pt x="1223264" y="98679"/>
                  </a:lnTo>
                  <a:lnTo>
                    <a:pt x="1224661" y="98298"/>
                  </a:lnTo>
                  <a:lnTo>
                    <a:pt x="1225423" y="97536"/>
                  </a:lnTo>
                  <a:lnTo>
                    <a:pt x="1226312" y="96774"/>
                  </a:lnTo>
                  <a:lnTo>
                    <a:pt x="1226820" y="95885"/>
                  </a:lnTo>
                  <a:lnTo>
                    <a:pt x="1226820" y="93726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06905" y="3366770"/>
              <a:ext cx="3620897" cy="873886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442379" y="696810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79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6102858" y="4761890"/>
            <a:ext cx="5704840" cy="1226185"/>
            <a:chOff x="6102858" y="4761890"/>
            <a:chExt cx="5704840" cy="1226185"/>
          </a:xfrm>
        </p:grpSpPr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02858" y="4761890"/>
              <a:ext cx="5704459" cy="122589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23660" y="5157215"/>
              <a:ext cx="551700" cy="59742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450457" y="5183504"/>
              <a:ext cx="449580" cy="495934"/>
            </a:xfrm>
            <a:custGeom>
              <a:avLst/>
              <a:gdLst/>
              <a:ahLst/>
              <a:cxnLst/>
              <a:rect l="l" t="t" r="r" b="b"/>
              <a:pathLst>
                <a:path w="449579" h="495935">
                  <a:moveTo>
                    <a:pt x="224789" y="0"/>
                  </a:moveTo>
                  <a:lnTo>
                    <a:pt x="179506" y="5031"/>
                  </a:lnTo>
                  <a:lnTo>
                    <a:pt x="137320" y="19460"/>
                  </a:lnTo>
                  <a:lnTo>
                    <a:pt x="99138" y="42293"/>
                  </a:lnTo>
                  <a:lnTo>
                    <a:pt x="65865" y="72532"/>
                  </a:lnTo>
                  <a:lnTo>
                    <a:pt x="38408" y="109184"/>
                  </a:lnTo>
                  <a:lnTo>
                    <a:pt x="17674" y="151251"/>
                  </a:lnTo>
                  <a:lnTo>
                    <a:pt x="4569" y="197738"/>
                  </a:lnTo>
                  <a:lnTo>
                    <a:pt x="0" y="247650"/>
                  </a:lnTo>
                  <a:lnTo>
                    <a:pt x="4569" y="297562"/>
                  </a:lnTo>
                  <a:lnTo>
                    <a:pt x="17674" y="344052"/>
                  </a:lnTo>
                  <a:lnTo>
                    <a:pt x="38408" y="386124"/>
                  </a:lnTo>
                  <a:lnTo>
                    <a:pt x="65865" y="422779"/>
                  </a:lnTo>
                  <a:lnTo>
                    <a:pt x="99138" y="453024"/>
                  </a:lnTo>
                  <a:lnTo>
                    <a:pt x="137320" y="475860"/>
                  </a:lnTo>
                  <a:lnTo>
                    <a:pt x="179506" y="490293"/>
                  </a:lnTo>
                  <a:lnTo>
                    <a:pt x="224789" y="495325"/>
                  </a:lnTo>
                  <a:lnTo>
                    <a:pt x="270109" y="490293"/>
                  </a:lnTo>
                  <a:lnTo>
                    <a:pt x="312312" y="475860"/>
                  </a:lnTo>
                  <a:lnTo>
                    <a:pt x="350497" y="453024"/>
                  </a:lnTo>
                  <a:lnTo>
                    <a:pt x="383762" y="422779"/>
                  </a:lnTo>
                  <a:lnTo>
                    <a:pt x="411204" y="386124"/>
                  </a:lnTo>
                  <a:lnTo>
                    <a:pt x="431923" y="344052"/>
                  </a:lnTo>
                  <a:lnTo>
                    <a:pt x="445015" y="297562"/>
                  </a:lnTo>
                  <a:lnTo>
                    <a:pt x="449579" y="247650"/>
                  </a:lnTo>
                  <a:lnTo>
                    <a:pt x="445015" y="197738"/>
                  </a:lnTo>
                  <a:lnTo>
                    <a:pt x="431923" y="151251"/>
                  </a:lnTo>
                  <a:lnTo>
                    <a:pt x="411204" y="109184"/>
                  </a:lnTo>
                  <a:lnTo>
                    <a:pt x="383762" y="72532"/>
                  </a:lnTo>
                  <a:lnTo>
                    <a:pt x="350497" y="42293"/>
                  </a:lnTo>
                  <a:lnTo>
                    <a:pt x="312312" y="19460"/>
                  </a:lnTo>
                  <a:lnTo>
                    <a:pt x="270109" y="5031"/>
                  </a:lnTo>
                  <a:lnTo>
                    <a:pt x="2247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6141592" y="1654721"/>
            <a:ext cx="5704840" cy="1226185"/>
            <a:chOff x="6141592" y="1654721"/>
            <a:chExt cx="5704840" cy="1226185"/>
          </a:xfrm>
        </p:grpSpPr>
        <p:pic>
          <p:nvPicPr>
            <p:cNvPr id="33" name="object 3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41592" y="1654721"/>
              <a:ext cx="5704459" cy="122589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63283" y="2049767"/>
              <a:ext cx="551700" cy="59742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489319" y="1819909"/>
              <a:ext cx="4953635" cy="933450"/>
            </a:xfrm>
            <a:custGeom>
              <a:avLst/>
              <a:gdLst/>
              <a:ahLst/>
              <a:cxnLst/>
              <a:rect l="l" t="t" r="r" b="b"/>
              <a:pathLst>
                <a:path w="4953634" h="933450">
                  <a:moveTo>
                    <a:pt x="449453" y="504063"/>
                  </a:moveTo>
                  <a:lnTo>
                    <a:pt x="444881" y="454152"/>
                  </a:lnTo>
                  <a:lnTo>
                    <a:pt x="431787" y="407670"/>
                  </a:lnTo>
                  <a:lnTo>
                    <a:pt x="411073" y="365607"/>
                  </a:lnTo>
                  <a:lnTo>
                    <a:pt x="383641" y="328955"/>
                  </a:lnTo>
                  <a:lnTo>
                    <a:pt x="350393" y="298716"/>
                  </a:lnTo>
                  <a:lnTo>
                    <a:pt x="312229" y="275882"/>
                  </a:lnTo>
                  <a:lnTo>
                    <a:pt x="270065" y="261454"/>
                  </a:lnTo>
                  <a:lnTo>
                    <a:pt x="224790" y="256413"/>
                  </a:lnTo>
                  <a:lnTo>
                    <a:pt x="179463" y="261454"/>
                  </a:lnTo>
                  <a:lnTo>
                    <a:pt x="137261" y="275882"/>
                  </a:lnTo>
                  <a:lnTo>
                    <a:pt x="99072" y="298716"/>
                  </a:lnTo>
                  <a:lnTo>
                    <a:pt x="65811" y="328955"/>
                  </a:lnTo>
                  <a:lnTo>
                    <a:pt x="38366" y="365607"/>
                  </a:lnTo>
                  <a:lnTo>
                    <a:pt x="17653" y="407670"/>
                  </a:lnTo>
                  <a:lnTo>
                    <a:pt x="4559" y="454152"/>
                  </a:lnTo>
                  <a:lnTo>
                    <a:pt x="0" y="504063"/>
                  </a:lnTo>
                  <a:lnTo>
                    <a:pt x="4559" y="553986"/>
                  </a:lnTo>
                  <a:lnTo>
                    <a:pt x="17653" y="600468"/>
                  </a:lnTo>
                  <a:lnTo>
                    <a:pt x="38366" y="642531"/>
                  </a:lnTo>
                  <a:lnTo>
                    <a:pt x="65811" y="679183"/>
                  </a:lnTo>
                  <a:lnTo>
                    <a:pt x="99072" y="709422"/>
                  </a:lnTo>
                  <a:lnTo>
                    <a:pt x="137261" y="732256"/>
                  </a:lnTo>
                  <a:lnTo>
                    <a:pt x="179463" y="746683"/>
                  </a:lnTo>
                  <a:lnTo>
                    <a:pt x="224790" y="751713"/>
                  </a:lnTo>
                  <a:lnTo>
                    <a:pt x="270065" y="746683"/>
                  </a:lnTo>
                  <a:lnTo>
                    <a:pt x="312229" y="732256"/>
                  </a:lnTo>
                  <a:lnTo>
                    <a:pt x="350393" y="709422"/>
                  </a:lnTo>
                  <a:lnTo>
                    <a:pt x="383641" y="679183"/>
                  </a:lnTo>
                  <a:lnTo>
                    <a:pt x="411073" y="642531"/>
                  </a:lnTo>
                  <a:lnTo>
                    <a:pt x="431787" y="600468"/>
                  </a:lnTo>
                  <a:lnTo>
                    <a:pt x="444881" y="553986"/>
                  </a:lnTo>
                  <a:lnTo>
                    <a:pt x="449453" y="504063"/>
                  </a:lnTo>
                  <a:close/>
                </a:path>
                <a:path w="4953634" h="933450">
                  <a:moveTo>
                    <a:pt x="4953381" y="332181"/>
                  </a:moveTo>
                  <a:lnTo>
                    <a:pt x="2375535" y="332181"/>
                  </a:lnTo>
                  <a:lnTo>
                    <a:pt x="2375535" y="71120"/>
                  </a:lnTo>
                  <a:lnTo>
                    <a:pt x="2369947" y="43459"/>
                  </a:lnTo>
                  <a:lnTo>
                    <a:pt x="2354732" y="20853"/>
                  </a:lnTo>
                  <a:lnTo>
                    <a:pt x="2332126" y="5600"/>
                  </a:lnTo>
                  <a:lnTo>
                    <a:pt x="2304415" y="0"/>
                  </a:lnTo>
                  <a:lnTo>
                    <a:pt x="762889" y="0"/>
                  </a:lnTo>
                  <a:lnTo>
                    <a:pt x="735164" y="5600"/>
                  </a:lnTo>
                  <a:lnTo>
                    <a:pt x="712558" y="20853"/>
                  </a:lnTo>
                  <a:lnTo>
                    <a:pt x="697344" y="43459"/>
                  </a:lnTo>
                  <a:lnTo>
                    <a:pt x="691769" y="71120"/>
                  </a:lnTo>
                  <a:lnTo>
                    <a:pt x="691769" y="332181"/>
                  </a:lnTo>
                  <a:lnTo>
                    <a:pt x="691769" y="355600"/>
                  </a:lnTo>
                  <a:lnTo>
                    <a:pt x="691769" y="933069"/>
                  </a:lnTo>
                  <a:lnTo>
                    <a:pt x="4953381" y="933069"/>
                  </a:lnTo>
                  <a:lnTo>
                    <a:pt x="4953381" y="3321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46111" y="1943100"/>
              <a:ext cx="1111123" cy="19011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46516" y="1943100"/>
              <a:ext cx="563626" cy="192024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070340" y="1943099"/>
              <a:ext cx="784860" cy="192405"/>
            </a:xfrm>
            <a:custGeom>
              <a:avLst/>
              <a:gdLst/>
              <a:ahLst/>
              <a:cxnLst/>
              <a:rect l="l" t="t" r="r" b="b"/>
              <a:pathLst>
                <a:path w="784859" h="192405">
                  <a:moveTo>
                    <a:pt x="137414" y="158369"/>
                  </a:moveTo>
                  <a:lnTo>
                    <a:pt x="136499" y="150990"/>
                  </a:lnTo>
                  <a:lnTo>
                    <a:pt x="133807" y="144449"/>
                  </a:lnTo>
                  <a:lnTo>
                    <a:pt x="129311" y="138747"/>
                  </a:lnTo>
                  <a:lnTo>
                    <a:pt x="124460" y="134962"/>
                  </a:lnTo>
                  <a:lnTo>
                    <a:pt x="124460" y="166243"/>
                  </a:lnTo>
                  <a:lnTo>
                    <a:pt x="120904" y="172466"/>
                  </a:lnTo>
                  <a:lnTo>
                    <a:pt x="106807" y="181483"/>
                  </a:lnTo>
                  <a:lnTo>
                    <a:pt x="99695" y="183642"/>
                  </a:lnTo>
                  <a:lnTo>
                    <a:pt x="82677" y="183642"/>
                  </a:lnTo>
                  <a:lnTo>
                    <a:pt x="74930" y="180975"/>
                  </a:lnTo>
                  <a:lnTo>
                    <a:pt x="63246" y="170307"/>
                  </a:lnTo>
                  <a:lnTo>
                    <a:pt x="60325" y="164592"/>
                  </a:lnTo>
                  <a:lnTo>
                    <a:pt x="60325" y="152273"/>
                  </a:lnTo>
                  <a:lnTo>
                    <a:pt x="63246" y="146558"/>
                  </a:lnTo>
                  <a:lnTo>
                    <a:pt x="74676" y="135890"/>
                  </a:lnTo>
                  <a:lnTo>
                    <a:pt x="82550" y="133223"/>
                  </a:lnTo>
                  <a:lnTo>
                    <a:pt x="101219" y="133223"/>
                  </a:lnTo>
                  <a:lnTo>
                    <a:pt x="124460" y="166243"/>
                  </a:lnTo>
                  <a:lnTo>
                    <a:pt x="124460" y="134962"/>
                  </a:lnTo>
                  <a:lnTo>
                    <a:pt x="92456" y="125095"/>
                  </a:lnTo>
                  <a:lnTo>
                    <a:pt x="83019" y="125717"/>
                  </a:lnTo>
                  <a:lnTo>
                    <a:pt x="50571" y="145948"/>
                  </a:lnTo>
                  <a:lnTo>
                    <a:pt x="47371" y="158369"/>
                  </a:lnTo>
                  <a:lnTo>
                    <a:pt x="48145" y="164528"/>
                  </a:lnTo>
                  <a:lnTo>
                    <a:pt x="82778" y="191363"/>
                  </a:lnTo>
                  <a:lnTo>
                    <a:pt x="92456" y="192024"/>
                  </a:lnTo>
                  <a:lnTo>
                    <a:pt x="101600" y="191389"/>
                  </a:lnTo>
                  <a:lnTo>
                    <a:pt x="109982" y="189484"/>
                  </a:lnTo>
                  <a:lnTo>
                    <a:pt x="117602" y="186347"/>
                  </a:lnTo>
                  <a:lnTo>
                    <a:pt x="121856" y="183642"/>
                  </a:lnTo>
                  <a:lnTo>
                    <a:pt x="124460" y="181991"/>
                  </a:lnTo>
                  <a:lnTo>
                    <a:pt x="130124" y="176733"/>
                  </a:lnTo>
                  <a:lnTo>
                    <a:pt x="134175" y="171043"/>
                  </a:lnTo>
                  <a:lnTo>
                    <a:pt x="136601" y="164922"/>
                  </a:lnTo>
                  <a:lnTo>
                    <a:pt x="137414" y="158369"/>
                  </a:lnTo>
                  <a:close/>
                </a:path>
                <a:path w="784859" h="192405">
                  <a:moveTo>
                    <a:pt x="184404" y="105791"/>
                  </a:moveTo>
                  <a:lnTo>
                    <a:pt x="184023" y="104902"/>
                  </a:lnTo>
                  <a:lnTo>
                    <a:pt x="183388" y="104267"/>
                  </a:lnTo>
                  <a:lnTo>
                    <a:pt x="182753" y="103505"/>
                  </a:lnTo>
                  <a:lnTo>
                    <a:pt x="181737" y="102997"/>
                  </a:lnTo>
                  <a:lnTo>
                    <a:pt x="180340" y="102616"/>
                  </a:lnTo>
                  <a:lnTo>
                    <a:pt x="162179" y="98171"/>
                  </a:lnTo>
                  <a:lnTo>
                    <a:pt x="161290" y="97790"/>
                  </a:lnTo>
                  <a:lnTo>
                    <a:pt x="160655" y="97790"/>
                  </a:lnTo>
                  <a:lnTo>
                    <a:pt x="160147" y="97917"/>
                  </a:lnTo>
                  <a:lnTo>
                    <a:pt x="159512" y="98044"/>
                  </a:lnTo>
                  <a:lnTo>
                    <a:pt x="158496" y="98552"/>
                  </a:lnTo>
                  <a:lnTo>
                    <a:pt x="154432" y="101346"/>
                  </a:lnTo>
                  <a:lnTo>
                    <a:pt x="153797" y="101854"/>
                  </a:lnTo>
                  <a:lnTo>
                    <a:pt x="153162" y="102235"/>
                  </a:lnTo>
                  <a:lnTo>
                    <a:pt x="151257" y="102616"/>
                  </a:lnTo>
                  <a:lnTo>
                    <a:pt x="98933" y="102616"/>
                  </a:lnTo>
                  <a:lnTo>
                    <a:pt x="98933" y="76454"/>
                  </a:lnTo>
                  <a:lnTo>
                    <a:pt x="146431" y="76454"/>
                  </a:lnTo>
                  <a:lnTo>
                    <a:pt x="147828" y="76073"/>
                  </a:lnTo>
                  <a:lnTo>
                    <a:pt x="148590" y="75311"/>
                  </a:lnTo>
                  <a:lnTo>
                    <a:pt x="149479" y="74549"/>
                  </a:lnTo>
                  <a:lnTo>
                    <a:pt x="149987" y="73660"/>
                  </a:lnTo>
                  <a:lnTo>
                    <a:pt x="149987" y="71501"/>
                  </a:lnTo>
                  <a:lnTo>
                    <a:pt x="149606" y="70612"/>
                  </a:lnTo>
                  <a:lnTo>
                    <a:pt x="148971" y="69977"/>
                  </a:lnTo>
                  <a:lnTo>
                    <a:pt x="148336" y="69215"/>
                  </a:lnTo>
                  <a:lnTo>
                    <a:pt x="147320" y="68707"/>
                  </a:lnTo>
                  <a:lnTo>
                    <a:pt x="145923" y="68326"/>
                  </a:lnTo>
                  <a:lnTo>
                    <a:pt x="131699" y="63881"/>
                  </a:lnTo>
                  <a:lnTo>
                    <a:pt x="130937" y="63627"/>
                  </a:lnTo>
                  <a:lnTo>
                    <a:pt x="130175" y="63500"/>
                  </a:lnTo>
                  <a:lnTo>
                    <a:pt x="129159" y="63754"/>
                  </a:lnTo>
                  <a:lnTo>
                    <a:pt x="128651" y="64008"/>
                  </a:lnTo>
                  <a:lnTo>
                    <a:pt x="128016" y="64262"/>
                  </a:lnTo>
                  <a:lnTo>
                    <a:pt x="124079" y="67056"/>
                  </a:lnTo>
                  <a:lnTo>
                    <a:pt x="123317" y="67691"/>
                  </a:lnTo>
                  <a:lnTo>
                    <a:pt x="122682" y="67945"/>
                  </a:lnTo>
                  <a:lnTo>
                    <a:pt x="122047" y="68072"/>
                  </a:lnTo>
                  <a:lnTo>
                    <a:pt x="121539" y="68199"/>
                  </a:lnTo>
                  <a:lnTo>
                    <a:pt x="120904" y="68326"/>
                  </a:lnTo>
                  <a:lnTo>
                    <a:pt x="57658" y="68326"/>
                  </a:lnTo>
                  <a:lnTo>
                    <a:pt x="56261" y="67818"/>
                  </a:lnTo>
                  <a:lnTo>
                    <a:pt x="54737" y="65786"/>
                  </a:lnTo>
                  <a:lnTo>
                    <a:pt x="54356" y="64262"/>
                  </a:lnTo>
                  <a:lnTo>
                    <a:pt x="54356" y="45974"/>
                  </a:lnTo>
                  <a:lnTo>
                    <a:pt x="140335" y="45974"/>
                  </a:lnTo>
                  <a:lnTo>
                    <a:pt x="141732" y="45720"/>
                  </a:lnTo>
                  <a:lnTo>
                    <a:pt x="143510" y="44196"/>
                  </a:lnTo>
                  <a:lnTo>
                    <a:pt x="143891" y="43307"/>
                  </a:lnTo>
                  <a:lnTo>
                    <a:pt x="143891" y="41148"/>
                  </a:lnTo>
                  <a:lnTo>
                    <a:pt x="139827" y="37973"/>
                  </a:lnTo>
                  <a:lnTo>
                    <a:pt x="124841" y="33147"/>
                  </a:lnTo>
                  <a:lnTo>
                    <a:pt x="124206" y="33147"/>
                  </a:lnTo>
                  <a:lnTo>
                    <a:pt x="123571" y="33274"/>
                  </a:lnTo>
                  <a:lnTo>
                    <a:pt x="123063" y="33401"/>
                  </a:lnTo>
                  <a:lnTo>
                    <a:pt x="122047" y="33909"/>
                  </a:lnTo>
                  <a:lnTo>
                    <a:pt x="117221" y="37211"/>
                  </a:lnTo>
                  <a:lnTo>
                    <a:pt x="116586" y="37592"/>
                  </a:lnTo>
                  <a:lnTo>
                    <a:pt x="116078" y="37719"/>
                  </a:lnTo>
                  <a:lnTo>
                    <a:pt x="114808" y="37973"/>
                  </a:lnTo>
                  <a:lnTo>
                    <a:pt x="54356" y="37973"/>
                  </a:lnTo>
                  <a:lnTo>
                    <a:pt x="54356" y="17653"/>
                  </a:lnTo>
                  <a:lnTo>
                    <a:pt x="142367" y="17653"/>
                  </a:lnTo>
                  <a:lnTo>
                    <a:pt x="143764" y="17272"/>
                  </a:lnTo>
                  <a:lnTo>
                    <a:pt x="144653" y="16510"/>
                  </a:lnTo>
                  <a:lnTo>
                    <a:pt x="145415" y="15748"/>
                  </a:lnTo>
                  <a:lnTo>
                    <a:pt x="145923" y="14859"/>
                  </a:lnTo>
                  <a:lnTo>
                    <a:pt x="145923" y="12700"/>
                  </a:lnTo>
                  <a:lnTo>
                    <a:pt x="145542" y="11811"/>
                  </a:lnTo>
                  <a:lnTo>
                    <a:pt x="144272" y="10541"/>
                  </a:lnTo>
                  <a:lnTo>
                    <a:pt x="143256" y="9906"/>
                  </a:lnTo>
                  <a:lnTo>
                    <a:pt x="141859" y="9525"/>
                  </a:lnTo>
                  <a:lnTo>
                    <a:pt x="127635" y="5080"/>
                  </a:lnTo>
                  <a:lnTo>
                    <a:pt x="126873" y="4826"/>
                  </a:lnTo>
                  <a:lnTo>
                    <a:pt x="125603" y="4826"/>
                  </a:lnTo>
                  <a:lnTo>
                    <a:pt x="125095" y="5080"/>
                  </a:lnTo>
                  <a:lnTo>
                    <a:pt x="124587" y="5207"/>
                  </a:lnTo>
                  <a:lnTo>
                    <a:pt x="124079" y="5461"/>
                  </a:lnTo>
                  <a:lnTo>
                    <a:pt x="120015" y="8382"/>
                  </a:lnTo>
                  <a:lnTo>
                    <a:pt x="119253" y="8890"/>
                  </a:lnTo>
                  <a:lnTo>
                    <a:pt x="118618" y="9271"/>
                  </a:lnTo>
                  <a:lnTo>
                    <a:pt x="117983" y="9398"/>
                  </a:lnTo>
                  <a:lnTo>
                    <a:pt x="117475" y="9525"/>
                  </a:lnTo>
                  <a:lnTo>
                    <a:pt x="34036" y="9525"/>
                  </a:lnTo>
                  <a:lnTo>
                    <a:pt x="33528" y="9652"/>
                  </a:lnTo>
                  <a:lnTo>
                    <a:pt x="33147" y="9906"/>
                  </a:lnTo>
                  <a:lnTo>
                    <a:pt x="32639" y="10160"/>
                  </a:lnTo>
                  <a:lnTo>
                    <a:pt x="32448" y="10541"/>
                  </a:lnTo>
                  <a:lnTo>
                    <a:pt x="32385" y="12954"/>
                  </a:lnTo>
                  <a:lnTo>
                    <a:pt x="33274" y="14478"/>
                  </a:lnTo>
                  <a:lnTo>
                    <a:pt x="34798" y="15748"/>
                  </a:lnTo>
                  <a:lnTo>
                    <a:pt x="36449" y="17018"/>
                  </a:lnTo>
                  <a:lnTo>
                    <a:pt x="38354" y="17653"/>
                  </a:lnTo>
                  <a:lnTo>
                    <a:pt x="41275" y="17653"/>
                  </a:lnTo>
                  <a:lnTo>
                    <a:pt x="41275" y="66040"/>
                  </a:lnTo>
                  <a:lnTo>
                    <a:pt x="42545" y="69723"/>
                  </a:lnTo>
                  <a:lnTo>
                    <a:pt x="47625" y="75057"/>
                  </a:lnTo>
                  <a:lnTo>
                    <a:pt x="51181" y="76454"/>
                  </a:lnTo>
                  <a:lnTo>
                    <a:pt x="85852" y="76454"/>
                  </a:lnTo>
                  <a:lnTo>
                    <a:pt x="85852" y="102616"/>
                  </a:lnTo>
                  <a:lnTo>
                    <a:pt x="1651" y="102616"/>
                  </a:lnTo>
                  <a:lnTo>
                    <a:pt x="1143" y="102743"/>
                  </a:lnTo>
                  <a:lnTo>
                    <a:pt x="635" y="102997"/>
                  </a:lnTo>
                  <a:lnTo>
                    <a:pt x="254" y="103251"/>
                  </a:lnTo>
                  <a:lnTo>
                    <a:pt x="127" y="103505"/>
                  </a:lnTo>
                  <a:lnTo>
                    <a:pt x="0" y="106045"/>
                  </a:lnTo>
                  <a:lnTo>
                    <a:pt x="762" y="107442"/>
                  </a:lnTo>
                  <a:lnTo>
                    <a:pt x="2413" y="108712"/>
                  </a:lnTo>
                  <a:lnTo>
                    <a:pt x="4064" y="110109"/>
                  </a:lnTo>
                  <a:lnTo>
                    <a:pt x="5969" y="110744"/>
                  </a:lnTo>
                  <a:lnTo>
                    <a:pt x="180848" y="110744"/>
                  </a:lnTo>
                  <a:lnTo>
                    <a:pt x="182245" y="110363"/>
                  </a:lnTo>
                  <a:lnTo>
                    <a:pt x="184023" y="108839"/>
                  </a:lnTo>
                  <a:lnTo>
                    <a:pt x="184404" y="107950"/>
                  </a:lnTo>
                  <a:lnTo>
                    <a:pt x="184404" y="105791"/>
                  </a:lnTo>
                  <a:close/>
                </a:path>
                <a:path w="784859" h="192405">
                  <a:moveTo>
                    <a:pt x="299339" y="106172"/>
                  </a:moveTo>
                  <a:lnTo>
                    <a:pt x="298577" y="102870"/>
                  </a:lnTo>
                  <a:lnTo>
                    <a:pt x="296926" y="99441"/>
                  </a:lnTo>
                  <a:lnTo>
                    <a:pt x="295402" y="96012"/>
                  </a:lnTo>
                  <a:lnTo>
                    <a:pt x="292862" y="92964"/>
                  </a:lnTo>
                  <a:lnTo>
                    <a:pt x="289433" y="90424"/>
                  </a:lnTo>
                  <a:lnTo>
                    <a:pt x="258483" y="67945"/>
                  </a:lnTo>
                  <a:lnTo>
                    <a:pt x="250444" y="62103"/>
                  </a:lnTo>
                  <a:lnTo>
                    <a:pt x="266319" y="21336"/>
                  </a:lnTo>
                  <a:lnTo>
                    <a:pt x="238506" y="13335"/>
                  </a:lnTo>
                  <a:lnTo>
                    <a:pt x="237236" y="13081"/>
                  </a:lnTo>
                  <a:lnTo>
                    <a:pt x="236601" y="13081"/>
                  </a:lnTo>
                  <a:lnTo>
                    <a:pt x="236093" y="12954"/>
                  </a:lnTo>
                  <a:lnTo>
                    <a:pt x="235585" y="13081"/>
                  </a:lnTo>
                  <a:lnTo>
                    <a:pt x="234315" y="13462"/>
                  </a:lnTo>
                  <a:lnTo>
                    <a:pt x="233680" y="13970"/>
                  </a:lnTo>
                  <a:lnTo>
                    <a:pt x="233426" y="14859"/>
                  </a:lnTo>
                  <a:lnTo>
                    <a:pt x="233172" y="15494"/>
                  </a:lnTo>
                  <a:lnTo>
                    <a:pt x="233172" y="16256"/>
                  </a:lnTo>
                  <a:lnTo>
                    <a:pt x="233426" y="17018"/>
                  </a:lnTo>
                  <a:lnTo>
                    <a:pt x="233680" y="17907"/>
                  </a:lnTo>
                  <a:lnTo>
                    <a:pt x="234315" y="18542"/>
                  </a:lnTo>
                  <a:lnTo>
                    <a:pt x="235331" y="19050"/>
                  </a:lnTo>
                  <a:lnTo>
                    <a:pt x="238506" y="20955"/>
                  </a:lnTo>
                  <a:lnTo>
                    <a:pt x="241808" y="23495"/>
                  </a:lnTo>
                  <a:lnTo>
                    <a:pt x="245364" y="26670"/>
                  </a:lnTo>
                  <a:lnTo>
                    <a:pt x="248793" y="29845"/>
                  </a:lnTo>
                  <a:lnTo>
                    <a:pt x="249555" y="33782"/>
                  </a:lnTo>
                  <a:lnTo>
                    <a:pt x="247650" y="38481"/>
                  </a:lnTo>
                  <a:lnTo>
                    <a:pt x="227457" y="74168"/>
                  </a:lnTo>
                  <a:lnTo>
                    <a:pt x="196342" y="108458"/>
                  </a:lnTo>
                  <a:lnTo>
                    <a:pt x="195707" y="109093"/>
                  </a:lnTo>
                  <a:lnTo>
                    <a:pt x="195326" y="109855"/>
                  </a:lnTo>
                  <a:lnTo>
                    <a:pt x="195326" y="112395"/>
                  </a:lnTo>
                  <a:lnTo>
                    <a:pt x="195707" y="113157"/>
                  </a:lnTo>
                  <a:lnTo>
                    <a:pt x="196469" y="113919"/>
                  </a:lnTo>
                  <a:lnTo>
                    <a:pt x="197231" y="114300"/>
                  </a:lnTo>
                  <a:lnTo>
                    <a:pt x="199009" y="114300"/>
                  </a:lnTo>
                  <a:lnTo>
                    <a:pt x="231381" y="87401"/>
                  </a:lnTo>
                  <a:lnTo>
                    <a:pt x="246761" y="67945"/>
                  </a:lnTo>
                  <a:lnTo>
                    <a:pt x="292328" y="112395"/>
                  </a:lnTo>
                  <a:lnTo>
                    <a:pt x="293243" y="113411"/>
                  </a:lnTo>
                  <a:lnTo>
                    <a:pt x="294767" y="113919"/>
                  </a:lnTo>
                  <a:lnTo>
                    <a:pt x="296545" y="113792"/>
                  </a:lnTo>
                  <a:lnTo>
                    <a:pt x="298450" y="113538"/>
                  </a:lnTo>
                  <a:lnTo>
                    <a:pt x="299250" y="112268"/>
                  </a:lnTo>
                  <a:lnTo>
                    <a:pt x="299339" y="106172"/>
                  </a:lnTo>
                  <a:close/>
                </a:path>
                <a:path w="784859" h="192405">
                  <a:moveTo>
                    <a:pt x="347218" y="4445"/>
                  </a:moveTo>
                  <a:lnTo>
                    <a:pt x="317754" y="0"/>
                  </a:lnTo>
                  <a:lnTo>
                    <a:pt x="316357" y="0"/>
                  </a:lnTo>
                  <a:lnTo>
                    <a:pt x="315214" y="127"/>
                  </a:lnTo>
                  <a:lnTo>
                    <a:pt x="314452" y="889"/>
                  </a:lnTo>
                  <a:lnTo>
                    <a:pt x="314198" y="2286"/>
                  </a:lnTo>
                  <a:lnTo>
                    <a:pt x="313817" y="4064"/>
                  </a:lnTo>
                  <a:lnTo>
                    <a:pt x="314706" y="5207"/>
                  </a:lnTo>
                  <a:lnTo>
                    <a:pt x="316611" y="5842"/>
                  </a:lnTo>
                  <a:lnTo>
                    <a:pt x="320929" y="7366"/>
                  </a:lnTo>
                  <a:lnTo>
                    <a:pt x="324739" y="9017"/>
                  </a:lnTo>
                  <a:lnTo>
                    <a:pt x="328041" y="10922"/>
                  </a:lnTo>
                  <a:lnTo>
                    <a:pt x="331470" y="12700"/>
                  </a:lnTo>
                  <a:lnTo>
                    <a:pt x="333121" y="16764"/>
                  </a:lnTo>
                  <a:lnTo>
                    <a:pt x="333121" y="140335"/>
                  </a:lnTo>
                  <a:lnTo>
                    <a:pt x="333502" y="141478"/>
                  </a:lnTo>
                  <a:lnTo>
                    <a:pt x="334137" y="142367"/>
                  </a:lnTo>
                  <a:lnTo>
                    <a:pt x="334899" y="143129"/>
                  </a:lnTo>
                  <a:lnTo>
                    <a:pt x="335915" y="143510"/>
                  </a:lnTo>
                  <a:lnTo>
                    <a:pt x="340106" y="143510"/>
                  </a:lnTo>
                  <a:lnTo>
                    <a:pt x="346278" y="17907"/>
                  </a:lnTo>
                  <a:lnTo>
                    <a:pt x="347218" y="4445"/>
                  </a:lnTo>
                  <a:close/>
                </a:path>
                <a:path w="784859" h="192405">
                  <a:moveTo>
                    <a:pt x="358648" y="180975"/>
                  </a:moveTo>
                  <a:lnTo>
                    <a:pt x="358394" y="180086"/>
                  </a:lnTo>
                  <a:lnTo>
                    <a:pt x="357632" y="179451"/>
                  </a:lnTo>
                  <a:lnTo>
                    <a:pt x="356997" y="178689"/>
                  </a:lnTo>
                  <a:lnTo>
                    <a:pt x="355981" y="178181"/>
                  </a:lnTo>
                  <a:lnTo>
                    <a:pt x="354711" y="177800"/>
                  </a:lnTo>
                  <a:lnTo>
                    <a:pt x="340487" y="173355"/>
                  </a:lnTo>
                  <a:lnTo>
                    <a:pt x="339598" y="173101"/>
                  </a:lnTo>
                  <a:lnTo>
                    <a:pt x="338963" y="172974"/>
                  </a:lnTo>
                  <a:lnTo>
                    <a:pt x="337947" y="173228"/>
                  </a:lnTo>
                  <a:lnTo>
                    <a:pt x="337312" y="173482"/>
                  </a:lnTo>
                  <a:lnTo>
                    <a:pt x="336804" y="173736"/>
                  </a:lnTo>
                  <a:lnTo>
                    <a:pt x="332740" y="176530"/>
                  </a:lnTo>
                  <a:lnTo>
                    <a:pt x="332105" y="177165"/>
                  </a:lnTo>
                  <a:lnTo>
                    <a:pt x="331470" y="177419"/>
                  </a:lnTo>
                  <a:lnTo>
                    <a:pt x="329565" y="177800"/>
                  </a:lnTo>
                  <a:lnTo>
                    <a:pt x="266319" y="177800"/>
                  </a:lnTo>
                  <a:lnTo>
                    <a:pt x="265049" y="177292"/>
                  </a:lnTo>
                  <a:lnTo>
                    <a:pt x="264287" y="176276"/>
                  </a:lnTo>
                  <a:lnTo>
                    <a:pt x="263398" y="175260"/>
                  </a:lnTo>
                  <a:lnTo>
                    <a:pt x="263017" y="173736"/>
                  </a:lnTo>
                  <a:lnTo>
                    <a:pt x="263017" y="147320"/>
                  </a:lnTo>
                  <a:lnTo>
                    <a:pt x="264033" y="132842"/>
                  </a:lnTo>
                  <a:lnTo>
                    <a:pt x="238760" y="128270"/>
                  </a:lnTo>
                  <a:lnTo>
                    <a:pt x="237363" y="128270"/>
                  </a:lnTo>
                  <a:lnTo>
                    <a:pt x="236093" y="128524"/>
                  </a:lnTo>
                  <a:lnTo>
                    <a:pt x="235458" y="129286"/>
                  </a:lnTo>
                  <a:lnTo>
                    <a:pt x="234823" y="132334"/>
                  </a:lnTo>
                  <a:lnTo>
                    <a:pt x="235585" y="133477"/>
                  </a:lnTo>
                  <a:lnTo>
                    <a:pt x="237490" y="134239"/>
                  </a:lnTo>
                  <a:lnTo>
                    <a:pt x="241808" y="135636"/>
                  </a:lnTo>
                  <a:lnTo>
                    <a:pt x="244983" y="137287"/>
                  </a:lnTo>
                  <a:lnTo>
                    <a:pt x="247015" y="139192"/>
                  </a:lnTo>
                  <a:lnTo>
                    <a:pt x="249047" y="140970"/>
                  </a:lnTo>
                  <a:lnTo>
                    <a:pt x="250063" y="145034"/>
                  </a:lnTo>
                  <a:lnTo>
                    <a:pt x="250063" y="175514"/>
                  </a:lnTo>
                  <a:lnTo>
                    <a:pt x="251333" y="179070"/>
                  </a:lnTo>
                  <a:lnTo>
                    <a:pt x="256286" y="184531"/>
                  </a:lnTo>
                  <a:lnTo>
                    <a:pt x="259842" y="185928"/>
                  </a:lnTo>
                  <a:lnTo>
                    <a:pt x="355092" y="185928"/>
                  </a:lnTo>
                  <a:lnTo>
                    <a:pt x="356489" y="185547"/>
                  </a:lnTo>
                  <a:lnTo>
                    <a:pt x="358267" y="184023"/>
                  </a:lnTo>
                  <a:lnTo>
                    <a:pt x="358648" y="183134"/>
                  </a:lnTo>
                  <a:lnTo>
                    <a:pt x="358648" y="180975"/>
                  </a:lnTo>
                  <a:close/>
                </a:path>
                <a:path w="784859" h="192405">
                  <a:moveTo>
                    <a:pt x="518668" y="15875"/>
                  </a:moveTo>
                  <a:lnTo>
                    <a:pt x="470408" y="5334"/>
                  </a:lnTo>
                  <a:lnTo>
                    <a:pt x="469773" y="5334"/>
                  </a:lnTo>
                  <a:lnTo>
                    <a:pt x="469138" y="5461"/>
                  </a:lnTo>
                  <a:lnTo>
                    <a:pt x="468630" y="5842"/>
                  </a:lnTo>
                  <a:lnTo>
                    <a:pt x="468249" y="6350"/>
                  </a:lnTo>
                  <a:lnTo>
                    <a:pt x="467995" y="6985"/>
                  </a:lnTo>
                  <a:lnTo>
                    <a:pt x="468122" y="9779"/>
                  </a:lnTo>
                  <a:lnTo>
                    <a:pt x="514223" y="18288"/>
                  </a:lnTo>
                  <a:lnTo>
                    <a:pt x="514985" y="18288"/>
                  </a:lnTo>
                  <a:lnTo>
                    <a:pt x="516001" y="18034"/>
                  </a:lnTo>
                  <a:lnTo>
                    <a:pt x="517017" y="17399"/>
                  </a:lnTo>
                  <a:lnTo>
                    <a:pt x="518160" y="16891"/>
                  </a:lnTo>
                  <a:lnTo>
                    <a:pt x="518668" y="15875"/>
                  </a:lnTo>
                  <a:close/>
                </a:path>
                <a:path w="784859" h="192405">
                  <a:moveTo>
                    <a:pt x="546862" y="33020"/>
                  </a:moveTo>
                  <a:lnTo>
                    <a:pt x="546481" y="32131"/>
                  </a:lnTo>
                  <a:lnTo>
                    <a:pt x="545084" y="30734"/>
                  </a:lnTo>
                  <a:lnTo>
                    <a:pt x="544068" y="30226"/>
                  </a:lnTo>
                  <a:lnTo>
                    <a:pt x="542798" y="29845"/>
                  </a:lnTo>
                  <a:lnTo>
                    <a:pt x="528574" y="25400"/>
                  </a:lnTo>
                  <a:lnTo>
                    <a:pt x="528066" y="25146"/>
                  </a:lnTo>
                  <a:lnTo>
                    <a:pt x="526161" y="25146"/>
                  </a:lnTo>
                  <a:lnTo>
                    <a:pt x="525780" y="25273"/>
                  </a:lnTo>
                  <a:lnTo>
                    <a:pt x="525526" y="25273"/>
                  </a:lnTo>
                  <a:lnTo>
                    <a:pt x="525145" y="25527"/>
                  </a:lnTo>
                  <a:lnTo>
                    <a:pt x="524891" y="25781"/>
                  </a:lnTo>
                  <a:lnTo>
                    <a:pt x="520827" y="28575"/>
                  </a:lnTo>
                  <a:lnTo>
                    <a:pt x="520192" y="29083"/>
                  </a:lnTo>
                  <a:lnTo>
                    <a:pt x="519557" y="29464"/>
                  </a:lnTo>
                  <a:lnTo>
                    <a:pt x="517652" y="29845"/>
                  </a:lnTo>
                  <a:lnTo>
                    <a:pt x="445135" y="29845"/>
                  </a:lnTo>
                  <a:lnTo>
                    <a:pt x="444627" y="29972"/>
                  </a:lnTo>
                  <a:lnTo>
                    <a:pt x="444119" y="30226"/>
                  </a:lnTo>
                  <a:lnTo>
                    <a:pt x="443738" y="30480"/>
                  </a:lnTo>
                  <a:lnTo>
                    <a:pt x="443611" y="30734"/>
                  </a:lnTo>
                  <a:lnTo>
                    <a:pt x="443484" y="33274"/>
                  </a:lnTo>
                  <a:lnTo>
                    <a:pt x="444246" y="34671"/>
                  </a:lnTo>
                  <a:lnTo>
                    <a:pt x="445897" y="35941"/>
                  </a:lnTo>
                  <a:lnTo>
                    <a:pt x="447548" y="37338"/>
                  </a:lnTo>
                  <a:lnTo>
                    <a:pt x="449326" y="37973"/>
                  </a:lnTo>
                  <a:lnTo>
                    <a:pt x="543179" y="37973"/>
                  </a:lnTo>
                  <a:lnTo>
                    <a:pt x="544576" y="37592"/>
                  </a:lnTo>
                  <a:lnTo>
                    <a:pt x="546354" y="36068"/>
                  </a:lnTo>
                  <a:lnTo>
                    <a:pt x="546862" y="35179"/>
                  </a:lnTo>
                  <a:lnTo>
                    <a:pt x="546862" y="33020"/>
                  </a:lnTo>
                  <a:close/>
                </a:path>
                <a:path w="784859" h="192405">
                  <a:moveTo>
                    <a:pt x="597535" y="180975"/>
                  </a:moveTo>
                  <a:lnTo>
                    <a:pt x="597154" y="180086"/>
                  </a:lnTo>
                  <a:lnTo>
                    <a:pt x="595757" y="178689"/>
                  </a:lnTo>
                  <a:lnTo>
                    <a:pt x="594741" y="178181"/>
                  </a:lnTo>
                  <a:lnTo>
                    <a:pt x="593471" y="177800"/>
                  </a:lnTo>
                  <a:lnTo>
                    <a:pt x="579247" y="173355"/>
                  </a:lnTo>
                  <a:lnTo>
                    <a:pt x="578485" y="173101"/>
                  </a:lnTo>
                  <a:lnTo>
                    <a:pt x="577723" y="172974"/>
                  </a:lnTo>
                  <a:lnTo>
                    <a:pt x="576707" y="173228"/>
                  </a:lnTo>
                  <a:lnTo>
                    <a:pt x="576199" y="173482"/>
                  </a:lnTo>
                  <a:lnTo>
                    <a:pt x="575564" y="173736"/>
                  </a:lnTo>
                  <a:lnTo>
                    <a:pt x="571500" y="176530"/>
                  </a:lnTo>
                  <a:lnTo>
                    <a:pt x="570865" y="177165"/>
                  </a:lnTo>
                  <a:lnTo>
                    <a:pt x="570230" y="177419"/>
                  </a:lnTo>
                  <a:lnTo>
                    <a:pt x="568325" y="177800"/>
                  </a:lnTo>
                  <a:lnTo>
                    <a:pt x="505079" y="177800"/>
                  </a:lnTo>
                  <a:lnTo>
                    <a:pt x="503809" y="177292"/>
                  </a:lnTo>
                  <a:lnTo>
                    <a:pt x="502285" y="175260"/>
                  </a:lnTo>
                  <a:lnTo>
                    <a:pt x="501777" y="173736"/>
                  </a:lnTo>
                  <a:lnTo>
                    <a:pt x="501777" y="159512"/>
                  </a:lnTo>
                  <a:lnTo>
                    <a:pt x="502793" y="144907"/>
                  </a:lnTo>
                  <a:lnTo>
                    <a:pt x="477520" y="140462"/>
                  </a:lnTo>
                  <a:lnTo>
                    <a:pt x="476123" y="140462"/>
                  </a:lnTo>
                  <a:lnTo>
                    <a:pt x="474980" y="140589"/>
                  </a:lnTo>
                  <a:lnTo>
                    <a:pt x="474218" y="141351"/>
                  </a:lnTo>
                  <a:lnTo>
                    <a:pt x="473798" y="143510"/>
                  </a:lnTo>
                  <a:lnTo>
                    <a:pt x="473583" y="144526"/>
                  </a:lnTo>
                  <a:lnTo>
                    <a:pt x="474345" y="145669"/>
                  </a:lnTo>
                  <a:lnTo>
                    <a:pt x="476250" y="146304"/>
                  </a:lnTo>
                  <a:lnTo>
                    <a:pt x="480568" y="147828"/>
                  </a:lnTo>
                  <a:lnTo>
                    <a:pt x="483743" y="149479"/>
                  </a:lnTo>
                  <a:lnTo>
                    <a:pt x="485775" y="151384"/>
                  </a:lnTo>
                  <a:lnTo>
                    <a:pt x="487807" y="153162"/>
                  </a:lnTo>
                  <a:lnTo>
                    <a:pt x="488823" y="157226"/>
                  </a:lnTo>
                  <a:lnTo>
                    <a:pt x="488823" y="175514"/>
                  </a:lnTo>
                  <a:lnTo>
                    <a:pt x="490093" y="179070"/>
                  </a:lnTo>
                  <a:lnTo>
                    <a:pt x="495046" y="184531"/>
                  </a:lnTo>
                  <a:lnTo>
                    <a:pt x="498602" y="185928"/>
                  </a:lnTo>
                  <a:lnTo>
                    <a:pt x="593852" y="185928"/>
                  </a:lnTo>
                  <a:lnTo>
                    <a:pt x="595249" y="185547"/>
                  </a:lnTo>
                  <a:lnTo>
                    <a:pt x="597027" y="184023"/>
                  </a:lnTo>
                  <a:lnTo>
                    <a:pt x="597535" y="183134"/>
                  </a:lnTo>
                  <a:lnTo>
                    <a:pt x="597535" y="180975"/>
                  </a:lnTo>
                  <a:close/>
                </a:path>
                <a:path w="784859" h="192405">
                  <a:moveTo>
                    <a:pt x="624078" y="67437"/>
                  </a:moveTo>
                  <a:lnTo>
                    <a:pt x="624027" y="64643"/>
                  </a:lnTo>
                  <a:lnTo>
                    <a:pt x="623697" y="63754"/>
                  </a:lnTo>
                  <a:lnTo>
                    <a:pt x="622808" y="63119"/>
                  </a:lnTo>
                  <a:lnTo>
                    <a:pt x="622046" y="62357"/>
                  </a:lnTo>
                  <a:lnTo>
                    <a:pt x="621030" y="62103"/>
                  </a:lnTo>
                  <a:lnTo>
                    <a:pt x="584962" y="62103"/>
                  </a:lnTo>
                  <a:lnTo>
                    <a:pt x="585076" y="17399"/>
                  </a:lnTo>
                  <a:lnTo>
                    <a:pt x="585978" y="4445"/>
                  </a:lnTo>
                  <a:lnTo>
                    <a:pt x="556514" y="0"/>
                  </a:lnTo>
                  <a:lnTo>
                    <a:pt x="555244" y="0"/>
                  </a:lnTo>
                  <a:lnTo>
                    <a:pt x="553974" y="127"/>
                  </a:lnTo>
                  <a:lnTo>
                    <a:pt x="553212" y="889"/>
                  </a:lnTo>
                  <a:lnTo>
                    <a:pt x="552958" y="2286"/>
                  </a:lnTo>
                  <a:lnTo>
                    <a:pt x="552704" y="4064"/>
                  </a:lnTo>
                  <a:lnTo>
                    <a:pt x="553466" y="5207"/>
                  </a:lnTo>
                  <a:lnTo>
                    <a:pt x="555371" y="5842"/>
                  </a:lnTo>
                  <a:lnTo>
                    <a:pt x="559689" y="7366"/>
                  </a:lnTo>
                  <a:lnTo>
                    <a:pt x="563499" y="9017"/>
                  </a:lnTo>
                  <a:lnTo>
                    <a:pt x="566928" y="10922"/>
                  </a:lnTo>
                  <a:lnTo>
                    <a:pt x="570230" y="12700"/>
                  </a:lnTo>
                  <a:lnTo>
                    <a:pt x="572008" y="16764"/>
                  </a:lnTo>
                  <a:lnTo>
                    <a:pt x="572008" y="104648"/>
                  </a:lnTo>
                  <a:lnTo>
                    <a:pt x="529894" y="113207"/>
                  </a:lnTo>
                  <a:lnTo>
                    <a:pt x="501777" y="114935"/>
                  </a:lnTo>
                  <a:lnTo>
                    <a:pt x="501777" y="98171"/>
                  </a:lnTo>
                  <a:lnTo>
                    <a:pt x="508254" y="97282"/>
                  </a:lnTo>
                  <a:lnTo>
                    <a:pt x="514731" y="95250"/>
                  </a:lnTo>
                  <a:lnTo>
                    <a:pt x="524789" y="90424"/>
                  </a:lnTo>
                  <a:lnTo>
                    <a:pt x="530352" y="87757"/>
                  </a:lnTo>
                  <a:lnTo>
                    <a:pt x="534797" y="81026"/>
                  </a:lnTo>
                  <a:lnTo>
                    <a:pt x="534797" y="64008"/>
                  </a:lnTo>
                  <a:lnTo>
                    <a:pt x="530606" y="57658"/>
                  </a:lnTo>
                  <a:lnTo>
                    <a:pt x="524637" y="54356"/>
                  </a:lnTo>
                  <a:lnTo>
                    <a:pt x="522351" y="53086"/>
                  </a:lnTo>
                  <a:lnTo>
                    <a:pt x="522097" y="52971"/>
                  </a:lnTo>
                  <a:lnTo>
                    <a:pt x="522097" y="66802"/>
                  </a:lnTo>
                  <a:lnTo>
                    <a:pt x="522097" y="78105"/>
                  </a:lnTo>
                  <a:lnTo>
                    <a:pt x="518922" y="82677"/>
                  </a:lnTo>
                  <a:lnTo>
                    <a:pt x="512699" y="85725"/>
                  </a:lnTo>
                  <a:lnTo>
                    <a:pt x="506349" y="88900"/>
                  </a:lnTo>
                  <a:lnTo>
                    <a:pt x="500380" y="90424"/>
                  </a:lnTo>
                  <a:lnTo>
                    <a:pt x="488569" y="90424"/>
                  </a:lnTo>
                  <a:lnTo>
                    <a:pt x="482346" y="88773"/>
                  </a:lnTo>
                  <a:lnTo>
                    <a:pt x="470408" y="82169"/>
                  </a:lnTo>
                  <a:lnTo>
                    <a:pt x="467360" y="77597"/>
                  </a:lnTo>
                  <a:lnTo>
                    <a:pt x="467360" y="68453"/>
                  </a:lnTo>
                  <a:lnTo>
                    <a:pt x="469519" y="64643"/>
                  </a:lnTo>
                  <a:lnTo>
                    <a:pt x="473964" y="60579"/>
                  </a:lnTo>
                  <a:lnTo>
                    <a:pt x="478282" y="56388"/>
                  </a:lnTo>
                  <a:lnTo>
                    <a:pt x="485267" y="54356"/>
                  </a:lnTo>
                  <a:lnTo>
                    <a:pt x="501904" y="54356"/>
                  </a:lnTo>
                  <a:lnTo>
                    <a:pt x="508254" y="56007"/>
                  </a:lnTo>
                  <a:lnTo>
                    <a:pt x="513715" y="59309"/>
                  </a:lnTo>
                  <a:lnTo>
                    <a:pt x="519303" y="62611"/>
                  </a:lnTo>
                  <a:lnTo>
                    <a:pt x="522097" y="66802"/>
                  </a:lnTo>
                  <a:lnTo>
                    <a:pt x="522097" y="52971"/>
                  </a:lnTo>
                  <a:lnTo>
                    <a:pt x="515899" y="50088"/>
                  </a:lnTo>
                  <a:lnTo>
                    <a:pt x="509117" y="47942"/>
                  </a:lnTo>
                  <a:lnTo>
                    <a:pt x="502043" y="46659"/>
                  </a:lnTo>
                  <a:lnTo>
                    <a:pt x="494665" y="46228"/>
                  </a:lnTo>
                  <a:lnTo>
                    <a:pt x="485508" y="46736"/>
                  </a:lnTo>
                  <a:lnTo>
                    <a:pt x="454406" y="65659"/>
                  </a:lnTo>
                  <a:lnTo>
                    <a:pt x="454406" y="79502"/>
                  </a:lnTo>
                  <a:lnTo>
                    <a:pt x="488823" y="98298"/>
                  </a:lnTo>
                  <a:lnTo>
                    <a:pt x="488823" y="114935"/>
                  </a:lnTo>
                  <a:lnTo>
                    <a:pt x="439039" y="114935"/>
                  </a:lnTo>
                  <a:lnTo>
                    <a:pt x="437388" y="116078"/>
                  </a:lnTo>
                  <a:lnTo>
                    <a:pt x="437464" y="118529"/>
                  </a:lnTo>
                  <a:lnTo>
                    <a:pt x="438150" y="119888"/>
                  </a:lnTo>
                  <a:lnTo>
                    <a:pt x="441452" y="122428"/>
                  </a:lnTo>
                  <a:lnTo>
                    <a:pt x="443357" y="123063"/>
                  </a:lnTo>
                  <a:lnTo>
                    <a:pt x="497967" y="123063"/>
                  </a:lnTo>
                  <a:lnTo>
                    <a:pt x="537337" y="120142"/>
                  </a:lnTo>
                  <a:lnTo>
                    <a:pt x="572008" y="112522"/>
                  </a:lnTo>
                  <a:lnTo>
                    <a:pt x="572058" y="140589"/>
                  </a:lnTo>
                  <a:lnTo>
                    <a:pt x="572262" y="141478"/>
                  </a:lnTo>
                  <a:lnTo>
                    <a:pt x="573659" y="143129"/>
                  </a:lnTo>
                  <a:lnTo>
                    <a:pt x="574675" y="143510"/>
                  </a:lnTo>
                  <a:lnTo>
                    <a:pt x="578866" y="143510"/>
                  </a:lnTo>
                  <a:lnTo>
                    <a:pt x="581025" y="142367"/>
                  </a:lnTo>
                  <a:lnTo>
                    <a:pt x="582549" y="140208"/>
                  </a:lnTo>
                  <a:lnTo>
                    <a:pt x="584200" y="137922"/>
                  </a:lnTo>
                  <a:lnTo>
                    <a:pt x="584962" y="134747"/>
                  </a:lnTo>
                  <a:lnTo>
                    <a:pt x="584962" y="112522"/>
                  </a:lnTo>
                  <a:lnTo>
                    <a:pt x="584962" y="70104"/>
                  </a:lnTo>
                  <a:lnTo>
                    <a:pt x="620903" y="70104"/>
                  </a:lnTo>
                  <a:lnTo>
                    <a:pt x="621792" y="69850"/>
                  </a:lnTo>
                  <a:lnTo>
                    <a:pt x="622681" y="69088"/>
                  </a:lnTo>
                  <a:lnTo>
                    <a:pt x="623570" y="68453"/>
                  </a:lnTo>
                  <a:lnTo>
                    <a:pt x="624078" y="67437"/>
                  </a:lnTo>
                  <a:close/>
                </a:path>
                <a:path w="784859" h="192405">
                  <a:moveTo>
                    <a:pt x="725297" y="20320"/>
                  </a:moveTo>
                  <a:lnTo>
                    <a:pt x="713105" y="17272"/>
                  </a:lnTo>
                  <a:lnTo>
                    <a:pt x="712597" y="17272"/>
                  </a:lnTo>
                  <a:lnTo>
                    <a:pt x="712089" y="17399"/>
                  </a:lnTo>
                  <a:lnTo>
                    <a:pt x="711581" y="17399"/>
                  </a:lnTo>
                  <a:lnTo>
                    <a:pt x="711073" y="17526"/>
                  </a:lnTo>
                  <a:lnTo>
                    <a:pt x="710311" y="17907"/>
                  </a:lnTo>
                  <a:lnTo>
                    <a:pt x="708533" y="18669"/>
                  </a:lnTo>
                  <a:lnTo>
                    <a:pt x="707263" y="19177"/>
                  </a:lnTo>
                  <a:lnTo>
                    <a:pt x="706501" y="19431"/>
                  </a:lnTo>
                  <a:lnTo>
                    <a:pt x="643763" y="19431"/>
                  </a:lnTo>
                  <a:lnTo>
                    <a:pt x="643255" y="19558"/>
                  </a:lnTo>
                  <a:lnTo>
                    <a:pt x="642747" y="19939"/>
                  </a:lnTo>
                  <a:lnTo>
                    <a:pt x="642239" y="20193"/>
                  </a:lnTo>
                  <a:lnTo>
                    <a:pt x="642112" y="22987"/>
                  </a:lnTo>
                  <a:lnTo>
                    <a:pt x="642874" y="24384"/>
                  </a:lnTo>
                  <a:lnTo>
                    <a:pt x="644525" y="25654"/>
                  </a:lnTo>
                  <a:lnTo>
                    <a:pt x="646049" y="26924"/>
                  </a:lnTo>
                  <a:lnTo>
                    <a:pt x="647954" y="27559"/>
                  </a:lnTo>
                  <a:lnTo>
                    <a:pt x="710565" y="27559"/>
                  </a:lnTo>
                  <a:lnTo>
                    <a:pt x="706653" y="38874"/>
                  </a:lnTo>
                  <a:lnTo>
                    <a:pt x="682371" y="73660"/>
                  </a:lnTo>
                  <a:lnTo>
                    <a:pt x="649071" y="101765"/>
                  </a:lnTo>
                  <a:lnTo>
                    <a:pt x="637413" y="108204"/>
                  </a:lnTo>
                  <a:lnTo>
                    <a:pt x="636778" y="108712"/>
                  </a:lnTo>
                  <a:lnTo>
                    <a:pt x="636397" y="109220"/>
                  </a:lnTo>
                  <a:lnTo>
                    <a:pt x="636016" y="109855"/>
                  </a:lnTo>
                  <a:lnTo>
                    <a:pt x="635762" y="110363"/>
                  </a:lnTo>
                  <a:lnTo>
                    <a:pt x="635762" y="112268"/>
                  </a:lnTo>
                  <a:lnTo>
                    <a:pt x="636397" y="113157"/>
                  </a:lnTo>
                  <a:lnTo>
                    <a:pt x="637540" y="113792"/>
                  </a:lnTo>
                  <a:lnTo>
                    <a:pt x="638683" y="114300"/>
                  </a:lnTo>
                  <a:lnTo>
                    <a:pt x="639699" y="114300"/>
                  </a:lnTo>
                  <a:lnTo>
                    <a:pt x="678129" y="90665"/>
                  </a:lnTo>
                  <a:lnTo>
                    <a:pt x="711911" y="54991"/>
                  </a:lnTo>
                  <a:lnTo>
                    <a:pt x="724789" y="27559"/>
                  </a:lnTo>
                  <a:lnTo>
                    <a:pt x="725297" y="20320"/>
                  </a:lnTo>
                  <a:close/>
                </a:path>
                <a:path w="784859" h="192405">
                  <a:moveTo>
                    <a:pt x="783590" y="155321"/>
                  </a:moveTo>
                  <a:lnTo>
                    <a:pt x="782688" y="147154"/>
                  </a:lnTo>
                  <a:lnTo>
                    <a:pt x="779995" y="139979"/>
                  </a:lnTo>
                  <a:lnTo>
                    <a:pt x="775550" y="133769"/>
                  </a:lnTo>
                  <a:lnTo>
                    <a:pt x="770509" y="129501"/>
                  </a:lnTo>
                  <a:lnTo>
                    <a:pt x="770509" y="148209"/>
                  </a:lnTo>
                  <a:lnTo>
                    <a:pt x="770509" y="163957"/>
                  </a:lnTo>
                  <a:lnTo>
                    <a:pt x="767207" y="170815"/>
                  </a:lnTo>
                  <a:lnTo>
                    <a:pt x="753618" y="181102"/>
                  </a:lnTo>
                  <a:lnTo>
                    <a:pt x="746379" y="183642"/>
                  </a:lnTo>
                  <a:lnTo>
                    <a:pt x="738505" y="183642"/>
                  </a:lnTo>
                  <a:lnTo>
                    <a:pt x="706501" y="161810"/>
                  </a:lnTo>
                  <a:lnTo>
                    <a:pt x="706602" y="148209"/>
                  </a:lnTo>
                  <a:lnTo>
                    <a:pt x="709295" y="142113"/>
                  </a:lnTo>
                  <a:lnTo>
                    <a:pt x="720471" y="130175"/>
                  </a:lnTo>
                  <a:lnTo>
                    <a:pt x="728345" y="127127"/>
                  </a:lnTo>
                  <a:lnTo>
                    <a:pt x="748538" y="127127"/>
                  </a:lnTo>
                  <a:lnTo>
                    <a:pt x="756412" y="130048"/>
                  </a:lnTo>
                  <a:lnTo>
                    <a:pt x="767715" y="141859"/>
                  </a:lnTo>
                  <a:lnTo>
                    <a:pt x="770509" y="148209"/>
                  </a:lnTo>
                  <a:lnTo>
                    <a:pt x="770509" y="129501"/>
                  </a:lnTo>
                  <a:lnTo>
                    <a:pt x="769366" y="128524"/>
                  </a:lnTo>
                  <a:lnTo>
                    <a:pt x="766914" y="127127"/>
                  </a:lnTo>
                  <a:lnTo>
                    <a:pt x="762076" y="124358"/>
                  </a:lnTo>
                  <a:lnTo>
                    <a:pt x="754507" y="121386"/>
                  </a:lnTo>
                  <a:lnTo>
                    <a:pt x="746645" y="119595"/>
                  </a:lnTo>
                  <a:lnTo>
                    <a:pt x="738505" y="118999"/>
                  </a:lnTo>
                  <a:lnTo>
                    <a:pt x="729043" y="119672"/>
                  </a:lnTo>
                  <a:lnTo>
                    <a:pt x="696683" y="141605"/>
                  </a:lnTo>
                  <a:lnTo>
                    <a:pt x="693547" y="155321"/>
                  </a:lnTo>
                  <a:lnTo>
                    <a:pt x="694283" y="161810"/>
                  </a:lnTo>
                  <a:lnTo>
                    <a:pt x="728573" y="191287"/>
                  </a:lnTo>
                  <a:lnTo>
                    <a:pt x="738505" y="192024"/>
                  </a:lnTo>
                  <a:lnTo>
                    <a:pt x="747649" y="191338"/>
                  </a:lnTo>
                  <a:lnTo>
                    <a:pt x="756031" y="189280"/>
                  </a:lnTo>
                  <a:lnTo>
                    <a:pt x="763651" y="185864"/>
                  </a:lnTo>
                  <a:lnTo>
                    <a:pt x="766838" y="183642"/>
                  </a:lnTo>
                  <a:lnTo>
                    <a:pt x="770509" y="181102"/>
                  </a:lnTo>
                  <a:lnTo>
                    <a:pt x="776185" y="175425"/>
                  </a:lnTo>
                  <a:lnTo>
                    <a:pt x="780288" y="169214"/>
                  </a:lnTo>
                  <a:lnTo>
                    <a:pt x="782751" y="162521"/>
                  </a:lnTo>
                  <a:lnTo>
                    <a:pt x="783590" y="155321"/>
                  </a:lnTo>
                  <a:close/>
                </a:path>
                <a:path w="784859" h="192405">
                  <a:moveTo>
                    <a:pt x="784606" y="4445"/>
                  </a:moveTo>
                  <a:lnTo>
                    <a:pt x="755142" y="0"/>
                  </a:lnTo>
                  <a:lnTo>
                    <a:pt x="753745" y="0"/>
                  </a:lnTo>
                  <a:lnTo>
                    <a:pt x="752602" y="127"/>
                  </a:lnTo>
                  <a:lnTo>
                    <a:pt x="751840" y="889"/>
                  </a:lnTo>
                  <a:lnTo>
                    <a:pt x="751586" y="2286"/>
                  </a:lnTo>
                  <a:lnTo>
                    <a:pt x="751205" y="4064"/>
                  </a:lnTo>
                  <a:lnTo>
                    <a:pt x="752094" y="5207"/>
                  </a:lnTo>
                  <a:lnTo>
                    <a:pt x="753999" y="5842"/>
                  </a:lnTo>
                  <a:lnTo>
                    <a:pt x="758317" y="7366"/>
                  </a:lnTo>
                  <a:lnTo>
                    <a:pt x="762127" y="9017"/>
                  </a:lnTo>
                  <a:lnTo>
                    <a:pt x="765429" y="10922"/>
                  </a:lnTo>
                  <a:lnTo>
                    <a:pt x="768858" y="12700"/>
                  </a:lnTo>
                  <a:lnTo>
                    <a:pt x="770509" y="16764"/>
                  </a:lnTo>
                  <a:lnTo>
                    <a:pt x="770509" y="42037"/>
                  </a:lnTo>
                  <a:lnTo>
                    <a:pt x="722757" y="42037"/>
                  </a:lnTo>
                  <a:lnTo>
                    <a:pt x="722249" y="42164"/>
                  </a:lnTo>
                  <a:lnTo>
                    <a:pt x="721868" y="42418"/>
                  </a:lnTo>
                  <a:lnTo>
                    <a:pt x="721360" y="42672"/>
                  </a:lnTo>
                  <a:lnTo>
                    <a:pt x="721106" y="43180"/>
                  </a:lnTo>
                  <a:lnTo>
                    <a:pt x="721106" y="45466"/>
                  </a:lnTo>
                  <a:lnTo>
                    <a:pt x="721868" y="46863"/>
                  </a:lnTo>
                  <a:lnTo>
                    <a:pt x="725170" y="49403"/>
                  </a:lnTo>
                  <a:lnTo>
                    <a:pt x="727075" y="50038"/>
                  </a:lnTo>
                  <a:lnTo>
                    <a:pt x="770509" y="50038"/>
                  </a:lnTo>
                  <a:lnTo>
                    <a:pt x="770509" y="78486"/>
                  </a:lnTo>
                  <a:lnTo>
                    <a:pt x="722757" y="78486"/>
                  </a:lnTo>
                  <a:lnTo>
                    <a:pt x="722249" y="78613"/>
                  </a:lnTo>
                  <a:lnTo>
                    <a:pt x="721868" y="78867"/>
                  </a:lnTo>
                  <a:lnTo>
                    <a:pt x="721360" y="79121"/>
                  </a:lnTo>
                  <a:lnTo>
                    <a:pt x="721106" y="79629"/>
                  </a:lnTo>
                  <a:lnTo>
                    <a:pt x="721106" y="81915"/>
                  </a:lnTo>
                  <a:lnTo>
                    <a:pt x="721868" y="83312"/>
                  </a:lnTo>
                  <a:lnTo>
                    <a:pt x="723607" y="84670"/>
                  </a:lnTo>
                  <a:lnTo>
                    <a:pt x="725170" y="85979"/>
                  </a:lnTo>
                  <a:lnTo>
                    <a:pt x="727075" y="86614"/>
                  </a:lnTo>
                  <a:lnTo>
                    <a:pt x="770509" y="86614"/>
                  </a:lnTo>
                  <a:lnTo>
                    <a:pt x="770623" y="114300"/>
                  </a:lnTo>
                  <a:lnTo>
                    <a:pt x="770890" y="115189"/>
                  </a:lnTo>
                  <a:lnTo>
                    <a:pt x="771525" y="115951"/>
                  </a:lnTo>
                  <a:lnTo>
                    <a:pt x="772287" y="116713"/>
                  </a:lnTo>
                  <a:lnTo>
                    <a:pt x="773303" y="117221"/>
                  </a:lnTo>
                  <a:lnTo>
                    <a:pt x="777494" y="117221"/>
                  </a:lnTo>
                  <a:lnTo>
                    <a:pt x="779653" y="116078"/>
                  </a:lnTo>
                  <a:lnTo>
                    <a:pt x="781177" y="113792"/>
                  </a:lnTo>
                  <a:lnTo>
                    <a:pt x="782701" y="111633"/>
                  </a:lnTo>
                  <a:lnTo>
                    <a:pt x="783475" y="108712"/>
                  </a:lnTo>
                  <a:lnTo>
                    <a:pt x="783590" y="19050"/>
                  </a:lnTo>
                  <a:lnTo>
                    <a:pt x="784606" y="4445"/>
                  </a:lnTo>
                  <a:close/>
                </a:path>
              </a:pathLst>
            </a:custGeom>
            <a:solidFill>
              <a:srgbClr val="ED4F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945115" y="1946147"/>
              <a:ext cx="375285" cy="189230"/>
            </a:xfrm>
            <a:custGeom>
              <a:avLst/>
              <a:gdLst/>
              <a:ahLst/>
              <a:cxnLst/>
              <a:rect l="l" t="t" r="r" b="b"/>
              <a:pathLst>
                <a:path w="375284" h="189230">
                  <a:moveTo>
                    <a:pt x="326389" y="123698"/>
                  </a:moveTo>
                  <a:lnTo>
                    <a:pt x="325374" y="123698"/>
                  </a:lnTo>
                  <a:lnTo>
                    <a:pt x="324357" y="123951"/>
                  </a:lnTo>
                  <a:lnTo>
                    <a:pt x="323595" y="124205"/>
                  </a:lnTo>
                  <a:lnTo>
                    <a:pt x="321817" y="125094"/>
                  </a:lnTo>
                  <a:lnTo>
                    <a:pt x="320548" y="125602"/>
                  </a:lnTo>
                  <a:lnTo>
                    <a:pt x="319785" y="125856"/>
                  </a:lnTo>
                  <a:lnTo>
                    <a:pt x="228600" y="125856"/>
                  </a:lnTo>
                  <a:lnTo>
                    <a:pt x="228091" y="125984"/>
                  </a:lnTo>
                  <a:lnTo>
                    <a:pt x="227710" y="126237"/>
                  </a:lnTo>
                  <a:lnTo>
                    <a:pt x="227202" y="126618"/>
                  </a:lnTo>
                  <a:lnTo>
                    <a:pt x="226949" y="127000"/>
                  </a:lnTo>
                  <a:lnTo>
                    <a:pt x="226949" y="129286"/>
                  </a:lnTo>
                  <a:lnTo>
                    <a:pt x="227710" y="130810"/>
                  </a:lnTo>
                  <a:lnTo>
                    <a:pt x="231012" y="133350"/>
                  </a:lnTo>
                  <a:lnTo>
                    <a:pt x="232917" y="133985"/>
                  </a:lnTo>
                  <a:lnTo>
                    <a:pt x="325119" y="133985"/>
                  </a:lnTo>
                  <a:lnTo>
                    <a:pt x="325119" y="185674"/>
                  </a:lnTo>
                  <a:lnTo>
                    <a:pt x="325374" y="186943"/>
                  </a:lnTo>
                  <a:lnTo>
                    <a:pt x="326135" y="187705"/>
                  </a:lnTo>
                  <a:lnTo>
                    <a:pt x="326770" y="188467"/>
                  </a:lnTo>
                  <a:lnTo>
                    <a:pt x="327786" y="188975"/>
                  </a:lnTo>
                  <a:lnTo>
                    <a:pt x="331977" y="188975"/>
                  </a:lnTo>
                  <a:lnTo>
                    <a:pt x="334136" y="187832"/>
                  </a:lnTo>
                  <a:lnTo>
                    <a:pt x="335660" y="185547"/>
                  </a:lnTo>
                  <a:lnTo>
                    <a:pt x="337311" y="183387"/>
                  </a:lnTo>
                  <a:lnTo>
                    <a:pt x="338074" y="180086"/>
                  </a:lnTo>
                  <a:lnTo>
                    <a:pt x="338118" y="133350"/>
                  </a:lnTo>
                  <a:lnTo>
                    <a:pt x="338581" y="126746"/>
                  </a:lnTo>
                  <a:lnTo>
                    <a:pt x="326389" y="123698"/>
                  </a:lnTo>
                  <a:close/>
                </a:path>
                <a:path w="375284" h="189230">
                  <a:moveTo>
                    <a:pt x="289432" y="101600"/>
                  </a:moveTo>
                  <a:lnTo>
                    <a:pt x="276351" y="101600"/>
                  </a:lnTo>
                  <a:lnTo>
                    <a:pt x="276351" y="124332"/>
                  </a:lnTo>
                  <a:lnTo>
                    <a:pt x="276605" y="125222"/>
                  </a:lnTo>
                  <a:lnTo>
                    <a:pt x="276859" y="125856"/>
                  </a:lnTo>
                  <a:lnTo>
                    <a:pt x="286130" y="125856"/>
                  </a:lnTo>
                  <a:lnTo>
                    <a:pt x="286384" y="125602"/>
                  </a:lnTo>
                  <a:lnTo>
                    <a:pt x="286892" y="124840"/>
                  </a:lnTo>
                  <a:lnTo>
                    <a:pt x="288543" y="122554"/>
                  </a:lnTo>
                  <a:lnTo>
                    <a:pt x="289432" y="119379"/>
                  </a:lnTo>
                  <a:lnTo>
                    <a:pt x="289432" y="101600"/>
                  </a:lnTo>
                  <a:close/>
                </a:path>
                <a:path w="375284" h="189230">
                  <a:moveTo>
                    <a:pt x="351789" y="88773"/>
                  </a:moveTo>
                  <a:lnTo>
                    <a:pt x="350647" y="88773"/>
                  </a:lnTo>
                  <a:lnTo>
                    <a:pt x="350011" y="88900"/>
                  </a:lnTo>
                  <a:lnTo>
                    <a:pt x="348995" y="89407"/>
                  </a:lnTo>
                  <a:lnTo>
                    <a:pt x="344931" y="92201"/>
                  </a:lnTo>
                  <a:lnTo>
                    <a:pt x="344297" y="92837"/>
                  </a:lnTo>
                  <a:lnTo>
                    <a:pt x="343661" y="93090"/>
                  </a:lnTo>
                  <a:lnTo>
                    <a:pt x="341756" y="93472"/>
                  </a:lnTo>
                  <a:lnTo>
                    <a:pt x="192150" y="93472"/>
                  </a:lnTo>
                  <a:lnTo>
                    <a:pt x="191642" y="93599"/>
                  </a:lnTo>
                  <a:lnTo>
                    <a:pt x="191134" y="93852"/>
                  </a:lnTo>
                  <a:lnTo>
                    <a:pt x="190753" y="94106"/>
                  </a:lnTo>
                  <a:lnTo>
                    <a:pt x="190500" y="94614"/>
                  </a:lnTo>
                  <a:lnTo>
                    <a:pt x="190500" y="96900"/>
                  </a:lnTo>
                  <a:lnTo>
                    <a:pt x="191261" y="98298"/>
                  </a:lnTo>
                  <a:lnTo>
                    <a:pt x="192912" y="99694"/>
                  </a:lnTo>
                  <a:lnTo>
                    <a:pt x="194563" y="100964"/>
                  </a:lnTo>
                  <a:lnTo>
                    <a:pt x="196468" y="101600"/>
                  </a:lnTo>
                  <a:lnTo>
                    <a:pt x="371348" y="101600"/>
                  </a:lnTo>
                  <a:lnTo>
                    <a:pt x="372744" y="101218"/>
                  </a:lnTo>
                  <a:lnTo>
                    <a:pt x="374523" y="99694"/>
                  </a:lnTo>
                  <a:lnTo>
                    <a:pt x="374903" y="98805"/>
                  </a:lnTo>
                  <a:lnTo>
                    <a:pt x="374903" y="96647"/>
                  </a:lnTo>
                  <a:lnTo>
                    <a:pt x="374523" y="95757"/>
                  </a:lnTo>
                  <a:lnTo>
                    <a:pt x="373252" y="94234"/>
                  </a:lnTo>
                  <a:lnTo>
                    <a:pt x="372236" y="93725"/>
                  </a:lnTo>
                  <a:lnTo>
                    <a:pt x="370839" y="93472"/>
                  </a:lnTo>
                  <a:lnTo>
                    <a:pt x="352170" y="88900"/>
                  </a:lnTo>
                  <a:lnTo>
                    <a:pt x="351789" y="88773"/>
                  </a:lnTo>
                  <a:close/>
                </a:path>
                <a:path w="375284" h="189230">
                  <a:moveTo>
                    <a:pt x="351154" y="88646"/>
                  </a:moveTo>
                  <a:lnTo>
                    <a:pt x="350900" y="88773"/>
                  </a:lnTo>
                  <a:lnTo>
                    <a:pt x="351535" y="88773"/>
                  </a:lnTo>
                  <a:lnTo>
                    <a:pt x="351154" y="88646"/>
                  </a:lnTo>
                  <a:close/>
                </a:path>
                <a:path w="375284" h="189230">
                  <a:moveTo>
                    <a:pt x="296005" y="51435"/>
                  </a:moveTo>
                  <a:lnTo>
                    <a:pt x="276605" y="51435"/>
                  </a:lnTo>
                  <a:lnTo>
                    <a:pt x="336423" y="83565"/>
                  </a:lnTo>
                  <a:lnTo>
                    <a:pt x="337565" y="84074"/>
                  </a:lnTo>
                  <a:lnTo>
                    <a:pt x="339089" y="83947"/>
                  </a:lnTo>
                  <a:lnTo>
                    <a:pt x="342645" y="82423"/>
                  </a:lnTo>
                  <a:lnTo>
                    <a:pt x="342900" y="80772"/>
                  </a:lnTo>
                  <a:lnTo>
                    <a:pt x="341629" y="78231"/>
                  </a:lnTo>
                  <a:lnTo>
                    <a:pt x="340740" y="75311"/>
                  </a:lnTo>
                  <a:lnTo>
                    <a:pt x="338962" y="72516"/>
                  </a:lnTo>
                  <a:lnTo>
                    <a:pt x="333882" y="67437"/>
                  </a:lnTo>
                  <a:lnTo>
                    <a:pt x="330453" y="65277"/>
                  </a:lnTo>
                  <a:lnTo>
                    <a:pt x="296005" y="51435"/>
                  </a:lnTo>
                  <a:close/>
                </a:path>
                <a:path w="375284" h="189230">
                  <a:moveTo>
                    <a:pt x="292480" y="36702"/>
                  </a:moveTo>
                  <a:lnTo>
                    <a:pt x="275589" y="36702"/>
                  </a:lnTo>
                  <a:lnTo>
                    <a:pt x="270307" y="41489"/>
                  </a:lnTo>
                  <a:lnTo>
                    <a:pt x="264572" y="46323"/>
                  </a:lnTo>
                  <a:lnTo>
                    <a:pt x="226873" y="71743"/>
                  </a:lnTo>
                  <a:lnTo>
                    <a:pt x="215773" y="77597"/>
                  </a:lnTo>
                  <a:lnTo>
                    <a:pt x="215455" y="78231"/>
                  </a:lnTo>
                  <a:lnTo>
                    <a:pt x="217424" y="83057"/>
                  </a:lnTo>
                  <a:lnTo>
                    <a:pt x="218312" y="83057"/>
                  </a:lnTo>
                  <a:lnTo>
                    <a:pt x="256317" y="64900"/>
                  </a:lnTo>
                  <a:lnTo>
                    <a:pt x="276605" y="51435"/>
                  </a:lnTo>
                  <a:lnTo>
                    <a:pt x="296005" y="51435"/>
                  </a:lnTo>
                  <a:lnTo>
                    <a:pt x="283082" y="46227"/>
                  </a:lnTo>
                  <a:lnTo>
                    <a:pt x="284987" y="44576"/>
                  </a:lnTo>
                  <a:lnTo>
                    <a:pt x="286765" y="42925"/>
                  </a:lnTo>
                  <a:lnTo>
                    <a:pt x="288289" y="41401"/>
                  </a:lnTo>
                  <a:lnTo>
                    <a:pt x="291210" y="38226"/>
                  </a:lnTo>
                  <a:lnTo>
                    <a:pt x="292480" y="36702"/>
                  </a:lnTo>
                  <a:close/>
                </a:path>
                <a:path w="375284" h="189230">
                  <a:moveTo>
                    <a:pt x="321436" y="23875"/>
                  </a:moveTo>
                  <a:lnTo>
                    <a:pt x="320166" y="23875"/>
                  </a:lnTo>
                  <a:lnTo>
                    <a:pt x="319658" y="24002"/>
                  </a:lnTo>
                  <a:lnTo>
                    <a:pt x="319150" y="24256"/>
                  </a:lnTo>
                  <a:lnTo>
                    <a:pt x="318515" y="24511"/>
                  </a:lnTo>
                  <a:lnTo>
                    <a:pt x="314578" y="27431"/>
                  </a:lnTo>
                  <a:lnTo>
                    <a:pt x="313816" y="27939"/>
                  </a:lnTo>
                  <a:lnTo>
                    <a:pt x="312547" y="28448"/>
                  </a:lnTo>
                  <a:lnTo>
                    <a:pt x="312038" y="28575"/>
                  </a:lnTo>
                  <a:lnTo>
                    <a:pt x="224535" y="28575"/>
                  </a:lnTo>
                  <a:lnTo>
                    <a:pt x="224027" y="28701"/>
                  </a:lnTo>
                  <a:lnTo>
                    <a:pt x="223647" y="28955"/>
                  </a:lnTo>
                  <a:lnTo>
                    <a:pt x="223138" y="29210"/>
                  </a:lnTo>
                  <a:lnTo>
                    <a:pt x="222948" y="29590"/>
                  </a:lnTo>
                  <a:lnTo>
                    <a:pt x="228853" y="36702"/>
                  </a:lnTo>
                  <a:lnTo>
                    <a:pt x="336930" y="36702"/>
                  </a:lnTo>
                  <a:lnTo>
                    <a:pt x="338327" y="36322"/>
                  </a:lnTo>
                  <a:lnTo>
                    <a:pt x="339089" y="35560"/>
                  </a:lnTo>
                  <a:lnTo>
                    <a:pt x="339978" y="34798"/>
                  </a:lnTo>
                  <a:lnTo>
                    <a:pt x="340486" y="33909"/>
                  </a:lnTo>
                  <a:lnTo>
                    <a:pt x="340486" y="31750"/>
                  </a:lnTo>
                  <a:lnTo>
                    <a:pt x="340105" y="30861"/>
                  </a:lnTo>
                  <a:lnTo>
                    <a:pt x="338835" y="29590"/>
                  </a:lnTo>
                  <a:lnTo>
                    <a:pt x="337819" y="28955"/>
                  </a:lnTo>
                  <a:lnTo>
                    <a:pt x="336423" y="28575"/>
                  </a:lnTo>
                  <a:lnTo>
                    <a:pt x="322199" y="24129"/>
                  </a:lnTo>
                  <a:lnTo>
                    <a:pt x="321436" y="23875"/>
                  </a:lnTo>
                  <a:close/>
                </a:path>
                <a:path w="375284" h="189230">
                  <a:moveTo>
                    <a:pt x="98932" y="103631"/>
                  </a:moveTo>
                  <a:lnTo>
                    <a:pt x="85851" y="103631"/>
                  </a:lnTo>
                  <a:lnTo>
                    <a:pt x="85851" y="185674"/>
                  </a:lnTo>
                  <a:lnTo>
                    <a:pt x="86232" y="186943"/>
                  </a:lnTo>
                  <a:lnTo>
                    <a:pt x="86867" y="187705"/>
                  </a:lnTo>
                  <a:lnTo>
                    <a:pt x="87629" y="188467"/>
                  </a:lnTo>
                  <a:lnTo>
                    <a:pt x="88645" y="188975"/>
                  </a:lnTo>
                  <a:lnTo>
                    <a:pt x="92836" y="188975"/>
                  </a:lnTo>
                  <a:lnTo>
                    <a:pt x="94995" y="187832"/>
                  </a:lnTo>
                  <a:lnTo>
                    <a:pt x="96519" y="185547"/>
                  </a:lnTo>
                  <a:lnTo>
                    <a:pt x="98170" y="183387"/>
                  </a:lnTo>
                  <a:lnTo>
                    <a:pt x="98932" y="180086"/>
                  </a:lnTo>
                  <a:lnTo>
                    <a:pt x="98932" y="103631"/>
                  </a:lnTo>
                  <a:close/>
                </a:path>
                <a:path w="375284" h="189230">
                  <a:moveTo>
                    <a:pt x="160654" y="90677"/>
                  </a:moveTo>
                  <a:lnTo>
                    <a:pt x="160147" y="90804"/>
                  </a:lnTo>
                  <a:lnTo>
                    <a:pt x="159511" y="90931"/>
                  </a:lnTo>
                  <a:lnTo>
                    <a:pt x="158495" y="91439"/>
                  </a:lnTo>
                  <a:lnTo>
                    <a:pt x="154431" y="94234"/>
                  </a:lnTo>
                  <a:lnTo>
                    <a:pt x="153797" y="94741"/>
                  </a:lnTo>
                  <a:lnTo>
                    <a:pt x="153161" y="95123"/>
                  </a:lnTo>
                  <a:lnTo>
                    <a:pt x="151256" y="95503"/>
                  </a:lnTo>
                  <a:lnTo>
                    <a:pt x="1650" y="95503"/>
                  </a:lnTo>
                  <a:lnTo>
                    <a:pt x="1142" y="95630"/>
                  </a:lnTo>
                  <a:lnTo>
                    <a:pt x="634" y="95885"/>
                  </a:lnTo>
                  <a:lnTo>
                    <a:pt x="253" y="96138"/>
                  </a:lnTo>
                  <a:lnTo>
                    <a:pt x="0" y="96647"/>
                  </a:lnTo>
                  <a:lnTo>
                    <a:pt x="0" y="98932"/>
                  </a:lnTo>
                  <a:lnTo>
                    <a:pt x="761" y="100329"/>
                  </a:lnTo>
                  <a:lnTo>
                    <a:pt x="2412" y="101600"/>
                  </a:lnTo>
                  <a:lnTo>
                    <a:pt x="4063" y="102997"/>
                  </a:lnTo>
                  <a:lnTo>
                    <a:pt x="5968" y="103631"/>
                  </a:lnTo>
                  <a:lnTo>
                    <a:pt x="180848" y="103631"/>
                  </a:lnTo>
                  <a:lnTo>
                    <a:pt x="182244" y="103250"/>
                  </a:lnTo>
                  <a:lnTo>
                    <a:pt x="184023" y="101726"/>
                  </a:lnTo>
                  <a:lnTo>
                    <a:pt x="184403" y="100837"/>
                  </a:lnTo>
                  <a:lnTo>
                    <a:pt x="184403" y="98678"/>
                  </a:lnTo>
                  <a:lnTo>
                    <a:pt x="184023" y="97789"/>
                  </a:lnTo>
                  <a:lnTo>
                    <a:pt x="182752" y="96265"/>
                  </a:lnTo>
                  <a:lnTo>
                    <a:pt x="181736" y="95757"/>
                  </a:lnTo>
                  <a:lnTo>
                    <a:pt x="180339" y="95503"/>
                  </a:lnTo>
                  <a:lnTo>
                    <a:pt x="162178" y="91059"/>
                  </a:lnTo>
                  <a:lnTo>
                    <a:pt x="161289" y="90804"/>
                  </a:lnTo>
                  <a:lnTo>
                    <a:pt x="160654" y="90677"/>
                  </a:lnTo>
                  <a:close/>
                </a:path>
                <a:path w="375284" h="189230">
                  <a:moveTo>
                    <a:pt x="137922" y="10160"/>
                  </a:moveTo>
                  <a:lnTo>
                    <a:pt x="137413" y="10160"/>
                  </a:lnTo>
                  <a:lnTo>
                    <a:pt x="136905" y="10287"/>
                  </a:lnTo>
                  <a:lnTo>
                    <a:pt x="136398" y="10287"/>
                  </a:lnTo>
                  <a:lnTo>
                    <a:pt x="135889" y="10540"/>
                  </a:lnTo>
                  <a:lnTo>
                    <a:pt x="135127" y="10794"/>
                  </a:lnTo>
                  <a:lnTo>
                    <a:pt x="133350" y="11556"/>
                  </a:lnTo>
                  <a:lnTo>
                    <a:pt x="132079" y="12064"/>
                  </a:lnTo>
                  <a:lnTo>
                    <a:pt x="131317" y="12318"/>
                  </a:lnTo>
                  <a:lnTo>
                    <a:pt x="36067" y="12318"/>
                  </a:lnTo>
                  <a:lnTo>
                    <a:pt x="35559" y="12573"/>
                  </a:lnTo>
                  <a:lnTo>
                    <a:pt x="35178" y="12826"/>
                  </a:lnTo>
                  <a:lnTo>
                    <a:pt x="34670" y="13080"/>
                  </a:lnTo>
                  <a:lnTo>
                    <a:pt x="34416" y="13462"/>
                  </a:lnTo>
                  <a:lnTo>
                    <a:pt x="34416" y="15875"/>
                  </a:lnTo>
                  <a:lnTo>
                    <a:pt x="35178" y="17272"/>
                  </a:lnTo>
                  <a:lnTo>
                    <a:pt x="38480" y="19812"/>
                  </a:lnTo>
                  <a:lnTo>
                    <a:pt x="40385" y="20447"/>
                  </a:lnTo>
                  <a:lnTo>
                    <a:pt x="136525" y="20447"/>
                  </a:lnTo>
                  <a:lnTo>
                    <a:pt x="135739" y="30970"/>
                  </a:lnTo>
                  <a:lnTo>
                    <a:pt x="130571" y="72108"/>
                  </a:lnTo>
                  <a:lnTo>
                    <a:pt x="125856" y="95503"/>
                  </a:lnTo>
                  <a:lnTo>
                    <a:pt x="136143" y="95503"/>
                  </a:lnTo>
                  <a:lnTo>
                    <a:pt x="145569" y="53826"/>
                  </a:lnTo>
                  <a:lnTo>
                    <a:pt x="150113" y="13207"/>
                  </a:lnTo>
                  <a:lnTo>
                    <a:pt x="137922" y="10160"/>
                  </a:lnTo>
                  <a:close/>
                </a:path>
                <a:path w="375284" h="189230">
                  <a:moveTo>
                    <a:pt x="255904" y="0"/>
                  </a:moveTo>
                  <a:lnTo>
                    <a:pt x="255397" y="0"/>
                  </a:lnTo>
                  <a:lnTo>
                    <a:pt x="254888" y="126"/>
                  </a:lnTo>
                  <a:lnTo>
                    <a:pt x="253482" y="3937"/>
                  </a:lnTo>
                  <a:lnTo>
                    <a:pt x="254126" y="5334"/>
                  </a:lnTo>
                  <a:lnTo>
                    <a:pt x="255650" y="6857"/>
                  </a:lnTo>
                  <a:lnTo>
                    <a:pt x="257175" y="8509"/>
                  </a:lnTo>
                  <a:lnTo>
                    <a:pt x="259079" y="9398"/>
                  </a:lnTo>
                  <a:lnTo>
                    <a:pt x="261238" y="9525"/>
                  </a:lnTo>
                  <a:lnTo>
                    <a:pt x="299719" y="12953"/>
                  </a:lnTo>
                  <a:lnTo>
                    <a:pt x="300608" y="13080"/>
                  </a:lnTo>
                  <a:lnTo>
                    <a:pt x="301625" y="12826"/>
                  </a:lnTo>
                  <a:lnTo>
                    <a:pt x="302513" y="12191"/>
                  </a:lnTo>
                  <a:lnTo>
                    <a:pt x="303529" y="11556"/>
                  </a:lnTo>
                  <a:lnTo>
                    <a:pt x="304037" y="10413"/>
                  </a:lnTo>
                  <a:lnTo>
                    <a:pt x="304203" y="8509"/>
                  </a:lnTo>
                  <a:lnTo>
                    <a:pt x="304164" y="6857"/>
                  </a:lnTo>
                  <a:lnTo>
                    <a:pt x="304037" y="6223"/>
                  </a:lnTo>
                  <a:lnTo>
                    <a:pt x="303149" y="5334"/>
                  </a:lnTo>
                  <a:lnTo>
                    <a:pt x="302386" y="4444"/>
                  </a:lnTo>
                  <a:lnTo>
                    <a:pt x="301370" y="3937"/>
                  </a:lnTo>
                  <a:lnTo>
                    <a:pt x="300354" y="3810"/>
                  </a:lnTo>
                  <a:lnTo>
                    <a:pt x="255904" y="0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32776" y="2290572"/>
              <a:ext cx="3410457" cy="315849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6502400" y="5209413"/>
            <a:ext cx="3702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508E95"/>
                </a:solidFill>
                <a:latin typeface="UKIJ CJK"/>
                <a:cs typeface="UKIJ CJK"/>
              </a:rPr>
              <a:t>６</a:t>
            </a:r>
            <a:endParaRPr sz="2800">
              <a:latin typeface="UKIJ CJK"/>
              <a:cs typeface="UKIJ CJK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61353" y="4771415"/>
            <a:ext cx="11042650" cy="1226185"/>
            <a:chOff x="361353" y="4771415"/>
            <a:chExt cx="11042650" cy="1226185"/>
          </a:xfrm>
        </p:grpSpPr>
        <p:sp>
          <p:nvSpPr>
            <p:cNvPr id="43" name="object 43"/>
            <p:cNvSpPr/>
            <p:nvPr/>
          </p:nvSpPr>
          <p:spPr>
            <a:xfrm>
              <a:off x="7142226" y="5259362"/>
              <a:ext cx="4262120" cy="601345"/>
            </a:xfrm>
            <a:custGeom>
              <a:avLst/>
              <a:gdLst/>
              <a:ahLst/>
              <a:cxnLst/>
              <a:rect l="l" t="t" r="r" b="b"/>
              <a:pathLst>
                <a:path w="4262120" h="601345">
                  <a:moveTo>
                    <a:pt x="4261612" y="0"/>
                  </a:moveTo>
                  <a:lnTo>
                    <a:pt x="0" y="0"/>
                  </a:lnTo>
                  <a:lnTo>
                    <a:pt x="0" y="600887"/>
                  </a:lnTo>
                  <a:lnTo>
                    <a:pt x="4261612" y="600887"/>
                  </a:lnTo>
                  <a:lnTo>
                    <a:pt x="4261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875648" y="5049773"/>
              <a:ext cx="755142" cy="192023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9694799" y="5049773"/>
              <a:ext cx="814705" cy="192405"/>
            </a:xfrm>
            <a:custGeom>
              <a:avLst/>
              <a:gdLst/>
              <a:ahLst/>
              <a:cxnLst/>
              <a:rect l="l" t="t" r="r" b="b"/>
              <a:pathLst>
                <a:path w="814704" h="192404">
                  <a:moveTo>
                    <a:pt x="154051" y="90170"/>
                  </a:moveTo>
                  <a:lnTo>
                    <a:pt x="152781" y="84455"/>
                  </a:lnTo>
                  <a:lnTo>
                    <a:pt x="151257" y="81534"/>
                  </a:lnTo>
                  <a:lnTo>
                    <a:pt x="148971" y="78740"/>
                  </a:lnTo>
                  <a:lnTo>
                    <a:pt x="146685" y="75819"/>
                  </a:lnTo>
                  <a:lnTo>
                    <a:pt x="143510" y="73406"/>
                  </a:lnTo>
                  <a:lnTo>
                    <a:pt x="98590" y="48895"/>
                  </a:lnTo>
                  <a:lnTo>
                    <a:pt x="89281" y="43815"/>
                  </a:lnTo>
                  <a:lnTo>
                    <a:pt x="102743" y="23622"/>
                  </a:lnTo>
                  <a:lnTo>
                    <a:pt x="146431" y="23622"/>
                  </a:lnTo>
                  <a:lnTo>
                    <a:pt x="147701" y="23241"/>
                  </a:lnTo>
                  <a:lnTo>
                    <a:pt x="149479" y="21717"/>
                  </a:lnTo>
                  <a:lnTo>
                    <a:pt x="149987" y="20828"/>
                  </a:lnTo>
                  <a:lnTo>
                    <a:pt x="149987" y="18669"/>
                  </a:lnTo>
                  <a:lnTo>
                    <a:pt x="149606" y="17780"/>
                  </a:lnTo>
                  <a:lnTo>
                    <a:pt x="148209" y="16383"/>
                  </a:lnTo>
                  <a:lnTo>
                    <a:pt x="147193" y="15875"/>
                  </a:lnTo>
                  <a:lnTo>
                    <a:pt x="145923" y="15494"/>
                  </a:lnTo>
                  <a:lnTo>
                    <a:pt x="131699" y="11049"/>
                  </a:lnTo>
                  <a:lnTo>
                    <a:pt x="130937" y="10795"/>
                  </a:lnTo>
                  <a:lnTo>
                    <a:pt x="129667" y="10795"/>
                  </a:lnTo>
                  <a:lnTo>
                    <a:pt x="129159" y="10922"/>
                  </a:lnTo>
                  <a:lnTo>
                    <a:pt x="128651" y="11176"/>
                  </a:lnTo>
                  <a:lnTo>
                    <a:pt x="128016" y="11430"/>
                  </a:lnTo>
                  <a:lnTo>
                    <a:pt x="123952" y="14224"/>
                  </a:lnTo>
                  <a:lnTo>
                    <a:pt x="123317" y="14859"/>
                  </a:lnTo>
                  <a:lnTo>
                    <a:pt x="122682" y="15113"/>
                  </a:lnTo>
                  <a:lnTo>
                    <a:pt x="120777" y="15494"/>
                  </a:lnTo>
                  <a:lnTo>
                    <a:pt x="34036" y="15494"/>
                  </a:lnTo>
                  <a:lnTo>
                    <a:pt x="33528" y="15621"/>
                  </a:lnTo>
                  <a:lnTo>
                    <a:pt x="33147" y="15875"/>
                  </a:lnTo>
                  <a:lnTo>
                    <a:pt x="32639" y="16129"/>
                  </a:lnTo>
                  <a:lnTo>
                    <a:pt x="32385" y="16637"/>
                  </a:lnTo>
                  <a:lnTo>
                    <a:pt x="32385" y="18923"/>
                  </a:lnTo>
                  <a:lnTo>
                    <a:pt x="33147" y="20320"/>
                  </a:lnTo>
                  <a:lnTo>
                    <a:pt x="34798" y="21717"/>
                  </a:lnTo>
                  <a:lnTo>
                    <a:pt x="36449" y="22987"/>
                  </a:lnTo>
                  <a:lnTo>
                    <a:pt x="38354" y="23622"/>
                  </a:lnTo>
                  <a:lnTo>
                    <a:pt x="87122" y="23622"/>
                  </a:lnTo>
                  <a:lnTo>
                    <a:pt x="82346" y="32080"/>
                  </a:lnTo>
                  <a:lnTo>
                    <a:pt x="55410" y="63500"/>
                  </a:lnTo>
                  <a:lnTo>
                    <a:pt x="25273" y="86995"/>
                  </a:lnTo>
                  <a:lnTo>
                    <a:pt x="24892" y="87757"/>
                  </a:lnTo>
                  <a:lnTo>
                    <a:pt x="24892" y="89535"/>
                  </a:lnTo>
                  <a:lnTo>
                    <a:pt x="25146" y="90424"/>
                  </a:lnTo>
                  <a:lnTo>
                    <a:pt x="25527" y="91059"/>
                  </a:lnTo>
                  <a:lnTo>
                    <a:pt x="26162" y="91948"/>
                  </a:lnTo>
                  <a:lnTo>
                    <a:pt x="26924" y="92329"/>
                  </a:lnTo>
                  <a:lnTo>
                    <a:pt x="28702" y="92329"/>
                  </a:lnTo>
                  <a:lnTo>
                    <a:pt x="29591" y="92075"/>
                  </a:lnTo>
                  <a:lnTo>
                    <a:pt x="30607" y="91440"/>
                  </a:lnTo>
                  <a:lnTo>
                    <a:pt x="36804" y="87922"/>
                  </a:lnTo>
                  <a:lnTo>
                    <a:pt x="71856" y="62179"/>
                  </a:lnTo>
                  <a:lnTo>
                    <a:pt x="84836" y="48895"/>
                  </a:lnTo>
                  <a:lnTo>
                    <a:pt x="148336" y="92964"/>
                  </a:lnTo>
                  <a:lnTo>
                    <a:pt x="149860" y="92964"/>
                  </a:lnTo>
                  <a:lnTo>
                    <a:pt x="151638" y="92456"/>
                  </a:lnTo>
                  <a:lnTo>
                    <a:pt x="153543" y="91821"/>
                  </a:lnTo>
                  <a:lnTo>
                    <a:pt x="154051" y="90170"/>
                  </a:lnTo>
                  <a:close/>
                </a:path>
                <a:path w="814704" h="192404">
                  <a:moveTo>
                    <a:pt x="184404" y="113919"/>
                  </a:moveTo>
                  <a:lnTo>
                    <a:pt x="184023" y="113030"/>
                  </a:lnTo>
                  <a:lnTo>
                    <a:pt x="182753" y="111506"/>
                  </a:lnTo>
                  <a:lnTo>
                    <a:pt x="181737" y="110998"/>
                  </a:lnTo>
                  <a:lnTo>
                    <a:pt x="180340" y="110744"/>
                  </a:lnTo>
                  <a:lnTo>
                    <a:pt x="162052" y="106299"/>
                  </a:lnTo>
                  <a:lnTo>
                    <a:pt x="161290" y="106045"/>
                  </a:lnTo>
                  <a:lnTo>
                    <a:pt x="160020" y="106045"/>
                  </a:lnTo>
                  <a:lnTo>
                    <a:pt x="159512" y="106172"/>
                  </a:lnTo>
                  <a:lnTo>
                    <a:pt x="158496" y="106680"/>
                  </a:lnTo>
                  <a:lnTo>
                    <a:pt x="154432" y="109474"/>
                  </a:lnTo>
                  <a:lnTo>
                    <a:pt x="153670" y="110109"/>
                  </a:lnTo>
                  <a:lnTo>
                    <a:pt x="153035" y="110363"/>
                  </a:lnTo>
                  <a:lnTo>
                    <a:pt x="152527" y="110490"/>
                  </a:lnTo>
                  <a:lnTo>
                    <a:pt x="151257" y="110744"/>
                  </a:lnTo>
                  <a:lnTo>
                    <a:pt x="1651" y="110744"/>
                  </a:lnTo>
                  <a:lnTo>
                    <a:pt x="1143" y="110871"/>
                  </a:lnTo>
                  <a:lnTo>
                    <a:pt x="635" y="111125"/>
                  </a:lnTo>
                  <a:lnTo>
                    <a:pt x="254" y="111379"/>
                  </a:lnTo>
                  <a:lnTo>
                    <a:pt x="0" y="111887"/>
                  </a:lnTo>
                  <a:lnTo>
                    <a:pt x="0" y="114173"/>
                  </a:lnTo>
                  <a:lnTo>
                    <a:pt x="762" y="115697"/>
                  </a:lnTo>
                  <a:lnTo>
                    <a:pt x="4064" y="118237"/>
                  </a:lnTo>
                  <a:lnTo>
                    <a:pt x="5842" y="118872"/>
                  </a:lnTo>
                  <a:lnTo>
                    <a:pt x="85852" y="118872"/>
                  </a:lnTo>
                  <a:lnTo>
                    <a:pt x="85852" y="188722"/>
                  </a:lnTo>
                  <a:lnTo>
                    <a:pt x="86233" y="189992"/>
                  </a:lnTo>
                  <a:lnTo>
                    <a:pt x="87630" y="191643"/>
                  </a:lnTo>
                  <a:lnTo>
                    <a:pt x="88646" y="192024"/>
                  </a:lnTo>
                  <a:lnTo>
                    <a:pt x="92837" y="192024"/>
                  </a:lnTo>
                  <a:lnTo>
                    <a:pt x="94996" y="190881"/>
                  </a:lnTo>
                  <a:lnTo>
                    <a:pt x="96520" y="188722"/>
                  </a:lnTo>
                  <a:lnTo>
                    <a:pt x="98044" y="186436"/>
                  </a:lnTo>
                  <a:lnTo>
                    <a:pt x="98933" y="183261"/>
                  </a:lnTo>
                  <a:lnTo>
                    <a:pt x="98933" y="118872"/>
                  </a:lnTo>
                  <a:lnTo>
                    <a:pt x="180848" y="118872"/>
                  </a:lnTo>
                  <a:lnTo>
                    <a:pt x="182245" y="118491"/>
                  </a:lnTo>
                  <a:lnTo>
                    <a:pt x="184023" y="116967"/>
                  </a:lnTo>
                  <a:lnTo>
                    <a:pt x="184404" y="116078"/>
                  </a:lnTo>
                  <a:lnTo>
                    <a:pt x="184404" y="113919"/>
                  </a:lnTo>
                  <a:close/>
                </a:path>
                <a:path w="814704" h="192404">
                  <a:moveTo>
                    <a:pt x="332486" y="10414"/>
                  </a:moveTo>
                  <a:lnTo>
                    <a:pt x="319786" y="7366"/>
                  </a:lnTo>
                  <a:lnTo>
                    <a:pt x="319278" y="7493"/>
                  </a:lnTo>
                  <a:lnTo>
                    <a:pt x="319024" y="7493"/>
                  </a:lnTo>
                  <a:lnTo>
                    <a:pt x="319024" y="17653"/>
                  </a:lnTo>
                  <a:lnTo>
                    <a:pt x="319024" y="62357"/>
                  </a:lnTo>
                  <a:lnTo>
                    <a:pt x="250063" y="62357"/>
                  </a:lnTo>
                  <a:lnTo>
                    <a:pt x="248793" y="61849"/>
                  </a:lnTo>
                  <a:lnTo>
                    <a:pt x="247269" y="59817"/>
                  </a:lnTo>
                  <a:lnTo>
                    <a:pt x="246761" y="58293"/>
                  </a:lnTo>
                  <a:lnTo>
                    <a:pt x="246761" y="17653"/>
                  </a:lnTo>
                  <a:lnTo>
                    <a:pt x="319024" y="17653"/>
                  </a:lnTo>
                  <a:lnTo>
                    <a:pt x="319024" y="7493"/>
                  </a:lnTo>
                  <a:lnTo>
                    <a:pt x="318770" y="7493"/>
                  </a:lnTo>
                  <a:lnTo>
                    <a:pt x="318262" y="7747"/>
                  </a:lnTo>
                  <a:lnTo>
                    <a:pt x="317500" y="8001"/>
                  </a:lnTo>
                  <a:lnTo>
                    <a:pt x="315722" y="8763"/>
                  </a:lnTo>
                  <a:lnTo>
                    <a:pt x="314452" y="9271"/>
                  </a:lnTo>
                  <a:lnTo>
                    <a:pt x="313690" y="9525"/>
                  </a:lnTo>
                  <a:lnTo>
                    <a:pt x="313182" y="9652"/>
                  </a:lnTo>
                  <a:lnTo>
                    <a:pt x="226568" y="9652"/>
                  </a:lnTo>
                  <a:lnTo>
                    <a:pt x="226060" y="9779"/>
                  </a:lnTo>
                  <a:lnTo>
                    <a:pt x="225679" y="10033"/>
                  </a:lnTo>
                  <a:lnTo>
                    <a:pt x="225171" y="10287"/>
                  </a:lnTo>
                  <a:lnTo>
                    <a:pt x="224917" y="10795"/>
                  </a:lnTo>
                  <a:lnTo>
                    <a:pt x="224917" y="13081"/>
                  </a:lnTo>
                  <a:lnTo>
                    <a:pt x="225679" y="14478"/>
                  </a:lnTo>
                  <a:lnTo>
                    <a:pt x="228981" y="17018"/>
                  </a:lnTo>
                  <a:lnTo>
                    <a:pt x="230886" y="17653"/>
                  </a:lnTo>
                  <a:lnTo>
                    <a:pt x="233807" y="17653"/>
                  </a:lnTo>
                  <a:lnTo>
                    <a:pt x="233807" y="59944"/>
                  </a:lnTo>
                  <a:lnTo>
                    <a:pt x="235077" y="63627"/>
                  </a:lnTo>
                  <a:lnTo>
                    <a:pt x="237617" y="66294"/>
                  </a:lnTo>
                  <a:lnTo>
                    <a:pt x="240030" y="69088"/>
                  </a:lnTo>
                  <a:lnTo>
                    <a:pt x="243586" y="70358"/>
                  </a:lnTo>
                  <a:lnTo>
                    <a:pt x="331978" y="70358"/>
                  </a:lnTo>
                  <a:lnTo>
                    <a:pt x="331978" y="62357"/>
                  </a:lnTo>
                  <a:lnTo>
                    <a:pt x="332016" y="17018"/>
                  </a:lnTo>
                  <a:lnTo>
                    <a:pt x="332486" y="10414"/>
                  </a:lnTo>
                  <a:close/>
                </a:path>
                <a:path w="814704" h="192404">
                  <a:moveTo>
                    <a:pt x="344551" y="180975"/>
                  </a:moveTo>
                  <a:lnTo>
                    <a:pt x="340487" y="177800"/>
                  </a:lnTo>
                  <a:lnTo>
                    <a:pt x="326263" y="173367"/>
                  </a:lnTo>
                  <a:lnTo>
                    <a:pt x="325501" y="173101"/>
                  </a:lnTo>
                  <a:lnTo>
                    <a:pt x="324739" y="173101"/>
                  </a:lnTo>
                  <a:lnTo>
                    <a:pt x="323215" y="173482"/>
                  </a:lnTo>
                  <a:lnTo>
                    <a:pt x="322580" y="173748"/>
                  </a:lnTo>
                  <a:lnTo>
                    <a:pt x="318516" y="176657"/>
                  </a:lnTo>
                  <a:lnTo>
                    <a:pt x="317881" y="177165"/>
                  </a:lnTo>
                  <a:lnTo>
                    <a:pt x="317246" y="177546"/>
                  </a:lnTo>
                  <a:lnTo>
                    <a:pt x="315976" y="177800"/>
                  </a:lnTo>
                  <a:lnTo>
                    <a:pt x="252095" y="177800"/>
                  </a:lnTo>
                  <a:lnTo>
                    <a:pt x="250825" y="177304"/>
                  </a:lnTo>
                  <a:lnTo>
                    <a:pt x="249301" y="175260"/>
                  </a:lnTo>
                  <a:lnTo>
                    <a:pt x="248793" y="173748"/>
                  </a:lnTo>
                  <a:lnTo>
                    <a:pt x="248894" y="145935"/>
                  </a:lnTo>
                  <a:lnTo>
                    <a:pt x="249809" y="132842"/>
                  </a:lnTo>
                  <a:lnTo>
                    <a:pt x="224536" y="128397"/>
                  </a:lnTo>
                  <a:lnTo>
                    <a:pt x="224028" y="128270"/>
                  </a:lnTo>
                  <a:lnTo>
                    <a:pt x="223520" y="128270"/>
                  </a:lnTo>
                  <a:lnTo>
                    <a:pt x="223139" y="128397"/>
                  </a:lnTo>
                  <a:lnTo>
                    <a:pt x="221996" y="128524"/>
                  </a:lnTo>
                  <a:lnTo>
                    <a:pt x="221234" y="129286"/>
                  </a:lnTo>
                  <a:lnTo>
                    <a:pt x="220599" y="132334"/>
                  </a:lnTo>
                  <a:lnTo>
                    <a:pt x="221361" y="133604"/>
                  </a:lnTo>
                  <a:lnTo>
                    <a:pt x="223266" y="134239"/>
                  </a:lnTo>
                  <a:lnTo>
                    <a:pt x="227584" y="135763"/>
                  </a:lnTo>
                  <a:lnTo>
                    <a:pt x="230759" y="137414"/>
                  </a:lnTo>
                  <a:lnTo>
                    <a:pt x="232791" y="139192"/>
                  </a:lnTo>
                  <a:lnTo>
                    <a:pt x="234823" y="141097"/>
                  </a:lnTo>
                  <a:lnTo>
                    <a:pt x="235839" y="145034"/>
                  </a:lnTo>
                  <a:lnTo>
                    <a:pt x="235839" y="175514"/>
                  </a:lnTo>
                  <a:lnTo>
                    <a:pt x="237109" y="179197"/>
                  </a:lnTo>
                  <a:lnTo>
                    <a:pt x="239649" y="181864"/>
                  </a:lnTo>
                  <a:lnTo>
                    <a:pt x="242062" y="184531"/>
                  </a:lnTo>
                  <a:lnTo>
                    <a:pt x="245618" y="185928"/>
                  </a:lnTo>
                  <a:lnTo>
                    <a:pt x="340868" y="185928"/>
                  </a:lnTo>
                  <a:lnTo>
                    <a:pt x="342265" y="185547"/>
                  </a:lnTo>
                  <a:lnTo>
                    <a:pt x="344043" y="184023"/>
                  </a:lnTo>
                  <a:lnTo>
                    <a:pt x="344551" y="183134"/>
                  </a:lnTo>
                  <a:lnTo>
                    <a:pt x="344551" y="180975"/>
                  </a:lnTo>
                  <a:close/>
                </a:path>
                <a:path w="814704" h="192404">
                  <a:moveTo>
                    <a:pt x="374904" y="99695"/>
                  </a:moveTo>
                  <a:lnTo>
                    <a:pt x="374523" y="98806"/>
                  </a:lnTo>
                  <a:lnTo>
                    <a:pt x="373253" y="97282"/>
                  </a:lnTo>
                  <a:lnTo>
                    <a:pt x="372237" y="96774"/>
                  </a:lnTo>
                  <a:lnTo>
                    <a:pt x="370840" y="96520"/>
                  </a:lnTo>
                  <a:lnTo>
                    <a:pt x="352552" y="92075"/>
                  </a:lnTo>
                  <a:lnTo>
                    <a:pt x="351790" y="91821"/>
                  </a:lnTo>
                  <a:lnTo>
                    <a:pt x="350901" y="91821"/>
                  </a:lnTo>
                  <a:lnTo>
                    <a:pt x="350520" y="91948"/>
                  </a:lnTo>
                  <a:lnTo>
                    <a:pt x="349504" y="92202"/>
                  </a:lnTo>
                  <a:lnTo>
                    <a:pt x="348996" y="92456"/>
                  </a:lnTo>
                  <a:lnTo>
                    <a:pt x="344932" y="95377"/>
                  </a:lnTo>
                  <a:lnTo>
                    <a:pt x="344170" y="95885"/>
                  </a:lnTo>
                  <a:lnTo>
                    <a:pt x="343535" y="96266"/>
                  </a:lnTo>
                  <a:lnTo>
                    <a:pt x="343027" y="96393"/>
                  </a:lnTo>
                  <a:lnTo>
                    <a:pt x="342392" y="96520"/>
                  </a:lnTo>
                  <a:lnTo>
                    <a:pt x="192151" y="96520"/>
                  </a:lnTo>
                  <a:lnTo>
                    <a:pt x="191643" y="96647"/>
                  </a:lnTo>
                  <a:lnTo>
                    <a:pt x="191135" y="96901"/>
                  </a:lnTo>
                  <a:lnTo>
                    <a:pt x="190754" y="97282"/>
                  </a:lnTo>
                  <a:lnTo>
                    <a:pt x="190500" y="97663"/>
                  </a:lnTo>
                  <a:lnTo>
                    <a:pt x="190500" y="99949"/>
                  </a:lnTo>
                  <a:lnTo>
                    <a:pt x="191262" y="101473"/>
                  </a:lnTo>
                  <a:lnTo>
                    <a:pt x="194564" y="104013"/>
                  </a:lnTo>
                  <a:lnTo>
                    <a:pt x="196342" y="104648"/>
                  </a:lnTo>
                  <a:lnTo>
                    <a:pt x="280416" y="104648"/>
                  </a:lnTo>
                  <a:lnTo>
                    <a:pt x="280416" y="148209"/>
                  </a:lnTo>
                  <a:lnTo>
                    <a:pt x="280797" y="149479"/>
                  </a:lnTo>
                  <a:lnTo>
                    <a:pt x="282194" y="151142"/>
                  </a:lnTo>
                  <a:lnTo>
                    <a:pt x="283210" y="151523"/>
                  </a:lnTo>
                  <a:lnTo>
                    <a:pt x="287401" y="151523"/>
                  </a:lnTo>
                  <a:lnTo>
                    <a:pt x="289560" y="150380"/>
                  </a:lnTo>
                  <a:lnTo>
                    <a:pt x="291084" y="148082"/>
                  </a:lnTo>
                  <a:lnTo>
                    <a:pt x="292608" y="145935"/>
                  </a:lnTo>
                  <a:lnTo>
                    <a:pt x="293370" y="142748"/>
                  </a:lnTo>
                  <a:lnTo>
                    <a:pt x="293370" y="104648"/>
                  </a:lnTo>
                  <a:lnTo>
                    <a:pt x="371348" y="104648"/>
                  </a:lnTo>
                  <a:lnTo>
                    <a:pt x="372745" y="104267"/>
                  </a:lnTo>
                  <a:lnTo>
                    <a:pt x="374523" y="102743"/>
                  </a:lnTo>
                  <a:lnTo>
                    <a:pt x="374904" y="101854"/>
                  </a:lnTo>
                  <a:lnTo>
                    <a:pt x="374904" y="99695"/>
                  </a:lnTo>
                  <a:close/>
                </a:path>
                <a:path w="814704" h="192404">
                  <a:moveTo>
                    <a:pt x="589407" y="75565"/>
                  </a:moveTo>
                  <a:lnTo>
                    <a:pt x="571119" y="67945"/>
                  </a:lnTo>
                  <a:lnTo>
                    <a:pt x="570357" y="67691"/>
                  </a:lnTo>
                  <a:lnTo>
                    <a:pt x="569595" y="67691"/>
                  </a:lnTo>
                  <a:lnTo>
                    <a:pt x="568071" y="68072"/>
                  </a:lnTo>
                  <a:lnTo>
                    <a:pt x="567436" y="68326"/>
                  </a:lnTo>
                  <a:lnTo>
                    <a:pt x="563372" y="71247"/>
                  </a:lnTo>
                  <a:lnTo>
                    <a:pt x="562737" y="71755"/>
                  </a:lnTo>
                  <a:lnTo>
                    <a:pt x="562102" y="72136"/>
                  </a:lnTo>
                  <a:lnTo>
                    <a:pt x="560832" y="72390"/>
                  </a:lnTo>
                  <a:lnTo>
                    <a:pt x="494919" y="72390"/>
                  </a:lnTo>
                  <a:lnTo>
                    <a:pt x="493649" y="71882"/>
                  </a:lnTo>
                  <a:lnTo>
                    <a:pt x="492125" y="69850"/>
                  </a:lnTo>
                  <a:lnTo>
                    <a:pt x="491617" y="68326"/>
                  </a:lnTo>
                  <a:lnTo>
                    <a:pt x="491617" y="33274"/>
                  </a:lnTo>
                  <a:lnTo>
                    <a:pt x="492633" y="18669"/>
                  </a:lnTo>
                  <a:lnTo>
                    <a:pt x="467360" y="14224"/>
                  </a:lnTo>
                  <a:lnTo>
                    <a:pt x="465963" y="14224"/>
                  </a:lnTo>
                  <a:lnTo>
                    <a:pt x="464820" y="14478"/>
                  </a:lnTo>
                  <a:lnTo>
                    <a:pt x="464058" y="15113"/>
                  </a:lnTo>
                  <a:lnTo>
                    <a:pt x="463804" y="16510"/>
                  </a:lnTo>
                  <a:lnTo>
                    <a:pt x="463423" y="18288"/>
                  </a:lnTo>
                  <a:lnTo>
                    <a:pt x="464185" y="19431"/>
                  </a:lnTo>
                  <a:lnTo>
                    <a:pt x="466090" y="20193"/>
                  </a:lnTo>
                  <a:lnTo>
                    <a:pt x="470408" y="21590"/>
                  </a:lnTo>
                  <a:lnTo>
                    <a:pt x="473583" y="23241"/>
                  </a:lnTo>
                  <a:lnTo>
                    <a:pt x="475615" y="25146"/>
                  </a:lnTo>
                  <a:lnTo>
                    <a:pt x="477647" y="26924"/>
                  </a:lnTo>
                  <a:lnTo>
                    <a:pt x="478663" y="30988"/>
                  </a:lnTo>
                  <a:lnTo>
                    <a:pt x="478663" y="70104"/>
                  </a:lnTo>
                  <a:lnTo>
                    <a:pt x="479933" y="73787"/>
                  </a:lnTo>
                  <a:lnTo>
                    <a:pt x="482473" y="76454"/>
                  </a:lnTo>
                  <a:lnTo>
                    <a:pt x="484886" y="79248"/>
                  </a:lnTo>
                  <a:lnTo>
                    <a:pt x="488442" y="80518"/>
                  </a:lnTo>
                  <a:lnTo>
                    <a:pt x="585724" y="80518"/>
                  </a:lnTo>
                  <a:lnTo>
                    <a:pt x="587121" y="80137"/>
                  </a:lnTo>
                  <a:lnTo>
                    <a:pt x="588010" y="79375"/>
                  </a:lnTo>
                  <a:lnTo>
                    <a:pt x="588899" y="78740"/>
                  </a:lnTo>
                  <a:lnTo>
                    <a:pt x="589407" y="77724"/>
                  </a:lnTo>
                  <a:lnTo>
                    <a:pt x="589407" y="75565"/>
                  </a:lnTo>
                  <a:close/>
                </a:path>
                <a:path w="814704" h="192404">
                  <a:moveTo>
                    <a:pt x="621792" y="113919"/>
                  </a:moveTo>
                  <a:lnTo>
                    <a:pt x="621411" y="113030"/>
                  </a:lnTo>
                  <a:lnTo>
                    <a:pt x="620141" y="111506"/>
                  </a:lnTo>
                  <a:lnTo>
                    <a:pt x="619125" y="110998"/>
                  </a:lnTo>
                  <a:lnTo>
                    <a:pt x="617728" y="110744"/>
                  </a:lnTo>
                  <a:lnTo>
                    <a:pt x="599440" y="106299"/>
                  </a:lnTo>
                  <a:lnTo>
                    <a:pt x="598678" y="106045"/>
                  </a:lnTo>
                  <a:lnTo>
                    <a:pt x="597408" y="106045"/>
                  </a:lnTo>
                  <a:lnTo>
                    <a:pt x="596900" y="106172"/>
                  </a:lnTo>
                  <a:lnTo>
                    <a:pt x="595884" y="106680"/>
                  </a:lnTo>
                  <a:lnTo>
                    <a:pt x="591820" y="109474"/>
                  </a:lnTo>
                  <a:lnTo>
                    <a:pt x="591058" y="110109"/>
                  </a:lnTo>
                  <a:lnTo>
                    <a:pt x="590423" y="110363"/>
                  </a:lnTo>
                  <a:lnTo>
                    <a:pt x="589915" y="110490"/>
                  </a:lnTo>
                  <a:lnTo>
                    <a:pt x="588645" y="110744"/>
                  </a:lnTo>
                  <a:lnTo>
                    <a:pt x="439039" y="110744"/>
                  </a:lnTo>
                  <a:lnTo>
                    <a:pt x="438531" y="110871"/>
                  </a:lnTo>
                  <a:lnTo>
                    <a:pt x="438023" y="111125"/>
                  </a:lnTo>
                  <a:lnTo>
                    <a:pt x="437642" y="111379"/>
                  </a:lnTo>
                  <a:lnTo>
                    <a:pt x="437388" y="111887"/>
                  </a:lnTo>
                  <a:lnTo>
                    <a:pt x="437388" y="114173"/>
                  </a:lnTo>
                  <a:lnTo>
                    <a:pt x="438150" y="115697"/>
                  </a:lnTo>
                  <a:lnTo>
                    <a:pt x="441452" y="118237"/>
                  </a:lnTo>
                  <a:lnTo>
                    <a:pt x="443230" y="118872"/>
                  </a:lnTo>
                  <a:lnTo>
                    <a:pt x="523240" y="118872"/>
                  </a:lnTo>
                  <a:lnTo>
                    <a:pt x="523240" y="188722"/>
                  </a:lnTo>
                  <a:lnTo>
                    <a:pt x="523621" y="189992"/>
                  </a:lnTo>
                  <a:lnTo>
                    <a:pt x="525018" y="191643"/>
                  </a:lnTo>
                  <a:lnTo>
                    <a:pt x="526034" y="192024"/>
                  </a:lnTo>
                  <a:lnTo>
                    <a:pt x="530225" y="192024"/>
                  </a:lnTo>
                  <a:lnTo>
                    <a:pt x="532384" y="190881"/>
                  </a:lnTo>
                  <a:lnTo>
                    <a:pt x="533908" y="188722"/>
                  </a:lnTo>
                  <a:lnTo>
                    <a:pt x="535432" y="186436"/>
                  </a:lnTo>
                  <a:lnTo>
                    <a:pt x="536321" y="183261"/>
                  </a:lnTo>
                  <a:lnTo>
                    <a:pt x="536321" y="118872"/>
                  </a:lnTo>
                  <a:lnTo>
                    <a:pt x="618236" y="118872"/>
                  </a:lnTo>
                  <a:lnTo>
                    <a:pt x="619633" y="118491"/>
                  </a:lnTo>
                  <a:lnTo>
                    <a:pt x="621411" y="116967"/>
                  </a:lnTo>
                  <a:lnTo>
                    <a:pt x="621792" y="116078"/>
                  </a:lnTo>
                  <a:lnTo>
                    <a:pt x="621792" y="113919"/>
                  </a:lnTo>
                  <a:close/>
                </a:path>
                <a:path w="814704" h="192404">
                  <a:moveTo>
                    <a:pt x="775970" y="125730"/>
                  </a:moveTo>
                  <a:lnTo>
                    <a:pt x="763270" y="122682"/>
                  </a:lnTo>
                  <a:lnTo>
                    <a:pt x="762762" y="122809"/>
                  </a:lnTo>
                  <a:lnTo>
                    <a:pt x="762254" y="122809"/>
                  </a:lnTo>
                  <a:lnTo>
                    <a:pt x="761746" y="123063"/>
                  </a:lnTo>
                  <a:lnTo>
                    <a:pt x="760984" y="123317"/>
                  </a:lnTo>
                  <a:lnTo>
                    <a:pt x="759206" y="124079"/>
                  </a:lnTo>
                  <a:lnTo>
                    <a:pt x="757936" y="124587"/>
                  </a:lnTo>
                  <a:lnTo>
                    <a:pt x="757174" y="124841"/>
                  </a:lnTo>
                  <a:lnTo>
                    <a:pt x="756666" y="124968"/>
                  </a:lnTo>
                  <a:lnTo>
                    <a:pt x="665988" y="124968"/>
                  </a:lnTo>
                  <a:lnTo>
                    <a:pt x="665480" y="125095"/>
                  </a:lnTo>
                  <a:lnTo>
                    <a:pt x="665099" y="125349"/>
                  </a:lnTo>
                  <a:lnTo>
                    <a:pt x="664591" y="125603"/>
                  </a:lnTo>
                  <a:lnTo>
                    <a:pt x="664337" y="126111"/>
                  </a:lnTo>
                  <a:lnTo>
                    <a:pt x="664337" y="128397"/>
                  </a:lnTo>
                  <a:lnTo>
                    <a:pt x="665099" y="129794"/>
                  </a:lnTo>
                  <a:lnTo>
                    <a:pt x="666750" y="131064"/>
                  </a:lnTo>
                  <a:lnTo>
                    <a:pt x="668401" y="132461"/>
                  </a:lnTo>
                  <a:lnTo>
                    <a:pt x="670306" y="133096"/>
                  </a:lnTo>
                  <a:lnTo>
                    <a:pt x="762381" y="133096"/>
                  </a:lnTo>
                  <a:lnTo>
                    <a:pt x="762381" y="188722"/>
                  </a:lnTo>
                  <a:lnTo>
                    <a:pt x="762762" y="189992"/>
                  </a:lnTo>
                  <a:lnTo>
                    <a:pt x="764159" y="191643"/>
                  </a:lnTo>
                  <a:lnTo>
                    <a:pt x="765175" y="192024"/>
                  </a:lnTo>
                  <a:lnTo>
                    <a:pt x="769366" y="192024"/>
                  </a:lnTo>
                  <a:lnTo>
                    <a:pt x="775500" y="132461"/>
                  </a:lnTo>
                  <a:lnTo>
                    <a:pt x="775970" y="125730"/>
                  </a:lnTo>
                  <a:close/>
                </a:path>
                <a:path w="814704" h="192404">
                  <a:moveTo>
                    <a:pt x="814578" y="56642"/>
                  </a:moveTo>
                  <a:lnTo>
                    <a:pt x="814070" y="55626"/>
                  </a:lnTo>
                  <a:lnTo>
                    <a:pt x="812546" y="54356"/>
                  </a:lnTo>
                  <a:lnTo>
                    <a:pt x="811530" y="53975"/>
                  </a:lnTo>
                  <a:lnTo>
                    <a:pt x="775462" y="53975"/>
                  </a:lnTo>
                  <a:lnTo>
                    <a:pt x="775576" y="17526"/>
                  </a:lnTo>
                  <a:lnTo>
                    <a:pt x="776478" y="4572"/>
                  </a:lnTo>
                  <a:lnTo>
                    <a:pt x="747014" y="127"/>
                  </a:lnTo>
                  <a:lnTo>
                    <a:pt x="746506" y="0"/>
                  </a:lnTo>
                  <a:lnTo>
                    <a:pt x="745617" y="0"/>
                  </a:lnTo>
                  <a:lnTo>
                    <a:pt x="744474" y="254"/>
                  </a:lnTo>
                  <a:lnTo>
                    <a:pt x="743712" y="1016"/>
                  </a:lnTo>
                  <a:lnTo>
                    <a:pt x="743458" y="2286"/>
                  </a:lnTo>
                  <a:lnTo>
                    <a:pt x="743204" y="4064"/>
                  </a:lnTo>
                  <a:lnTo>
                    <a:pt x="743966" y="5334"/>
                  </a:lnTo>
                  <a:lnTo>
                    <a:pt x="745871" y="5969"/>
                  </a:lnTo>
                  <a:lnTo>
                    <a:pt x="750189" y="7493"/>
                  </a:lnTo>
                  <a:lnTo>
                    <a:pt x="753999" y="9144"/>
                  </a:lnTo>
                  <a:lnTo>
                    <a:pt x="757428" y="10922"/>
                  </a:lnTo>
                  <a:lnTo>
                    <a:pt x="760730" y="12700"/>
                  </a:lnTo>
                  <a:lnTo>
                    <a:pt x="762381" y="16764"/>
                  </a:lnTo>
                  <a:lnTo>
                    <a:pt x="762381" y="83947"/>
                  </a:lnTo>
                  <a:lnTo>
                    <a:pt x="724916" y="93091"/>
                  </a:lnTo>
                  <a:lnTo>
                    <a:pt x="680085" y="96774"/>
                  </a:lnTo>
                  <a:lnTo>
                    <a:pt x="659130" y="96774"/>
                  </a:lnTo>
                  <a:lnTo>
                    <a:pt x="655828" y="66294"/>
                  </a:lnTo>
                  <a:lnTo>
                    <a:pt x="716661" y="66294"/>
                  </a:lnTo>
                  <a:lnTo>
                    <a:pt x="716699" y="27178"/>
                  </a:lnTo>
                  <a:lnTo>
                    <a:pt x="717169" y="20574"/>
                  </a:lnTo>
                  <a:lnTo>
                    <a:pt x="704977" y="17526"/>
                  </a:lnTo>
                  <a:lnTo>
                    <a:pt x="704469" y="17526"/>
                  </a:lnTo>
                  <a:lnTo>
                    <a:pt x="703961" y="17653"/>
                  </a:lnTo>
                  <a:lnTo>
                    <a:pt x="703453" y="17653"/>
                  </a:lnTo>
                  <a:lnTo>
                    <a:pt x="702945" y="17780"/>
                  </a:lnTo>
                  <a:lnTo>
                    <a:pt x="702183" y="18161"/>
                  </a:lnTo>
                  <a:lnTo>
                    <a:pt x="700405" y="18923"/>
                  </a:lnTo>
                  <a:lnTo>
                    <a:pt x="699135" y="19431"/>
                  </a:lnTo>
                  <a:lnTo>
                    <a:pt x="698373" y="19685"/>
                  </a:lnTo>
                  <a:lnTo>
                    <a:pt x="639699" y="19685"/>
                  </a:lnTo>
                  <a:lnTo>
                    <a:pt x="639191" y="19812"/>
                  </a:lnTo>
                  <a:lnTo>
                    <a:pt x="638683" y="20193"/>
                  </a:lnTo>
                  <a:lnTo>
                    <a:pt x="638175" y="20447"/>
                  </a:lnTo>
                  <a:lnTo>
                    <a:pt x="637921" y="20828"/>
                  </a:lnTo>
                  <a:lnTo>
                    <a:pt x="637921" y="23241"/>
                  </a:lnTo>
                  <a:lnTo>
                    <a:pt x="638810" y="24638"/>
                  </a:lnTo>
                  <a:lnTo>
                    <a:pt x="640461" y="25908"/>
                  </a:lnTo>
                  <a:lnTo>
                    <a:pt x="641985" y="27178"/>
                  </a:lnTo>
                  <a:lnTo>
                    <a:pt x="643890" y="27813"/>
                  </a:lnTo>
                  <a:lnTo>
                    <a:pt x="703707" y="27813"/>
                  </a:lnTo>
                  <a:lnTo>
                    <a:pt x="703707" y="58293"/>
                  </a:lnTo>
                  <a:lnTo>
                    <a:pt x="635635" y="58293"/>
                  </a:lnTo>
                  <a:lnTo>
                    <a:pt x="635127" y="58420"/>
                  </a:lnTo>
                  <a:lnTo>
                    <a:pt x="634111" y="58928"/>
                  </a:lnTo>
                  <a:lnTo>
                    <a:pt x="633984" y="61722"/>
                  </a:lnTo>
                  <a:lnTo>
                    <a:pt x="634746" y="63119"/>
                  </a:lnTo>
                  <a:lnTo>
                    <a:pt x="636397" y="64389"/>
                  </a:lnTo>
                  <a:lnTo>
                    <a:pt x="637921" y="65659"/>
                  </a:lnTo>
                  <a:lnTo>
                    <a:pt x="639826" y="66294"/>
                  </a:lnTo>
                  <a:lnTo>
                    <a:pt x="642874" y="66294"/>
                  </a:lnTo>
                  <a:lnTo>
                    <a:pt x="642975" y="94792"/>
                  </a:lnTo>
                  <a:lnTo>
                    <a:pt x="644144" y="98171"/>
                  </a:lnTo>
                  <a:lnTo>
                    <a:pt x="646557" y="100838"/>
                  </a:lnTo>
                  <a:lnTo>
                    <a:pt x="649097" y="103505"/>
                  </a:lnTo>
                  <a:lnTo>
                    <a:pt x="652653" y="104902"/>
                  </a:lnTo>
                  <a:lnTo>
                    <a:pt x="680085" y="104902"/>
                  </a:lnTo>
                  <a:lnTo>
                    <a:pt x="724916" y="101219"/>
                  </a:lnTo>
                  <a:lnTo>
                    <a:pt x="762381" y="92075"/>
                  </a:lnTo>
                  <a:lnTo>
                    <a:pt x="762381" y="107950"/>
                  </a:lnTo>
                  <a:lnTo>
                    <a:pt x="762762" y="109093"/>
                  </a:lnTo>
                  <a:lnTo>
                    <a:pt x="763397" y="109982"/>
                  </a:lnTo>
                  <a:lnTo>
                    <a:pt x="764159" y="110744"/>
                  </a:lnTo>
                  <a:lnTo>
                    <a:pt x="765175" y="111125"/>
                  </a:lnTo>
                  <a:lnTo>
                    <a:pt x="769366" y="111125"/>
                  </a:lnTo>
                  <a:lnTo>
                    <a:pt x="775462" y="92075"/>
                  </a:lnTo>
                  <a:lnTo>
                    <a:pt x="775462" y="62103"/>
                  </a:lnTo>
                  <a:lnTo>
                    <a:pt x="811403" y="62103"/>
                  </a:lnTo>
                  <a:lnTo>
                    <a:pt x="812292" y="61722"/>
                  </a:lnTo>
                  <a:lnTo>
                    <a:pt x="814070" y="60452"/>
                  </a:lnTo>
                  <a:lnTo>
                    <a:pt x="814578" y="59436"/>
                  </a:lnTo>
                  <a:lnTo>
                    <a:pt x="814578" y="56642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42226" y="4927218"/>
              <a:ext cx="3987292" cy="87325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0569320" y="5049773"/>
              <a:ext cx="347345" cy="192405"/>
            </a:xfrm>
            <a:custGeom>
              <a:avLst/>
              <a:gdLst/>
              <a:ahLst/>
              <a:cxnLst/>
              <a:rect l="l" t="t" r="r" b="b"/>
              <a:pathLst>
                <a:path w="347345" h="192404">
                  <a:moveTo>
                    <a:pt x="102743" y="118999"/>
                  </a:moveTo>
                  <a:lnTo>
                    <a:pt x="64857" y="135586"/>
                  </a:lnTo>
                  <a:lnTo>
                    <a:pt x="57784" y="155320"/>
                  </a:lnTo>
                  <a:lnTo>
                    <a:pt x="58525" y="161817"/>
                  </a:lnTo>
                  <a:lnTo>
                    <a:pt x="92815" y="191285"/>
                  </a:lnTo>
                  <a:lnTo>
                    <a:pt x="102743" y="192023"/>
                  </a:lnTo>
                  <a:lnTo>
                    <a:pt x="111886" y="191355"/>
                  </a:lnTo>
                  <a:lnTo>
                    <a:pt x="120268" y="189341"/>
                  </a:lnTo>
                  <a:lnTo>
                    <a:pt x="127888" y="185969"/>
                  </a:lnTo>
                  <a:lnTo>
                    <a:pt x="131072" y="183769"/>
                  </a:lnTo>
                  <a:lnTo>
                    <a:pt x="102743" y="183769"/>
                  </a:lnTo>
                  <a:lnTo>
                    <a:pt x="95406" y="183175"/>
                  </a:lnTo>
                  <a:lnTo>
                    <a:pt x="70747" y="161817"/>
                  </a:lnTo>
                  <a:lnTo>
                    <a:pt x="70867" y="148298"/>
                  </a:lnTo>
                  <a:lnTo>
                    <a:pt x="73532" y="142239"/>
                  </a:lnTo>
                  <a:lnTo>
                    <a:pt x="79239" y="136017"/>
                  </a:lnTo>
                  <a:lnTo>
                    <a:pt x="84708" y="130175"/>
                  </a:lnTo>
                  <a:lnTo>
                    <a:pt x="92582" y="127126"/>
                  </a:lnTo>
                  <a:lnTo>
                    <a:pt x="131161" y="127126"/>
                  </a:lnTo>
                  <a:lnTo>
                    <a:pt x="126317" y="124356"/>
                  </a:lnTo>
                  <a:lnTo>
                    <a:pt x="118745" y="121380"/>
                  </a:lnTo>
                  <a:lnTo>
                    <a:pt x="110886" y="119594"/>
                  </a:lnTo>
                  <a:lnTo>
                    <a:pt x="102743" y="118999"/>
                  </a:lnTo>
                  <a:close/>
                </a:path>
                <a:path w="347345" h="192404">
                  <a:moveTo>
                    <a:pt x="131161" y="127126"/>
                  </a:moveTo>
                  <a:lnTo>
                    <a:pt x="112775" y="127126"/>
                  </a:lnTo>
                  <a:lnTo>
                    <a:pt x="120650" y="130048"/>
                  </a:lnTo>
                  <a:lnTo>
                    <a:pt x="126362" y="136144"/>
                  </a:lnTo>
                  <a:lnTo>
                    <a:pt x="131952" y="141858"/>
                  </a:lnTo>
                  <a:lnTo>
                    <a:pt x="134730" y="148298"/>
                  </a:lnTo>
                  <a:lnTo>
                    <a:pt x="134747" y="163956"/>
                  </a:lnTo>
                  <a:lnTo>
                    <a:pt x="131445" y="170814"/>
                  </a:lnTo>
                  <a:lnTo>
                    <a:pt x="124713" y="176021"/>
                  </a:lnTo>
                  <a:lnTo>
                    <a:pt x="117855" y="181101"/>
                  </a:lnTo>
                  <a:lnTo>
                    <a:pt x="110617" y="183769"/>
                  </a:lnTo>
                  <a:lnTo>
                    <a:pt x="131072" y="183769"/>
                  </a:lnTo>
                  <a:lnTo>
                    <a:pt x="147827" y="155320"/>
                  </a:lnTo>
                  <a:lnTo>
                    <a:pt x="146927" y="147204"/>
                  </a:lnTo>
                  <a:lnTo>
                    <a:pt x="144240" y="140017"/>
                  </a:lnTo>
                  <a:lnTo>
                    <a:pt x="139791" y="133782"/>
                  </a:lnTo>
                  <a:lnTo>
                    <a:pt x="133603" y="128524"/>
                  </a:lnTo>
                  <a:lnTo>
                    <a:pt x="131161" y="127126"/>
                  </a:lnTo>
                  <a:close/>
                </a:path>
                <a:path w="347345" h="192404">
                  <a:moveTo>
                    <a:pt x="1777" y="20065"/>
                  </a:moveTo>
                  <a:lnTo>
                    <a:pt x="634" y="20827"/>
                  </a:lnTo>
                  <a:lnTo>
                    <a:pt x="253" y="22606"/>
                  </a:lnTo>
                  <a:lnTo>
                    <a:pt x="0" y="24383"/>
                  </a:lnTo>
                  <a:lnTo>
                    <a:pt x="761" y="25526"/>
                  </a:lnTo>
                  <a:lnTo>
                    <a:pt x="2667" y="26162"/>
                  </a:lnTo>
                  <a:lnTo>
                    <a:pt x="6984" y="27686"/>
                  </a:lnTo>
                  <a:lnTo>
                    <a:pt x="10159" y="29337"/>
                  </a:lnTo>
                  <a:lnTo>
                    <a:pt x="12192" y="31242"/>
                  </a:lnTo>
                  <a:lnTo>
                    <a:pt x="14224" y="33019"/>
                  </a:lnTo>
                  <a:lnTo>
                    <a:pt x="15239" y="37083"/>
                  </a:lnTo>
                  <a:lnTo>
                    <a:pt x="15239" y="88392"/>
                  </a:lnTo>
                  <a:lnTo>
                    <a:pt x="16509" y="92075"/>
                  </a:lnTo>
                  <a:lnTo>
                    <a:pt x="18923" y="94742"/>
                  </a:lnTo>
                  <a:lnTo>
                    <a:pt x="21462" y="97408"/>
                  </a:lnTo>
                  <a:lnTo>
                    <a:pt x="25019" y="98806"/>
                  </a:lnTo>
                  <a:lnTo>
                    <a:pt x="95123" y="98806"/>
                  </a:lnTo>
                  <a:lnTo>
                    <a:pt x="95123" y="90677"/>
                  </a:lnTo>
                  <a:lnTo>
                    <a:pt x="31496" y="90677"/>
                  </a:lnTo>
                  <a:lnTo>
                    <a:pt x="30225" y="90169"/>
                  </a:lnTo>
                  <a:lnTo>
                    <a:pt x="29336" y="89153"/>
                  </a:lnTo>
                  <a:lnTo>
                    <a:pt x="28575" y="88137"/>
                  </a:lnTo>
                  <a:lnTo>
                    <a:pt x="28194" y="86613"/>
                  </a:lnTo>
                  <a:lnTo>
                    <a:pt x="28194" y="58293"/>
                  </a:lnTo>
                  <a:lnTo>
                    <a:pt x="95123" y="58293"/>
                  </a:lnTo>
                  <a:lnTo>
                    <a:pt x="95123" y="50164"/>
                  </a:lnTo>
                  <a:lnTo>
                    <a:pt x="28194" y="50164"/>
                  </a:lnTo>
                  <a:lnTo>
                    <a:pt x="28194" y="39369"/>
                  </a:lnTo>
                  <a:lnTo>
                    <a:pt x="29209" y="24764"/>
                  </a:lnTo>
                  <a:lnTo>
                    <a:pt x="3809" y="20319"/>
                  </a:lnTo>
                  <a:lnTo>
                    <a:pt x="1777" y="20065"/>
                  </a:lnTo>
                  <a:close/>
                </a:path>
                <a:path w="347345" h="192404">
                  <a:moveTo>
                    <a:pt x="95123" y="58293"/>
                  </a:moveTo>
                  <a:lnTo>
                    <a:pt x="82042" y="58293"/>
                  </a:lnTo>
                  <a:lnTo>
                    <a:pt x="82042" y="90677"/>
                  </a:lnTo>
                  <a:lnTo>
                    <a:pt x="95123" y="90677"/>
                  </a:lnTo>
                  <a:lnTo>
                    <a:pt x="95123" y="58293"/>
                  </a:lnTo>
                  <a:close/>
                </a:path>
                <a:path w="347345" h="192404">
                  <a:moveTo>
                    <a:pt x="70738" y="14224"/>
                  </a:moveTo>
                  <a:lnTo>
                    <a:pt x="69342" y="14224"/>
                  </a:lnTo>
                  <a:lnTo>
                    <a:pt x="68199" y="14477"/>
                  </a:lnTo>
                  <a:lnTo>
                    <a:pt x="67436" y="15112"/>
                  </a:lnTo>
                  <a:lnTo>
                    <a:pt x="67182" y="16509"/>
                  </a:lnTo>
                  <a:lnTo>
                    <a:pt x="66801" y="18287"/>
                  </a:lnTo>
                  <a:lnTo>
                    <a:pt x="67690" y="19431"/>
                  </a:lnTo>
                  <a:lnTo>
                    <a:pt x="69469" y="20193"/>
                  </a:lnTo>
                  <a:lnTo>
                    <a:pt x="73913" y="21589"/>
                  </a:lnTo>
                  <a:lnTo>
                    <a:pt x="77088" y="23240"/>
                  </a:lnTo>
                  <a:lnTo>
                    <a:pt x="81025" y="26924"/>
                  </a:lnTo>
                  <a:lnTo>
                    <a:pt x="82042" y="30987"/>
                  </a:lnTo>
                  <a:lnTo>
                    <a:pt x="82042" y="50164"/>
                  </a:lnTo>
                  <a:lnTo>
                    <a:pt x="95123" y="50164"/>
                  </a:lnTo>
                  <a:lnTo>
                    <a:pt x="95140" y="33019"/>
                  </a:lnTo>
                  <a:lnTo>
                    <a:pt x="96138" y="18668"/>
                  </a:lnTo>
                  <a:lnTo>
                    <a:pt x="70738" y="14224"/>
                  </a:lnTo>
                  <a:close/>
                </a:path>
                <a:path w="347345" h="192404">
                  <a:moveTo>
                    <a:pt x="264286" y="37718"/>
                  </a:moveTo>
                  <a:lnTo>
                    <a:pt x="249681" y="37718"/>
                  </a:lnTo>
                  <a:lnTo>
                    <a:pt x="246897" y="48646"/>
                  </a:lnTo>
                  <a:lnTo>
                    <a:pt x="242744" y="60086"/>
                  </a:lnTo>
                  <a:lnTo>
                    <a:pt x="222809" y="96603"/>
                  </a:lnTo>
                  <a:lnTo>
                    <a:pt x="198627" y="127000"/>
                  </a:lnTo>
                  <a:lnTo>
                    <a:pt x="197993" y="127634"/>
                  </a:lnTo>
                  <a:lnTo>
                    <a:pt x="197611" y="128396"/>
                  </a:lnTo>
                  <a:lnTo>
                    <a:pt x="197611" y="130937"/>
                  </a:lnTo>
                  <a:lnTo>
                    <a:pt x="197993" y="131571"/>
                  </a:lnTo>
                  <a:lnTo>
                    <a:pt x="198627" y="132333"/>
                  </a:lnTo>
                  <a:lnTo>
                    <a:pt x="199517" y="132714"/>
                  </a:lnTo>
                  <a:lnTo>
                    <a:pt x="200278" y="132714"/>
                  </a:lnTo>
                  <a:lnTo>
                    <a:pt x="201168" y="132842"/>
                  </a:lnTo>
                  <a:lnTo>
                    <a:pt x="232941" y="101401"/>
                  </a:lnTo>
                  <a:lnTo>
                    <a:pt x="249300" y="76326"/>
                  </a:lnTo>
                  <a:lnTo>
                    <a:pt x="259460" y="76326"/>
                  </a:lnTo>
                  <a:lnTo>
                    <a:pt x="252729" y="69595"/>
                  </a:lnTo>
                  <a:lnTo>
                    <a:pt x="255270" y="64388"/>
                  </a:lnTo>
                  <a:lnTo>
                    <a:pt x="257555" y="58927"/>
                  </a:lnTo>
                  <a:lnTo>
                    <a:pt x="259587" y="53593"/>
                  </a:lnTo>
                  <a:lnTo>
                    <a:pt x="261620" y="48132"/>
                  </a:lnTo>
                  <a:lnTo>
                    <a:pt x="263144" y="42925"/>
                  </a:lnTo>
                  <a:lnTo>
                    <a:pt x="264286" y="37718"/>
                  </a:lnTo>
                  <a:close/>
                </a:path>
                <a:path w="347345" h="192404">
                  <a:moveTo>
                    <a:pt x="259460" y="76326"/>
                  </a:moveTo>
                  <a:lnTo>
                    <a:pt x="249300" y="76326"/>
                  </a:lnTo>
                  <a:lnTo>
                    <a:pt x="293497" y="131444"/>
                  </a:lnTo>
                  <a:lnTo>
                    <a:pt x="295021" y="131952"/>
                  </a:lnTo>
                  <a:lnTo>
                    <a:pt x="296799" y="131952"/>
                  </a:lnTo>
                  <a:lnTo>
                    <a:pt x="298703" y="131825"/>
                  </a:lnTo>
                  <a:lnTo>
                    <a:pt x="299593" y="130428"/>
                  </a:lnTo>
                  <a:lnTo>
                    <a:pt x="299720" y="127762"/>
                  </a:lnTo>
                  <a:lnTo>
                    <a:pt x="299974" y="124713"/>
                  </a:lnTo>
                  <a:lnTo>
                    <a:pt x="291210" y="108076"/>
                  </a:lnTo>
                  <a:lnTo>
                    <a:pt x="259460" y="76326"/>
                  </a:lnTo>
                  <a:close/>
                </a:path>
                <a:path w="347345" h="192404">
                  <a:moveTo>
                    <a:pt x="280797" y="24892"/>
                  </a:moveTo>
                  <a:lnTo>
                    <a:pt x="280161" y="24892"/>
                  </a:lnTo>
                  <a:lnTo>
                    <a:pt x="279907" y="25018"/>
                  </a:lnTo>
                  <a:lnTo>
                    <a:pt x="279400" y="25145"/>
                  </a:lnTo>
                  <a:lnTo>
                    <a:pt x="278764" y="25400"/>
                  </a:lnTo>
                  <a:lnTo>
                    <a:pt x="278256" y="25653"/>
                  </a:lnTo>
                  <a:lnTo>
                    <a:pt x="274193" y="28448"/>
                  </a:lnTo>
                  <a:lnTo>
                    <a:pt x="273557" y="28956"/>
                  </a:lnTo>
                  <a:lnTo>
                    <a:pt x="272923" y="29337"/>
                  </a:lnTo>
                  <a:lnTo>
                    <a:pt x="271018" y="29718"/>
                  </a:lnTo>
                  <a:lnTo>
                    <a:pt x="206628" y="29718"/>
                  </a:lnTo>
                  <a:lnTo>
                    <a:pt x="206121" y="29844"/>
                  </a:lnTo>
                  <a:lnTo>
                    <a:pt x="205104" y="30352"/>
                  </a:lnTo>
                  <a:lnTo>
                    <a:pt x="204977" y="30606"/>
                  </a:lnTo>
                  <a:lnTo>
                    <a:pt x="204850" y="33146"/>
                  </a:lnTo>
                  <a:lnTo>
                    <a:pt x="205739" y="34543"/>
                  </a:lnTo>
                  <a:lnTo>
                    <a:pt x="207390" y="35813"/>
                  </a:lnTo>
                  <a:lnTo>
                    <a:pt x="208914" y="37083"/>
                  </a:lnTo>
                  <a:lnTo>
                    <a:pt x="210820" y="37718"/>
                  </a:lnTo>
                  <a:lnTo>
                    <a:pt x="296545" y="37718"/>
                  </a:lnTo>
                  <a:lnTo>
                    <a:pt x="297942" y="37464"/>
                  </a:lnTo>
                  <a:lnTo>
                    <a:pt x="299720" y="35940"/>
                  </a:lnTo>
                  <a:lnTo>
                    <a:pt x="300100" y="35051"/>
                  </a:lnTo>
                  <a:lnTo>
                    <a:pt x="300100" y="32893"/>
                  </a:lnTo>
                  <a:lnTo>
                    <a:pt x="296163" y="29718"/>
                  </a:lnTo>
                  <a:lnTo>
                    <a:pt x="281558" y="25018"/>
                  </a:lnTo>
                  <a:lnTo>
                    <a:pt x="281177" y="25018"/>
                  </a:lnTo>
                  <a:lnTo>
                    <a:pt x="280797" y="24892"/>
                  </a:lnTo>
                  <a:close/>
                </a:path>
                <a:path w="347345" h="192404">
                  <a:moveTo>
                    <a:pt x="317500" y="0"/>
                  </a:moveTo>
                  <a:lnTo>
                    <a:pt x="316610" y="0"/>
                  </a:lnTo>
                  <a:lnTo>
                    <a:pt x="315468" y="253"/>
                  </a:lnTo>
                  <a:lnTo>
                    <a:pt x="314705" y="1015"/>
                  </a:lnTo>
                  <a:lnTo>
                    <a:pt x="314071" y="4063"/>
                  </a:lnTo>
                  <a:lnTo>
                    <a:pt x="314832" y="5333"/>
                  </a:lnTo>
                  <a:lnTo>
                    <a:pt x="316737" y="5968"/>
                  </a:lnTo>
                  <a:lnTo>
                    <a:pt x="321055" y="7493"/>
                  </a:lnTo>
                  <a:lnTo>
                    <a:pt x="324993" y="9143"/>
                  </a:lnTo>
                  <a:lnTo>
                    <a:pt x="328295" y="10921"/>
                  </a:lnTo>
                  <a:lnTo>
                    <a:pt x="331724" y="12700"/>
                  </a:lnTo>
                  <a:lnTo>
                    <a:pt x="333375" y="16763"/>
                  </a:lnTo>
                  <a:lnTo>
                    <a:pt x="333375" y="186944"/>
                  </a:lnTo>
                  <a:lnTo>
                    <a:pt x="333755" y="188213"/>
                  </a:lnTo>
                  <a:lnTo>
                    <a:pt x="334390" y="188975"/>
                  </a:lnTo>
                  <a:lnTo>
                    <a:pt x="335152" y="189737"/>
                  </a:lnTo>
                  <a:lnTo>
                    <a:pt x="336169" y="190245"/>
                  </a:lnTo>
                  <a:lnTo>
                    <a:pt x="340359" y="190245"/>
                  </a:lnTo>
                  <a:lnTo>
                    <a:pt x="342519" y="189103"/>
                  </a:lnTo>
                  <a:lnTo>
                    <a:pt x="344043" y="186816"/>
                  </a:lnTo>
                  <a:lnTo>
                    <a:pt x="345567" y="184657"/>
                  </a:lnTo>
                  <a:lnTo>
                    <a:pt x="346328" y="181356"/>
                  </a:lnTo>
                  <a:lnTo>
                    <a:pt x="346328" y="19176"/>
                  </a:lnTo>
                  <a:lnTo>
                    <a:pt x="347345" y="4571"/>
                  </a:lnTo>
                  <a:lnTo>
                    <a:pt x="318007" y="126"/>
                  </a:lnTo>
                  <a:lnTo>
                    <a:pt x="317500" y="0"/>
                  </a:lnTo>
                  <a:close/>
                </a:path>
                <a:path w="347345" h="192404">
                  <a:moveTo>
                    <a:pt x="118872" y="0"/>
                  </a:moveTo>
                  <a:lnTo>
                    <a:pt x="117982" y="0"/>
                  </a:lnTo>
                  <a:lnTo>
                    <a:pt x="116839" y="253"/>
                  </a:lnTo>
                  <a:lnTo>
                    <a:pt x="116077" y="1015"/>
                  </a:lnTo>
                  <a:lnTo>
                    <a:pt x="115824" y="2286"/>
                  </a:lnTo>
                  <a:lnTo>
                    <a:pt x="115570" y="4063"/>
                  </a:lnTo>
                  <a:lnTo>
                    <a:pt x="116331" y="5333"/>
                  </a:lnTo>
                  <a:lnTo>
                    <a:pt x="118236" y="5968"/>
                  </a:lnTo>
                  <a:lnTo>
                    <a:pt x="122554" y="7493"/>
                  </a:lnTo>
                  <a:lnTo>
                    <a:pt x="126364" y="9143"/>
                  </a:lnTo>
                  <a:lnTo>
                    <a:pt x="129794" y="10921"/>
                  </a:lnTo>
                  <a:lnTo>
                    <a:pt x="133096" y="12700"/>
                  </a:lnTo>
                  <a:lnTo>
                    <a:pt x="134747" y="16763"/>
                  </a:lnTo>
                  <a:lnTo>
                    <a:pt x="134747" y="114045"/>
                  </a:lnTo>
                  <a:lnTo>
                    <a:pt x="135127" y="115188"/>
                  </a:lnTo>
                  <a:lnTo>
                    <a:pt x="136525" y="116839"/>
                  </a:lnTo>
                  <a:lnTo>
                    <a:pt x="137540" y="117220"/>
                  </a:lnTo>
                  <a:lnTo>
                    <a:pt x="141731" y="117220"/>
                  </a:lnTo>
                  <a:lnTo>
                    <a:pt x="143890" y="116077"/>
                  </a:lnTo>
                  <a:lnTo>
                    <a:pt x="145414" y="113918"/>
                  </a:lnTo>
                  <a:lnTo>
                    <a:pt x="146938" y="111632"/>
                  </a:lnTo>
                  <a:lnTo>
                    <a:pt x="147827" y="108457"/>
                  </a:lnTo>
                  <a:lnTo>
                    <a:pt x="147827" y="66167"/>
                  </a:lnTo>
                  <a:lnTo>
                    <a:pt x="183769" y="66167"/>
                  </a:lnTo>
                  <a:lnTo>
                    <a:pt x="184657" y="65786"/>
                  </a:lnTo>
                  <a:lnTo>
                    <a:pt x="186435" y="64515"/>
                  </a:lnTo>
                  <a:lnTo>
                    <a:pt x="186944" y="63500"/>
                  </a:lnTo>
                  <a:lnTo>
                    <a:pt x="186944" y="60706"/>
                  </a:lnTo>
                  <a:lnTo>
                    <a:pt x="186435" y="59689"/>
                  </a:lnTo>
                  <a:lnTo>
                    <a:pt x="184911" y="58419"/>
                  </a:lnTo>
                  <a:lnTo>
                    <a:pt x="183896" y="58038"/>
                  </a:lnTo>
                  <a:lnTo>
                    <a:pt x="147827" y="58038"/>
                  </a:lnTo>
                  <a:lnTo>
                    <a:pt x="147827" y="19176"/>
                  </a:lnTo>
                  <a:lnTo>
                    <a:pt x="148844" y="4571"/>
                  </a:lnTo>
                  <a:lnTo>
                    <a:pt x="119379" y="126"/>
                  </a:lnTo>
                  <a:lnTo>
                    <a:pt x="118872" y="0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353" y="4771415"/>
              <a:ext cx="5704332" cy="122589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82751" y="5166359"/>
              <a:ext cx="551700" cy="59742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709028" y="5193029"/>
              <a:ext cx="449580" cy="495934"/>
            </a:xfrm>
            <a:custGeom>
              <a:avLst/>
              <a:gdLst/>
              <a:ahLst/>
              <a:cxnLst/>
              <a:rect l="l" t="t" r="r" b="b"/>
              <a:pathLst>
                <a:path w="449580" h="495935">
                  <a:moveTo>
                    <a:pt x="224764" y="0"/>
                  </a:moveTo>
                  <a:lnTo>
                    <a:pt x="179467" y="5031"/>
                  </a:lnTo>
                  <a:lnTo>
                    <a:pt x="137277" y="19460"/>
                  </a:lnTo>
                  <a:lnTo>
                    <a:pt x="99098" y="42293"/>
                  </a:lnTo>
                  <a:lnTo>
                    <a:pt x="65833" y="72532"/>
                  </a:lnTo>
                  <a:lnTo>
                    <a:pt x="38387" y="109184"/>
                  </a:lnTo>
                  <a:lnTo>
                    <a:pt x="17663" y="151251"/>
                  </a:lnTo>
                  <a:lnTo>
                    <a:pt x="4566" y="197738"/>
                  </a:lnTo>
                  <a:lnTo>
                    <a:pt x="0" y="247650"/>
                  </a:lnTo>
                  <a:lnTo>
                    <a:pt x="4566" y="297562"/>
                  </a:lnTo>
                  <a:lnTo>
                    <a:pt x="17663" y="344052"/>
                  </a:lnTo>
                  <a:lnTo>
                    <a:pt x="38387" y="386124"/>
                  </a:lnTo>
                  <a:lnTo>
                    <a:pt x="65833" y="422779"/>
                  </a:lnTo>
                  <a:lnTo>
                    <a:pt x="99098" y="453024"/>
                  </a:lnTo>
                  <a:lnTo>
                    <a:pt x="137277" y="475860"/>
                  </a:lnTo>
                  <a:lnTo>
                    <a:pt x="179467" y="490293"/>
                  </a:lnTo>
                  <a:lnTo>
                    <a:pt x="224764" y="495325"/>
                  </a:lnTo>
                  <a:lnTo>
                    <a:pt x="270064" y="490293"/>
                  </a:lnTo>
                  <a:lnTo>
                    <a:pt x="312256" y="475860"/>
                  </a:lnTo>
                  <a:lnTo>
                    <a:pt x="350436" y="453024"/>
                  </a:lnTo>
                  <a:lnTo>
                    <a:pt x="383700" y="422779"/>
                  </a:lnTo>
                  <a:lnTo>
                    <a:pt x="411145" y="386124"/>
                  </a:lnTo>
                  <a:lnTo>
                    <a:pt x="431867" y="344052"/>
                  </a:lnTo>
                  <a:lnTo>
                    <a:pt x="444963" y="297562"/>
                  </a:lnTo>
                  <a:lnTo>
                    <a:pt x="449529" y="247650"/>
                  </a:lnTo>
                  <a:lnTo>
                    <a:pt x="444963" y="197738"/>
                  </a:lnTo>
                  <a:lnTo>
                    <a:pt x="431867" y="151251"/>
                  </a:lnTo>
                  <a:lnTo>
                    <a:pt x="411145" y="109184"/>
                  </a:lnTo>
                  <a:lnTo>
                    <a:pt x="383700" y="72532"/>
                  </a:lnTo>
                  <a:lnTo>
                    <a:pt x="350436" y="42293"/>
                  </a:lnTo>
                  <a:lnTo>
                    <a:pt x="312256" y="19460"/>
                  </a:lnTo>
                  <a:lnTo>
                    <a:pt x="270064" y="5031"/>
                  </a:lnTo>
                  <a:lnTo>
                    <a:pt x="2247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6571233" y="2108961"/>
            <a:ext cx="2209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508E95"/>
                </a:solidFill>
                <a:latin typeface="LexiGulim"/>
                <a:cs typeface="LexiGulim"/>
              </a:rPr>
              <a:t>2</a:t>
            </a:r>
            <a:endParaRPr sz="2800">
              <a:latin typeface="LexiGulim"/>
              <a:cs typeface="LexiGulim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6141592" y="3188119"/>
            <a:ext cx="5704840" cy="1226185"/>
            <a:chOff x="6141592" y="3188119"/>
            <a:chExt cx="5704840" cy="1226185"/>
          </a:xfrm>
        </p:grpSpPr>
        <p:pic>
          <p:nvPicPr>
            <p:cNvPr id="53" name="object 5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41592" y="3188119"/>
              <a:ext cx="5704459" cy="122589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63283" y="3582911"/>
              <a:ext cx="551700" cy="59742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6489318" y="3609848"/>
              <a:ext cx="449580" cy="495300"/>
            </a:xfrm>
            <a:custGeom>
              <a:avLst/>
              <a:gdLst/>
              <a:ahLst/>
              <a:cxnLst/>
              <a:rect l="l" t="t" r="r" b="b"/>
              <a:pathLst>
                <a:path w="449579" h="495300">
                  <a:moveTo>
                    <a:pt x="224789" y="0"/>
                  </a:moveTo>
                  <a:lnTo>
                    <a:pt x="179470" y="5031"/>
                  </a:lnTo>
                  <a:lnTo>
                    <a:pt x="137267" y="19460"/>
                  </a:lnTo>
                  <a:lnTo>
                    <a:pt x="99082" y="42293"/>
                  </a:lnTo>
                  <a:lnTo>
                    <a:pt x="65817" y="72532"/>
                  </a:lnTo>
                  <a:lnTo>
                    <a:pt x="38375" y="109184"/>
                  </a:lnTo>
                  <a:lnTo>
                    <a:pt x="17656" y="151251"/>
                  </a:lnTo>
                  <a:lnTo>
                    <a:pt x="4564" y="197738"/>
                  </a:lnTo>
                  <a:lnTo>
                    <a:pt x="0" y="247650"/>
                  </a:lnTo>
                  <a:lnTo>
                    <a:pt x="4564" y="297519"/>
                  </a:lnTo>
                  <a:lnTo>
                    <a:pt x="17656" y="343975"/>
                  </a:lnTo>
                  <a:lnTo>
                    <a:pt x="38375" y="386019"/>
                  </a:lnTo>
                  <a:lnTo>
                    <a:pt x="65817" y="422655"/>
                  </a:lnTo>
                  <a:lnTo>
                    <a:pt x="99082" y="452886"/>
                  </a:lnTo>
                  <a:lnTo>
                    <a:pt x="137267" y="475714"/>
                  </a:lnTo>
                  <a:lnTo>
                    <a:pt x="179470" y="490142"/>
                  </a:lnTo>
                  <a:lnTo>
                    <a:pt x="224789" y="495172"/>
                  </a:lnTo>
                  <a:lnTo>
                    <a:pt x="270067" y="490142"/>
                  </a:lnTo>
                  <a:lnTo>
                    <a:pt x="312239" y="475714"/>
                  </a:lnTo>
                  <a:lnTo>
                    <a:pt x="350401" y="452886"/>
                  </a:lnTo>
                  <a:lnTo>
                    <a:pt x="383651" y="422656"/>
                  </a:lnTo>
                  <a:lnTo>
                    <a:pt x="411084" y="386019"/>
                  </a:lnTo>
                  <a:lnTo>
                    <a:pt x="431798" y="343975"/>
                  </a:lnTo>
                  <a:lnTo>
                    <a:pt x="444888" y="297519"/>
                  </a:lnTo>
                  <a:lnTo>
                    <a:pt x="449452" y="247650"/>
                  </a:lnTo>
                  <a:lnTo>
                    <a:pt x="444888" y="197738"/>
                  </a:lnTo>
                  <a:lnTo>
                    <a:pt x="431798" y="151251"/>
                  </a:lnTo>
                  <a:lnTo>
                    <a:pt x="411084" y="109184"/>
                  </a:lnTo>
                  <a:lnTo>
                    <a:pt x="383651" y="72532"/>
                  </a:lnTo>
                  <a:lnTo>
                    <a:pt x="350401" y="42293"/>
                  </a:lnTo>
                  <a:lnTo>
                    <a:pt x="312239" y="19460"/>
                  </a:lnTo>
                  <a:lnTo>
                    <a:pt x="270067" y="5031"/>
                  </a:lnTo>
                  <a:lnTo>
                    <a:pt x="2247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6533133" y="3642740"/>
            <a:ext cx="3702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508E95"/>
                </a:solidFill>
                <a:latin typeface="UKIJ CJK"/>
                <a:cs typeface="UKIJ CJK"/>
              </a:rPr>
              <a:t>４</a:t>
            </a:r>
            <a:endParaRPr sz="2800">
              <a:latin typeface="UKIJ CJK"/>
              <a:cs typeface="UKIJ CJK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7181088" y="3353434"/>
            <a:ext cx="4262120" cy="933450"/>
            <a:chOff x="7181088" y="3353434"/>
            <a:chExt cx="4262120" cy="933450"/>
          </a:xfrm>
        </p:grpSpPr>
        <p:sp>
          <p:nvSpPr>
            <p:cNvPr id="58" name="object 58"/>
            <p:cNvSpPr/>
            <p:nvPr/>
          </p:nvSpPr>
          <p:spPr>
            <a:xfrm>
              <a:off x="7181088" y="3685616"/>
              <a:ext cx="4262120" cy="601345"/>
            </a:xfrm>
            <a:custGeom>
              <a:avLst/>
              <a:gdLst/>
              <a:ahLst/>
              <a:cxnLst/>
              <a:rect l="l" t="t" r="r" b="b"/>
              <a:pathLst>
                <a:path w="4262120" h="601345">
                  <a:moveTo>
                    <a:pt x="4261611" y="0"/>
                  </a:moveTo>
                  <a:lnTo>
                    <a:pt x="0" y="0"/>
                  </a:lnTo>
                  <a:lnTo>
                    <a:pt x="0" y="600887"/>
                  </a:lnTo>
                  <a:lnTo>
                    <a:pt x="4261611" y="600887"/>
                  </a:lnTo>
                  <a:lnTo>
                    <a:pt x="42616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181088" y="3353434"/>
              <a:ext cx="3923283" cy="877951"/>
            </a:xfrm>
            <a:prstGeom prst="rect">
              <a:avLst/>
            </a:prstGeom>
          </p:spPr>
        </p:pic>
      </p:grpSp>
      <p:sp>
        <p:nvSpPr>
          <p:cNvPr id="60" name="object 60"/>
          <p:cNvSpPr txBox="1"/>
          <p:nvPr/>
        </p:nvSpPr>
        <p:spPr>
          <a:xfrm>
            <a:off x="750823" y="5222849"/>
            <a:ext cx="3702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508E95"/>
                </a:solidFill>
                <a:latin typeface="UKIJ CJK"/>
                <a:cs typeface="UKIJ CJK"/>
              </a:rPr>
              <a:t>５</a:t>
            </a:r>
            <a:endParaRPr sz="2800">
              <a:latin typeface="UKIJ CJK"/>
              <a:cs typeface="UKIJ CJK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1400810" y="4936744"/>
            <a:ext cx="4262120" cy="933450"/>
            <a:chOff x="1400810" y="4936744"/>
            <a:chExt cx="4262120" cy="933450"/>
          </a:xfrm>
        </p:grpSpPr>
        <p:sp>
          <p:nvSpPr>
            <p:cNvPr id="62" name="object 62"/>
            <p:cNvSpPr/>
            <p:nvPr/>
          </p:nvSpPr>
          <p:spPr>
            <a:xfrm>
              <a:off x="1400810" y="5268887"/>
              <a:ext cx="4262120" cy="601345"/>
            </a:xfrm>
            <a:custGeom>
              <a:avLst/>
              <a:gdLst/>
              <a:ahLst/>
              <a:cxnLst/>
              <a:rect l="l" t="t" r="r" b="b"/>
              <a:pathLst>
                <a:path w="4262120" h="601345">
                  <a:moveTo>
                    <a:pt x="4261612" y="0"/>
                  </a:moveTo>
                  <a:lnTo>
                    <a:pt x="0" y="0"/>
                  </a:lnTo>
                  <a:lnTo>
                    <a:pt x="0" y="600887"/>
                  </a:lnTo>
                  <a:lnTo>
                    <a:pt x="4261612" y="600887"/>
                  </a:lnTo>
                  <a:lnTo>
                    <a:pt x="4261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00810" y="4936744"/>
              <a:ext cx="1936495" cy="42671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11046" y="5430393"/>
              <a:ext cx="3146679" cy="3297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39026" y="2538095"/>
            <a:ext cx="3698240" cy="2646045"/>
            <a:chOff x="6939026" y="2538095"/>
            <a:chExt cx="3698240" cy="2646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9026" y="2538095"/>
              <a:ext cx="3698112" cy="229095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52588" y="2782824"/>
              <a:ext cx="2647188" cy="16489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791831" y="2821686"/>
              <a:ext cx="2519680" cy="1521460"/>
            </a:xfrm>
            <a:custGeom>
              <a:avLst/>
              <a:gdLst/>
              <a:ahLst/>
              <a:cxnLst/>
              <a:rect l="l" t="t" r="r" b="b"/>
              <a:pathLst>
                <a:path w="2519679" h="1521460">
                  <a:moveTo>
                    <a:pt x="2519426" y="0"/>
                  </a:moveTo>
                  <a:lnTo>
                    <a:pt x="0" y="0"/>
                  </a:lnTo>
                  <a:lnTo>
                    <a:pt x="0" y="1521333"/>
                  </a:lnTo>
                  <a:lnTo>
                    <a:pt x="2519426" y="1521333"/>
                  </a:lnTo>
                  <a:lnTo>
                    <a:pt x="2519426" y="0"/>
                  </a:lnTo>
                  <a:close/>
                </a:path>
              </a:pathLst>
            </a:custGeom>
            <a:solidFill>
              <a:srgbClr val="28B1AB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91831" y="2821686"/>
              <a:ext cx="2519680" cy="1521460"/>
            </a:xfrm>
            <a:custGeom>
              <a:avLst/>
              <a:gdLst/>
              <a:ahLst/>
              <a:cxnLst/>
              <a:rect l="l" t="t" r="r" b="b"/>
              <a:pathLst>
                <a:path w="2519679" h="1521460">
                  <a:moveTo>
                    <a:pt x="0" y="1521333"/>
                  </a:moveTo>
                  <a:lnTo>
                    <a:pt x="2519426" y="1521333"/>
                  </a:lnTo>
                  <a:lnTo>
                    <a:pt x="2519426" y="0"/>
                  </a:lnTo>
                  <a:lnTo>
                    <a:pt x="0" y="0"/>
                  </a:lnTo>
                  <a:lnTo>
                    <a:pt x="0" y="1521333"/>
                  </a:lnTo>
                  <a:close/>
                </a:path>
              </a:pathLst>
            </a:custGeom>
            <a:ln w="25400">
              <a:solidFill>
                <a:srgbClr val="71C6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35012" y="3268954"/>
              <a:ext cx="545579" cy="105158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73620" y="3307676"/>
              <a:ext cx="418465" cy="923925"/>
            </a:xfrm>
            <a:custGeom>
              <a:avLst/>
              <a:gdLst/>
              <a:ahLst/>
              <a:cxnLst/>
              <a:rect l="l" t="t" r="r" b="b"/>
              <a:pathLst>
                <a:path w="418465" h="923925">
                  <a:moveTo>
                    <a:pt x="418287" y="0"/>
                  </a:moveTo>
                  <a:lnTo>
                    <a:pt x="0" y="0"/>
                  </a:lnTo>
                  <a:lnTo>
                    <a:pt x="0" y="923836"/>
                  </a:lnTo>
                  <a:lnTo>
                    <a:pt x="418287" y="923836"/>
                  </a:lnTo>
                  <a:lnTo>
                    <a:pt x="418287" y="0"/>
                  </a:lnTo>
                  <a:close/>
                </a:path>
              </a:pathLst>
            </a:custGeom>
            <a:solidFill>
              <a:srgbClr val="28B1AB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73620" y="3307676"/>
              <a:ext cx="418465" cy="923925"/>
            </a:xfrm>
            <a:custGeom>
              <a:avLst/>
              <a:gdLst/>
              <a:ahLst/>
              <a:cxnLst/>
              <a:rect l="l" t="t" r="r" b="b"/>
              <a:pathLst>
                <a:path w="418465" h="923925">
                  <a:moveTo>
                    <a:pt x="0" y="923836"/>
                  </a:moveTo>
                  <a:lnTo>
                    <a:pt x="418287" y="923836"/>
                  </a:lnTo>
                  <a:lnTo>
                    <a:pt x="418287" y="0"/>
                  </a:lnTo>
                  <a:lnTo>
                    <a:pt x="0" y="0"/>
                  </a:lnTo>
                  <a:lnTo>
                    <a:pt x="0" y="923836"/>
                  </a:lnTo>
                  <a:close/>
                </a:path>
              </a:pathLst>
            </a:custGeom>
            <a:ln w="25400">
              <a:solidFill>
                <a:srgbClr val="71C6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35012" y="4216933"/>
              <a:ext cx="545579" cy="46479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373620" y="4256747"/>
              <a:ext cx="418465" cy="337820"/>
            </a:xfrm>
            <a:custGeom>
              <a:avLst/>
              <a:gdLst/>
              <a:ahLst/>
              <a:cxnLst/>
              <a:rect l="l" t="t" r="r" b="b"/>
              <a:pathLst>
                <a:path w="418465" h="337820">
                  <a:moveTo>
                    <a:pt x="418287" y="0"/>
                  </a:moveTo>
                  <a:lnTo>
                    <a:pt x="0" y="0"/>
                  </a:lnTo>
                  <a:lnTo>
                    <a:pt x="0" y="337223"/>
                  </a:lnTo>
                  <a:lnTo>
                    <a:pt x="418287" y="337223"/>
                  </a:lnTo>
                  <a:lnTo>
                    <a:pt x="418287" y="0"/>
                  </a:lnTo>
                  <a:close/>
                </a:path>
              </a:pathLst>
            </a:custGeom>
            <a:solidFill>
              <a:srgbClr val="28B1AB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73620" y="4256747"/>
              <a:ext cx="418465" cy="337820"/>
            </a:xfrm>
            <a:custGeom>
              <a:avLst/>
              <a:gdLst/>
              <a:ahLst/>
              <a:cxnLst/>
              <a:rect l="l" t="t" r="r" b="b"/>
              <a:pathLst>
                <a:path w="418465" h="337820">
                  <a:moveTo>
                    <a:pt x="0" y="337223"/>
                  </a:moveTo>
                  <a:lnTo>
                    <a:pt x="418287" y="337223"/>
                  </a:lnTo>
                  <a:lnTo>
                    <a:pt x="418287" y="0"/>
                  </a:lnTo>
                  <a:lnTo>
                    <a:pt x="0" y="0"/>
                  </a:lnTo>
                  <a:lnTo>
                    <a:pt x="0" y="337223"/>
                  </a:lnTo>
                  <a:close/>
                </a:path>
              </a:pathLst>
            </a:custGeom>
            <a:ln w="25400">
              <a:solidFill>
                <a:srgbClr val="71C6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17024" y="4303776"/>
              <a:ext cx="682739" cy="37033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756775" y="4343133"/>
              <a:ext cx="554990" cy="243204"/>
            </a:xfrm>
            <a:custGeom>
              <a:avLst/>
              <a:gdLst/>
              <a:ahLst/>
              <a:cxnLst/>
              <a:rect l="l" t="t" r="r" b="b"/>
              <a:pathLst>
                <a:path w="554990" h="243204">
                  <a:moveTo>
                    <a:pt x="554481" y="0"/>
                  </a:moveTo>
                  <a:lnTo>
                    <a:pt x="0" y="0"/>
                  </a:lnTo>
                  <a:lnTo>
                    <a:pt x="0" y="242963"/>
                  </a:lnTo>
                  <a:lnTo>
                    <a:pt x="554481" y="242963"/>
                  </a:lnTo>
                  <a:lnTo>
                    <a:pt x="554481" y="0"/>
                  </a:lnTo>
                  <a:close/>
                </a:path>
              </a:pathLst>
            </a:custGeom>
            <a:solidFill>
              <a:srgbClr val="28B1AB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756775" y="4343133"/>
              <a:ext cx="554990" cy="243204"/>
            </a:xfrm>
            <a:custGeom>
              <a:avLst/>
              <a:gdLst/>
              <a:ahLst/>
              <a:cxnLst/>
              <a:rect l="l" t="t" r="r" b="b"/>
              <a:pathLst>
                <a:path w="554990" h="243204">
                  <a:moveTo>
                    <a:pt x="0" y="242963"/>
                  </a:moveTo>
                  <a:lnTo>
                    <a:pt x="554481" y="242963"/>
                  </a:lnTo>
                  <a:lnTo>
                    <a:pt x="554481" y="0"/>
                  </a:lnTo>
                  <a:lnTo>
                    <a:pt x="0" y="0"/>
                  </a:lnTo>
                  <a:lnTo>
                    <a:pt x="0" y="242963"/>
                  </a:lnTo>
                  <a:close/>
                </a:path>
              </a:pathLst>
            </a:custGeom>
            <a:ln w="25400">
              <a:solidFill>
                <a:srgbClr val="71C6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554341" y="4397248"/>
              <a:ext cx="76200" cy="786765"/>
            </a:xfrm>
            <a:custGeom>
              <a:avLst/>
              <a:gdLst/>
              <a:ahLst/>
              <a:cxnLst/>
              <a:rect l="l" t="t" r="r" b="b"/>
              <a:pathLst>
                <a:path w="76200" h="786764">
                  <a:moveTo>
                    <a:pt x="25400" y="713121"/>
                  </a:moveTo>
                  <a:lnTo>
                    <a:pt x="23252" y="713553"/>
                  </a:lnTo>
                  <a:lnTo>
                    <a:pt x="11144" y="721709"/>
                  </a:lnTo>
                  <a:lnTo>
                    <a:pt x="2988" y="733817"/>
                  </a:lnTo>
                  <a:lnTo>
                    <a:pt x="0" y="748664"/>
                  </a:lnTo>
                  <a:lnTo>
                    <a:pt x="2988" y="763512"/>
                  </a:lnTo>
                  <a:lnTo>
                    <a:pt x="11144" y="775620"/>
                  </a:lnTo>
                  <a:lnTo>
                    <a:pt x="23252" y="783776"/>
                  </a:lnTo>
                  <a:lnTo>
                    <a:pt x="38100" y="786764"/>
                  </a:lnTo>
                  <a:lnTo>
                    <a:pt x="52947" y="783776"/>
                  </a:lnTo>
                  <a:lnTo>
                    <a:pt x="65055" y="775620"/>
                  </a:lnTo>
                  <a:lnTo>
                    <a:pt x="73211" y="763512"/>
                  </a:lnTo>
                  <a:lnTo>
                    <a:pt x="76200" y="748664"/>
                  </a:lnTo>
                  <a:lnTo>
                    <a:pt x="25400" y="748664"/>
                  </a:lnTo>
                  <a:lnTo>
                    <a:pt x="25400" y="713121"/>
                  </a:lnTo>
                  <a:close/>
                </a:path>
                <a:path w="76200" h="786764">
                  <a:moveTo>
                    <a:pt x="38100" y="710564"/>
                  </a:moveTo>
                  <a:lnTo>
                    <a:pt x="25400" y="713121"/>
                  </a:lnTo>
                  <a:lnTo>
                    <a:pt x="25400" y="748664"/>
                  </a:lnTo>
                  <a:lnTo>
                    <a:pt x="50800" y="748664"/>
                  </a:lnTo>
                  <a:lnTo>
                    <a:pt x="50800" y="713121"/>
                  </a:lnTo>
                  <a:lnTo>
                    <a:pt x="38100" y="710564"/>
                  </a:lnTo>
                  <a:close/>
                </a:path>
                <a:path w="76200" h="786764">
                  <a:moveTo>
                    <a:pt x="50800" y="713121"/>
                  </a:moveTo>
                  <a:lnTo>
                    <a:pt x="50800" y="748664"/>
                  </a:lnTo>
                  <a:lnTo>
                    <a:pt x="76200" y="748664"/>
                  </a:lnTo>
                  <a:lnTo>
                    <a:pt x="73211" y="733817"/>
                  </a:lnTo>
                  <a:lnTo>
                    <a:pt x="65055" y="721709"/>
                  </a:lnTo>
                  <a:lnTo>
                    <a:pt x="52947" y="713553"/>
                  </a:lnTo>
                  <a:lnTo>
                    <a:pt x="50800" y="713121"/>
                  </a:lnTo>
                  <a:close/>
                </a:path>
                <a:path w="76200" h="786764">
                  <a:moveTo>
                    <a:pt x="25400" y="73628"/>
                  </a:moveTo>
                  <a:lnTo>
                    <a:pt x="25400" y="713121"/>
                  </a:lnTo>
                  <a:lnTo>
                    <a:pt x="38100" y="710564"/>
                  </a:lnTo>
                  <a:lnTo>
                    <a:pt x="50800" y="710564"/>
                  </a:lnTo>
                  <a:lnTo>
                    <a:pt x="50800" y="76200"/>
                  </a:lnTo>
                  <a:lnTo>
                    <a:pt x="38100" y="76200"/>
                  </a:lnTo>
                  <a:lnTo>
                    <a:pt x="25400" y="73628"/>
                  </a:lnTo>
                  <a:close/>
                </a:path>
                <a:path w="76200" h="786764">
                  <a:moveTo>
                    <a:pt x="50800" y="710564"/>
                  </a:moveTo>
                  <a:lnTo>
                    <a:pt x="38100" y="710564"/>
                  </a:lnTo>
                  <a:lnTo>
                    <a:pt x="50800" y="713121"/>
                  </a:lnTo>
                  <a:lnTo>
                    <a:pt x="50800" y="710564"/>
                  </a:lnTo>
                  <a:close/>
                </a:path>
                <a:path w="76200" h="786764">
                  <a:moveTo>
                    <a:pt x="50800" y="38100"/>
                  </a:moveTo>
                  <a:lnTo>
                    <a:pt x="25400" y="38100"/>
                  </a:lnTo>
                  <a:lnTo>
                    <a:pt x="25400" y="73628"/>
                  </a:lnTo>
                  <a:lnTo>
                    <a:pt x="38100" y="76200"/>
                  </a:lnTo>
                  <a:lnTo>
                    <a:pt x="50800" y="73628"/>
                  </a:lnTo>
                  <a:lnTo>
                    <a:pt x="50800" y="38100"/>
                  </a:lnTo>
                  <a:close/>
                </a:path>
                <a:path w="76200" h="786764">
                  <a:moveTo>
                    <a:pt x="50800" y="73628"/>
                  </a:moveTo>
                  <a:lnTo>
                    <a:pt x="38100" y="76200"/>
                  </a:lnTo>
                  <a:lnTo>
                    <a:pt x="50800" y="76200"/>
                  </a:lnTo>
                  <a:lnTo>
                    <a:pt x="50800" y="73628"/>
                  </a:lnTo>
                  <a:close/>
                </a:path>
                <a:path w="76200" h="786764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893"/>
                  </a:lnTo>
                  <a:lnTo>
                    <a:pt x="11144" y="65008"/>
                  </a:lnTo>
                  <a:lnTo>
                    <a:pt x="23252" y="73193"/>
                  </a:lnTo>
                  <a:lnTo>
                    <a:pt x="25400" y="73628"/>
                  </a:lnTo>
                  <a:lnTo>
                    <a:pt x="25400" y="38100"/>
                  </a:lnTo>
                  <a:lnTo>
                    <a:pt x="76200" y="381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76200" h="786764">
                  <a:moveTo>
                    <a:pt x="76200" y="38100"/>
                  </a:moveTo>
                  <a:lnTo>
                    <a:pt x="50800" y="38100"/>
                  </a:lnTo>
                  <a:lnTo>
                    <a:pt x="50800" y="73628"/>
                  </a:lnTo>
                  <a:lnTo>
                    <a:pt x="52947" y="73193"/>
                  </a:lnTo>
                  <a:lnTo>
                    <a:pt x="65055" y="65008"/>
                  </a:lnTo>
                  <a:lnTo>
                    <a:pt x="73211" y="52893"/>
                  </a:lnTo>
                  <a:lnTo>
                    <a:pt x="76200" y="38100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202805" y="5227447"/>
            <a:ext cx="6413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585858"/>
                </a:solidFill>
                <a:latin typeface="BM HANNA 11yrs old"/>
                <a:cs typeface="BM HANNA 11yrs old"/>
              </a:rPr>
              <a:t>직원호출</a:t>
            </a:r>
            <a:endParaRPr sz="1400">
              <a:latin typeface="BM HANNA 11yrs old"/>
              <a:cs typeface="BM HANNA 11yrs 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85738" y="3315715"/>
            <a:ext cx="44767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메뉴 FUN </a:t>
            </a:r>
            <a:r>
              <a:rPr sz="1400" spc="-110" dirty="0">
                <a:solidFill>
                  <a:srgbClr val="585858"/>
                </a:solidFill>
                <a:latin typeface="BM HANNA 11yrs old"/>
                <a:cs typeface="BM HANNA 11yrs old"/>
              </a:rPr>
              <a:t>LANG</a:t>
            </a:r>
            <a:endParaRPr sz="1400">
              <a:latin typeface="BM HANNA 11yrs old"/>
              <a:cs typeface="BM HANNA 11yrs 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742048" y="3676522"/>
            <a:ext cx="889000" cy="76200"/>
          </a:xfrm>
          <a:custGeom>
            <a:avLst/>
            <a:gdLst/>
            <a:ahLst/>
            <a:cxnLst/>
            <a:rect l="l" t="t" r="r" b="b"/>
            <a:pathLst>
              <a:path w="889000" h="76200">
                <a:moveTo>
                  <a:pt x="38100" y="0"/>
                </a:moveTo>
                <a:lnTo>
                  <a:pt x="23252" y="2988"/>
                </a:lnTo>
                <a:lnTo>
                  <a:pt x="11144" y="11144"/>
                </a:lnTo>
                <a:lnTo>
                  <a:pt x="2988" y="23252"/>
                </a:lnTo>
                <a:lnTo>
                  <a:pt x="0" y="38100"/>
                </a:lnTo>
                <a:lnTo>
                  <a:pt x="2988" y="52893"/>
                </a:lnTo>
                <a:lnTo>
                  <a:pt x="11144" y="65008"/>
                </a:lnTo>
                <a:lnTo>
                  <a:pt x="23252" y="73193"/>
                </a:lnTo>
                <a:lnTo>
                  <a:pt x="38100" y="76200"/>
                </a:lnTo>
                <a:lnTo>
                  <a:pt x="52947" y="73193"/>
                </a:lnTo>
                <a:lnTo>
                  <a:pt x="65055" y="65008"/>
                </a:lnTo>
                <a:lnTo>
                  <a:pt x="73211" y="52893"/>
                </a:lnTo>
                <a:lnTo>
                  <a:pt x="73634" y="50800"/>
                </a:lnTo>
                <a:lnTo>
                  <a:pt x="38100" y="50800"/>
                </a:lnTo>
                <a:lnTo>
                  <a:pt x="38100" y="25400"/>
                </a:lnTo>
                <a:lnTo>
                  <a:pt x="73643" y="25400"/>
                </a:lnTo>
                <a:lnTo>
                  <a:pt x="73211" y="23252"/>
                </a:lnTo>
                <a:lnTo>
                  <a:pt x="65055" y="11144"/>
                </a:lnTo>
                <a:lnTo>
                  <a:pt x="52947" y="2988"/>
                </a:lnTo>
                <a:lnTo>
                  <a:pt x="38100" y="0"/>
                </a:lnTo>
                <a:close/>
              </a:path>
              <a:path w="889000" h="76200">
                <a:moveTo>
                  <a:pt x="850392" y="0"/>
                </a:moveTo>
                <a:lnTo>
                  <a:pt x="835544" y="2988"/>
                </a:lnTo>
                <a:lnTo>
                  <a:pt x="823436" y="11144"/>
                </a:lnTo>
                <a:lnTo>
                  <a:pt x="815280" y="23252"/>
                </a:lnTo>
                <a:lnTo>
                  <a:pt x="812292" y="38100"/>
                </a:lnTo>
                <a:lnTo>
                  <a:pt x="815280" y="52893"/>
                </a:lnTo>
                <a:lnTo>
                  <a:pt x="823436" y="65008"/>
                </a:lnTo>
                <a:lnTo>
                  <a:pt x="835544" y="73193"/>
                </a:lnTo>
                <a:lnTo>
                  <a:pt x="850392" y="76200"/>
                </a:lnTo>
                <a:lnTo>
                  <a:pt x="865239" y="73193"/>
                </a:lnTo>
                <a:lnTo>
                  <a:pt x="877347" y="65008"/>
                </a:lnTo>
                <a:lnTo>
                  <a:pt x="885503" y="52893"/>
                </a:lnTo>
                <a:lnTo>
                  <a:pt x="885926" y="50800"/>
                </a:lnTo>
                <a:lnTo>
                  <a:pt x="850392" y="50800"/>
                </a:lnTo>
                <a:lnTo>
                  <a:pt x="850392" y="25400"/>
                </a:lnTo>
                <a:lnTo>
                  <a:pt x="885935" y="25400"/>
                </a:lnTo>
                <a:lnTo>
                  <a:pt x="885503" y="23252"/>
                </a:lnTo>
                <a:lnTo>
                  <a:pt x="877347" y="11144"/>
                </a:lnTo>
                <a:lnTo>
                  <a:pt x="865239" y="2988"/>
                </a:lnTo>
                <a:lnTo>
                  <a:pt x="850392" y="0"/>
                </a:lnTo>
                <a:close/>
              </a:path>
              <a:path w="889000" h="76200">
                <a:moveTo>
                  <a:pt x="73643" y="25400"/>
                </a:moveTo>
                <a:lnTo>
                  <a:pt x="38100" y="25400"/>
                </a:lnTo>
                <a:lnTo>
                  <a:pt x="38100" y="50800"/>
                </a:lnTo>
                <a:lnTo>
                  <a:pt x="73634" y="50800"/>
                </a:lnTo>
                <a:lnTo>
                  <a:pt x="76200" y="38100"/>
                </a:lnTo>
                <a:lnTo>
                  <a:pt x="73643" y="25400"/>
                </a:lnTo>
                <a:close/>
              </a:path>
              <a:path w="889000" h="76200">
                <a:moveTo>
                  <a:pt x="814848" y="25400"/>
                </a:moveTo>
                <a:lnTo>
                  <a:pt x="73643" y="25400"/>
                </a:lnTo>
                <a:lnTo>
                  <a:pt x="76200" y="38100"/>
                </a:lnTo>
                <a:lnTo>
                  <a:pt x="73634" y="50800"/>
                </a:lnTo>
                <a:lnTo>
                  <a:pt x="814857" y="50800"/>
                </a:lnTo>
                <a:lnTo>
                  <a:pt x="812292" y="38100"/>
                </a:lnTo>
                <a:lnTo>
                  <a:pt x="814848" y="25400"/>
                </a:lnTo>
                <a:close/>
              </a:path>
              <a:path w="889000" h="76200">
                <a:moveTo>
                  <a:pt x="885935" y="25400"/>
                </a:moveTo>
                <a:lnTo>
                  <a:pt x="850392" y="25400"/>
                </a:lnTo>
                <a:lnTo>
                  <a:pt x="850392" y="50800"/>
                </a:lnTo>
                <a:lnTo>
                  <a:pt x="885926" y="50800"/>
                </a:lnTo>
                <a:lnTo>
                  <a:pt x="888492" y="38100"/>
                </a:lnTo>
                <a:lnTo>
                  <a:pt x="885935" y="25400"/>
                </a:lnTo>
                <a:close/>
              </a:path>
            </a:pathLst>
          </a:custGeom>
          <a:solidFill>
            <a:srgbClr val="71C6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621773" y="5227447"/>
            <a:ext cx="6413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585858"/>
                </a:solidFill>
                <a:latin typeface="BM HANNA 11yrs old"/>
                <a:cs typeface="BM HANNA 11yrs old"/>
              </a:rPr>
              <a:t>주문결제</a:t>
            </a:r>
            <a:endParaRPr sz="1400">
              <a:latin typeface="BM HANNA 11yrs old"/>
              <a:cs typeface="BM HANNA 11yrs old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013444" y="2330703"/>
            <a:ext cx="1056640" cy="2903220"/>
          </a:xfrm>
          <a:custGeom>
            <a:avLst/>
            <a:gdLst/>
            <a:ahLst/>
            <a:cxnLst/>
            <a:rect l="l" t="t" r="r" b="b"/>
            <a:pathLst>
              <a:path w="1056640" h="2903220">
                <a:moveTo>
                  <a:pt x="76200" y="38100"/>
                </a:moveTo>
                <a:lnTo>
                  <a:pt x="73202" y="23253"/>
                </a:lnTo>
                <a:lnTo>
                  <a:pt x="65049" y="11150"/>
                </a:lnTo>
                <a:lnTo>
                  <a:pt x="52946" y="2997"/>
                </a:lnTo>
                <a:lnTo>
                  <a:pt x="38100" y="0"/>
                </a:lnTo>
                <a:lnTo>
                  <a:pt x="23304" y="2997"/>
                </a:lnTo>
                <a:lnTo>
                  <a:pt x="11188" y="11150"/>
                </a:lnTo>
                <a:lnTo>
                  <a:pt x="2997" y="23253"/>
                </a:lnTo>
                <a:lnTo>
                  <a:pt x="0" y="38100"/>
                </a:lnTo>
                <a:lnTo>
                  <a:pt x="2997" y="52959"/>
                </a:lnTo>
                <a:lnTo>
                  <a:pt x="11188" y="65062"/>
                </a:lnTo>
                <a:lnTo>
                  <a:pt x="23304" y="73215"/>
                </a:lnTo>
                <a:lnTo>
                  <a:pt x="25400" y="73634"/>
                </a:lnTo>
                <a:lnTo>
                  <a:pt x="25400" y="38100"/>
                </a:lnTo>
                <a:lnTo>
                  <a:pt x="25425" y="73647"/>
                </a:lnTo>
                <a:lnTo>
                  <a:pt x="25400" y="1228128"/>
                </a:lnTo>
                <a:lnTo>
                  <a:pt x="25400" y="1263650"/>
                </a:lnTo>
                <a:lnTo>
                  <a:pt x="0" y="1263650"/>
                </a:lnTo>
                <a:lnTo>
                  <a:pt x="2997" y="1278509"/>
                </a:lnTo>
                <a:lnTo>
                  <a:pt x="11188" y="1290612"/>
                </a:lnTo>
                <a:lnTo>
                  <a:pt x="23304" y="1298765"/>
                </a:lnTo>
                <a:lnTo>
                  <a:pt x="38100" y="1301750"/>
                </a:lnTo>
                <a:lnTo>
                  <a:pt x="52946" y="1298765"/>
                </a:lnTo>
                <a:lnTo>
                  <a:pt x="65049" y="1290612"/>
                </a:lnTo>
                <a:lnTo>
                  <a:pt x="73202" y="1278509"/>
                </a:lnTo>
                <a:lnTo>
                  <a:pt x="76200" y="1263650"/>
                </a:lnTo>
                <a:lnTo>
                  <a:pt x="73202" y="1248803"/>
                </a:lnTo>
                <a:lnTo>
                  <a:pt x="65049" y="1236700"/>
                </a:lnTo>
                <a:lnTo>
                  <a:pt x="52946" y="1228547"/>
                </a:lnTo>
                <a:lnTo>
                  <a:pt x="50800" y="1228115"/>
                </a:lnTo>
                <a:lnTo>
                  <a:pt x="50800" y="1225550"/>
                </a:lnTo>
                <a:lnTo>
                  <a:pt x="50800" y="76200"/>
                </a:lnTo>
                <a:lnTo>
                  <a:pt x="50800" y="73647"/>
                </a:lnTo>
                <a:lnTo>
                  <a:pt x="52946" y="73215"/>
                </a:lnTo>
                <a:lnTo>
                  <a:pt x="65049" y="65062"/>
                </a:lnTo>
                <a:lnTo>
                  <a:pt x="73202" y="52959"/>
                </a:lnTo>
                <a:lnTo>
                  <a:pt x="76200" y="38100"/>
                </a:lnTo>
                <a:close/>
              </a:path>
              <a:path w="1056640" h="2903220">
                <a:moveTo>
                  <a:pt x="1056386" y="2154047"/>
                </a:moveTo>
                <a:lnTo>
                  <a:pt x="1053388" y="2139264"/>
                </a:lnTo>
                <a:lnTo>
                  <a:pt x="1045235" y="2127148"/>
                </a:lnTo>
                <a:lnTo>
                  <a:pt x="1033132" y="2118957"/>
                </a:lnTo>
                <a:lnTo>
                  <a:pt x="1018286" y="2115947"/>
                </a:lnTo>
                <a:lnTo>
                  <a:pt x="1003427" y="2118957"/>
                </a:lnTo>
                <a:lnTo>
                  <a:pt x="991323" y="2127148"/>
                </a:lnTo>
                <a:lnTo>
                  <a:pt x="983170" y="2139264"/>
                </a:lnTo>
                <a:lnTo>
                  <a:pt x="980186" y="2154047"/>
                </a:lnTo>
                <a:lnTo>
                  <a:pt x="983170" y="2168906"/>
                </a:lnTo>
                <a:lnTo>
                  <a:pt x="991323" y="2181009"/>
                </a:lnTo>
                <a:lnTo>
                  <a:pt x="1003427" y="2189162"/>
                </a:lnTo>
                <a:lnTo>
                  <a:pt x="1005586" y="2189594"/>
                </a:lnTo>
                <a:lnTo>
                  <a:pt x="1005586" y="2829204"/>
                </a:lnTo>
                <a:lnTo>
                  <a:pt x="1003427" y="2829636"/>
                </a:lnTo>
                <a:lnTo>
                  <a:pt x="991323" y="2837789"/>
                </a:lnTo>
                <a:lnTo>
                  <a:pt x="983170" y="2849892"/>
                </a:lnTo>
                <a:lnTo>
                  <a:pt x="980186" y="2864739"/>
                </a:lnTo>
                <a:lnTo>
                  <a:pt x="983170" y="2879534"/>
                </a:lnTo>
                <a:lnTo>
                  <a:pt x="991323" y="2891650"/>
                </a:lnTo>
                <a:lnTo>
                  <a:pt x="1003427" y="2899841"/>
                </a:lnTo>
                <a:lnTo>
                  <a:pt x="1018286" y="2902839"/>
                </a:lnTo>
                <a:lnTo>
                  <a:pt x="1033132" y="2899841"/>
                </a:lnTo>
                <a:lnTo>
                  <a:pt x="1045235" y="2891650"/>
                </a:lnTo>
                <a:lnTo>
                  <a:pt x="1053388" y="2879534"/>
                </a:lnTo>
                <a:lnTo>
                  <a:pt x="1056386" y="2864739"/>
                </a:lnTo>
                <a:lnTo>
                  <a:pt x="1053388" y="2849892"/>
                </a:lnTo>
                <a:lnTo>
                  <a:pt x="1045235" y="2837789"/>
                </a:lnTo>
                <a:lnTo>
                  <a:pt x="1033132" y="2829636"/>
                </a:lnTo>
                <a:lnTo>
                  <a:pt x="1030986" y="2829204"/>
                </a:lnTo>
                <a:lnTo>
                  <a:pt x="1030986" y="2826639"/>
                </a:lnTo>
                <a:lnTo>
                  <a:pt x="1030986" y="2192147"/>
                </a:lnTo>
                <a:lnTo>
                  <a:pt x="1030986" y="2189594"/>
                </a:lnTo>
                <a:lnTo>
                  <a:pt x="1033132" y="2189162"/>
                </a:lnTo>
                <a:lnTo>
                  <a:pt x="1045235" y="2181009"/>
                </a:lnTo>
                <a:lnTo>
                  <a:pt x="1053388" y="2168906"/>
                </a:lnTo>
                <a:lnTo>
                  <a:pt x="1056386" y="2154047"/>
                </a:lnTo>
                <a:close/>
              </a:path>
            </a:pathLst>
          </a:custGeom>
          <a:solidFill>
            <a:srgbClr val="71C6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652764" y="2005964"/>
            <a:ext cx="6413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585858"/>
                </a:solidFill>
                <a:latin typeface="BM HANNA 11yrs old"/>
                <a:cs typeface="BM HANNA 11yrs old"/>
              </a:rPr>
              <a:t>메뉴선택</a:t>
            </a:r>
            <a:endParaRPr sz="1400">
              <a:latin typeface="BM HANNA 11yrs old"/>
              <a:cs typeface="BM HANNA 11yrs old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450"/>
              </a:spcBef>
            </a:pPr>
            <a:r>
              <a:rPr b="1" spc="-30" dirty="0">
                <a:latin typeface="Noto Sans CJK HK"/>
                <a:cs typeface="Noto Sans CJK HK"/>
              </a:rPr>
              <a:t>설치</a:t>
            </a:r>
            <a:r>
              <a:rPr b="1" spc="-70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단말</a:t>
            </a:r>
            <a:r>
              <a:rPr b="1" spc="-65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구성</a:t>
            </a:r>
            <a:r>
              <a:rPr b="1" spc="-65" dirty="0">
                <a:latin typeface="Noto Sans CJK HK"/>
                <a:cs typeface="Noto Sans CJK HK"/>
              </a:rPr>
              <a:t> </a:t>
            </a:r>
            <a:r>
              <a:rPr b="1" dirty="0">
                <a:latin typeface="Noto Sans CJK HK"/>
                <a:cs typeface="Noto Sans CJK HK"/>
              </a:rPr>
              <a:t>및</a:t>
            </a:r>
            <a:r>
              <a:rPr b="1" spc="-60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기능</a:t>
            </a:r>
          </a:p>
          <a:p>
            <a:pPr marL="165100">
              <a:lnSpc>
                <a:spcPct val="100000"/>
              </a:lnSpc>
              <a:spcBef>
                <a:spcPts val="204"/>
              </a:spcBef>
            </a:pPr>
            <a:r>
              <a:rPr sz="1200" spc="60" dirty="0">
                <a:solidFill>
                  <a:srgbClr val="7E7E7E"/>
                </a:solidFill>
                <a:latin typeface="BM HANNA 11yrs old"/>
                <a:cs typeface="BM HANNA 11yrs old"/>
              </a:rPr>
              <a:t>서비스</a:t>
            </a:r>
            <a:r>
              <a:rPr sz="1200" spc="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구성품은</a:t>
            </a:r>
            <a:r>
              <a:rPr sz="1200" spc="2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메뉴판,</a:t>
            </a:r>
            <a:r>
              <a:rPr sz="1200" spc="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알림판,</a:t>
            </a:r>
            <a:r>
              <a:rPr sz="1200" spc="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부속패키지로</a:t>
            </a:r>
            <a:r>
              <a:rPr sz="1200" spc="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spc="40" dirty="0">
                <a:solidFill>
                  <a:srgbClr val="7E7E7E"/>
                </a:solidFill>
                <a:latin typeface="BM HANNA 11yrs old"/>
                <a:cs typeface="BM HANNA 11yrs old"/>
              </a:rPr>
              <a:t>구성됩니다.</a:t>
            </a:r>
            <a:endParaRPr sz="1200">
              <a:latin typeface="BM HANNA 11yrs old"/>
              <a:cs typeface="BM HANNA 11yrs old"/>
            </a:endParaRPr>
          </a:p>
        </p:txBody>
      </p:sp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06085" y="1542503"/>
            <a:ext cx="2197227" cy="608876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5720841" y="1624660"/>
            <a:ext cx="8166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25" dirty="0">
                <a:solidFill>
                  <a:srgbClr val="707070"/>
                </a:solidFill>
                <a:latin typeface="Noto Sans CJK HK"/>
                <a:cs typeface="Noto Sans CJK HK"/>
              </a:rPr>
              <a:t>메뉴판</a:t>
            </a:r>
            <a:endParaRPr sz="2400">
              <a:latin typeface="Noto Sans CJK HK"/>
              <a:cs typeface="Noto Sans CJK HK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925804" y="755992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1688147" y="2009381"/>
            <a:ext cx="3877310" cy="3712210"/>
            <a:chOff x="1688147" y="2009381"/>
            <a:chExt cx="3877310" cy="3712210"/>
          </a:xfrm>
        </p:grpSpPr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10969" y="2009381"/>
              <a:ext cx="3654171" cy="371170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176905" y="4988686"/>
              <a:ext cx="563245" cy="552450"/>
            </a:xfrm>
            <a:custGeom>
              <a:avLst/>
              <a:gdLst/>
              <a:ahLst/>
              <a:cxnLst/>
              <a:rect l="l" t="t" r="r" b="b"/>
              <a:pathLst>
                <a:path w="563245" h="552450">
                  <a:moveTo>
                    <a:pt x="281431" y="0"/>
                  </a:moveTo>
                  <a:lnTo>
                    <a:pt x="235778" y="3612"/>
                  </a:lnTo>
                  <a:lnTo>
                    <a:pt x="192471" y="14070"/>
                  </a:lnTo>
                  <a:lnTo>
                    <a:pt x="152090" y="30806"/>
                  </a:lnTo>
                  <a:lnTo>
                    <a:pt x="115214" y="53250"/>
                  </a:lnTo>
                  <a:lnTo>
                    <a:pt x="82422" y="80835"/>
                  </a:lnTo>
                  <a:lnTo>
                    <a:pt x="54295" y="112992"/>
                  </a:lnTo>
                  <a:lnTo>
                    <a:pt x="31409" y="149152"/>
                  </a:lnTo>
                  <a:lnTo>
                    <a:pt x="14345" y="188748"/>
                  </a:lnTo>
                  <a:lnTo>
                    <a:pt x="3682" y="231210"/>
                  </a:lnTo>
                  <a:lnTo>
                    <a:pt x="0" y="275971"/>
                  </a:lnTo>
                  <a:lnTo>
                    <a:pt x="3682" y="320731"/>
                  </a:lnTo>
                  <a:lnTo>
                    <a:pt x="14345" y="363193"/>
                  </a:lnTo>
                  <a:lnTo>
                    <a:pt x="31409" y="402789"/>
                  </a:lnTo>
                  <a:lnTo>
                    <a:pt x="54295" y="438949"/>
                  </a:lnTo>
                  <a:lnTo>
                    <a:pt x="82422" y="471106"/>
                  </a:lnTo>
                  <a:lnTo>
                    <a:pt x="115214" y="498691"/>
                  </a:lnTo>
                  <a:lnTo>
                    <a:pt x="152090" y="521135"/>
                  </a:lnTo>
                  <a:lnTo>
                    <a:pt x="192471" y="537871"/>
                  </a:lnTo>
                  <a:lnTo>
                    <a:pt x="235778" y="548329"/>
                  </a:lnTo>
                  <a:lnTo>
                    <a:pt x="281431" y="551941"/>
                  </a:lnTo>
                  <a:lnTo>
                    <a:pt x="327051" y="548329"/>
                  </a:lnTo>
                  <a:lnTo>
                    <a:pt x="370330" y="537871"/>
                  </a:lnTo>
                  <a:lnTo>
                    <a:pt x="410690" y="521135"/>
                  </a:lnTo>
                  <a:lnTo>
                    <a:pt x="447550" y="498691"/>
                  </a:lnTo>
                  <a:lnTo>
                    <a:pt x="480329" y="471106"/>
                  </a:lnTo>
                  <a:lnTo>
                    <a:pt x="508450" y="438949"/>
                  </a:lnTo>
                  <a:lnTo>
                    <a:pt x="531330" y="402789"/>
                  </a:lnTo>
                  <a:lnTo>
                    <a:pt x="548392" y="363193"/>
                  </a:lnTo>
                  <a:lnTo>
                    <a:pt x="559054" y="320731"/>
                  </a:lnTo>
                  <a:lnTo>
                    <a:pt x="562736" y="275971"/>
                  </a:lnTo>
                  <a:lnTo>
                    <a:pt x="559054" y="231210"/>
                  </a:lnTo>
                  <a:lnTo>
                    <a:pt x="548392" y="188748"/>
                  </a:lnTo>
                  <a:lnTo>
                    <a:pt x="531330" y="149152"/>
                  </a:lnTo>
                  <a:lnTo>
                    <a:pt x="508450" y="112992"/>
                  </a:lnTo>
                  <a:lnTo>
                    <a:pt x="480329" y="80835"/>
                  </a:lnTo>
                  <a:lnTo>
                    <a:pt x="447550" y="53250"/>
                  </a:lnTo>
                  <a:lnTo>
                    <a:pt x="410690" y="30806"/>
                  </a:lnTo>
                  <a:lnTo>
                    <a:pt x="370330" y="14070"/>
                  </a:lnTo>
                  <a:lnTo>
                    <a:pt x="327051" y="3612"/>
                  </a:lnTo>
                  <a:lnTo>
                    <a:pt x="281431" y="0"/>
                  </a:lnTo>
                  <a:close/>
                </a:path>
              </a:pathLst>
            </a:custGeom>
            <a:solidFill>
              <a:srgbClr val="28B1AB">
                <a:alpha val="4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76905" y="4988686"/>
              <a:ext cx="563245" cy="552450"/>
            </a:xfrm>
            <a:custGeom>
              <a:avLst/>
              <a:gdLst/>
              <a:ahLst/>
              <a:cxnLst/>
              <a:rect l="l" t="t" r="r" b="b"/>
              <a:pathLst>
                <a:path w="563245" h="552450">
                  <a:moveTo>
                    <a:pt x="0" y="275971"/>
                  </a:moveTo>
                  <a:lnTo>
                    <a:pt x="3682" y="231210"/>
                  </a:lnTo>
                  <a:lnTo>
                    <a:pt x="14345" y="188748"/>
                  </a:lnTo>
                  <a:lnTo>
                    <a:pt x="31409" y="149152"/>
                  </a:lnTo>
                  <a:lnTo>
                    <a:pt x="54295" y="112992"/>
                  </a:lnTo>
                  <a:lnTo>
                    <a:pt x="82422" y="80835"/>
                  </a:lnTo>
                  <a:lnTo>
                    <a:pt x="115214" y="53250"/>
                  </a:lnTo>
                  <a:lnTo>
                    <a:pt x="152090" y="30806"/>
                  </a:lnTo>
                  <a:lnTo>
                    <a:pt x="192471" y="14070"/>
                  </a:lnTo>
                  <a:lnTo>
                    <a:pt x="235778" y="3612"/>
                  </a:lnTo>
                  <a:lnTo>
                    <a:pt x="281431" y="0"/>
                  </a:lnTo>
                  <a:lnTo>
                    <a:pt x="327051" y="3612"/>
                  </a:lnTo>
                  <a:lnTo>
                    <a:pt x="370330" y="14070"/>
                  </a:lnTo>
                  <a:lnTo>
                    <a:pt x="410690" y="30806"/>
                  </a:lnTo>
                  <a:lnTo>
                    <a:pt x="447550" y="53250"/>
                  </a:lnTo>
                  <a:lnTo>
                    <a:pt x="480329" y="80835"/>
                  </a:lnTo>
                  <a:lnTo>
                    <a:pt x="508450" y="112992"/>
                  </a:lnTo>
                  <a:lnTo>
                    <a:pt x="531330" y="149152"/>
                  </a:lnTo>
                  <a:lnTo>
                    <a:pt x="548392" y="188748"/>
                  </a:lnTo>
                  <a:lnTo>
                    <a:pt x="559054" y="231210"/>
                  </a:lnTo>
                  <a:lnTo>
                    <a:pt x="562736" y="275971"/>
                  </a:lnTo>
                  <a:lnTo>
                    <a:pt x="559054" y="320731"/>
                  </a:lnTo>
                  <a:lnTo>
                    <a:pt x="548392" y="363193"/>
                  </a:lnTo>
                  <a:lnTo>
                    <a:pt x="531330" y="402789"/>
                  </a:lnTo>
                  <a:lnTo>
                    <a:pt x="508450" y="438949"/>
                  </a:lnTo>
                  <a:lnTo>
                    <a:pt x="480329" y="471106"/>
                  </a:lnTo>
                  <a:lnTo>
                    <a:pt x="447550" y="498691"/>
                  </a:lnTo>
                  <a:lnTo>
                    <a:pt x="410690" y="521135"/>
                  </a:lnTo>
                  <a:lnTo>
                    <a:pt x="370330" y="537871"/>
                  </a:lnTo>
                  <a:lnTo>
                    <a:pt x="327051" y="548329"/>
                  </a:lnTo>
                  <a:lnTo>
                    <a:pt x="281431" y="551941"/>
                  </a:lnTo>
                  <a:lnTo>
                    <a:pt x="235778" y="548329"/>
                  </a:lnTo>
                  <a:lnTo>
                    <a:pt x="192471" y="537871"/>
                  </a:lnTo>
                  <a:lnTo>
                    <a:pt x="152090" y="521135"/>
                  </a:lnTo>
                  <a:lnTo>
                    <a:pt x="115214" y="498691"/>
                  </a:lnTo>
                  <a:lnTo>
                    <a:pt x="82422" y="471106"/>
                  </a:lnTo>
                  <a:lnTo>
                    <a:pt x="54295" y="438949"/>
                  </a:lnTo>
                  <a:lnTo>
                    <a:pt x="31409" y="402789"/>
                  </a:lnTo>
                  <a:lnTo>
                    <a:pt x="14345" y="363193"/>
                  </a:lnTo>
                  <a:lnTo>
                    <a:pt x="3682" y="320731"/>
                  </a:lnTo>
                  <a:lnTo>
                    <a:pt x="0" y="275971"/>
                  </a:lnTo>
                  <a:close/>
                </a:path>
              </a:pathLst>
            </a:custGeom>
            <a:ln w="28575">
              <a:solidFill>
                <a:srgbClr val="71C6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00655" y="5234685"/>
              <a:ext cx="514350" cy="76200"/>
            </a:xfrm>
            <a:custGeom>
              <a:avLst/>
              <a:gdLst/>
              <a:ahLst/>
              <a:cxnLst/>
              <a:rect l="l" t="t" r="r" b="b"/>
              <a:pathLst>
                <a:path w="514350" h="76200">
                  <a:moveTo>
                    <a:pt x="38100" y="0"/>
                  </a:moveTo>
                  <a:lnTo>
                    <a:pt x="23306" y="3006"/>
                  </a:lnTo>
                  <a:lnTo>
                    <a:pt x="11191" y="11191"/>
                  </a:lnTo>
                  <a:lnTo>
                    <a:pt x="3006" y="23306"/>
                  </a:lnTo>
                  <a:lnTo>
                    <a:pt x="0" y="38100"/>
                  </a:lnTo>
                  <a:lnTo>
                    <a:pt x="3006" y="52947"/>
                  </a:lnTo>
                  <a:lnTo>
                    <a:pt x="11191" y="65055"/>
                  </a:lnTo>
                  <a:lnTo>
                    <a:pt x="23306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3643" y="50800"/>
                  </a:lnTo>
                  <a:lnTo>
                    <a:pt x="38100" y="50800"/>
                  </a:lnTo>
                  <a:lnTo>
                    <a:pt x="38100" y="25400"/>
                  </a:lnTo>
                  <a:lnTo>
                    <a:pt x="73634" y="25400"/>
                  </a:lnTo>
                  <a:lnTo>
                    <a:pt x="73211" y="23306"/>
                  </a:lnTo>
                  <a:lnTo>
                    <a:pt x="65055" y="11191"/>
                  </a:lnTo>
                  <a:lnTo>
                    <a:pt x="52947" y="3006"/>
                  </a:lnTo>
                  <a:lnTo>
                    <a:pt x="38100" y="0"/>
                  </a:lnTo>
                  <a:close/>
                </a:path>
                <a:path w="514350" h="76200">
                  <a:moveTo>
                    <a:pt x="476250" y="0"/>
                  </a:moveTo>
                  <a:lnTo>
                    <a:pt x="461456" y="3006"/>
                  </a:lnTo>
                  <a:lnTo>
                    <a:pt x="449341" y="11191"/>
                  </a:lnTo>
                  <a:lnTo>
                    <a:pt x="441156" y="23306"/>
                  </a:lnTo>
                  <a:lnTo>
                    <a:pt x="438150" y="38100"/>
                  </a:lnTo>
                  <a:lnTo>
                    <a:pt x="441156" y="52947"/>
                  </a:lnTo>
                  <a:lnTo>
                    <a:pt x="449341" y="65055"/>
                  </a:lnTo>
                  <a:lnTo>
                    <a:pt x="461456" y="73211"/>
                  </a:lnTo>
                  <a:lnTo>
                    <a:pt x="476250" y="76200"/>
                  </a:lnTo>
                  <a:lnTo>
                    <a:pt x="491097" y="73211"/>
                  </a:lnTo>
                  <a:lnTo>
                    <a:pt x="503205" y="65055"/>
                  </a:lnTo>
                  <a:lnTo>
                    <a:pt x="511361" y="52947"/>
                  </a:lnTo>
                  <a:lnTo>
                    <a:pt x="511793" y="50800"/>
                  </a:lnTo>
                  <a:lnTo>
                    <a:pt x="476250" y="50800"/>
                  </a:lnTo>
                  <a:lnTo>
                    <a:pt x="476250" y="25400"/>
                  </a:lnTo>
                  <a:lnTo>
                    <a:pt x="511784" y="25400"/>
                  </a:lnTo>
                  <a:lnTo>
                    <a:pt x="511361" y="23306"/>
                  </a:lnTo>
                  <a:lnTo>
                    <a:pt x="503205" y="11191"/>
                  </a:lnTo>
                  <a:lnTo>
                    <a:pt x="491097" y="3006"/>
                  </a:lnTo>
                  <a:lnTo>
                    <a:pt x="476250" y="0"/>
                  </a:lnTo>
                  <a:close/>
                </a:path>
                <a:path w="514350" h="76200">
                  <a:moveTo>
                    <a:pt x="73634" y="25400"/>
                  </a:moveTo>
                  <a:lnTo>
                    <a:pt x="38100" y="25400"/>
                  </a:lnTo>
                  <a:lnTo>
                    <a:pt x="38100" y="50800"/>
                  </a:lnTo>
                  <a:lnTo>
                    <a:pt x="73643" y="50800"/>
                  </a:lnTo>
                  <a:lnTo>
                    <a:pt x="76200" y="38100"/>
                  </a:lnTo>
                  <a:lnTo>
                    <a:pt x="73634" y="25400"/>
                  </a:lnTo>
                  <a:close/>
                </a:path>
                <a:path w="514350" h="76200">
                  <a:moveTo>
                    <a:pt x="440730" y="25400"/>
                  </a:moveTo>
                  <a:lnTo>
                    <a:pt x="73634" y="25400"/>
                  </a:lnTo>
                  <a:lnTo>
                    <a:pt x="76200" y="38100"/>
                  </a:lnTo>
                  <a:lnTo>
                    <a:pt x="73643" y="50800"/>
                  </a:lnTo>
                  <a:lnTo>
                    <a:pt x="440721" y="50800"/>
                  </a:lnTo>
                  <a:lnTo>
                    <a:pt x="438150" y="38100"/>
                  </a:lnTo>
                  <a:lnTo>
                    <a:pt x="440730" y="25400"/>
                  </a:lnTo>
                  <a:close/>
                </a:path>
                <a:path w="514350" h="76200">
                  <a:moveTo>
                    <a:pt x="511784" y="25400"/>
                  </a:moveTo>
                  <a:lnTo>
                    <a:pt x="476250" y="25400"/>
                  </a:lnTo>
                  <a:lnTo>
                    <a:pt x="476250" y="50800"/>
                  </a:lnTo>
                  <a:lnTo>
                    <a:pt x="511793" y="50800"/>
                  </a:lnTo>
                  <a:lnTo>
                    <a:pt x="514350" y="38100"/>
                  </a:lnTo>
                  <a:lnTo>
                    <a:pt x="511784" y="25400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987289" y="3307714"/>
              <a:ext cx="563245" cy="552450"/>
            </a:xfrm>
            <a:custGeom>
              <a:avLst/>
              <a:gdLst/>
              <a:ahLst/>
              <a:cxnLst/>
              <a:rect l="l" t="t" r="r" b="b"/>
              <a:pathLst>
                <a:path w="563245" h="552450">
                  <a:moveTo>
                    <a:pt x="281432" y="0"/>
                  </a:moveTo>
                  <a:lnTo>
                    <a:pt x="235778" y="3612"/>
                  </a:lnTo>
                  <a:lnTo>
                    <a:pt x="192471" y="14070"/>
                  </a:lnTo>
                  <a:lnTo>
                    <a:pt x="152090" y="30806"/>
                  </a:lnTo>
                  <a:lnTo>
                    <a:pt x="115214" y="53250"/>
                  </a:lnTo>
                  <a:lnTo>
                    <a:pt x="82423" y="80835"/>
                  </a:lnTo>
                  <a:lnTo>
                    <a:pt x="54295" y="112992"/>
                  </a:lnTo>
                  <a:lnTo>
                    <a:pt x="31409" y="149152"/>
                  </a:lnTo>
                  <a:lnTo>
                    <a:pt x="14345" y="188748"/>
                  </a:lnTo>
                  <a:lnTo>
                    <a:pt x="3683" y="231210"/>
                  </a:lnTo>
                  <a:lnTo>
                    <a:pt x="0" y="275971"/>
                  </a:lnTo>
                  <a:lnTo>
                    <a:pt x="3682" y="320731"/>
                  </a:lnTo>
                  <a:lnTo>
                    <a:pt x="14345" y="363193"/>
                  </a:lnTo>
                  <a:lnTo>
                    <a:pt x="31409" y="402789"/>
                  </a:lnTo>
                  <a:lnTo>
                    <a:pt x="54295" y="438949"/>
                  </a:lnTo>
                  <a:lnTo>
                    <a:pt x="82423" y="471106"/>
                  </a:lnTo>
                  <a:lnTo>
                    <a:pt x="115214" y="498691"/>
                  </a:lnTo>
                  <a:lnTo>
                    <a:pt x="152090" y="521135"/>
                  </a:lnTo>
                  <a:lnTo>
                    <a:pt x="192471" y="537871"/>
                  </a:lnTo>
                  <a:lnTo>
                    <a:pt x="235778" y="548329"/>
                  </a:lnTo>
                  <a:lnTo>
                    <a:pt x="281432" y="551942"/>
                  </a:lnTo>
                  <a:lnTo>
                    <a:pt x="327051" y="548329"/>
                  </a:lnTo>
                  <a:lnTo>
                    <a:pt x="370330" y="537871"/>
                  </a:lnTo>
                  <a:lnTo>
                    <a:pt x="410690" y="521135"/>
                  </a:lnTo>
                  <a:lnTo>
                    <a:pt x="447550" y="498691"/>
                  </a:lnTo>
                  <a:lnTo>
                    <a:pt x="480329" y="471106"/>
                  </a:lnTo>
                  <a:lnTo>
                    <a:pt x="508450" y="438949"/>
                  </a:lnTo>
                  <a:lnTo>
                    <a:pt x="531330" y="402789"/>
                  </a:lnTo>
                  <a:lnTo>
                    <a:pt x="548392" y="363193"/>
                  </a:lnTo>
                  <a:lnTo>
                    <a:pt x="559054" y="320731"/>
                  </a:lnTo>
                  <a:lnTo>
                    <a:pt x="562737" y="275971"/>
                  </a:lnTo>
                  <a:lnTo>
                    <a:pt x="559054" y="231210"/>
                  </a:lnTo>
                  <a:lnTo>
                    <a:pt x="548392" y="188748"/>
                  </a:lnTo>
                  <a:lnTo>
                    <a:pt x="531330" y="149152"/>
                  </a:lnTo>
                  <a:lnTo>
                    <a:pt x="508450" y="112992"/>
                  </a:lnTo>
                  <a:lnTo>
                    <a:pt x="480329" y="80835"/>
                  </a:lnTo>
                  <a:lnTo>
                    <a:pt x="447550" y="53250"/>
                  </a:lnTo>
                  <a:lnTo>
                    <a:pt x="410690" y="30806"/>
                  </a:lnTo>
                  <a:lnTo>
                    <a:pt x="370330" y="14070"/>
                  </a:lnTo>
                  <a:lnTo>
                    <a:pt x="327051" y="3612"/>
                  </a:lnTo>
                  <a:lnTo>
                    <a:pt x="281432" y="0"/>
                  </a:lnTo>
                  <a:close/>
                </a:path>
              </a:pathLst>
            </a:custGeom>
            <a:solidFill>
              <a:srgbClr val="28B1AB">
                <a:alpha val="4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87289" y="3307714"/>
              <a:ext cx="563245" cy="552450"/>
            </a:xfrm>
            <a:custGeom>
              <a:avLst/>
              <a:gdLst/>
              <a:ahLst/>
              <a:cxnLst/>
              <a:rect l="l" t="t" r="r" b="b"/>
              <a:pathLst>
                <a:path w="563245" h="552450">
                  <a:moveTo>
                    <a:pt x="0" y="275971"/>
                  </a:moveTo>
                  <a:lnTo>
                    <a:pt x="3683" y="231210"/>
                  </a:lnTo>
                  <a:lnTo>
                    <a:pt x="14345" y="188748"/>
                  </a:lnTo>
                  <a:lnTo>
                    <a:pt x="31409" y="149152"/>
                  </a:lnTo>
                  <a:lnTo>
                    <a:pt x="54295" y="112992"/>
                  </a:lnTo>
                  <a:lnTo>
                    <a:pt x="82423" y="80835"/>
                  </a:lnTo>
                  <a:lnTo>
                    <a:pt x="115214" y="53250"/>
                  </a:lnTo>
                  <a:lnTo>
                    <a:pt x="152090" y="30806"/>
                  </a:lnTo>
                  <a:lnTo>
                    <a:pt x="192471" y="14070"/>
                  </a:lnTo>
                  <a:lnTo>
                    <a:pt x="235778" y="3612"/>
                  </a:lnTo>
                  <a:lnTo>
                    <a:pt x="281432" y="0"/>
                  </a:lnTo>
                  <a:lnTo>
                    <a:pt x="327051" y="3612"/>
                  </a:lnTo>
                  <a:lnTo>
                    <a:pt x="370330" y="14070"/>
                  </a:lnTo>
                  <a:lnTo>
                    <a:pt x="410690" y="30806"/>
                  </a:lnTo>
                  <a:lnTo>
                    <a:pt x="447550" y="53250"/>
                  </a:lnTo>
                  <a:lnTo>
                    <a:pt x="480329" y="80835"/>
                  </a:lnTo>
                  <a:lnTo>
                    <a:pt x="508450" y="112992"/>
                  </a:lnTo>
                  <a:lnTo>
                    <a:pt x="531330" y="149152"/>
                  </a:lnTo>
                  <a:lnTo>
                    <a:pt x="548392" y="188748"/>
                  </a:lnTo>
                  <a:lnTo>
                    <a:pt x="559054" y="231210"/>
                  </a:lnTo>
                  <a:lnTo>
                    <a:pt x="562737" y="275971"/>
                  </a:lnTo>
                  <a:lnTo>
                    <a:pt x="559054" y="320731"/>
                  </a:lnTo>
                  <a:lnTo>
                    <a:pt x="548392" y="363193"/>
                  </a:lnTo>
                  <a:lnTo>
                    <a:pt x="531330" y="402789"/>
                  </a:lnTo>
                  <a:lnTo>
                    <a:pt x="508450" y="438949"/>
                  </a:lnTo>
                  <a:lnTo>
                    <a:pt x="480329" y="471106"/>
                  </a:lnTo>
                  <a:lnTo>
                    <a:pt x="447550" y="498691"/>
                  </a:lnTo>
                  <a:lnTo>
                    <a:pt x="410690" y="521135"/>
                  </a:lnTo>
                  <a:lnTo>
                    <a:pt x="370330" y="537871"/>
                  </a:lnTo>
                  <a:lnTo>
                    <a:pt x="327051" y="548329"/>
                  </a:lnTo>
                  <a:lnTo>
                    <a:pt x="281432" y="551942"/>
                  </a:lnTo>
                  <a:lnTo>
                    <a:pt x="235778" y="548329"/>
                  </a:lnTo>
                  <a:lnTo>
                    <a:pt x="192471" y="537871"/>
                  </a:lnTo>
                  <a:lnTo>
                    <a:pt x="152090" y="521135"/>
                  </a:lnTo>
                  <a:lnTo>
                    <a:pt x="115214" y="498691"/>
                  </a:lnTo>
                  <a:lnTo>
                    <a:pt x="82423" y="471106"/>
                  </a:lnTo>
                  <a:lnTo>
                    <a:pt x="54295" y="438949"/>
                  </a:lnTo>
                  <a:lnTo>
                    <a:pt x="31409" y="402789"/>
                  </a:lnTo>
                  <a:lnTo>
                    <a:pt x="14345" y="363193"/>
                  </a:lnTo>
                  <a:lnTo>
                    <a:pt x="3682" y="320731"/>
                  </a:lnTo>
                  <a:lnTo>
                    <a:pt x="0" y="275971"/>
                  </a:lnTo>
                  <a:close/>
                </a:path>
              </a:pathLst>
            </a:custGeom>
            <a:ln w="28575">
              <a:solidFill>
                <a:srgbClr val="71C6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230622" y="3821556"/>
              <a:ext cx="76200" cy="802640"/>
            </a:xfrm>
            <a:custGeom>
              <a:avLst/>
              <a:gdLst/>
              <a:ahLst/>
              <a:cxnLst/>
              <a:rect l="l" t="t" r="r" b="b"/>
              <a:pathLst>
                <a:path w="76200" h="802639">
                  <a:moveTo>
                    <a:pt x="25400" y="728996"/>
                  </a:moveTo>
                  <a:lnTo>
                    <a:pt x="23252" y="729428"/>
                  </a:lnTo>
                  <a:lnTo>
                    <a:pt x="11144" y="737584"/>
                  </a:lnTo>
                  <a:lnTo>
                    <a:pt x="2988" y="749692"/>
                  </a:lnTo>
                  <a:lnTo>
                    <a:pt x="0" y="764540"/>
                  </a:lnTo>
                  <a:lnTo>
                    <a:pt x="2988" y="779333"/>
                  </a:lnTo>
                  <a:lnTo>
                    <a:pt x="11144" y="791448"/>
                  </a:lnTo>
                  <a:lnTo>
                    <a:pt x="23252" y="799633"/>
                  </a:lnTo>
                  <a:lnTo>
                    <a:pt x="38100" y="802640"/>
                  </a:lnTo>
                  <a:lnTo>
                    <a:pt x="52893" y="799633"/>
                  </a:lnTo>
                  <a:lnTo>
                    <a:pt x="65008" y="791448"/>
                  </a:lnTo>
                  <a:lnTo>
                    <a:pt x="73193" y="779333"/>
                  </a:lnTo>
                  <a:lnTo>
                    <a:pt x="76200" y="764540"/>
                  </a:lnTo>
                  <a:lnTo>
                    <a:pt x="25400" y="764540"/>
                  </a:lnTo>
                  <a:lnTo>
                    <a:pt x="25400" y="728996"/>
                  </a:lnTo>
                  <a:close/>
                </a:path>
                <a:path w="76200" h="802639">
                  <a:moveTo>
                    <a:pt x="38100" y="726440"/>
                  </a:moveTo>
                  <a:lnTo>
                    <a:pt x="25400" y="728996"/>
                  </a:lnTo>
                  <a:lnTo>
                    <a:pt x="25400" y="764540"/>
                  </a:lnTo>
                  <a:lnTo>
                    <a:pt x="50800" y="764540"/>
                  </a:lnTo>
                  <a:lnTo>
                    <a:pt x="50754" y="728996"/>
                  </a:lnTo>
                  <a:lnTo>
                    <a:pt x="38100" y="726440"/>
                  </a:lnTo>
                  <a:close/>
                </a:path>
                <a:path w="76200" h="802639">
                  <a:moveTo>
                    <a:pt x="50800" y="729005"/>
                  </a:moveTo>
                  <a:lnTo>
                    <a:pt x="50800" y="764540"/>
                  </a:lnTo>
                  <a:lnTo>
                    <a:pt x="76200" y="764540"/>
                  </a:lnTo>
                  <a:lnTo>
                    <a:pt x="73193" y="749692"/>
                  </a:lnTo>
                  <a:lnTo>
                    <a:pt x="65008" y="737584"/>
                  </a:lnTo>
                  <a:lnTo>
                    <a:pt x="52893" y="729428"/>
                  </a:lnTo>
                  <a:lnTo>
                    <a:pt x="50800" y="729005"/>
                  </a:lnTo>
                  <a:close/>
                </a:path>
                <a:path w="76200" h="802639">
                  <a:moveTo>
                    <a:pt x="50800" y="726440"/>
                  </a:moveTo>
                  <a:lnTo>
                    <a:pt x="38100" y="726440"/>
                  </a:lnTo>
                  <a:lnTo>
                    <a:pt x="50800" y="729005"/>
                  </a:lnTo>
                  <a:lnTo>
                    <a:pt x="50800" y="726440"/>
                  </a:lnTo>
                  <a:close/>
                </a:path>
                <a:path w="76200" h="802639">
                  <a:moveTo>
                    <a:pt x="25400" y="73643"/>
                  </a:moveTo>
                  <a:lnTo>
                    <a:pt x="25400" y="728996"/>
                  </a:lnTo>
                  <a:lnTo>
                    <a:pt x="38100" y="726440"/>
                  </a:lnTo>
                  <a:lnTo>
                    <a:pt x="50800" y="726440"/>
                  </a:lnTo>
                  <a:lnTo>
                    <a:pt x="50800" y="76200"/>
                  </a:lnTo>
                  <a:lnTo>
                    <a:pt x="38100" y="76200"/>
                  </a:lnTo>
                  <a:lnTo>
                    <a:pt x="25400" y="73643"/>
                  </a:lnTo>
                  <a:close/>
                </a:path>
                <a:path w="76200" h="802639">
                  <a:moveTo>
                    <a:pt x="50800" y="38100"/>
                  </a:moveTo>
                  <a:lnTo>
                    <a:pt x="25400" y="38100"/>
                  </a:lnTo>
                  <a:lnTo>
                    <a:pt x="25400" y="73643"/>
                  </a:lnTo>
                  <a:lnTo>
                    <a:pt x="38100" y="76200"/>
                  </a:lnTo>
                  <a:lnTo>
                    <a:pt x="50754" y="73643"/>
                  </a:lnTo>
                  <a:lnTo>
                    <a:pt x="50800" y="38100"/>
                  </a:lnTo>
                  <a:close/>
                </a:path>
                <a:path w="76200" h="802639">
                  <a:moveTo>
                    <a:pt x="50800" y="73634"/>
                  </a:moveTo>
                  <a:lnTo>
                    <a:pt x="38100" y="76200"/>
                  </a:lnTo>
                  <a:lnTo>
                    <a:pt x="50800" y="76200"/>
                  </a:lnTo>
                  <a:lnTo>
                    <a:pt x="50800" y="73634"/>
                  </a:lnTo>
                  <a:close/>
                </a:path>
                <a:path w="76200" h="802639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25400" y="73643"/>
                  </a:lnTo>
                  <a:lnTo>
                    <a:pt x="25400" y="38100"/>
                  </a:lnTo>
                  <a:lnTo>
                    <a:pt x="76200" y="38100"/>
                  </a:lnTo>
                  <a:lnTo>
                    <a:pt x="73193" y="23252"/>
                  </a:lnTo>
                  <a:lnTo>
                    <a:pt x="65008" y="11144"/>
                  </a:lnTo>
                  <a:lnTo>
                    <a:pt x="52893" y="2988"/>
                  </a:lnTo>
                  <a:lnTo>
                    <a:pt x="38100" y="0"/>
                  </a:lnTo>
                  <a:close/>
                </a:path>
                <a:path w="76200" h="802639">
                  <a:moveTo>
                    <a:pt x="76200" y="38100"/>
                  </a:moveTo>
                  <a:lnTo>
                    <a:pt x="50800" y="38100"/>
                  </a:lnTo>
                  <a:lnTo>
                    <a:pt x="50800" y="73634"/>
                  </a:lnTo>
                  <a:lnTo>
                    <a:pt x="52893" y="73211"/>
                  </a:lnTo>
                  <a:lnTo>
                    <a:pt x="65008" y="65055"/>
                  </a:lnTo>
                  <a:lnTo>
                    <a:pt x="73193" y="52947"/>
                  </a:lnTo>
                  <a:lnTo>
                    <a:pt x="76200" y="38100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02435" y="3182111"/>
              <a:ext cx="563245" cy="552450"/>
            </a:xfrm>
            <a:custGeom>
              <a:avLst/>
              <a:gdLst/>
              <a:ahLst/>
              <a:cxnLst/>
              <a:rect l="l" t="t" r="r" b="b"/>
              <a:pathLst>
                <a:path w="563244" h="552450">
                  <a:moveTo>
                    <a:pt x="281304" y="0"/>
                  </a:moveTo>
                  <a:lnTo>
                    <a:pt x="235685" y="3612"/>
                  </a:lnTo>
                  <a:lnTo>
                    <a:pt x="192406" y="14070"/>
                  </a:lnTo>
                  <a:lnTo>
                    <a:pt x="152046" y="30806"/>
                  </a:lnTo>
                  <a:lnTo>
                    <a:pt x="115186" y="53250"/>
                  </a:lnTo>
                  <a:lnTo>
                    <a:pt x="82407" y="80835"/>
                  </a:lnTo>
                  <a:lnTo>
                    <a:pt x="54286" y="112992"/>
                  </a:lnTo>
                  <a:lnTo>
                    <a:pt x="31406" y="149152"/>
                  </a:lnTo>
                  <a:lnTo>
                    <a:pt x="14344" y="188748"/>
                  </a:lnTo>
                  <a:lnTo>
                    <a:pt x="3682" y="231210"/>
                  </a:lnTo>
                  <a:lnTo>
                    <a:pt x="0" y="275971"/>
                  </a:lnTo>
                  <a:lnTo>
                    <a:pt x="3682" y="320731"/>
                  </a:lnTo>
                  <a:lnTo>
                    <a:pt x="14344" y="363193"/>
                  </a:lnTo>
                  <a:lnTo>
                    <a:pt x="31406" y="402789"/>
                  </a:lnTo>
                  <a:lnTo>
                    <a:pt x="54286" y="438949"/>
                  </a:lnTo>
                  <a:lnTo>
                    <a:pt x="82407" y="471106"/>
                  </a:lnTo>
                  <a:lnTo>
                    <a:pt x="115186" y="498691"/>
                  </a:lnTo>
                  <a:lnTo>
                    <a:pt x="152046" y="521135"/>
                  </a:lnTo>
                  <a:lnTo>
                    <a:pt x="192406" y="537871"/>
                  </a:lnTo>
                  <a:lnTo>
                    <a:pt x="235685" y="548329"/>
                  </a:lnTo>
                  <a:lnTo>
                    <a:pt x="281304" y="551942"/>
                  </a:lnTo>
                  <a:lnTo>
                    <a:pt x="326958" y="548329"/>
                  </a:lnTo>
                  <a:lnTo>
                    <a:pt x="370265" y="537871"/>
                  </a:lnTo>
                  <a:lnTo>
                    <a:pt x="410646" y="521135"/>
                  </a:lnTo>
                  <a:lnTo>
                    <a:pt x="447522" y="498691"/>
                  </a:lnTo>
                  <a:lnTo>
                    <a:pt x="480314" y="471106"/>
                  </a:lnTo>
                  <a:lnTo>
                    <a:pt x="508441" y="438949"/>
                  </a:lnTo>
                  <a:lnTo>
                    <a:pt x="531327" y="402789"/>
                  </a:lnTo>
                  <a:lnTo>
                    <a:pt x="548391" y="363193"/>
                  </a:lnTo>
                  <a:lnTo>
                    <a:pt x="559054" y="320731"/>
                  </a:lnTo>
                  <a:lnTo>
                    <a:pt x="562737" y="275971"/>
                  </a:lnTo>
                  <a:lnTo>
                    <a:pt x="559053" y="231210"/>
                  </a:lnTo>
                  <a:lnTo>
                    <a:pt x="548391" y="188748"/>
                  </a:lnTo>
                  <a:lnTo>
                    <a:pt x="531327" y="149152"/>
                  </a:lnTo>
                  <a:lnTo>
                    <a:pt x="508441" y="112992"/>
                  </a:lnTo>
                  <a:lnTo>
                    <a:pt x="480313" y="80835"/>
                  </a:lnTo>
                  <a:lnTo>
                    <a:pt x="447522" y="53250"/>
                  </a:lnTo>
                  <a:lnTo>
                    <a:pt x="410646" y="30806"/>
                  </a:lnTo>
                  <a:lnTo>
                    <a:pt x="370265" y="14070"/>
                  </a:lnTo>
                  <a:lnTo>
                    <a:pt x="326958" y="3612"/>
                  </a:lnTo>
                  <a:lnTo>
                    <a:pt x="281304" y="0"/>
                  </a:lnTo>
                  <a:close/>
                </a:path>
              </a:pathLst>
            </a:custGeom>
            <a:solidFill>
              <a:srgbClr val="28B1AB">
                <a:alpha val="4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02435" y="3182111"/>
              <a:ext cx="563245" cy="552450"/>
            </a:xfrm>
            <a:custGeom>
              <a:avLst/>
              <a:gdLst/>
              <a:ahLst/>
              <a:cxnLst/>
              <a:rect l="l" t="t" r="r" b="b"/>
              <a:pathLst>
                <a:path w="563244" h="552450">
                  <a:moveTo>
                    <a:pt x="0" y="275971"/>
                  </a:moveTo>
                  <a:lnTo>
                    <a:pt x="3682" y="231210"/>
                  </a:lnTo>
                  <a:lnTo>
                    <a:pt x="14344" y="188748"/>
                  </a:lnTo>
                  <a:lnTo>
                    <a:pt x="31406" y="149152"/>
                  </a:lnTo>
                  <a:lnTo>
                    <a:pt x="54286" y="112992"/>
                  </a:lnTo>
                  <a:lnTo>
                    <a:pt x="82407" y="80835"/>
                  </a:lnTo>
                  <a:lnTo>
                    <a:pt x="115186" y="53250"/>
                  </a:lnTo>
                  <a:lnTo>
                    <a:pt x="152046" y="30806"/>
                  </a:lnTo>
                  <a:lnTo>
                    <a:pt x="192406" y="14070"/>
                  </a:lnTo>
                  <a:lnTo>
                    <a:pt x="235685" y="3612"/>
                  </a:lnTo>
                  <a:lnTo>
                    <a:pt x="281304" y="0"/>
                  </a:lnTo>
                  <a:lnTo>
                    <a:pt x="326958" y="3612"/>
                  </a:lnTo>
                  <a:lnTo>
                    <a:pt x="370265" y="14070"/>
                  </a:lnTo>
                  <a:lnTo>
                    <a:pt x="410646" y="30806"/>
                  </a:lnTo>
                  <a:lnTo>
                    <a:pt x="447522" y="53250"/>
                  </a:lnTo>
                  <a:lnTo>
                    <a:pt x="480313" y="80835"/>
                  </a:lnTo>
                  <a:lnTo>
                    <a:pt x="508441" y="112992"/>
                  </a:lnTo>
                  <a:lnTo>
                    <a:pt x="531327" y="149152"/>
                  </a:lnTo>
                  <a:lnTo>
                    <a:pt x="548391" y="188748"/>
                  </a:lnTo>
                  <a:lnTo>
                    <a:pt x="559053" y="231210"/>
                  </a:lnTo>
                  <a:lnTo>
                    <a:pt x="562737" y="275971"/>
                  </a:lnTo>
                  <a:lnTo>
                    <a:pt x="559054" y="320731"/>
                  </a:lnTo>
                  <a:lnTo>
                    <a:pt x="548391" y="363193"/>
                  </a:lnTo>
                  <a:lnTo>
                    <a:pt x="531327" y="402789"/>
                  </a:lnTo>
                  <a:lnTo>
                    <a:pt x="508441" y="438949"/>
                  </a:lnTo>
                  <a:lnTo>
                    <a:pt x="480314" y="471106"/>
                  </a:lnTo>
                  <a:lnTo>
                    <a:pt x="447522" y="498691"/>
                  </a:lnTo>
                  <a:lnTo>
                    <a:pt x="410646" y="521135"/>
                  </a:lnTo>
                  <a:lnTo>
                    <a:pt x="370265" y="537871"/>
                  </a:lnTo>
                  <a:lnTo>
                    <a:pt x="326958" y="548329"/>
                  </a:lnTo>
                  <a:lnTo>
                    <a:pt x="281304" y="551942"/>
                  </a:lnTo>
                  <a:lnTo>
                    <a:pt x="235685" y="548329"/>
                  </a:lnTo>
                  <a:lnTo>
                    <a:pt x="192406" y="537871"/>
                  </a:lnTo>
                  <a:lnTo>
                    <a:pt x="152046" y="521135"/>
                  </a:lnTo>
                  <a:lnTo>
                    <a:pt x="115186" y="498691"/>
                  </a:lnTo>
                  <a:lnTo>
                    <a:pt x="82407" y="471106"/>
                  </a:lnTo>
                  <a:lnTo>
                    <a:pt x="54286" y="438949"/>
                  </a:lnTo>
                  <a:lnTo>
                    <a:pt x="31406" y="402789"/>
                  </a:lnTo>
                  <a:lnTo>
                    <a:pt x="14344" y="363193"/>
                  </a:lnTo>
                  <a:lnTo>
                    <a:pt x="3682" y="320731"/>
                  </a:lnTo>
                  <a:lnTo>
                    <a:pt x="0" y="275971"/>
                  </a:lnTo>
                  <a:close/>
                </a:path>
              </a:pathLst>
            </a:custGeom>
            <a:ln w="28575">
              <a:solidFill>
                <a:srgbClr val="71C6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913503" y="4642484"/>
            <a:ext cx="688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40" dirty="0">
                <a:solidFill>
                  <a:srgbClr val="585858"/>
                </a:solidFill>
                <a:latin typeface="BM HANNA 11yrs old"/>
                <a:cs typeface="BM HANNA 11yrs old"/>
              </a:rPr>
              <a:t>카드리더기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10308" y="5167071"/>
            <a:ext cx="8610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M HANNA 11yrs old"/>
                <a:cs typeface="BM HANNA 11yrs old"/>
              </a:rPr>
              <a:t>고정용</a:t>
            </a:r>
            <a:r>
              <a:rPr sz="1200" spc="-5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거치대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241247" y="4497070"/>
            <a:ext cx="1299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M HANNA 11yrs old"/>
                <a:cs typeface="BM HANNA 11yrs old"/>
              </a:rPr>
              <a:t>테블릿</a:t>
            </a:r>
            <a:r>
              <a:rPr sz="1200" spc="-4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585858"/>
                </a:solidFill>
                <a:latin typeface="BM HANNA 11yrs old"/>
                <a:cs typeface="BM HANNA 11yrs old"/>
              </a:rPr>
              <a:t>보호용</a:t>
            </a:r>
            <a:r>
              <a:rPr sz="1200" spc="-3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케이스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945639" y="3700145"/>
            <a:ext cx="76200" cy="802640"/>
          </a:xfrm>
          <a:custGeom>
            <a:avLst/>
            <a:gdLst/>
            <a:ahLst/>
            <a:cxnLst/>
            <a:rect l="l" t="t" r="r" b="b"/>
            <a:pathLst>
              <a:path w="76200" h="802639">
                <a:moveTo>
                  <a:pt x="25400" y="728878"/>
                </a:moveTo>
                <a:lnTo>
                  <a:pt x="23306" y="729301"/>
                </a:lnTo>
                <a:lnTo>
                  <a:pt x="11191" y="737457"/>
                </a:lnTo>
                <a:lnTo>
                  <a:pt x="3006" y="749565"/>
                </a:lnTo>
                <a:lnTo>
                  <a:pt x="0" y="764412"/>
                </a:lnTo>
                <a:lnTo>
                  <a:pt x="3006" y="779260"/>
                </a:lnTo>
                <a:lnTo>
                  <a:pt x="11191" y="791368"/>
                </a:lnTo>
                <a:lnTo>
                  <a:pt x="23306" y="799524"/>
                </a:lnTo>
                <a:lnTo>
                  <a:pt x="38100" y="802512"/>
                </a:lnTo>
                <a:lnTo>
                  <a:pt x="52947" y="799524"/>
                </a:lnTo>
                <a:lnTo>
                  <a:pt x="65055" y="791368"/>
                </a:lnTo>
                <a:lnTo>
                  <a:pt x="73211" y="779260"/>
                </a:lnTo>
                <a:lnTo>
                  <a:pt x="76200" y="764412"/>
                </a:lnTo>
                <a:lnTo>
                  <a:pt x="25400" y="764412"/>
                </a:lnTo>
                <a:lnTo>
                  <a:pt x="25400" y="728878"/>
                </a:lnTo>
                <a:close/>
              </a:path>
              <a:path w="76200" h="802639">
                <a:moveTo>
                  <a:pt x="38100" y="726312"/>
                </a:moveTo>
                <a:lnTo>
                  <a:pt x="25445" y="728869"/>
                </a:lnTo>
                <a:lnTo>
                  <a:pt x="25400" y="764412"/>
                </a:lnTo>
                <a:lnTo>
                  <a:pt x="50800" y="764412"/>
                </a:lnTo>
                <a:lnTo>
                  <a:pt x="50800" y="728869"/>
                </a:lnTo>
                <a:lnTo>
                  <a:pt x="38100" y="726312"/>
                </a:lnTo>
                <a:close/>
              </a:path>
              <a:path w="76200" h="802639">
                <a:moveTo>
                  <a:pt x="50800" y="728869"/>
                </a:moveTo>
                <a:lnTo>
                  <a:pt x="50800" y="764412"/>
                </a:lnTo>
                <a:lnTo>
                  <a:pt x="76200" y="764412"/>
                </a:lnTo>
                <a:lnTo>
                  <a:pt x="73211" y="749565"/>
                </a:lnTo>
                <a:lnTo>
                  <a:pt x="65055" y="737457"/>
                </a:lnTo>
                <a:lnTo>
                  <a:pt x="52947" y="729301"/>
                </a:lnTo>
                <a:lnTo>
                  <a:pt x="50800" y="728869"/>
                </a:lnTo>
                <a:close/>
              </a:path>
              <a:path w="76200" h="802639">
                <a:moveTo>
                  <a:pt x="25400" y="73619"/>
                </a:moveTo>
                <a:lnTo>
                  <a:pt x="25400" y="728878"/>
                </a:lnTo>
                <a:lnTo>
                  <a:pt x="38100" y="726312"/>
                </a:lnTo>
                <a:lnTo>
                  <a:pt x="50800" y="726312"/>
                </a:lnTo>
                <a:lnTo>
                  <a:pt x="50800" y="76199"/>
                </a:lnTo>
                <a:lnTo>
                  <a:pt x="38100" y="76199"/>
                </a:lnTo>
                <a:lnTo>
                  <a:pt x="25400" y="73619"/>
                </a:lnTo>
                <a:close/>
              </a:path>
              <a:path w="76200" h="802639">
                <a:moveTo>
                  <a:pt x="50800" y="726312"/>
                </a:moveTo>
                <a:lnTo>
                  <a:pt x="38100" y="726312"/>
                </a:lnTo>
                <a:lnTo>
                  <a:pt x="50800" y="728869"/>
                </a:lnTo>
                <a:lnTo>
                  <a:pt x="50800" y="726312"/>
                </a:lnTo>
                <a:close/>
              </a:path>
              <a:path w="76200" h="802639">
                <a:moveTo>
                  <a:pt x="50800" y="38099"/>
                </a:moveTo>
                <a:lnTo>
                  <a:pt x="25400" y="38099"/>
                </a:lnTo>
                <a:lnTo>
                  <a:pt x="25445" y="73628"/>
                </a:lnTo>
                <a:lnTo>
                  <a:pt x="38100" y="76199"/>
                </a:lnTo>
                <a:lnTo>
                  <a:pt x="50800" y="73628"/>
                </a:lnTo>
                <a:lnTo>
                  <a:pt x="50800" y="38099"/>
                </a:lnTo>
                <a:close/>
              </a:path>
              <a:path w="76200" h="802639">
                <a:moveTo>
                  <a:pt x="50800" y="73628"/>
                </a:moveTo>
                <a:lnTo>
                  <a:pt x="38100" y="76199"/>
                </a:lnTo>
                <a:lnTo>
                  <a:pt x="50800" y="76199"/>
                </a:lnTo>
                <a:lnTo>
                  <a:pt x="50800" y="73628"/>
                </a:lnTo>
                <a:close/>
              </a:path>
              <a:path w="76200" h="802639">
                <a:moveTo>
                  <a:pt x="76200" y="38099"/>
                </a:moveTo>
                <a:lnTo>
                  <a:pt x="50800" y="38099"/>
                </a:lnTo>
                <a:lnTo>
                  <a:pt x="50800" y="73628"/>
                </a:lnTo>
                <a:lnTo>
                  <a:pt x="52947" y="73193"/>
                </a:lnTo>
                <a:lnTo>
                  <a:pt x="65055" y="65008"/>
                </a:lnTo>
                <a:lnTo>
                  <a:pt x="73211" y="52893"/>
                </a:lnTo>
                <a:lnTo>
                  <a:pt x="76200" y="38099"/>
                </a:lnTo>
                <a:close/>
              </a:path>
              <a:path w="76200" h="802639">
                <a:moveTo>
                  <a:pt x="38100" y="0"/>
                </a:moveTo>
                <a:lnTo>
                  <a:pt x="23306" y="2988"/>
                </a:lnTo>
                <a:lnTo>
                  <a:pt x="11191" y="11144"/>
                </a:lnTo>
                <a:lnTo>
                  <a:pt x="3006" y="23252"/>
                </a:lnTo>
                <a:lnTo>
                  <a:pt x="0" y="38099"/>
                </a:lnTo>
                <a:lnTo>
                  <a:pt x="3006" y="52893"/>
                </a:lnTo>
                <a:lnTo>
                  <a:pt x="11191" y="65008"/>
                </a:lnTo>
                <a:lnTo>
                  <a:pt x="23306" y="73193"/>
                </a:lnTo>
                <a:lnTo>
                  <a:pt x="25400" y="73619"/>
                </a:lnTo>
                <a:lnTo>
                  <a:pt x="25400" y="38099"/>
                </a:lnTo>
                <a:lnTo>
                  <a:pt x="76200" y="38099"/>
                </a:lnTo>
                <a:lnTo>
                  <a:pt x="73211" y="23252"/>
                </a:lnTo>
                <a:lnTo>
                  <a:pt x="65055" y="11144"/>
                </a:lnTo>
                <a:lnTo>
                  <a:pt x="52947" y="2988"/>
                </a:lnTo>
                <a:lnTo>
                  <a:pt x="38100" y="0"/>
                </a:lnTo>
                <a:close/>
              </a:path>
            </a:pathLst>
          </a:custGeom>
          <a:solidFill>
            <a:srgbClr val="71C6C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019" y="2693289"/>
            <a:ext cx="3208401" cy="199440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267069" y="2368169"/>
            <a:ext cx="4492625" cy="2693035"/>
            <a:chOff x="6267069" y="2368169"/>
            <a:chExt cx="4492625" cy="26930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07580" y="2604135"/>
              <a:ext cx="3451860" cy="21457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40091" y="2705735"/>
              <a:ext cx="3275203" cy="127279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388862" y="2368168"/>
              <a:ext cx="3987165" cy="1854835"/>
            </a:xfrm>
            <a:custGeom>
              <a:avLst/>
              <a:gdLst/>
              <a:ahLst/>
              <a:cxnLst/>
              <a:rect l="l" t="t" r="r" b="b"/>
              <a:pathLst>
                <a:path w="3987165" h="1854835">
                  <a:moveTo>
                    <a:pt x="147307" y="1736979"/>
                  </a:moveTo>
                  <a:lnTo>
                    <a:pt x="105041" y="1718818"/>
                  </a:lnTo>
                  <a:lnTo>
                    <a:pt x="88265" y="1701927"/>
                  </a:lnTo>
                  <a:lnTo>
                    <a:pt x="89662" y="1697863"/>
                  </a:lnTo>
                  <a:lnTo>
                    <a:pt x="90424" y="1693799"/>
                  </a:lnTo>
                  <a:lnTo>
                    <a:pt x="90551" y="1689608"/>
                  </a:lnTo>
                  <a:lnTo>
                    <a:pt x="122301" y="1689608"/>
                  </a:lnTo>
                  <a:lnTo>
                    <a:pt x="127381" y="1689354"/>
                  </a:lnTo>
                  <a:lnTo>
                    <a:pt x="134366" y="1688338"/>
                  </a:lnTo>
                  <a:lnTo>
                    <a:pt x="136906" y="1687576"/>
                  </a:lnTo>
                  <a:lnTo>
                    <a:pt x="138303" y="1686306"/>
                  </a:lnTo>
                  <a:lnTo>
                    <a:pt x="139687" y="1685163"/>
                  </a:lnTo>
                  <a:lnTo>
                    <a:pt x="140462" y="1683385"/>
                  </a:lnTo>
                  <a:lnTo>
                    <a:pt x="140462" y="1668145"/>
                  </a:lnTo>
                  <a:lnTo>
                    <a:pt x="135382" y="1670812"/>
                  </a:lnTo>
                  <a:lnTo>
                    <a:pt x="127381" y="1672082"/>
                  </a:lnTo>
                  <a:lnTo>
                    <a:pt x="19812" y="1672082"/>
                  </a:lnTo>
                  <a:lnTo>
                    <a:pt x="18161" y="1673860"/>
                  </a:lnTo>
                  <a:lnTo>
                    <a:pt x="18161" y="1689608"/>
                  </a:lnTo>
                  <a:lnTo>
                    <a:pt x="69723" y="1689608"/>
                  </a:lnTo>
                  <a:lnTo>
                    <a:pt x="68376" y="1697736"/>
                  </a:lnTo>
                  <a:lnTo>
                    <a:pt x="35521" y="1730095"/>
                  </a:lnTo>
                  <a:lnTo>
                    <a:pt x="11049" y="1737868"/>
                  </a:lnTo>
                  <a:lnTo>
                    <a:pt x="17018" y="1749552"/>
                  </a:lnTo>
                  <a:lnTo>
                    <a:pt x="17780" y="1751457"/>
                  </a:lnTo>
                  <a:lnTo>
                    <a:pt x="19050" y="1752346"/>
                  </a:lnTo>
                  <a:lnTo>
                    <a:pt x="21336" y="1752346"/>
                  </a:lnTo>
                  <a:lnTo>
                    <a:pt x="62458" y="1735061"/>
                  </a:lnTo>
                  <a:lnTo>
                    <a:pt x="79629" y="1718818"/>
                  </a:lnTo>
                  <a:lnTo>
                    <a:pt x="84175" y="1724113"/>
                  </a:lnTo>
                  <a:lnTo>
                    <a:pt x="120497" y="1747393"/>
                  </a:lnTo>
                  <a:lnTo>
                    <a:pt x="136906" y="1752219"/>
                  </a:lnTo>
                  <a:lnTo>
                    <a:pt x="138684" y="1752219"/>
                  </a:lnTo>
                  <a:lnTo>
                    <a:pt x="139433" y="1751965"/>
                  </a:lnTo>
                  <a:lnTo>
                    <a:pt x="139954" y="1751457"/>
                  </a:lnTo>
                  <a:lnTo>
                    <a:pt x="140589" y="1751076"/>
                  </a:lnTo>
                  <a:lnTo>
                    <a:pt x="141122" y="1750110"/>
                  </a:lnTo>
                  <a:lnTo>
                    <a:pt x="141605" y="1748917"/>
                  </a:lnTo>
                  <a:lnTo>
                    <a:pt x="147307" y="1736979"/>
                  </a:lnTo>
                  <a:close/>
                </a:path>
                <a:path w="3987165" h="1854835">
                  <a:moveTo>
                    <a:pt x="158877" y="1764157"/>
                  </a:moveTo>
                  <a:lnTo>
                    <a:pt x="154051" y="1766951"/>
                  </a:lnTo>
                  <a:lnTo>
                    <a:pt x="145910" y="1768475"/>
                  </a:lnTo>
                  <a:lnTo>
                    <a:pt x="1524" y="1768475"/>
                  </a:lnTo>
                  <a:lnTo>
                    <a:pt x="0" y="1770126"/>
                  </a:lnTo>
                  <a:lnTo>
                    <a:pt x="0" y="1785874"/>
                  </a:lnTo>
                  <a:lnTo>
                    <a:pt x="69723" y="1785874"/>
                  </a:lnTo>
                  <a:lnTo>
                    <a:pt x="69723" y="1851787"/>
                  </a:lnTo>
                  <a:lnTo>
                    <a:pt x="86106" y="1851787"/>
                  </a:lnTo>
                  <a:lnTo>
                    <a:pt x="87376" y="1851279"/>
                  </a:lnTo>
                  <a:lnTo>
                    <a:pt x="89154" y="1849501"/>
                  </a:lnTo>
                  <a:lnTo>
                    <a:pt x="89535" y="1848231"/>
                  </a:lnTo>
                  <a:lnTo>
                    <a:pt x="89535" y="1785874"/>
                  </a:lnTo>
                  <a:lnTo>
                    <a:pt x="140716" y="1785874"/>
                  </a:lnTo>
                  <a:lnTo>
                    <a:pt x="145783" y="1785620"/>
                  </a:lnTo>
                  <a:lnTo>
                    <a:pt x="149352" y="1785112"/>
                  </a:lnTo>
                  <a:lnTo>
                    <a:pt x="152908" y="1784731"/>
                  </a:lnTo>
                  <a:lnTo>
                    <a:pt x="155308" y="1783842"/>
                  </a:lnTo>
                  <a:lnTo>
                    <a:pt x="156718" y="1782572"/>
                  </a:lnTo>
                  <a:lnTo>
                    <a:pt x="158115" y="1781429"/>
                  </a:lnTo>
                  <a:lnTo>
                    <a:pt x="158877" y="1779651"/>
                  </a:lnTo>
                  <a:lnTo>
                    <a:pt x="158877" y="1764157"/>
                  </a:lnTo>
                  <a:close/>
                </a:path>
                <a:path w="3987165" h="1854835">
                  <a:moveTo>
                    <a:pt x="304292" y="1670304"/>
                  </a:moveTo>
                  <a:lnTo>
                    <a:pt x="284480" y="1670304"/>
                  </a:lnTo>
                  <a:lnTo>
                    <a:pt x="284480" y="1687322"/>
                  </a:lnTo>
                  <a:lnTo>
                    <a:pt x="284480" y="1720977"/>
                  </a:lnTo>
                  <a:lnTo>
                    <a:pt x="284226" y="1722120"/>
                  </a:lnTo>
                  <a:lnTo>
                    <a:pt x="283210" y="1723136"/>
                  </a:lnTo>
                  <a:lnTo>
                    <a:pt x="282194" y="1723390"/>
                  </a:lnTo>
                  <a:lnTo>
                    <a:pt x="215011" y="1723390"/>
                  </a:lnTo>
                  <a:lnTo>
                    <a:pt x="213868" y="1723136"/>
                  </a:lnTo>
                  <a:lnTo>
                    <a:pt x="213360" y="1722628"/>
                  </a:lnTo>
                  <a:lnTo>
                    <a:pt x="212979" y="1722120"/>
                  </a:lnTo>
                  <a:lnTo>
                    <a:pt x="212712" y="1720977"/>
                  </a:lnTo>
                  <a:lnTo>
                    <a:pt x="212712" y="1689608"/>
                  </a:lnTo>
                  <a:lnTo>
                    <a:pt x="212979" y="1688465"/>
                  </a:lnTo>
                  <a:lnTo>
                    <a:pt x="213868" y="1687576"/>
                  </a:lnTo>
                  <a:lnTo>
                    <a:pt x="215011" y="1687322"/>
                  </a:lnTo>
                  <a:lnTo>
                    <a:pt x="284480" y="1687322"/>
                  </a:lnTo>
                  <a:lnTo>
                    <a:pt x="284480" y="1670304"/>
                  </a:lnTo>
                  <a:lnTo>
                    <a:pt x="199136" y="1670304"/>
                  </a:lnTo>
                  <a:lnTo>
                    <a:pt x="196583" y="1671066"/>
                  </a:lnTo>
                  <a:lnTo>
                    <a:pt x="195059" y="1672590"/>
                  </a:lnTo>
                  <a:lnTo>
                    <a:pt x="193535" y="1674241"/>
                  </a:lnTo>
                  <a:lnTo>
                    <a:pt x="192786" y="1676781"/>
                  </a:lnTo>
                  <a:lnTo>
                    <a:pt x="192786" y="1733931"/>
                  </a:lnTo>
                  <a:lnTo>
                    <a:pt x="193535" y="1736471"/>
                  </a:lnTo>
                  <a:lnTo>
                    <a:pt x="196583" y="1739519"/>
                  </a:lnTo>
                  <a:lnTo>
                    <a:pt x="199136" y="1740281"/>
                  </a:lnTo>
                  <a:lnTo>
                    <a:pt x="298069" y="1740281"/>
                  </a:lnTo>
                  <a:lnTo>
                    <a:pt x="300609" y="1739519"/>
                  </a:lnTo>
                  <a:lnTo>
                    <a:pt x="302133" y="1737995"/>
                  </a:lnTo>
                  <a:lnTo>
                    <a:pt x="303530" y="1736471"/>
                  </a:lnTo>
                  <a:lnTo>
                    <a:pt x="304292" y="1733931"/>
                  </a:lnTo>
                  <a:lnTo>
                    <a:pt x="304292" y="1723390"/>
                  </a:lnTo>
                  <a:lnTo>
                    <a:pt x="304292" y="1687322"/>
                  </a:lnTo>
                  <a:lnTo>
                    <a:pt x="304292" y="1670304"/>
                  </a:lnTo>
                  <a:close/>
                </a:path>
                <a:path w="3987165" h="1854835">
                  <a:moveTo>
                    <a:pt x="307086" y="1829689"/>
                  </a:moveTo>
                  <a:lnTo>
                    <a:pt x="302768" y="1832229"/>
                  </a:lnTo>
                  <a:lnTo>
                    <a:pt x="295783" y="1833499"/>
                  </a:lnTo>
                  <a:lnTo>
                    <a:pt x="213982" y="1833499"/>
                  </a:lnTo>
                  <a:lnTo>
                    <a:pt x="212979" y="1833245"/>
                  </a:lnTo>
                  <a:lnTo>
                    <a:pt x="212458" y="1832737"/>
                  </a:lnTo>
                  <a:lnTo>
                    <a:pt x="211963" y="1832102"/>
                  </a:lnTo>
                  <a:lnTo>
                    <a:pt x="211709" y="1831086"/>
                  </a:lnTo>
                  <a:lnTo>
                    <a:pt x="211709" y="1795018"/>
                  </a:lnTo>
                  <a:lnTo>
                    <a:pt x="193408" y="1795018"/>
                  </a:lnTo>
                  <a:lnTo>
                    <a:pt x="191757" y="1796542"/>
                  </a:lnTo>
                  <a:lnTo>
                    <a:pt x="191757" y="1844421"/>
                  </a:lnTo>
                  <a:lnTo>
                    <a:pt x="192532" y="1847088"/>
                  </a:lnTo>
                  <a:lnTo>
                    <a:pt x="195580" y="1850136"/>
                  </a:lnTo>
                  <a:lnTo>
                    <a:pt x="198107" y="1850898"/>
                  </a:lnTo>
                  <a:lnTo>
                    <a:pt x="293370" y="1850898"/>
                  </a:lnTo>
                  <a:lnTo>
                    <a:pt x="299212" y="1850390"/>
                  </a:lnTo>
                  <a:lnTo>
                    <a:pt x="305562" y="1848104"/>
                  </a:lnTo>
                  <a:lnTo>
                    <a:pt x="307086" y="1845945"/>
                  </a:lnTo>
                  <a:lnTo>
                    <a:pt x="307086" y="1833499"/>
                  </a:lnTo>
                  <a:lnTo>
                    <a:pt x="307086" y="1829689"/>
                  </a:lnTo>
                  <a:close/>
                </a:path>
                <a:path w="3987165" h="1854835">
                  <a:moveTo>
                    <a:pt x="328041" y="1755013"/>
                  </a:moveTo>
                  <a:lnTo>
                    <a:pt x="323215" y="1757934"/>
                  </a:lnTo>
                  <a:lnTo>
                    <a:pt x="315087" y="1759331"/>
                  </a:lnTo>
                  <a:lnTo>
                    <a:pt x="170688" y="1759331"/>
                  </a:lnTo>
                  <a:lnTo>
                    <a:pt x="169164" y="1760982"/>
                  </a:lnTo>
                  <a:lnTo>
                    <a:pt x="169164" y="1776730"/>
                  </a:lnTo>
                  <a:lnTo>
                    <a:pt x="239382" y="1776730"/>
                  </a:lnTo>
                  <a:lnTo>
                    <a:pt x="239382" y="1813052"/>
                  </a:lnTo>
                  <a:lnTo>
                    <a:pt x="257683" y="1813052"/>
                  </a:lnTo>
                  <a:lnTo>
                    <a:pt x="259334" y="1811274"/>
                  </a:lnTo>
                  <a:lnTo>
                    <a:pt x="259334" y="1776730"/>
                  </a:lnTo>
                  <a:lnTo>
                    <a:pt x="312801" y="1776730"/>
                  </a:lnTo>
                  <a:lnTo>
                    <a:pt x="319405" y="1776095"/>
                  </a:lnTo>
                  <a:lnTo>
                    <a:pt x="326263" y="1773809"/>
                  </a:lnTo>
                  <a:lnTo>
                    <a:pt x="328041" y="1771650"/>
                  </a:lnTo>
                  <a:lnTo>
                    <a:pt x="328041" y="1755013"/>
                  </a:lnTo>
                  <a:close/>
                </a:path>
                <a:path w="3987165" h="1854835">
                  <a:moveTo>
                    <a:pt x="423037" y="1786382"/>
                  </a:moveTo>
                  <a:lnTo>
                    <a:pt x="422910" y="1783842"/>
                  </a:lnTo>
                  <a:lnTo>
                    <a:pt x="422656" y="1782826"/>
                  </a:lnTo>
                  <a:lnTo>
                    <a:pt x="421817" y="1779016"/>
                  </a:lnTo>
                  <a:lnTo>
                    <a:pt x="420370" y="1772412"/>
                  </a:lnTo>
                  <a:lnTo>
                    <a:pt x="409409" y="1775320"/>
                  </a:lnTo>
                  <a:lnTo>
                    <a:pt x="396963" y="1777390"/>
                  </a:lnTo>
                  <a:lnTo>
                    <a:pt x="383032" y="1778609"/>
                  </a:lnTo>
                  <a:lnTo>
                    <a:pt x="367665" y="1779016"/>
                  </a:lnTo>
                  <a:lnTo>
                    <a:pt x="365760" y="1779016"/>
                  </a:lnTo>
                  <a:lnTo>
                    <a:pt x="364871" y="1778000"/>
                  </a:lnTo>
                  <a:lnTo>
                    <a:pt x="364871" y="1680845"/>
                  </a:lnTo>
                  <a:lnTo>
                    <a:pt x="346964" y="1680845"/>
                  </a:lnTo>
                  <a:lnTo>
                    <a:pt x="345313" y="1682496"/>
                  </a:lnTo>
                  <a:lnTo>
                    <a:pt x="345313" y="1790954"/>
                  </a:lnTo>
                  <a:lnTo>
                    <a:pt x="350901" y="1795780"/>
                  </a:lnTo>
                  <a:lnTo>
                    <a:pt x="369519" y="1795780"/>
                  </a:lnTo>
                  <a:lnTo>
                    <a:pt x="409321" y="1791970"/>
                  </a:lnTo>
                  <a:lnTo>
                    <a:pt x="421513" y="1788033"/>
                  </a:lnTo>
                  <a:lnTo>
                    <a:pt x="422529" y="1787398"/>
                  </a:lnTo>
                  <a:lnTo>
                    <a:pt x="423037" y="1786382"/>
                  </a:lnTo>
                  <a:close/>
                </a:path>
                <a:path w="3987165" h="1854835">
                  <a:moveTo>
                    <a:pt x="489458" y="1664081"/>
                  </a:moveTo>
                  <a:lnTo>
                    <a:pt x="471424" y="1664081"/>
                  </a:lnTo>
                  <a:lnTo>
                    <a:pt x="469773" y="1665732"/>
                  </a:lnTo>
                  <a:lnTo>
                    <a:pt x="469773" y="1731772"/>
                  </a:lnTo>
                  <a:lnTo>
                    <a:pt x="448945" y="1731772"/>
                  </a:lnTo>
                  <a:lnTo>
                    <a:pt x="448945" y="1666875"/>
                  </a:lnTo>
                  <a:lnTo>
                    <a:pt x="431419" y="1666875"/>
                  </a:lnTo>
                  <a:lnTo>
                    <a:pt x="429641" y="1668526"/>
                  </a:lnTo>
                  <a:lnTo>
                    <a:pt x="429641" y="1837563"/>
                  </a:lnTo>
                  <a:lnTo>
                    <a:pt x="447294" y="1837563"/>
                  </a:lnTo>
                  <a:lnTo>
                    <a:pt x="448945" y="1835912"/>
                  </a:lnTo>
                  <a:lnTo>
                    <a:pt x="448945" y="1749171"/>
                  </a:lnTo>
                  <a:lnTo>
                    <a:pt x="469773" y="1749171"/>
                  </a:lnTo>
                  <a:lnTo>
                    <a:pt x="469773" y="1845691"/>
                  </a:lnTo>
                  <a:lnTo>
                    <a:pt x="487807" y="1845691"/>
                  </a:lnTo>
                  <a:lnTo>
                    <a:pt x="489458" y="1843913"/>
                  </a:lnTo>
                  <a:lnTo>
                    <a:pt x="489458" y="1749171"/>
                  </a:lnTo>
                  <a:lnTo>
                    <a:pt x="489458" y="1731772"/>
                  </a:lnTo>
                  <a:lnTo>
                    <a:pt x="489458" y="1664081"/>
                  </a:lnTo>
                  <a:close/>
                </a:path>
                <a:path w="3987165" h="1854835">
                  <a:moveTo>
                    <a:pt x="654177" y="1786890"/>
                  </a:moveTo>
                  <a:lnTo>
                    <a:pt x="650621" y="1783207"/>
                  </a:lnTo>
                  <a:lnTo>
                    <a:pt x="541528" y="1783207"/>
                  </a:lnTo>
                  <a:lnTo>
                    <a:pt x="541528" y="1798955"/>
                  </a:lnTo>
                  <a:lnTo>
                    <a:pt x="543052" y="1800606"/>
                  </a:lnTo>
                  <a:lnTo>
                    <a:pt x="632079" y="1800606"/>
                  </a:lnTo>
                  <a:lnTo>
                    <a:pt x="632968" y="1800987"/>
                  </a:lnTo>
                  <a:lnTo>
                    <a:pt x="633476" y="1801622"/>
                  </a:lnTo>
                  <a:lnTo>
                    <a:pt x="634111" y="1802130"/>
                  </a:lnTo>
                  <a:lnTo>
                    <a:pt x="634365" y="1803273"/>
                  </a:lnTo>
                  <a:lnTo>
                    <a:pt x="634365" y="1854327"/>
                  </a:lnTo>
                  <a:lnTo>
                    <a:pt x="652526" y="1854327"/>
                  </a:lnTo>
                  <a:lnTo>
                    <a:pt x="654177" y="1852676"/>
                  </a:lnTo>
                  <a:lnTo>
                    <a:pt x="654177" y="1786890"/>
                  </a:lnTo>
                  <a:close/>
                </a:path>
                <a:path w="3987165" h="1854835">
                  <a:moveTo>
                    <a:pt x="654177" y="1664081"/>
                  </a:moveTo>
                  <a:lnTo>
                    <a:pt x="635889" y="1664081"/>
                  </a:lnTo>
                  <a:lnTo>
                    <a:pt x="634365" y="1665732"/>
                  </a:lnTo>
                  <a:lnTo>
                    <a:pt x="634365" y="1687703"/>
                  </a:lnTo>
                  <a:lnTo>
                    <a:pt x="634365" y="1704721"/>
                  </a:lnTo>
                  <a:lnTo>
                    <a:pt x="634365" y="1729486"/>
                  </a:lnTo>
                  <a:lnTo>
                    <a:pt x="600075" y="1729486"/>
                  </a:lnTo>
                  <a:lnTo>
                    <a:pt x="600710" y="1725422"/>
                  </a:lnTo>
                  <a:lnTo>
                    <a:pt x="601091" y="1721485"/>
                  </a:lnTo>
                  <a:lnTo>
                    <a:pt x="601091" y="1712849"/>
                  </a:lnTo>
                  <a:lnTo>
                    <a:pt x="600583" y="1708531"/>
                  </a:lnTo>
                  <a:lnTo>
                    <a:pt x="599694" y="1704721"/>
                  </a:lnTo>
                  <a:lnTo>
                    <a:pt x="634365" y="1704721"/>
                  </a:lnTo>
                  <a:lnTo>
                    <a:pt x="634365" y="1687703"/>
                  </a:lnTo>
                  <a:lnTo>
                    <a:pt x="591820" y="1687703"/>
                  </a:lnTo>
                  <a:lnTo>
                    <a:pt x="585114" y="1681543"/>
                  </a:lnTo>
                  <a:lnTo>
                    <a:pt x="581406" y="1679575"/>
                  </a:lnTo>
                  <a:lnTo>
                    <a:pt x="581406" y="1726565"/>
                  </a:lnTo>
                  <a:lnTo>
                    <a:pt x="579247" y="1733296"/>
                  </a:lnTo>
                  <a:lnTo>
                    <a:pt x="574929" y="1737868"/>
                  </a:lnTo>
                  <a:lnTo>
                    <a:pt x="570611" y="1742567"/>
                  </a:lnTo>
                  <a:lnTo>
                    <a:pt x="564388" y="1744853"/>
                  </a:lnTo>
                  <a:lnTo>
                    <a:pt x="546481" y="1744853"/>
                  </a:lnTo>
                  <a:lnTo>
                    <a:pt x="540131" y="1742567"/>
                  </a:lnTo>
                  <a:lnTo>
                    <a:pt x="535813" y="1737868"/>
                  </a:lnTo>
                  <a:lnTo>
                    <a:pt x="531495" y="1733296"/>
                  </a:lnTo>
                  <a:lnTo>
                    <a:pt x="529336" y="1726565"/>
                  </a:lnTo>
                  <a:lnTo>
                    <a:pt x="529412" y="1708531"/>
                  </a:lnTo>
                  <a:lnTo>
                    <a:pt x="531495" y="1702054"/>
                  </a:lnTo>
                  <a:lnTo>
                    <a:pt x="540131" y="1692656"/>
                  </a:lnTo>
                  <a:lnTo>
                    <a:pt x="546481" y="1690370"/>
                  </a:lnTo>
                  <a:lnTo>
                    <a:pt x="564388" y="1690370"/>
                  </a:lnTo>
                  <a:lnTo>
                    <a:pt x="570611" y="1692656"/>
                  </a:lnTo>
                  <a:lnTo>
                    <a:pt x="579247" y="1702054"/>
                  </a:lnTo>
                  <a:lnTo>
                    <a:pt x="581317" y="1708531"/>
                  </a:lnTo>
                  <a:lnTo>
                    <a:pt x="581406" y="1726565"/>
                  </a:lnTo>
                  <a:lnTo>
                    <a:pt x="581406" y="1679575"/>
                  </a:lnTo>
                  <a:lnTo>
                    <a:pt x="576846" y="1677136"/>
                  </a:lnTo>
                  <a:lnTo>
                    <a:pt x="566966" y="1674495"/>
                  </a:lnTo>
                  <a:lnTo>
                    <a:pt x="555498" y="1673606"/>
                  </a:lnTo>
                  <a:lnTo>
                    <a:pt x="544995" y="1674329"/>
                  </a:lnTo>
                  <a:lnTo>
                    <a:pt x="512597" y="1699196"/>
                  </a:lnTo>
                  <a:lnTo>
                    <a:pt x="509651" y="1717802"/>
                  </a:lnTo>
                  <a:lnTo>
                    <a:pt x="510387" y="1727619"/>
                  </a:lnTo>
                  <a:lnTo>
                    <a:pt x="535813" y="1758873"/>
                  </a:lnTo>
                  <a:lnTo>
                    <a:pt x="555498" y="1761744"/>
                  </a:lnTo>
                  <a:lnTo>
                    <a:pt x="567372" y="1760816"/>
                  </a:lnTo>
                  <a:lnTo>
                    <a:pt x="577507" y="1758022"/>
                  </a:lnTo>
                  <a:lnTo>
                    <a:pt x="585901" y="1753336"/>
                  </a:lnTo>
                  <a:lnTo>
                    <a:pt x="592582" y="1746758"/>
                  </a:lnTo>
                  <a:lnTo>
                    <a:pt x="634365" y="1746758"/>
                  </a:lnTo>
                  <a:lnTo>
                    <a:pt x="634365" y="1772031"/>
                  </a:lnTo>
                  <a:lnTo>
                    <a:pt x="652526" y="1772031"/>
                  </a:lnTo>
                  <a:lnTo>
                    <a:pt x="654177" y="1770380"/>
                  </a:lnTo>
                  <a:lnTo>
                    <a:pt x="654177" y="1746758"/>
                  </a:lnTo>
                  <a:lnTo>
                    <a:pt x="654177" y="1744853"/>
                  </a:lnTo>
                  <a:lnTo>
                    <a:pt x="654177" y="1729486"/>
                  </a:lnTo>
                  <a:lnTo>
                    <a:pt x="654177" y="1704721"/>
                  </a:lnTo>
                  <a:lnTo>
                    <a:pt x="654177" y="1690370"/>
                  </a:lnTo>
                  <a:lnTo>
                    <a:pt x="654177" y="1687703"/>
                  </a:lnTo>
                  <a:lnTo>
                    <a:pt x="654177" y="1664081"/>
                  </a:lnTo>
                  <a:close/>
                </a:path>
                <a:path w="3987165" h="1854835">
                  <a:moveTo>
                    <a:pt x="3479419" y="762"/>
                  </a:moveTo>
                  <a:lnTo>
                    <a:pt x="3461004" y="762"/>
                  </a:lnTo>
                  <a:lnTo>
                    <a:pt x="3459353" y="2413"/>
                  </a:lnTo>
                  <a:lnTo>
                    <a:pt x="3459353" y="25654"/>
                  </a:lnTo>
                  <a:lnTo>
                    <a:pt x="3421634" y="25654"/>
                  </a:lnTo>
                  <a:lnTo>
                    <a:pt x="3422142" y="21971"/>
                  </a:lnTo>
                  <a:lnTo>
                    <a:pt x="3422396" y="19050"/>
                  </a:lnTo>
                  <a:lnTo>
                    <a:pt x="3422396" y="11557"/>
                  </a:lnTo>
                  <a:lnTo>
                    <a:pt x="3419348" y="8890"/>
                  </a:lnTo>
                  <a:lnTo>
                    <a:pt x="3343148" y="8890"/>
                  </a:lnTo>
                  <a:lnTo>
                    <a:pt x="3343148" y="24384"/>
                  </a:lnTo>
                  <a:lnTo>
                    <a:pt x="3344799" y="26162"/>
                  </a:lnTo>
                  <a:lnTo>
                    <a:pt x="3401568" y="26162"/>
                  </a:lnTo>
                  <a:lnTo>
                    <a:pt x="3400641" y="32410"/>
                  </a:lnTo>
                  <a:lnTo>
                    <a:pt x="3376739" y="66979"/>
                  </a:lnTo>
                  <a:lnTo>
                    <a:pt x="3335020" y="87122"/>
                  </a:lnTo>
                  <a:lnTo>
                    <a:pt x="3340989" y="97917"/>
                  </a:lnTo>
                  <a:lnTo>
                    <a:pt x="3342005" y="99441"/>
                  </a:lnTo>
                  <a:lnTo>
                    <a:pt x="3343402" y="100330"/>
                  </a:lnTo>
                  <a:lnTo>
                    <a:pt x="3346196" y="100330"/>
                  </a:lnTo>
                  <a:lnTo>
                    <a:pt x="3381273" y="85280"/>
                  </a:lnTo>
                  <a:lnTo>
                    <a:pt x="3412731" y="52578"/>
                  </a:lnTo>
                  <a:lnTo>
                    <a:pt x="3417316" y="42545"/>
                  </a:lnTo>
                  <a:lnTo>
                    <a:pt x="3459353" y="42545"/>
                  </a:lnTo>
                  <a:lnTo>
                    <a:pt x="3459353" y="61595"/>
                  </a:lnTo>
                  <a:lnTo>
                    <a:pt x="3414903" y="61595"/>
                  </a:lnTo>
                  <a:lnTo>
                    <a:pt x="3414903" y="76962"/>
                  </a:lnTo>
                  <a:lnTo>
                    <a:pt x="3416554" y="78613"/>
                  </a:lnTo>
                  <a:lnTo>
                    <a:pt x="3459353" y="78613"/>
                  </a:lnTo>
                  <a:lnTo>
                    <a:pt x="3459353" y="95885"/>
                  </a:lnTo>
                  <a:lnTo>
                    <a:pt x="3477768" y="95885"/>
                  </a:lnTo>
                  <a:lnTo>
                    <a:pt x="3479419" y="94107"/>
                  </a:lnTo>
                  <a:lnTo>
                    <a:pt x="3479419" y="42545"/>
                  </a:lnTo>
                  <a:lnTo>
                    <a:pt x="3479419" y="25654"/>
                  </a:lnTo>
                  <a:lnTo>
                    <a:pt x="3479419" y="762"/>
                  </a:lnTo>
                  <a:close/>
                </a:path>
                <a:path w="3987165" h="1854835">
                  <a:moveTo>
                    <a:pt x="3483864" y="170053"/>
                  </a:moveTo>
                  <a:lnTo>
                    <a:pt x="3479165" y="172593"/>
                  </a:lnTo>
                  <a:lnTo>
                    <a:pt x="3472053" y="173863"/>
                  </a:lnTo>
                  <a:lnTo>
                    <a:pt x="3390138" y="173863"/>
                  </a:lnTo>
                  <a:lnTo>
                    <a:pt x="3389249" y="172974"/>
                  </a:lnTo>
                  <a:lnTo>
                    <a:pt x="3389249" y="156464"/>
                  </a:lnTo>
                  <a:lnTo>
                    <a:pt x="3472688" y="156464"/>
                  </a:lnTo>
                  <a:lnTo>
                    <a:pt x="3475228" y="155702"/>
                  </a:lnTo>
                  <a:lnTo>
                    <a:pt x="3476752" y="154178"/>
                  </a:lnTo>
                  <a:lnTo>
                    <a:pt x="3478276" y="152781"/>
                  </a:lnTo>
                  <a:lnTo>
                    <a:pt x="3479038" y="150114"/>
                  </a:lnTo>
                  <a:lnTo>
                    <a:pt x="3479038" y="112522"/>
                  </a:lnTo>
                  <a:lnTo>
                    <a:pt x="3478276" y="109982"/>
                  </a:lnTo>
                  <a:lnTo>
                    <a:pt x="3476752" y="108458"/>
                  </a:lnTo>
                  <a:lnTo>
                    <a:pt x="3475228" y="107061"/>
                  </a:lnTo>
                  <a:lnTo>
                    <a:pt x="3472688" y="106426"/>
                  </a:lnTo>
                  <a:lnTo>
                    <a:pt x="3368675" y="106426"/>
                  </a:lnTo>
                  <a:lnTo>
                    <a:pt x="3368675" y="121539"/>
                  </a:lnTo>
                  <a:lnTo>
                    <a:pt x="3370326" y="123190"/>
                  </a:lnTo>
                  <a:lnTo>
                    <a:pt x="3458464" y="123190"/>
                  </a:lnTo>
                  <a:lnTo>
                    <a:pt x="3459353" y="124206"/>
                  </a:lnTo>
                  <a:lnTo>
                    <a:pt x="3459353" y="140081"/>
                  </a:lnTo>
                  <a:lnTo>
                    <a:pt x="3375660" y="140081"/>
                  </a:lnTo>
                  <a:lnTo>
                    <a:pt x="3373120" y="140716"/>
                  </a:lnTo>
                  <a:lnTo>
                    <a:pt x="3371723" y="142240"/>
                  </a:lnTo>
                  <a:lnTo>
                    <a:pt x="3370199" y="143764"/>
                  </a:lnTo>
                  <a:lnTo>
                    <a:pt x="3369564" y="146431"/>
                  </a:lnTo>
                  <a:lnTo>
                    <a:pt x="3369564" y="184404"/>
                  </a:lnTo>
                  <a:lnTo>
                    <a:pt x="3370199" y="187071"/>
                  </a:lnTo>
                  <a:lnTo>
                    <a:pt x="3371723" y="188595"/>
                  </a:lnTo>
                  <a:lnTo>
                    <a:pt x="3373120" y="190119"/>
                  </a:lnTo>
                  <a:lnTo>
                    <a:pt x="3375660" y="190881"/>
                  </a:lnTo>
                  <a:lnTo>
                    <a:pt x="3470148" y="190881"/>
                  </a:lnTo>
                  <a:lnTo>
                    <a:pt x="3475863" y="190373"/>
                  </a:lnTo>
                  <a:lnTo>
                    <a:pt x="3482213" y="188087"/>
                  </a:lnTo>
                  <a:lnTo>
                    <a:pt x="3483864" y="185928"/>
                  </a:lnTo>
                  <a:lnTo>
                    <a:pt x="3483864" y="173863"/>
                  </a:lnTo>
                  <a:lnTo>
                    <a:pt x="3483864" y="170053"/>
                  </a:lnTo>
                  <a:close/>
                </a:path>
                <a:path w="3987165" h="1854835">
                  <a:moveTo>
                    <a:pt x="3588004" y="123190"/>
                  </a:moveTo>
                  <a:lnTo>
                    <a:pt x="3583178" y="119634"/>
                  </a:lnTo>
                  <a:lnTo>
                    <a:pt x="3578225" y="114808"/>
                  </a:lnTo>
                  <a:lnTo>
                    <a:pt x="3572967" y="108419"/>
                  </a:lnTo>
                  <a:lnTo>
                    <a:pt x="3567684" y="102108"/>
                  </a:lnTo>
                  <a:lnTo>
                    <a:pt x="3551301" y="68072"/>
                  </a:lnTo>
                  <a:lnTo>
                    <a:pt x="3552367" y="61125"/>
                  </a:lnTo>
                  <a:lnTo>
                    <a:pt x="3553117" y="53975"/>
                  </a:lnTo>
                  <a:lnTo>
                    <a:pt x="3553561" y="46647"/>
                  </a:lnTo>
                  <a:lnTo>
                    <a:pt x="3553714" y="39116"/>
                  </a:lnTo>
                  <a:lnTo>
                    <a:pt x="3553714" y="36068"/>
                  </a:lnTo>
                  <a:lnTo>
                    <a:pt x="3565017" y="36068"/>
                  </a:lnTo>
                  <a:lnTo>
                    <a:pt x="3570097" y="35814"/>
                  </a:lnTo>
                  <a:lnTo>
                    <a:pt x="3573526" y="35306"/>
                  </a:lnTo>
                  <a:lnTo>
                    <a:pt x="3577082" y="34925"/>
                  </a:lnTo>
                  <a:lnTo>
                    <a:pt x="3579495" y="34036"/>
                  </a:lnTo>
                  <a:lnTo>
                    <a:pt x="3580892" y="32893"/>
                  </a:lnTo>
                  <a:lnTo>
                    <a:pt x="3582162" y="31750"/>
                  </a:lnTo>
                  <a:lnTo>
                    <a:pt x="3582924" y="29972"/>
                  </a:lnTo>
                  <a:lnTo>
                    <a:pt x="3582924" y="14986"/>
                  </a:lnTo>
                  <a:lnTo>
                    <a:pt x="3577717" y="17653"/>
                  </a:lnTo>
                  <a:lnTo>
                    <a:pt x="3569589" y="19050"/>
                  </a:lnTo>
                  <a:lnTo>
                    <a:pt x="3506470" y="19050"/>
                  </a:lnTo>
                  <a:lnTo>
                    <a:pt x="3504819" y="20701"/>
                  </a:lnTo>
                  <a:lnTo>
                    <a:pt x="3504819" y="36068"/>
                  </a:lnTo>
                  <a:lnTo>
                    <a:pt x="3534664" y="36068"/>
                  </a:lnTo>
                  <a:lnTo>
                    <a:pt x="3534664" y="39116"/>
                  </a:lnTo>
                  <a:lnTo>
                    <a:pt x="3529723" y="79286"/>
                  </a:lnTo>
                  <a:lnTo>
                    <a:pt x="3506711" y="119811"/>
                  </a:lnTo>
                  <a:lnTo>
                    <a:pt x="3497580" y="128524"/>
                  </a:lnTo>
                  <a:lnTo>
                    <a:pt x="3507867" y="139700"/>
                  </a:lnTo>
                  <a:lnTo>
                    <a:pt x="3509010" y="140462"/>
                  </a:lnTo>
                  <a:lnTo>
                    <a:pt x="3510915" y="140462"/>
                  </a:lnTo>
                  <a:lnTo>
                    <a:pt x="3512058" y="139827"/>
                  </a:lnTo>
                  <a:lnTo>
                    <a:pt x="3513328" y="138557"/>
                  </a:lnTo>
                  <a:lnTo>
                    <a:pt x="3522713" y="129540"/>
                  </a:lnTo>
                  <a:lnTo>
                    <a:pt x="3530866" y="119507"/>
                  </a:lnTo>
                  <a:lnTo>
                    <a:pt x="3537801" y="108419"/>
                  </a:lnTo>
                  <a:lnTo>
                    <a:pt x="3543554" y="96266"/>
                  </a:lnTo>
                  <a:lnTo>
                    <a:pt x="3546983" y="103124"/>
                  </a:lnTo>
                  <a:lnTo>
                    <a:pt x="3551301" y="110109"/>
                  </a:lnTo>
                  <a:lnTo>
                    <a:pt x="3556762" y="116967"/>
                  </a:lnTo>
                  <a:lnTo>
                    <a:pt x="3562096" y="123952"/>
                  </a:lnTo>
                  <a:lnTo>
                    <a:pt x="3567315" y="129565"/>
                  </a:lnTo>
                  <a:lnTo>
                    <a:pt x="3572129" y="133477"/>
                  </a:lnTo>
                  <a:lnTo>
                    <a:pt x="3574034" y="135001"/>
                  </a:lnTo>
                  <a:lnTo>
                    <a:pt x="3575558" y="135763"/>
                  </a:lnTo>
                  <a:lnTo>
                    <a:pt x="3577717" y="135763"/>
                  </a:lnTo>
                  <a:lnTo>
                    <a:pt x="3578733" y="135128"/>
                  </a:lnTo>
                  <a:lnTo>
                    <a:pt x="3579622" y="133731"/>
                  </a:lnTo>
                  <a:lnTo>
                    <a:pt x="3588004" y="123190"/>
                  </a:lnTo>
                  <a:close/>
                </a:path>
                <a:path w="3987165" h="1854835">
                  <a:moveTo>
                    <a:pt x="3617976" y="3556"/>
                  </a:moveTo>
                  <a:lnTo>
                    <a:pt x="3600323" y="3556"/>
                  </a:lnTo>
                  <a:lnTo>
                    <a:pt x="3598672" y="5334"/>
                  </a:lnTo>
                  <a:lnTo>
                    <a:pt x="3598672" y="61595"/>
                  </a:lnTo>
                  <a:lnTo>
                    <a:pt x="3571367" y="61595"/>
                  </a:lnTo>
                  <a:lnTo>
                    <a:pt x="3571367" y="77089"/>
                  </a:lnTo>
                  <a:lnTo>
                    <a:pt x="3573145" y="78994"/>
                  </a:lnTo>
                  <a:lnTo>
                    <a:pt x="3598672" y="78994"/>
                  </a:lnTo>
                  <a:lnTo>
                    <a:pt x="3598672" y="174244"/>
                  </a:lnTo>
                  <a:lnTo>
                    <a:pt x="3616325" y="174244"/>
                  </a:lnTo>
                  <a:lnTo>
                    <a:pt x="3617976" y="172593"/>
                  </a:lnTo>
                  <a:lnTo>
                    <a:pt x="3617976" y="3556"/>
                  </a:lnTo>
                  <a:close/>
                </a:path>
                <a:path w="3987165" h="1854835">
                  <a:moveTo>
                    <a:pt x="3653028" y="762"/>
                  </a:moveTo>
                  <a:lnTo>
                    <a:pt x="3634994" y="762"/>
                  </a:lnTo>
                  <a:lnTo>
                    <a:pt x="3633343" y="2413"/>
                  </a:lnTo>
                  <a:lnTo>
                    <a:pt x="3633343" y="182372"/>
                  </a:lnTo>
                  <a:lnTo>
                    <a:pt x="3651377" y="182372"/>
                  </a:lnTo>
                  <a:lnTo>
                    <a:pt x="3653028" y="180721"/>
                  </a:lnTo>
                  <a:lnTo>
                    <a:pt x="3653028" y="762"/>
                  </a:lnTo>
                  <a:close/>
                </a:path>
                <a:path w="3987165" h="1854835">
                  <a:moveTo>
                    <a:pt x="3805809" y="50292"/>
                  </a:moveTo>
                  <a:lnTo>
                    <a:pt x="3785870" y="14693"/>
                  </a:lnTo>
                  <a:lnTo>
                    <a:pt x="3785870" y="41910"/>
                  </a:lnTo>
                  <a:lnTo>
                    <a:pt x="3785870" y="58674"/>
                  </a:lnTo>
                  <a:lnTo>
                    <a:pt x="3751834" y="74930"/>
                  </a:lnTo>
                  <a:lnTo>
                    <a:pt x="3749421" y="74930"/>
                  </a:lnTo>
                  <a:lnTo>
                    <a:pt x="3715131" y="58674"/>
                  </a:lnTo>
                  <a:lnTo>
                    <a:pt x="3715181" y="41910"/>
                  </a:lnTo>
                  <a:lnTo>
                    <a:pt x="3749421" y="25527"/>
                  </a:lnTo>
                  <a:lnTo>
                    <a:pt x="3751834" y="25527"/>
                  </a:lnTo>
                  <a:lnTo>
                    <a:pt x="3785870" y="41910"/>
                  </a:lnTo>
                  <a:lnTo>
                    <a:pt x="3785870" y="14693"/>
                  </a:lnTo>
                  <a:lnTo>
                    <a:pt x="3784866" y="14084"/>
                  </a:lnTo>
                  <a:lnTo>
                    <a:pt x="3775379" y="10782"/>
                  </a:lnTo>
                  <a:lnTo>
                    <a:pt x="3764000" y="8801"/>
                  </a:lnTo>
                  <a:lnTo>
                    <a:pt x="3750691" y="8128"/>
                  </a:lnTo>
                  <a:lnTo>
                    <a:pt x="3737330" y="8801"/>
                  </a:lnTo>
                  <a:lnTo>
                    <a:pt x="3698646" y="31915"/>
                  </a:lnTo>
                  <a:lnTo>
                    <a:pt x="3695319" y="50292"/>
                  </a:lnTo>
                  <a:lnTo>
                    <a:pt x="3696144" y="60058"/>
                  </a:lnTo>
                  <a:lnTo>
                    <a:pt x="3725862" y="89789"/>
                  </a:lnTo>
                  <a:lnTo>
                    <a:pt x="3750691" y="92456"/>
                  </a:lnTo>
                  <a:lnTo>
                    <a:pt x="3764000" y="91795"/>
                  </a:lnTo>
                  <a:lnTo>
                    <a:pt x="3798811" y="74930"/>
                  </a:lnTo>
                  <a:lnTo>
                    <a:pt x="3802469" y="68567"/>
                  </a:lnTo>
                  <a:lnTo>
                    <a:pt x="3804970" y="60058"/>
                  </a:lnTo>
                  <a:lnTo>
                    <a:pt x="3805809" y="50292"/>
                  </a:lnTo>
                  <a:close/>
                </a:path>
                <a:path w="3987165" h="1854835">
                  <a:moveTo>
                    <a:pt x="3829939" y="103759"/>
                  </a:moveTo>
                  <a:lnTo>
                    <a:pt x="3825367" y="106172"/>
                  </a:lnTo>
                  <a:lnTo>
                    <a:pt x="3818255" y="107442"/>
                  </a:lnTo>
                  <a:lnTo>
                    <a:pt x="3674364" y="107442"/>
                  </a:lnTo>
                  <a:lnTo>
                    <a:pt x="3673221" y="107823"/>
                  </a:lnTo>
                  <a:lnTo>
                    <a:pt x="3671443" y="109601"/>
                  </a:lnTo>
                  <a:lnTo>
                    <a:pt x="3670935" y="110871"/>
                  </a:lnTo>
                  <a:lnTo>
                    <a:pt x="3670935" y="124841"/>
                  </a:lnTo>
                  <a:lnTo>
                    <a:pt x="3710940" y="124841"/>
                  </a:lnTo>
                  <a:lnTo>
                    <a:pt x="3710940" y="188468"/>
                  </a:lnTo>
                  <a:lnTo>
                    <a:pt x="3728593" y="188468"/>
                  </a:lnTo>
                  <a:lnTo>
                    <a:pt x="3730117" y="186817"/>
                  </a:lnTo>
                  <a:lnTo>
                    <a:pt x="3730117" y="124841"/>
                  </a:lnTo>
                  <a:lnTo>
                    <a:pt x="3770249" y="124841"/>
                  </a:lnTo>
                  <a:lnTo>
                    <a:pt x="3770249" y="188468"/>
                  </a:lnTo>
                  <a:lnTo>
                    <a:pt x="3787902" y="188468"/>
                  </a:lnTo>
                  <a:lnTo>
                    <a:pt x="3789553" y="186817"/>
                  </a:lnTo>
                  <a:lnTo>
                    <a:pt x="3789553" y="124841"/>
                  </a:lnTo>
                  <a:lnTo>
                    <a:pt x="3816223" y="124841"/>
                  </a:lnTo>
                  <a:lnTo>
                    <a:pt x="3821938" y="124333"/>
                  </a:lnTo>
                  <a:lnTo>
                    <a:pt x="3825113" y="123190"/>
                  </a:lnTo>
                  <a:lnTo>
                    <a:pt x="3828288" y="122174"/>
                  </a:lnTo>
                  <a:lnTo>
                    <a:pt x="3829939" y="120142"/>
                  </a:lnTo>
                  <a:lnTo>
                    <a:pt x="3829939" y="103759"/>
                  </a:lnTo>
                  <a:close/>
                </a:path>
                <a:path w="3987165" h="1854835">
                  <a:moveTo>
                    <a:pt x="3917569" y="0"/>
                  </a:moveTo>
                  <a:lnTo>
                    <a:pt x="3914902" y="1905"/>
                  </a:lnTo>
                  <a:lnTo>
                    <a:pt x="3911854" y="3302"/>
                  </a:lnTo>
                  <a:lnTo>
                    <a:pt x="3908298" y="4064"/>
                  </a:lnTo>
                  <a:lnTo>
                    <a:pt x="3904869" y="4953"/>
                  </a:lnTo>
                  <a:lnTo>
                    <a:pt x="3899916" y="5461"/>
                  </a:lnTo>
                  <a:lnTo>
                    <a:pt x="3867658" y="5461"/>
                  </a:lnTo>
                  <a:lnTo>
                    <a:pt x="3866642" y="5715"/>
                  </a:lnTo>
                  <a:lnTo>
                    <a:pt x="3866007" y="6477"/>
                  </a:lnTo>
                  <a:lnTo>
                    <a:pt x="3865372" y="7112"/>
                  </a:lnTo>
                  <a:lnTo>
                    <a:pt x="3865118" y="8255"/>
                  </a:lnTo>
                  <a:lnTo>
                    <a:pt x="3865118" y="22479"/>
                  </a:lnTo>
                  <a:lnTo>
                    <a:pt x="3902710" y="22479"/>
                  </a:lnTo>
                  <a:lnTo>
                    <a:pt x="3909314" y="21590"/>
                  </a:lnTo>
                  <a:lnTo>
                    <a:pt x="3915918" y="18288"/>
                  </a:lnTo>
                  <a:lnTo>
                    <a:pt x="3917569" y="15621"/>
                  </a:lnTo>
                  <a:lnTo>
                    <a:pt x="3917569" y="0"/>
                  </a:lnTo>
                  <a:close/>
                </a:path>
                <a:path w="3987165" h="1854835">
                  <a:moveTo>
                    <a:pt x="3934333" y="34036"/>
                  </a:moveTo>
                  <a:lnTo>
                    <a:pt x="3842385" y="34036"/>
                  </a:lnTo>
                  <a:lnTo>
                    <a:pt x="3840734" y="35687"/>
                  </a:lnTo>
                  <a:lnTo>
                    <a:pt x="3840734" y="51054"/>
                  </a:lnTo>
                  <a:lnTo>
                    <a:pt x="3861054" y="51054"/>
                  </a:lnTo>
                  <a:lnTo>
                    <a:pt x="3857752" y="54102"/>
                  </a:lnTo>
                  <a:lnTo>
                    <a:pt x="3855212" y="57912"/>
                  </a:lnTo>
                  <a:lnTo>
                    <a:pt x="3851402" y="66548"/>
                  </a:lnTo>
                  <a:lnTo>
                    <a:pt x="3850513" y="70866"/>
                  </a:lnTo>
                  <a:lnTo>
                    <a:pt x="3850576" y="76200"/>
                  </a:lnTo>
                  <a:lnTo>
                    <a:pt x="3874084" y="110655"/>
                  </a:lnTo>
                  <a:lnTo>
                    <a:pt x="3890264" y="113284"/>
                  </a:lnTo>
                  <a:lnTo>
                    <a:pt x="3898684" y="112674"/>
                  </a:lnTo>
                  <a:lnTo>
                    <a:pt x="3929062" y="84340"/>
                  </a:lnTo>
                  <a:lnTo>
                    <a:pt x="3929761" y="76200"/>
                  </a:lnTo>
                  <a:lnTo>
                    <a:pt x="3929697" y="72517"/>
                  </a:lnTo>
                  <a:lnTo>
                    <a:pt x="3906266" y="61341"/>
                  </a:lnTo>
                  <a:lnTo>
                    <a:pt x="3908298" y="63500"/>
                  </a:lnTo>
                  <a:lnTo>
                    <a:pt x="3909695" y="65659"/>
                  </a:lnTo>
                  <a:lnTo>
                    <a:pt x="3910584" y="67818"/>
                  </a:lnTo>
                  <a:lnTo>
                    <a:pt x="3911473" y="69850"/>
                  </a:lnTo>
                  <a:lnTo>
                    <a:pt x="3911854" y="72517"/>
                  </a:lnTo>
                  <a:lnTo>
                    <a:pt x="3911854" y="82169"/>
                  </a:lnTo>
                  <a:lnTo>
                    <a:pt x="3909822" y="87376"/>
                  </a:lnTo>
                  <a:lnTo>
                    <a:pt x="3905758" y="91186"/>
                  </a:lnTo>
                  <a:lnTo>
                    <a:pt x="3901567" y="94996"/>
                  </a:lnTo>
                  <a:lnTo>
                    <a:pt x="3896487" y="96901"/>
                  </a:lnTo>
                  <a:lnTo>
                    <a:pt x="3884168" y="96901"/>
                  </a:lnTo>
                  <a:lnTo>
                    <a:pt x="3879088" y="94869"/>
                  </a:lnTo>
                  <a:lnTo>
                    <a:pt x="3875151" y="90932"/>
                  </a:lnTo>
                  <a:lnTo>
                    <a:pt x="3871087" y="86995"/>
                  </a:lnTo>
                  <a:lnTo>
                    <a:pt x="3869182" y="81788"/>
                  </a:lnTo>
                  <a:lnTo>
                    <a:pt x="3869182" y="69469"/>
                  </a:lnTo>
                  <a:lnTo>
                    <a:pt x="3870833" y="64389"/>
                  </a:lnTo>
                  <a:lnTo>
                    <a:pt x="3874262" y="59817"/>
                  </a:lnTo>
                  <a:lnTo>
                    <a:pt x="3877691" y="55118"/>
                  </a:lnTo>
                  <a:lnTo>
                    <a:pt x="3882263" y="52197"/>
                  </a:lnTo>
                  <a:lnTo>
                    <a:pt x="3887978" y="51054"/>
                  </a:lnTo>
                  <a:lnTo>
                    <a:pt x="3932682" y="51054"/>
                  </a:lnTo>
                  <a:lnTo>
                    <a:pt x="3934333" y="49403"/>
                  </a:lnTo>
                  <a:lnTo>
                    <a:pt x="3934333" y="34036"/>
                  </a:lnTo>
                  <a:close/>
                </a:path>
                <a:path w="3987165" h="1854835">
                  <a:moveTo>
                    <a:pt x="3985514" y="158242"/>
                  </a:moveTo>
                  <a:lnTo>
                    <a:pt x="3965575" y="129400"/>
                  </a:lnTo>
                  <a:lnTo>
                    <a:pt x="3965575" y="152146"/>
                  </a:lnTo>
                  <a:lnTo>
                    <a:pt x="3965575" y="164338"/>
                  </a:lnTo>
                  <a:lnTo>
                    <a:pt x="3931920" y="176149"/>
                  </a:lnTo>
                  <a:lnTo>
                    <a:pt x="3929507" y="176149"/>
                  </a:lnTo>
                  <a:lnTo>
                    <a:pt x="3895725" y="164338"/>
                  </a:lnTo>
                  <a:lnTo>
                    <a:pt x="3895725" y="152146"/>
                  </a:lnTo>
                  <a:lnTo>
                    <a:pt x="3929507" y="140208"/>
                  </a:lnTo>
                  <a:lnTo>
                    <a:pt x="3931920" y="140208"/>
                  </a:lnTo>
                  <a:lnTo>
                    <a:pt x="3965575" y="152146"/>
                  </a:lnTo>
                  <a:lnTo>
                    <a:pt x="3965575" y="129400"/>
                  </a:lnTo>
                  <a:lnTo>
                    <a:pt x="3964902" y="129032"/>
                  </a:lnTo>
                  <a:lnTo>
                    <a:pt x="3955453" y="126136"/>
                  </a:lnTo>
                  <a:lnTo>
                    <a:pt x="3944086" y="124409"/>
                  </a:lnTo>
                  <a:lnTo>
                    <a:pt x="3930777" y="123825"/>
                  </a:lnTo>
                  <a:lnTo>
                    <a:pt x="3917365" y="124409"/>
                  </a:lnTo>
                  <a:lnTo>
                    <a:pt x="3879278" y="144056"/>
                  </a:lnTo>
                  <a:lnTo>
                    <a:pt x="3876040" y="158242"/>
                  </a:lnTo>
                  <a:lnTo>
                    <a:pt x="3876840" y="165747"/>
                  </a:lnTo>
                  <a:lnTo>
                    <a:pt x="3905923" y="190423"/>
                  </a:lnTo>
                  <a:lnTo>
                    <a:pt x="3930777" y="192786"/>
                  </a:lnTo>
                  <a:lnTo>
                    <a:pt x="3944086" y="192201"/>
                  </a:lnTo>
                  <a:lnTo>
                    <a:pt x="3979621" y="176149"/>
                  </a:lnTo>
                  <a:lnTo>
                    <a:pt x="3982212" y="172440"/>
                  </a:lnTo>
                  <a:lnTo>
                    <a:pt x="3984675" y="165747"/>
                  </a:lnTo>
                  <a:lnTo>
                    <a:pt x="3985514" y="158242"/>
                  </a:lnTo>
                  <a:close/>
                </a:path>
                <a:path w="3987165" h="1854835">
                  <a:moveTo>
                    <a:pt x="3986911" y="762"/>
                  </a:moveTo>
                  <a:lnTo>
                    <a:pt x="3968623" y="762"/>
                  </a:lnTo>
                  <a:lnTo>
                    <a:pt x="3966972" y="2413"/>
                  </a:lnTo>
                  <a:lnTo>
                    <a:pt x="3966972" y="48006"/>
                  </a:lnTo>
                  <a:lnTo>
                    <a:pt x="3940302" y="48006"/>
                  </a:lnTo>
                  <a:lnTo>
                    <a:pt x="3940302" y="63754"/>
                  </a:lnTo>
                  <a:lnTo>
                    <a:pt x="3941953" y="65405"/>
                  </a:lnTo>
                  <a:lnTo>
                    <a:pt x="3966972" y="65405"/>
                  </a:lnTo>
                  <a:lnTo>
                    <a:pt x="3966972" y="83312"/>
                  </a:lnTo>
                  <a:lnTo>
                    <a:pt x="3940302" y="83312"/>
                  </a:lnTo>
                  <a:lnTo>
                    <a:pt x="3940302" y="99060"/>
                  </a:lnTo>
                  <a:lnTo>
                    <a:pt x="3941953" y="100711"/>
                  </a:lnTo>
                  <a:lnTo>
                    <a:pt x="3966972" y="100711"/>
                  </a:lnTo>
                  <a:lnTo>
                    <a:pt x="3966972" y="121539"/>
                  </a:lnTo>
                  <a:lnTo>
                    <a:pt x="3985260" y="121539"/>
                  </a:lnTo>
                  <a:lnTo>
                    <a:pt x="3986911" y="119888"/>
                  </a:lnTo>
                  <a:lnTo>
                    <a:pt x="3986911" y="762"/>
                  </a:lnTo>
                  <a:close/>
                </a:path>
              </a:pathLst>
            </a:custGeom>
            <a:solidFill>
              <a:srgbClr val="70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67069" y="2426208"/>
              <a:ext cx="3390137" cy="263486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602739" y="5018658"/>
            <a:ext cx="3340735" cy="76327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283210">
              <a:lnSpc>
                <a:spcPct val="101299"/>
              </a:lnSpc>
              <a:spcBef>
                <a:spcPts val="70"/>
              </a:spcBef>
            </a:pPr>
            <a:r>
              <a:rPr sz="1600" spc="110" dirty="0">
                <a:solidFill>
                  <a:srgbClr val="707070"/>
                </a:solidFill>
                <a:latin typeface="BM HANNA 11yrs old"/>
                <a:cs typeface="BM HANNA 11yrs old"/>
              </a:rPr>
              <a:t>서빙</a:t>
            </a:r>
            <a:r>
              <a:rPr sz="1600" spc="-70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spc="70" dirty="0">
                <a:solidFill>
                  <a:srgbClr val="707070"/>
                </a:solidFill>
                <a:latin typeface="BM HANNA 11yrs old"/>
                <a:cs typeface="BM HANNA 11yrs old"/>
              </a:rPr>
              <a:t>직원이</a:t>
            </a:r>
            <a:r>
              <a:rPr sz="1600" spc="-65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707070"/>
                </a:solidFill>
                <a:latin typeface="BM HANNA 11yrs old"/>
                <a:cs typeface="BM HANNA 11yrs old"/>
              </a:rPr>
              <a:t>상주하는</a:t>
            </a:r>
            <a:r>
              <a:rPr sz="1600" spc="-55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707070"/>
                </a:solidFill>
                <a:latin typeface="BM HANNA 11yrs old"/>
                <a:cs typeface="BM HANNA 11yrs old"/>
              </a:rPr>
              <a:t>위치에</a:t>
            </a:r>
            <a:r>
              <a:rPr sz="1600" spc="-50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spc="-25" dirty="0">
                <a:solidFill>
                  <a:srgbClr val="707070"/>
                </a:solidFill>
                <a:latin typeface="BM HANNA 11yrs old"/>
                <a:cs typeface="BM HANNA 11yrs old"/>
              </a:rPr>
              <a:t>설치! </a:t>
            </a:r>
            <a:r>
              <a:rPr sz="1600" spc="50" dirty="0">
                <a:solidFill>
                  <a:srgbClr val="707070"/>
                </a:solidFill>
                <a:latin typeface="BM HANNA 11yrs old"/>
                <a:cs typeface="BM HANNA 11yrs old"/>
              </a:rPr>
              <a:t>기본</a:t>
            </a:r>
            <a:r>
              <a:rPr sz="1600" spc="-45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spc="90" dirty="0">
                <a:solidFill>
                  <a:srgbClr val="707070"/>
                </a:solidFill>
                <a:latin typeface="BM HANNA 11yrs old"/>
                <a:cs typeface="BM HANNA 11yrs old"/>
              </a:rPr>
              <a:t>1대,</a:t>
            </a:r>
            <a:r>
              <a:rPr sz="1600" spc="-50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707070"/>
                </a:solidFill>
                <a:latin typeface="BM HANNA 11yrs old"/>
                <a:cs typeface="BM HANNA 11yrs old"/>
              </a:rPr>
              <a:t>큰</a:t>
            </a:r>
            <a:r>
              <a:rPr sz="1600" spc="-50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707070"/>
                </a:solidFill>
                <a:latin typeface="BM HANNA 11yrs old"/>
                <a:cs typeface="BM HANNA 11yrs old"/>
              </a:rPr>
              <a:t>사업장은</a:t>
            </a:r>
            <a:r>
              <a:rPr sz="1600" spc="-25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spc="-35" dirty="0">
                <a:solidFill>
                  <a:srgbClr val="707070"/>
                </a:solidFill>
                <a:latin typeface="BM HANNA 11yrs old"/>
                <a:cs typeface="BM HANNA 11yrs old"/>
              </a:rPr>
              <a:t>2대</a:t>
            </a:r>
            <a:r>
              <a:rPr sz="1600" spc="-55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707070"/>
                </a:solidFill>
                <a:latin typeface="BM HANNA 11yrs old"/>
                <a:cs typeface="BM HANNA 11yrs old"/>
              </a:rPr>
              <a:t>이상</a:t>
            </a:r>
            <a:r>
              <a:rPr sz="1600" spc="-40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spc="60" dirty="0">
                <a:solidFill>
                  <a:srgbClr val="707070"/>
                </a:solidFill>
                <a:latin typeface="BM HANNA 11yrs old"/>
                <a:cs typeface="BM HANNA 11yrs old"/>
              </a:rPr>
              <a:t>설치</a:t>
            </a:r>
            <a:r>
              <a:rPr sz="1600" spc="-40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spc="-25" dirty="0">
                <a:solidFill>
                  <a:srgbClr val="707070"/>
                </a:solidFill>
                <a:latin typeface="BM HANNA 11yrs old"/>
                <a:cs typeface="BM HANNA 11yrs old"/>
              </a:rPr>
              <a:t>권유 </a:t>
            </a:r>
            <a:r>
              <a:rPr sz="1600" dirty="0">
                <a:solidFill>
                  <a:srgbClr val="707070"/>
                </a:solidFill>
                <a:latin typeface="BM HANNA 11yrs old"/>
                <a:cs typeface="BM HANNA 11yrs old"/>
              </a:rPr>
              <a:t>선불형</a:t>
            </a:r>
            <a:r>
              <a:rPr sz="1600" spc="10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707070"/>
                </a:solidFill>
                <a:latin typeface="BM HANNA 11yrs old"/>
                <a:cs typeface="BM HANNA 11yrs old"/>
              </a:rPr>
              <a:t>결제</a:t>
            </a:r>
            <a:r>
              <a:rPr sz="1600" spc="10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707070"/>
                </a:solidFill>
                <a:latin typeface="BM HANNA 11yrs old"/>
                <a:cs typeface="BM HANNA 11yrs old"/>
              </a:rPr>
              <a:t>취소는</a:t>
            </a:r>
            <a:r>
              <a:rPr sz="1600" spc="30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707070"/>
                </a:solidFill>
                <a:latin typeface="BM HANNA 11yrs old"/>
                <a:cs typeface="BM HANNA 11yrs old"/>
              </a:rPr>
              <a:t>알림판에서만</a:t>
            </a:r>
            <a:r>
              <a:rPr sz="1600" spc="45" dirty="0">
                <a:solidFill>
                  <a:srgbClr val="707070"/>
                </a:solidFill>
                <a:latin typeface="BM HANNA 11yrs old"/>
                <a:cs typeface="BM HANNA 11yrs old"/>
              </a:rPr>
              <a:t> </a:t>
            </a:r>
            <a:r>
              <a:rPr sz="1600" spc="-25" dirty="0">
                <a:solidFill>
                  <a:srgbClr val="707070"/>
                </a:solidFill>
                <a:latin typeface="BM HANNA 11yrs old"/>
                <a:cs typeface="BM HANNA 11yrs old"/>
              </a:rPr>
              <a:t>가능</a:t>
            </a:r>
            <a:endParaRPr sz="1600">
              <a:latin typeface="BM HANNA 11yrs old"/>
              <a:cs typeface="BM HANNA 11yrs old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262871" y="5130291"/>
            <a:ext cx="666750" cy="190500"/>
          </a:xfrm>
          <a:custGeom>
            <a:avLst/>
            <a:gdLst/>
            <a:ahLst/>
            <a:cxnLst/>
            <a:rect l="l" t="t" r="r" b="b"/>
            <a:pathLst>
              <a:path w="666750" h="190500">
                <a:moveTo>
                  <a:pt x="550036" y="130936"/>
                </a:moveTo>
                <a:lnTo>
                  <a:pt x="531749" y="130936"/>
                </a:lnTo>
                <a:lnTo>
                  <a:pt x="530225" y="132587"/>
                </a:lnTo>
                <a:lnTo>
                  <a:pt x="530225" y="180466"/>
                </a:lnTo>
                <a:lnTo>
                  <a:pt x="530986" y="183006"/>
                </a:lnTo>
                <a:lnTo>
                  <a:pt x="532383" y="184530"/>
                </a:lnTo>
                <a:lnTo>
                  <a:pt x="533907" y="186054"/>
                </a:lnTo>
                <a:lnTo>
                  <a:pt x="536448" y="186943"/>
                </a:lnTo>
                <a:lnTo>
                  <a:pt x="631825" y="186943"/>
                </a:lnTo>
                <a:lnTo>
                  <a:pt x="637539" y="186308"/>
                </a:lnTo>
                <a:lnTo>
                  <a:pt x="643889" y="184022"/>
                </a:lnTo>
                <a:lnTo>
                  <a:pt x="645541" y="181990"/>
                </a:lnTo>
                <a:lnTo>
                  <a:pt x="645541" y="169417"/>
                </a:lnTo>
                <a:lnTo>
                  <a:pt x="552450" y="169417"/>
                </a:lnTo>
                <a:lnTo>
                  <a:pt x="551433" y="169163"/>
                </a:lnTo>
                <a:lnTo>
                  <a:pt x="550926" y="168655"/>
                </a:lnTo>
                <a:lnTo>
                  <a:pt x="550291" y="168147"/>
                </a:lnTo>
                <a:lnTo>
                  <a:pt x="550036" y="167004"/>
                </a:lnTo>
                <a:lnTo>
                  <a:pt x="550036" y="130936"/>
                </a:lnTo>
                <a:close/>
              </a:path>
              <a:path w="666750" h="190500">
                <a:moveTo>
                  <a:pt x="645541" y="165607"/>
                </a:moveTo>
                <a:lnTo>
                  <a:pt x="641223" y="168147"/>
                </a:lnTo>
                <a:lnTo>
                  <a:pt x="634110" y="169417"/>
                </a:lnTo>
                <a:lnTo>
                  <a:pt x="645541" y="169417"/>
                </a:lnTo>
                <a:lnTo>
                  <a:pt x="645541" y="165607"/>
                </a:lnTo>
                <a:close/>
              </a:path>
              <a:path w="666750" h="190500">
                <a:moveTo>
                  <a:pt x="597661" y="112648"/>
                </a:moveTo>
                <a:lnTo>
                  <a:pt x="577850" y="112648"/>
                </a:lnTo>
                <a:lnTo>
                  <a:pt x="577850" y="148970"/>
                </a:lnTo>
                <a:lnTo>
                  <a:pt x="596010" y="148970"/>
                </a:lnTo>
                <a:lnTo>
                  <a:pt x="597661" y="147319"/>
                </a:lnTo>
                <a:lnTo>
                  <a:pt x="597661" y="112648"/>
                </a:lnTo>
                <a:close/>
              </a:path>
              <a:path w="666750" h="190500">
                <a:moveTo>
                  <a:pt x="666369" y="91058"/>
                </a:moveTo>
                <a:lnTo>
                  <a:pt x="661543" y="93852"/>
                </a:lnTo>
                <a:lnTo>
                  <a:pt x="653414" y="95249"/>
                </a:lnTo>
                <a:lnTo>
                  <a:pt x="509143" y="95249"/>
                </a:lnTo>
                <a:lnTo>
                  <a:pt x="507492" y="97027"/>
                </a:lnTo>
                <a:lnTo>
                  <a:pt x="507492" y="112648"/>
                </a:lnTo>
                <a:lnTo>
                  <a:pt x="651255" y="112648"/>
                </a:lnTo>
                <a:lnTo>
                  <a:pt x="657732" y="112140"/>
                </a:lnTo>
                <a:lnTo>
                  <a:pt x="661288" y="110997"/>
                </a:lnTo>
                <a:lnTo>
                  <a:pt x="664718" y="109854"/>
                </a:lnTo>
                <a:lnTo>
                  <a:pt x="666369" y="107695"/>
                </a:lnTo>
                <a:lnTo>
                  <a:pt x="666369" y="91058"/>
                </a:lnTo>
                <a:close/>
              </a:path>
              <a:path w="666750" h="190500">
                <a:moveTo>
                  <a:pt x="308863" y="120395"/>
                </a:moveTo>
                <a:lnTo>
                  <a:pt x="203580" y="120395"/>
                </a:lnTo>
                <a:lnTo>
                  <a:pt x="203580" y="136143"/>
                </a:lnTo>
                <a:lnTo>
                  <a:pt x="205231" y="137794"/>
                </a:lnTo>
                <a:lnTo>
                  <a:pt x="293750" y="137794"/>
                </a:lnTo>
                <a:lnTo>
                  <a:pt x="294767" y="138175"/>
                </a:lnTo>
                <a:lnTo>
                  <a:pt x="295275" y="138810"/>
                </a:lnTo>
                <a:lnTo>
                  <a:pt x="295782" y="139318"/>
                </a:lnTo>
                <a:lnTo>
                  <a:pt x="296036" y="140461"/>
                </a:lnTo>
                <a:lnTo>
                  <a:pt x="296036" y="190372"/>
                </a:lnTo>
                <a:lnTo>
                  <a:pt x="314071" y="190372"/>
                </a:lnTo>
                <a:lnTo>
                  <a:pt x="315722" y="188594"/>
                </a:lnTo>
                <a:lnTo>
                  <a:pt x="315722" y="127507"/>
                </a:lnTo>
                <a:lnTo>
                  <a:pt x="314832" y="124840"/>
                </a:lnTo>
                <a:lnTo>
                  <a:pt x="311530" y="121284"/>
                </a:lnTo>
                <a:lnTo>
                  <a:pt x="308863" y="120395"/>
                </a:lnTo>
                <a:close/>
              </a:path>
              <a:path w="666750" h="190500">
                <a:moveTo>
                  <a:pt x="427862" y="121792"/>
                </a:moveTo>
                <a:lnTo>
                  <a:pt x="408050" y="121792"/>
                </a:lnTo>
                <a:lnTo>
                  <a:pt x="408050" y="187705"/>
                </a:lnTo>
                <a:lnTo>
                  <a:pt x="424560" y="187705"/>
                </a:lnTo>
                <a:lnTo>
                  <a:pt x="425703" y="187324"/>
                </a:lnTo>
                <a:lnTo>
                  <a:pt x="427481" y="185546"/>
                </a:lnTo>
                <a:lnTo>
                  <a:pt x="427862" y="184276"/>
                </a:lnTo>
                <a:lnTo>
                  <a:pt x="427862" y="121792"/>
                </a:lnTo>
                <a:close/>
              </a:path>
              <a:path w="666750" h="190500">
                <a:moveTo>
                  <a:pt x="497204" y="100202"/>
                </a:moveTo>
                <a:lnTo>
                  <a:pt x="492378" y="102996"/>
                </a:lnTo>
                <a:lnTo>
                  <a:pt x="484250" y="104393"/>
                </a:lnTo>
                <a:lnTo>
                  <a:pt x="339978" y="104393"/>
                </a:lnTo>
                <a:lnTo>
                  <a:pt x="338327" y="106044"/>
                </a:lnTo>
                <a:lnTo>
                  <a:pt x="338327" y="121792"/>
                </a:lnTo>
                <a:lnTo>
                  <a:pt x="479044" y="121792"/>
                </a:lnTo>
                <a:lnTo>
                  <a:pt x="497204" y="115696"/>
                </a:lnTo>
                <a:lnTo>
                  <a:pt x="497204" y="100202"/>
                </a:lnTo>
                <a:close/>
              </a:path>
              <a:path w="666750" h="190500">
                <a:moveTo>
                  <a:pt x="89534" y="121411"/>
                </a:moveTo>
                <a:lnTo>
                  <a:pt x="69723" y="121411"/>
                </a:lnTo>
                <a:lnTo>
                  <a:pt x="69723" y="187705"/>
                </a:lnTo>
                <a:lnTo>
                  <a:pt x="86232" y="187705"/>
                </a:lnTo>
                <a:lnTo>
                  <a:pt x="87375" y="187324"/>
                </a:lnTo>
                <a:lnTo>
                  <a:pt x="89153" y="185546"/>
                </a:lnTo>
                <a:lnTo>
                  <a:pt x="89534" y="184276"/>
                </a:lnTo>
                <a:lnTo>
                  <a:pt x="89534" y="121411"/>
                </a:lnTo>
                <a:close/>
              </a:path>
              <a:path w="666750" h="190500">
                <a:moveTo>
                  <a:pt x="158876" y="99694"/>
                </a:moveTo>
                <a:lnTo>
                  <a:pt x="154050" y="102615"/>
                </a:lnTo>
                <a:lnTo>
                  <a:pt x="145923" y="104012"/>
                </a:lnTo>
                <a:lnTo>
                  <a:pt x="1650" y="104012"/>
                </a:lnTo>
                <a:lnTo>
                  <a:pt x="0" y="105663"/>
                </a:lnTo>
                <a:lnTo>
                  <a:pt x="0" y="121411"/>
                </a:lnTo>
                <a:lnTo>
                  <a:pt x="140716" y="121411"/>
                </a:lnTo>
                <a:lnTo>
                  <a:pt x="145923" y="121157"/>
                </a:lnTo>
                <a:lnTo>
                  <a:pt x="149351" y="120649"/>
                </a:lnTo>
                <a:lnTo>
                  <a:pt x="152907" y="120268"/>
                </a:lnTo>
                <a:lnTo>
                  <a:pt x="155321" y="119379"/>
                </a:lnTo>
                <a:lnTo>
                  <a:pt x="156845" y="118236"/>
                </a:lnTo>
                <a:lnTo>
                  <a:pt x="158242" y="116966"/>
                </a:lnTo>
                <a:lnTo>
                  <a:pt x="158876" y="115315"/>
                </a:lnTo>
                <a:lnTo>
                  <a:pt x="158876" y="99694"/>
                </a:lnTo>
                <a:close/>
              </a:path>
              <a:path w="666750" h="190500">
                <a:moveTo>
                  <a:pt x="642747" y="6349"/>
                </a:moveTo>
                <a:lnTo>
                  <a:pt x="537463" y="6349"/>
                </a:lnTo>
                <a:lnTo>
                  <a:pt x="534924" y="7111"/>
                </a:lnTo>
                <a:lnTo>
                  <a:pt x="533400" y="8635"/>
                </a:lnTo>
                <a:lnTo>
                  <a:pt x="532002" y="10159"/>
                </a:lnTo>
                <a:lnTo>
                  <a:pt x="531241" y="12826"/>
                </a:lnTo>
                <a:lnTo>
                  <a:pt x="531241" y="69849"/>
                </a:lnTo>
                <a:lnTo>
                  <a:pt x="532002" y="72516"/>
                </a:lnTo>
                <a:lnTo>
                  <a:pt x="533400" y="74040"/>
                </a:lnTo>
                <a:lnTo>
                  <a:pt x="534924" y="75437"/>
                </a:lnTo>
                <a:lnTo>
                  <a:pt x="537463" y="76199"/>
                </a:lnTo>
                <a:lnTo>
                  <a:pt x="636397" y="76199"/>
                </a:lnTo>
                <a:lnTo>
                  <a:pt x="638936" y="75437"/>
                </a:lnTo>
                <a:lnTo>
                  <a:pt x="640460" y="74040"/>
                </a:lnTo>
                <a:lnTo>
                  <a:pt x="641984" y="72516"/>
                </a:lnTo>
                <a:lnTo>
                  <a:pt x="642747" y="69849"/>
                </a:lnTo>
                <a:lnTo>
                  <a:pt x="642747" y="59435"/>
                </a:lnTo>
                <a:lnTo>
                  <a:pt x="553338" y="59435"/>
                </a:lnTo>
                <a:lnTo>
                  <a:pt x="552196" y="59181"/>
                </a:lnTo>
                <a:lnTo>
                  <a:pt x="551814" y="58546"/>
                </a:lnTo>
                <a:lnTo>
                  <a:pt x="551306" y="58038"/>
                </a:lnTo>
                <a:lnTo>
                  <a:pt x="551052" y="56895"/>
                </a:lnTo>
                <a:lnTo>
                  <a:pt x="551052" y="25653"/>
                </a:lnTo>
                <a:lnTo>
                  <a:pt x="551306" y="24510"/>
                </a:lnTo>
                <a:lnTo>
                  <a:pt x="551814" y="24002"/>
                </a:lnTo>
                <a:lnTo>
                  <a:pt x="552196" y="23494"/>
                </a:lnTo>
                <a:lnTo>
                  <a:pt x="553338" y="23367"/>
                </a:lnTo>
                <a:lnTo>
                  <a:pt x="642747" y="23367"/>
                </a:lnTo>
                <a:lnTo>
                  <a:pt x="642747" y="6349"/>
                </a:lnTo>
                <a:close/>
              </a:path>
              <a:path w="666750" h="190500">
                <a:moveTo>
                  <a:pt x="642747" y="23367"/>
                </a:moveTo>
                <a:lnTo>
                  <a:pt x="622807" y="23367"/>
                </a:lnTo>
                <a:lnTo>
                  <a:pt x="622807" y="56895"/>
                </a:lnTo>
                <a:lnTo>
                  <a:pt x="622553" y="58038"/>
                </a:lnTo>
                <a:lnTo>
                  <a:pt x="621664" y="59181"/>
                </a:lnTo>
                <a:lnTo>
                  <a:pt x="620522" y="59435"/>
                </a:lnTo>
                <a:lnTo>
                  <a:pt x="642747" y="59435"/>
                </a:lnTo>
                <a:lnTo>
                  <a:pt x="642747" y="23367"/>
                </a:lnTo>
                <a:close/>
              </a:path>
              <a:path w="666750" h="190500">
                <a:moveTo>
                  <a:pt x="43560" y="7365"/>
                </a:moveTo>
                <a:lnTo>
                  <a:pt x="25146" y="7365"/>
                </a:lnTo>
                <a:lnTo>
                  <a:pt x="23749" y="9016"/>
                </a:lnTo>
                <a:lnTo>
                  <a:pt x="23749" y="73659"/>
                </a:lnTo>
                <a:lnTo>
                  <a:pt x="24383" y="76326"/>
                </a:lnTo>
                <a:lnTo>
                  <a:pt x="25907" y="77850"/>
                </a:lnTo>
                <a:lnTo>
                  <a:pt x="27304" y="79374"/>
                </a:lnTo>
                <a:lnTo>
                  <a:pt x="29845" y="80136"/>
                </a:lnTo>
                <a:lnTo>
                  <a:pt x="121920" y="80136"/>
                </a:lnTo>
                <a:lnTo>
                  <a:pt x="128524" y="79501"/>
                </a:lnTo>
                <a:lnTo>
                  <a:pt x="132206" y="78485"/>
                </a:lnTo>
                <a:lnTo>
                  <a:pt x="135762" y="77342"/>
                </a:lnTo>
                <a:lnTo>
                  <a:pt x="137668" y="75183"/>
                </a:lnTo>
                <a:lnTo>
                  <a:pt x="137668" y="62864"/>
                </a:lnTo>
                <a:lnTo>
                  <a:pt x="44450" y="62864"/>
                </a:lnTo>
                <a:lnTo>
                  <a:pt x="43560" y="61848"/>
                </a:lnTo>
                <a:lnTo>
                  <a:pt x="43560" y="7365"/>
                </a:lnTo>
                <a:close/>
              </a:path>
              <a:path w="666750" h="190500">
                <a:moveTo>
                  <a:pt x="137668" y="58546"/>
                </a:moveTo>
                <a:lnTo>
                  <a:pt x="132842" y="61467"/>
                </a:lnTo>
                <a:lnTo>
                  <a:pt x="124841" y="62864"/>
                </a:lnTo>
                <a:lnTo>
                  <a:pt x="137668" y="62864"/>
                </a:lnTo>
                <a:lnTo>
                  <a:pt x="137668" y="58546"/>
                </a:lnTo>
                <a:close/>
              </a:path>
              <a:path w="666750" h="190500">
                <a:moveTo>
                  <a:pt x="315975" y="0"/>
                </a:moveTo>
                <a:lnTo>
                  <a:pt x="297687" y="0"/>
                </a:lnTo>
                <a:lnTo>
                  <a:pt x="296036" y="1650"/>
                </a:lnTo>
                <a:lnTo>
                  <a:pt x="296036" y="45211"/>
                </a:lnTo>
                <a:lnTo>
                  <a:pt x="259714" y="45211"/>
                </a:lnTo>
                <a:lnTo>
                  <a:pt x="259714" y="60959"/>
                </a:lnTo>
                <a:lnTo>
                  <a:pt x="261366" y="62610"/>
                </a:lnTo>
                <a:lnTo>
                  <a:pt x="296036" y="62610"/>
                </a:lnTo>
                <a:lnTo>
                  <a:pt x="296036" y="109473"/>
                </a:lnTo>
                <a:lnTo>
                  <a:pt x="314198" y="109473"/>
                </a:lnTo>
                <a:lnTo>
                  <a:pt x="315975" y="107822"/>
                </a:lnTo>
                <a:lnTo>
                  <a:pt x="315975" y="0"/>
                </a:lnTo>
                <a:close/>
              </a:path>
              <a:path w="666750" h="190500">
                <a:moveTo>
                  <a:pt x="232791" y="27939"/>
                </a:moveTo>
                <a:lnTo>
                  <a:pt x="212598" y="27939"/>
                </a:lnTo>
                <a:lnTo>
                  <a:pt x="211689" y="38393"/>
                </a:lnTo>
                <a:lnTo>
                  <a:pt x="209518" y="48228"/>
                </a:lnTo>
                <a:lnTo>
                  <a:pt x="187944" y="81057"/>
                </a:lnTo>
                <a:lnTo>
                  <a:pt x="169545" y="93217"/>
                </a:lnTo>
                <a:lnTo>
                  <a:pt x="177037" y="104139"/>
                </a:lnTo>
                <a:lnTo>
                  <a:pt x="178053" y="105790"/>
                </a:lnTo>
                <a:lnTo>
                  <a:pt x="179197" y="106679"/>
                </a:lnTo>
                <a:lnTo>
                  <a:pt x="181609" y="106679"/>
                </a:lnTo>
                <a:lnTo>
                  <a:pt x="182879" y="106171"/>
                </a:lnTo>
                <a:lnTo>
                  <a:pt x="184150" y="105409"/>
                </a:lnTo>
                <a:lnTo>
                  <a:pt x="189898" y="102107"/>
                </a:lnTo>
                <a:lnTo>
                  <a:pt x="218703" y="73624"/>
                </a:lnTo>
                <a:lnTo>
                  <a:pt x="222250" y="67690"/>
                </a:lnTo>
                <a:lnTo>
                  <a:pt x="244765" y="67690"/>
                </a:lnTo>
                <a:lnTo>
                  <a:pt x="241633" y="64363"/>
                </a:lnTo>
                <a:lnTo>
                  <a:pt x="236918" y="58181"/>
                </a:lnTo>
                <a:lnTo>
                  <a:pt x="233251" y="51929"/>
                </a:lnTo>
                <a:lnTo>
                  <a:pt x="230631" y="45592"/>
                </a:lnTo>
                <a:lnTo>
                  <a:pt x="231901" y="39496"/>
                </a:lnTo>
                <a:lnTo>
                  <a:pt x="232663" y="33654"/>
                </a:lnTo>
                <a:lnTo>
                  <a:pt x="232791" y="27939"/>
                </a:lnTo>
                <a:close/>
              </a:path>
              <a:path w="666750" h="190500">
                <a:moveTo>
                  <a:pt x="244765" y="67690"/>
                </a:moveTo>
                <a:lnTo>
                  <a:pt x="222250" y="67690"/>
                </a:lnTo>
                <a:lnTo>
                  <a:pt x="226186" y="74421"/>
                </a:lnTo>
                <a:lnTo>
                  <a:pt x="258699" y="100964"/>
                </a:lnTo>
                <a:lnTo>
                  <a:pt x="262254" y="102107"/>
                </a:lnTo>
                <a:lnTo>
                  <a:pt x="263651" y="102107"/>
                </a:lnTo>
                <a:lnTo>
                  <a:pt x="264795" y="101345"/>
                </a:lnTo>
                <a:lnTo>
                  <a:pt x="266064" y="99567"/>
                </a:lnTo>
                <a:lnTo>
                  <a:pt x="273303" y="88391"/>
                </a:lnTo>
                <a:lnTo>
                  <a:pt x="266684" y="85058"/>
                </a:lnTo>
                <a:lnTo>
                  <a:pt x="260075" y="80898"/>
                </a:lnTo>
                <a:lnTo>
                  <a:pt x="253730" y="76104"/>
                </a:lnTo>
                <a:lnTo>
                  <a:pt x="247396" y="70484"/>
                </a:lnTo>
                <a:lnTo>
                  <a:pt x="244765" y="67690"/>
                </a:lnTo>
                <a:close/>
              </a:path>
              <a:path w="666750" h="190500">
                <a:moveTo>
                  <a:pt x="268477" y="6730"/>
                </a:moveTo>
                <a:lnTo>
                  <a:pt x="263651" y="9524"/>
                </a:lnTo>
                <a:lnTo>
                  <a:pt x="255524" y="10921"/>
                </a:lnTo>
                <a:lnTo>
                  <a:pt x="177673" y="10921"/>
                </a:lnTo>
                <a:lnTo>
                  <a:pt x="176022" y="12699"/>
                </a:lnTo>
                <a:lnTo>
                  <a:pt x="176022" y="27939"/>
                </a:lnTo>
                <a:lnTo>
                  <a:pt x="250444" y="27939"/>
                </a:lnTo>
                <a:lnTo>
                  <a:pt x="268477" y="21843"/>
                </a:lnTo>
                <a:lnTo>
                  <a:pt x="268477" y="6730"/>
                </a:lnTo>
                <a:close/>
              </a:path>
              <a:path w="666750" h="190500">
                <a:moveTo>
                  <a:pt x="428878" y="25526"/>
                </a:moveTo>
                <a:lnTo>
                  <a:pt x="408050" y="25526"/>
                </a:lnTo>
                <a:lnTo>
                  <a:pt x="406767" y="33666"/>
                </a:lnTo>
                <a:lnTo>
                  <a:pt x="403685" y="41306"/>
                </a:lnTo>
                <a:lnTo>
                  <a:pt x="373983" y="66055"/>
                </a:lnTo>
                <a:lnTo>
                  <a:pt x="349503" y="73786"/>
                </a:lnTo>
                <a:lnTo>
                  <a:pt x="355346" y="85597"/>
                </a:lnTo>
                <a:lnTo>
                  <a:pt x="356107" y="87375"/>
                </a:lnTo>
                <a:lnTo>
                  <a:pt x="357504" y="88391"/>
                </a:lnTo>
                <a:lnTo>
                  <a:pt x="359791" y="88391"/>
                </a:lnTo>
                <a:lnTo>
                  <a:pt x="400901" y="71042"/>
                </a:lnTo>
                <a:lnTo>
                  <a:pt x="417956" y="54736"/>
                </a:lnTo>
                <a:lnTo>
                  <a:pt x="443376" y="54736"/>
                </a:lnTo>
                <a:lnTo>
                  <a:pt x="436943" y="49545"/>
                </a:lnTo>
                <a:lnTo>
                  <a:pt x="431367" y="43920"/>
                </a:lnTo>
                <a:lnTo>
                  <a:pt x="426720" y="37972"/>
                </a:lnTo>
                <a:lnTo>
                  <a:pt x="428117" y="33908"/>
                </a:lnTo>
                <a:lnTo>
                  <a:pt x="428751" y="29717"/>
                </a:lnTo>
                <a:lnTo>
                  <a:pt x="428878" y="25526"/>
                </a:lnTo>
                <a:close/>
              </a:path>
              <a:path w="666750" h="190500">
                <a:moveTo>
                  <a:pt x="443376" y="54736"/>
                </a:moveTo>
                <a:lnTo>
                  <a:pt x="417956" y="54736"/>
                </a:lnTo>
                <a:lnTo>
                  <a:pt x="422576" y="60023"/>
                </a:lnTo>
                <a:lnTo>
                  <a:pt x="458882" y="83423"/>
                </a:lnTo>
                <a:lnTo>
                  <a:pt x="474725" y="88137"/>
                </a:lnTo>
                <a:lnTo>
                  <a:pt x="477138" y="88137"/>
                </a:lnTo>
                <a:lnTo>
                  <a:pt x="485648" y="73024"/>
                </a:lnTo>
                <a:lnTo>
                  <a:pt x="476408" y="70709"/>
                </a:lnTo>
                <a:lnTo>
                  <a:pt x="467550" y="67738"/>
                </a:lnTo>
                <a:lnTo>
                  <a:pt x="459073" y="64077"/>
                </a:lnTo>
                <a:lnTo>
                  <a:pt x="450976" y="59689"/>
                </a:lnTo>
                <a:lnTo>
                  <a:pt x="443376" y="54736"/>
                </a:lnTo>
                <a:close/>
              </a:path>
              <a:path w="666750" h="190500">
                <a:moveTo>
                  <a:pt x="478789" y="4063"/>
                </a:moveTo>
                <a:lnTo>
                  <a:pt x="473836" y="6730"/>
                </a:lnTo>
                <a:lnTo>
                  <a:pt x="465708" y="8127"/>
                </a:lnTo>
                <a:lnTo>
                  <a:pt x="358139" y="8127"/>
                </a:lnTo>
                <a:lnTo>
                  <a:pt x="356616" y="9778"/>
                </a:lnTo>
                <a:lnTo>
                  <a:pt x="356616" y="25526"/>
                </a:lnTo>
                <a:lnTo>
                  <a:pt x="460628" y="25526"/>
                </a:lnTo>
                <a:lnTo>
                  <a:pt x="478789" y="19430"/>
                </a:lnTo>
                <a:lnTo>
                  <a:pt x="478789" y="4063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450"/>
              </a:spcBef>
            </a:pPr>
            <a:r>
              <a:rPr b="1" spc="-30" dirty="0">
                <a:latin typeface="Noto Sans CJK HK"/>
                <a:cs typeface="Noto Sans CJK HK"/>
              </a:rPr>
              <a:t>설치</a:t>
            </a:r>
            <a:r>
              <a:rPr b="1" spc="-70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단말</a:t>
            </a:r>
            <a:r>
              <a:rPr b="1" spc="-65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구성</a:t>
            </a:r>
            <a:r>
              <a:rPr b="1" spc="-65" dirty="0">
                <a:latin typeface="Noto Sans CJK HK"/>
                <a:cs typeface="Noto Sans CJK HK"/>
              </a:rPr>
              <a:t> </a:t>
            </a:r>
            <a:r>
              <a:rPr b="1" dirty="0">
                <a:latin typeface="Noto Sans CJK HK"/>
                <a:cs typeface="Noto Sans CJK HK"/>
              </a:rPr>
              <a:t>및</a:t>
            </a:r>
            <a:r>
              <a:rPr b="1" spc="-60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기능</a:t>
            </a:r>
          </a:p>
          <a:p>
            <a:pPr marL="165100">
              <a:lnSpc>
                <a:spcPct val="100000"/>
              </a:lnSpc>
              <a:spcBef>
                <a:spcPts val="204"/>
              </a:spcBef>
            </a:pPr>
            <a:r>
              <a:rPr sz="1200" spc="60" dirty="0">
                <a:solidFill>
                  <a:srgbClr val="7E7E7E"/>
                </a:solidFill>
                <a:latin typeface="BM HANNA 11yrs old"/>
                <a:cs typeface="BM HANNA 11yrs old"/>
              </a:rPr>
              <a:t>서비스</a:t>
            </a:r>
            <a:r>
              <a:rPr sz="1200" spc="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구성품은</a:t>
            </a:r>
            <a:r>
              <a:rPr sz="1200" spc="2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메뉴판,</a:t>
            </a:r>
            <a:r>
              <a:rPr sz="1200" spc="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알림판,</a:t>
            </a:r>
            <a:r>
              <a:rPr sz="1200" spc="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부속패키지로</a:t>
            </a:r>
            <a:r>
              <a:rPr sz="1200" spc="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spc="40" dirty="0">
                <a:solidFill>
                  <a:srgbClr val="7E7E7E"/>
                </a:solidFill>
                <a:latin typeface="BM HANNA 11yrs old"/>
                <a:cs typeface="BM HANNA 11yrs old"/>
              </a:rPr>
              <a:t>구성됩니다.</a:t>
            </a:r>
            <a:endParaRPr sz="1200">
              <a:latin typeface="BM HANNA 11yrs old"/>
              <a:cs typeface="BM HANNA 11yrs old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12944" y="1544408"/>
            <a:ext cx="2197227" cy="608876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359653" y="1616709"/>
            <a:ext cx="1567815" cy="780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085" algn="ctr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707070"/>
                </a:solidFill>
                <a:latin typeface="Noto Sans CJK HK"/>
                <a:cs typeface="Noto Sans CJK HK"/>
              </a:rPr>
              <a:t>알림판</a:t>
            </a:r>
            <a:endParaRPr sz="2400">
              <a:latin typeface="Noto Sans CJK HK"/>
              <a:cs typeface="Noto Sans CJK HK"/>
            </a:endParaRPr>
          </a:p>
          <a:p>
            <a:pPr marR="2540" algn="ctr">
              <a:lnSpc>
                <a:spcPct val="100000"/>
              </a:lnSpc>
              <a:spcBef>
                <a:spcPts val="1385"/>
              </a:spcBef>
            </a:pPr>
            <a:r>
              <a:rPr sz="1400" spc="-60" dirty="0">
                <a:solidFill>
                  <a:srgbClr val="707070"/>
                </a:solidFill>
                <a:latin typeface="BM HANNA 11yrs old"/>
                <a:cs typeface="BM HANNA 11yrs old"/>
              </a:rPr>
              <a:t>주문/결제/직원호출확인</a:t>
            </a:r>
            <a:endParaRPr sz="1400">
              <a:latin typeface="BM HANNA 11yrs old"/>
              <a:cs typeface="BM HANNA 11yrs old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25804" y="755992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4983" y="1987295"/>
            <a:ext cx="4441190" cy="3710940"/>
            <a:chOff x="1014983" y="1987295"/>
            <a:chExt cx="4441190" cy="37109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4983" y="1987295"/>
              <a:ext cx="4440936" cy="37109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50582" y="2022335"/>
              <a:ext cx="4338955" cy="3609340"/>
            </a:xfrm>
            <a:custGeom>
              <a:avLst/>
              <a:gdLst/>
              <a:ahLst/>
              <a:cxnLst/>
              <a:rect l="l" t="t" r="r" b="b"/>
              <a:pathLst>
                <a:path w="4338955" h="3609340">
                  <a:moveTo>
                    <a:pt x="4338574" y="661428"/>
                  </a:moveTo>
                  <a:lnTo>
                    <a:pt x="0" y="661428"/>
                  </a:lnTo>
                  <a:lnTo>
                    <a:pt x="0" y="3608959"/>
                  </a:lnTo>
                  <a:lnTo>
                    <a:pt x="4338574" y="3608959"/>
                  </a:lnTo>
                  <a:lnTo>
                    <a:pt x="4338574" y="661428"/>
                  </a:lnTo>
                  <a:close/>
                </a:path>
                <a:path w="4338955" h="3609340">
                  <a:moveTo>
                    <a:pt x="4338574" y="0"/>
                  </a:moveTo>
                  <a:lnTo>
                    <a:pt x="0" y="0"/>
                  </a:lnTo>
                  <a:lnTo>
                    <a:pt x="0" y="97485"/>
                  </a:lnTo>
                  <a:lnTo>
                    <a:pt x="4338574" y="97485"/>
                  </a:lnTo>
                  <a:lnTo>
                    <a:pt x="4338574" y="0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768083" y="1987295"/>
            <a:ext cx="4439920" cy="2837815"/>
            <a:chOff x="6768083" y="1987295"/>
            <a:chExt cx="4439920" cy="28378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68083" y="1987295"/>
              <a:ext cx="4439412" cy="28376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802882" y="2022347"/>
              <a:ext cx="4338955" cy="2736215"/>
            </a:xfrm>
            <a:custGeom>
              <a:avLst/>
              <a:gdLst/>
              <a:ahLst/>
              <a:cxnLst/>
              <a:rect l="l" t="t" r="r" b="b"/>
              <a:pathLst>
                <a:path w="4338955" h="2736215">
                  <a:moveTo>
                    <a:pt x="4338574" y="661416"/>
                  </a:moveTo>
                  <a:lnTo>
                    <a:pt x="0" y="661416"/>
                  </a:lnTo>
                  <a:lnTo>
                    <a:pt x="0" y="2735834"/>
                  </a:lnTo>
                  <a:lnTo>
                    <a:pt x="4338574" y="2735834"/>
                  </a:lnTo>
                  <a:lnTo>
                    <a:pt x="4338574" y="661416"/>
                  </a:lnTo>
                  <a:close/>
                </a:path>
                <a:path w="4338955" h="2736215">
                  <a:moveTo>
                    <a:pt x="4338574" y="0"/>
                  </a:moveTo>
                  <a:lnTo>
                    <a:pt x="0" y="0"/>
                  </a:lnTo>
                  <a:lnTo>
                    <a:pt x="0" y="97472"/>
                  </a:lnTo>
                  <a:lnTo>
                    <a:pt x="4338574" y="97472"/>
                  </a:lnTo>
                  <a:lnTo>
                    <a:pt x="4338574" y="0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050582" y="2119820"/>
            <a:ext cx="4338955" cy="564515"/>
            <a:chOff x="1050582" y="2119820"/>
            <a:chExt cx="4338955" cy="564515"/>
          </a:xfrm>
        </p:grpSpPr>
        <p:sp>
          <p:nvSpPr>
            <p:cNvPr id="9" name="object 9"/>
            <p:cNvSpPr/>
            <p:nvPr/>
          </p:nvSpPr>
          <p:spPr>
            <a:xfrm>
              <a:off x="1050582" y="2119820"/>
              <a:ext cx="4338955" cy="564515"/>
            </a:xfrm>
            <a:custGeom>
              <a:avLst/>
              <a:gdLst/>
              <a:ahLst/>
              <a:cxnLst/>
              <a:rect l="l" t="t" r="r" b="b"/>
              <a:pathLst>
                <a:path w="4338955" h="564514">
                  <a:moveTo>
                    <a:pt x="4338574" y="0"/>
                  </a:moveTo>
                  <a:lnTo>
                    <a:pt x="0" y="0"/>
                  </a:lnTo>
                  <a:lnTo>
                    <a:pt x="0" y="563943"/>
                  </a:lnTo>
                  <a:lnTo>
                    <a:pt x="4338574" y="563943"/>
                  </a:lnTo>
                  <a:lnTo>
                    <a:pt x="433857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03756" y="2296540"/>
              <a:ext cx="3346450" cy="215900"/>
            </a:xfrm>
            <a:custGeom>
              <a:avLst/>
              <a:gdLst/>
              <a:ahLst/>
              <a:cxnLst/>
              <a:rect l="l" t="t" r="r" b="b"/>
              <a:pathLst>
                <a:path w="3346450" h="215900">
                  <a:moveTo>
                    <a:pt x="78740" y="21336"/>
                  </a:moveTo>
                  <a:lnTo>
                    <a:pt x="57023" y="21336"/>
                  </a:lnTo>
                  <a:lnTo>
                    <a:pt x="57023" y="40005"/>
                  </a:lnTo>
                  <a:lnTo>
                    <a:pt x="57023" y="126492"/>
                  </a:lnTo>
                  <a:lnTo>
                    <a:pt x="56642" y="127762"/>
                  </a:lnTo>
                  <a:lnTo>
                    <a:pt x="56007" y="128397"/>
                  </a:lnTo>
                  <a:lnTo>
                    <a:pt x="55499" y="129032"/>
                  </a:lnTo>
                  <a:lnTo>
                    <a:pt x="54356" y="129413"/>
                  </a:lnTo>
                  <a:lnTo>
                    <a:pt x="24371" y="129413"/>
                  </a:lnTo>
                  <a:lnTo>
                    <a:pt x="23241" y="129032"/>
                  </a:lnTo>
                  <a:lnTo>
                    <a:pt x="22733" y="128397"/>
                  </a:lnTo>
                  <a:lnTo>
                    <a:pt x="22098" y="127762"/>
                  </a:lnTo>
                  <a:lnTo>
                    <a:pt x="21717" y="126492"/>
                  </a:lnTo>
                  <a:lnTo>
                    <a:pt x="21717" y="42799"/>
                  </a:lnTo>
                  <a:lnTo>
                    <a:pt x="22098" y="41529"/>
                  </a:lnTo>
                  <a:lnTo>
                    <a:pt x="23241" y="40386"/>
                  </a:lnTo>
                  <a:lnTo>
                    <a:pt x="24371" y="40005"/>
                  </a:lnTo>
                  <a:lnTo>
                    <a:pt x="57023" y="40005"/>
                  </a:lnTo>
                  <a:lnTo>
                    <a:pt x="57023" y="21336"/>
                  </a:lnTo>
                  <a:lnTo>
                    <a:pt x="7239" y="21336"/>
                  </a:lnTo>
                  <a:lnTo>
                    <a:pt x="4445" y="22098"/>
                  </a:lnTo>
                  <a:lnTo>
                    <a:pt x="2667" y="23749"/>
                  </a:lnTo>
                  <a:lnTo>
                    <a:pt x="889" y="25527"/>
                  </a:lnTo>
                  <a:lnTo>
                    <a:pt x="0" y="28448"/>
                  </a:lnTo>
                  <a:lnTo>
                    <a:pt x="0" y="140716"/>
                  </a:lnTo>
                  <a:lnTo>
                    <a:pt x="889" y="143764"/>
                  </a:lnTo>
                  <a:lnTo>
                    <a:pt x="4191" y="147066"/>
                  </a:lnTo>
                  <a:lnTo>
                    <a:pt x="7112" y="147955"/>
                  </a:lnTo>
                  <a:lnTo>
                    <a:pt x="71628" y="147955"/>
                  </a:lnTo>
                  <a:lnTo>
                    <a:pt x="74549" y="147066"/>
                  </a:lnTo>
                  <a:lnTo>
                    <a:pt x="77851" y="143764"/>
                  </a:lnTo>
                  <a:lnTo>
                    <a:pt x="78740" y="140716"/>
                  </a:lnTo>
                  <a:lnTo>
                    <a:pt x="78740" y="129413"/>
                  </a:lnTo>
                  <a:lnTo>
                    <a:pt x="78740" y="40005"/>
                  </a:lnTo>
                  <a:lnTo>
                    <a:pt x="78740" y="21336"/>
                  </a:lnTo>
                  <a:close/>
                </a:path>
                <a:path w="3346450" h="215900">
                  <a:moveTo>
                    <a:pt x="164465" y="0"/>
                  </a:moveTo>
                  <a:lnTo>
                    <a:pt x="144272" y="0"/>
                  </a:lnTo>
                  <a:lnTo>
                    <a:pt x="142494" y="1905"/>
                  </a:lnTo>
                  <a:lnTo>
                    <a:pt x="142494" y="76327"/>
                  </a:lnTo>
                  <a:lnTo>
                    <a:pt x="120777" y="76327"/>
                  </a:lnTo>
                  <a:lnTo>
                    <a:pt x="120777" y="3175"/>
                  </a:lnTo>
                  <a:lnTo>
                    <a:pt x="100965" y="3175"/>
                  </a:lnTo>
                  <a:lnTo>
                    <a:pt x="99060" y="5080"/>
                  </a:lnTo>
                  <a:lnTo>
                    <a:pt x="99060" y="195707"/>
                  </a:lnTo>
                  <a:lnTo>
                    <a:pt x="118872" y="195707"/>
                  </a:lnTo>
                  <a:lnTo>
                    <a:pt x="120777" y="193802"/>
                  </a:lnTo>
                  <a:lnTo>
                    <a:pt x="120777" y="96012"/>
                  </a:lnTo>
                  <a:lnTo>
                    <a:pt x="142494" y="96012"/>
                  </a:lnTo>
                  <a:lnTo>
                    <a:pt x="142494" y="204851"/>
                  </a:lnTo>
                  <a:lnTo>
                    <a:pt x="162560" y="204851"/>
                  </a:lnTo>
                  <a:lnTo>
                    <a:pt x="164465" y="202946"/>
                  </a:lnTo>
                  <a:lnTo>
                    <a:pt x="164465" y="96012"/>
                  </a:lnTo>
                  <a:lnTo>
                    <a:pt x="164465" y="76327"/>
                  </a:lnTo>
                  <a:lnTo>
                    <a:pt x="164465" y="0"/>
                  </a:lnTo>
                  <a:close/>
                </a:path>
                <a:path w="3346450" h="215900">
                  <a:moveTo>
                    <a:pt x="299339" y="98552"/>
                  </a:moveTo>
                  <a:lnTo>
                    <a:pt x="267093" y="76200"/>
                  </a:lnTo>
                  <a:lnTo>
                    <a:pt x="263613" y="72707"/>
                  </a:lnTo>
                  <a:lnTo>
                    <a:pt x="258203" y="66014"/>
                  </a:lnTo>
                  <a:lnTo>
                    <a:pt x="253847" y="59182"/>
                  </a:lnTo>
                  <a:lnTo>
                    <a:pt x="250571" y="52197"/>
                  </a:lnTo>
                  <a:lnTo>
                    <a:pt x="252095" y="45720"/>
                  </a:lnTo>
                  <a:lnTo>
                    <a:pt x="252984" y="38989"/>
                  </a:lnTo>
                  <a:lnTo>
                    <a:pt x="253365" y="32004"/>
                  </a:lnTo>
                  <a:lnTo>
                    <a:pt x="273177" y="32004"/>
                  </a:lnTo>
                  <a:lnTo>
                    <a:pt x="278892" y="31750"/>
                  </a:lnTo>
                  <a:lnTo>
                    <a:pt x="286766" y="30734"/>
                  </a:lnTo>
                  <a:lnTo>
                    <a:pt x="289560" y="29718"/>
                  </a:lnTo>
                  <a:lnTo>
                    <a:pt x="292735" y="27051"/>
                  </a:lnTo>
                  <a:lnTo>
                    <a:pt x="293624" y="25146"/>
                  </a:lnTo>
                  <a:lnTo>
                    <a:pt x="293624" y="8001"/>
                  </a:lnTo>
                  <a:lnTo>
                    <a:pt x="288709" y="10007"/>
                  </a:lnTo>
                  <a:lnTo>
                    <a:pt x="282536" y="11430"/>
                  </a:lnTo>
                  <a:lnTo>
                    <a:pt x="275082" y="12293"/>
                  </a:lnTo>
                  <a:lnTo>
                    <a:pt x="266319" y="12573"/>
                  </a:lnTo>
                  <a:lnTo>
                    <a:pt x="191135" y="12573"/>
                  </a:lnTo>
                  <a:lnTo>
                    <a:pt x="189357" y="14478"/>
                  </a:lnTo>
                  <a:lnTo>
                    <a:pt x="189357" y="32004"/>
                  </a:lnTo>
                  <a:lnTo>
                    <a:pt x="230505" y="32004"/>
                  </a:lnTo>
                  <a:lnTo>
                    <a:pt x="229501" y="43395"/>
                  </a:lnTo>
                  <a:lnTo>
                    <a:pt x="211112" y="82257"/>
                  </a:lnTo>
                  <a:lnTo>
                    <a:pt x="181991" y="104267"/>
                  </a:lnTo>
                  <a:lnTo>
                    <a:pt x="190500" y="116586"/>
                  </a:lnTo>
                  <a:lnTo>
                    <a:pt x="191516" y="118491"/>
                  </a:lnTo>
                  <a:lnTo>
                    <a:pt x="192913" y="119380"/>
                  </a:lnTo>
                  <a:lnTo>
                    <a:pt x="195707" y="119380"/>
                  </a:lnTo>
                  <a:lnTo>
                    <a:pt x="196977" y="118872"/>
                  </a:lnTo>
                  <a:lnTo>
                    <a:pt x="198501" y="117983"/>
                  </a:lnTo>
                  <a:lnTo>
                    <a:pt x="204952" y="114388"/>
                  </a:lnTo>
                  <a:lnTo>
                    <a:pt x="237312" y="82727"/>
                  </a:lnTo>
                  <a:lnTo>
                    <a:pt x="241173" y="76200"/>
                  </a:lnTo>
                  <a:lnTo>
                    <a:pt x="244919" y="81699"/>
                  </a:lnTo>
                  <a:lnTo>
                    <a:pt x="277139" y="110337"/>
                  </a:lnTo>
                  <a:lnTo>
                    <a:pt x="286512" y="114554"/>
                  </a:lnTo>
                  <a:lnTo>
                    <a:pt x="287655" y="114554"/>
                  </a:lnTo>
                  <a:lnTo>
                    <a:pt x="290830" y="111633"/>
                  </a:lnTo>
                  <a:lnTo>
                    <a:pt x="299339" y="98552"/>
                  </a:lnTo>
                  <a:close/>
                </a:path>
                <a:path w="3346450" h="215900">
                  <a:moveTo>
                    <a:pt x="340868" y="171704"/>
                  </a:moveTo>
                  <a:lnTo>
                    <a:pt x="318770" y="134670"/>
                  </a:lnTo>
                  <a:lnTo>
                    <a:pt x="318770" y="171704"/>
                  </a:lnTo>
                  <a:lnTo>
                    <a:pt x="316357" y="182714"/>
                  </a:lnTo>
                  <a:lnTo>
                    <a:pt x="309181" y="190576"/>
                  </a:lnTo>
                  <a:lnTo>
                    <a:pt x="297230" y="195287"/>
                  </a:lnTo>
                  <a:lnTo>
                    <a:pt x="280543" y="196850"/>
                  </a:lnTo>
                  <a:lnTo>
                    <a:pt x="277622" y="196850"/>
                  </a:lnTo>
                  <a:lnTo>
                    <a:pt x="260870" y="195287"/>
                  </a:lnTo>
                  <a:lnTo>
                    <a:pt x="248932" y="190576"/>
                  </a:lnTo>
                  <a:lnTo>
                    <a:pt x="241769" y="182714"/>
                  </a:lnTo>
                  <a:lnTo>
                    <a:pt x="239395" y="171704"/>
                  </a:lnTo>
                  <a:lnTo>
                    <a:pt x="241769" y="160616"/>
                  </a:lnTo>
                  <a:lnTo>
                    <a:pt x="248932" y="152679"/>
                  </a:lnTo>
                  <a:lnTo>
                    <a:pt x="260870" y="147904"/>
                  </a:lnTo>
                  <a:lnTo>
                    <a:pt x="277622" y="146304"/>
                  </a:lnTo>
                  <a:lnTo>
                    <a:pt x="280543" y="146304"/>
                  </a:lnTo>
                  <a:lnTo>
                    <a:pt x="297230" y="147904"/>
                  </a:lnTo>
                  <a:lnTo>
                    <a:pt x="309181" y="152679"/>
                  </a:lnTo>
                  <a:lnTo>
                    <a:pt x="316357" y="160616"/>
                  </a:lnTo>
                  <a:lnTo>
                    <a:pt x="318770" y="171704"/>
                  </a:lnTo>
                  <a:lnTo>
                    <a:pt x="318770" y="134670"/>
                  </a:lnTo>
                  <a:lnTo>
                    <a:pt x="318008" y="134188"/>
                  </a:lnTo>
                  <a:lnTo>
                    <a:pt x="307340" y="130416"/>
                  </a:lnTo>
                  <a:lnTo>
                    <a:pt x="294373" y="128143"/>
                  </a:lnTo>
                  <a:lnTo>
                    <a:pt x="279146" y="127381"/>
                  </a:lnTo>
                  <a:lnTo>
                    <a:pt x="263956" y="128143"/>
                  </a:lnTo>
                  <a:lnTo>
                    <a:pt x="225463" y="146024"/>
                  </a:lnTo>
                  <a:lnTo>
                    <a:pt x="217170" y="171704"/>
                  </a:lnTo>
                  <a:lnTo>
                    <a:pt x="218084" y="181279"/>
                  </a:lnTo>
                  <a:lnTo>
                    <a:pt x="250990" y="212636"/>
                  </a:lnTo>
                  <a:lnTo>
                    <a:pt x="279146" y="215646"/>
                  </a:lnTo>
                  <a:lnTo>
                    <a:pt x="294373" y="214896"/>
                  </a:lnTo>
                  <a:lnTo>
                    <a:pt x="332714" y="197281"/>
                  </a:lnTo>
                  <a:lnTo>
                    <a:pt x="339953" y="181279"/>
                  </a:lnTo>
                  <a:lnTo>
                    <a:pt x="340868" y="171704"/>
                  </a:lnTo>
                  <a:close/>
                </a:path>
                <a:path w="3346450" h="215900">
                  <a:moveTo>
                    <a:pt x="370205" y="50800"/>
                  </a:moveTo>
                  <a:lnTo>
                    <a:pt x="340868" y="50800"/>
                  </a:lnTo>
                  <a:lnTo>
                    <a:pt x="340868" y="0"/>
                  </a:lnTo>
                  <a:lnTo>
                    <a:pt x="320294" y="0"/>
                  </a:lnTo>
                  <a:lnTo>
                    <a:pt x="318516" y="1905"/>
                  </a:lnTo>
                  <a:lnTo>
                    <a:pt x="318516" y="123952"/>
                  </a:lnTo>
                  <a:lnTo>
                    <a:pt x="339090" y="123952"/>
                  </a:lnTo>
                  <a:lnTo>
                    <a:pt x="340868" y="122047"/>
                  </a:lnTo>
                  <a:lnTo>
                    <a:pt x="340868" y="70866"/>
                  </a:lnTo>
                  <a:lnTo>
                    <a:pt x="368300" y="70866"/>
                  </a:lnTo>
                  <a:lnTo>
                    <a:pt x="370205" y="68961"/>
                  </a:lnTo>
                  <a:lnTo>
                    <a:pt x="370205" y="50800"/>
                  </a:lnTo>
                  <a:close/>
                </a:path>
                <a:path w="3346450" h="215900">
                  <a:moveTo>
                    <a:pt x="593471" y="187071"/>
                  </a:moveTo>
                  <a:lnTo>
                    <a:pt x="588772" y="189738"/>
                  </a:lnTo>
                  <a:lnTo>
                    <a:pt x="580771" y="191135"/>
                  </a:lnTo>
                  <a:lnTo>
                    <a:pt x="488315" y="191135"/>
                  </a:lnTo>
                  <a:lnTo>
                    <a:pt x="487172" y="190881"/>
                  </a:lnTo>
                  <a:lnTo>
                    <a:pt x="485902" y="189865"/>
                  </a:lnTo>
                  <a:lnTo>
                    <a:pt x="485648" y="188595"/>
                  </a:lnTo>
                  <a:lnTo>
                    <a:pt x="485648" y="149733"/>
                  </a:lnTo>
                  <a:lnTo>
                    <a:pt x="466598" y="149733"/>
                  </a:lnTo>
                  <a:lnTo>
                    <a:pt x="465328" y="150241"/>
                  </a:lnTo>
                  <a:lnTo>
                    <a:pt x="464439" y="151003"/>
                  </a:lnTo>
                  <a:lnTo>
                    <a:pt x="463677" y="151892"/>
                  </a:lnTo>
                  <a:lnTo>
                    <a:pt x="463169" y="153289"/>
                  </a:lnTo>
                  <a:lnTo>
                    <a:pt x="463169" y="203581"/>
                  </a:lnTo>
                  <a:lnTo>
                    <a:pt x="464058" y="206629"/>
                  </a:lnTo>
                  <a:lnTo>
                    <a:pt x="467360" y="209931"/>
                  </a:lnTo>
                  <a:lnTo>
                    <a:pt x="470281" y="210820"/>
                  </a:lnTo>
                  <a:lnTo>
                    <a:pt x="577977" y="210820"/>
                  </a:lnTo>
                  <a:lnTo>
                    <a:pt x="584581" y="210185"/>
                  </a:lnTo>
                  <a:lnTo>
                    <a:pt x="588137" y="208915"/>
                  </a:lnTo>
                  <a:lnTo>
                    <a:pt x="591693" y="207518"/>
                  </a:lnTo>
                  <a:lnTo>
                    <a:pt x="593471" y="205232"/>
                  </a:lnTo>
                  <a:lnTo>
                    <a:pt x="593471" y="191135"/>
                  </a:lnTo>
                  <a:lnTo>
                    <a:pt x="593471" y="187071"/>
                  </a:lnTo>
                  <a:close/>
                </a:path>
                <a:path w="3346450" h="215900">
                  <a:moveTo>
                    <a:pt x="595376" y="5461"/>
                  </a:moveTo>
                  <a:lnTo>
                    <a:pt x="573659" y="5461"/>
                  </a:lnTo>
                  <a:lnTo>
                    <a:pt x="571119" y="7239"/>
                  </a:lnTo>
                  <a:lnTo>
                    <a:pt x="569976" y="10795"/>
                  </a:lnTo>
                  <a:lnTo>
                    <a:pt x="568706" y="14224"/>
                  </a:lnTo>
                  <a:lnTo>
                    <a:pt x="568071" y="20320"/>
                  </a:lnTo>
                  <a:lnTo>
                    <a:pt x="568071" y="31623"/>
                  </a:lnTo>
                  <a:lnTo>
                    <a:pt x="568071" y="50038"/>
                  </a:lnTo>
                  <a:lnTo>
                    <a:pt x="568071" y="69723"/>
                  </a:lnTo>
                  <a:lnTo>
                    <a:pt x="567817" y="70993"/>
                  </a:lnTo>
                  <a:lnTo>
                    <a:pt x="567182" y="71755"/>
                  </a:lnTo>
                  <a:lnTo>
                    <a:pt x="566547" y="72390"/>
                  </a:lnTo>
                  <a:lnTo>
                    <a:pt x="565277" y="72771"/>
                  </a:lnTo>
                  <a:lnTo>
                    <a:pt x="489077" y="72771"/>
                  </a:lnTo>
                  <a:lnTo>
                    <a:pt x="487807" y="72390"/>
                  </a:lnTo>
                  <a:lnTo>
                    <a:pt x="487172" y="71755"/>
                  </a:lnTo>
                  <a:lnTo>
                    <a:pt x="486537" y="70993"/>
                  </a:lnTo>
                  <a:lnTo>
                    <a:pt x="486283" y="69723"/>
                  </a:lnTo>
                  <a:lnTo>
                    <a:pt x="486283" y="50038"/>
                  </a:lnTo>
                  <a:lnTo>
                    <a:pt x="568071" y="50038"/>
                  </a:lnTo>
                  <a:lnTo>
                    <a:pt x="568071" y="31623"/>
                  </a:lnTo>
                  <a:lnTo>
                    <a:pt x="486283" y="31623"/>
                  </a:lnTo>
                  <a:lnTo>
                    <a:pt x="486283" y="22860"/>
                  </a:lnTo>
                  <a:lnTo>
                    <a:pt x="491109" y="5461"/>
                  </a:lnTo>
                  <a:lnTo>
                    <a:pt x="469646" y="5461"/>
                  </a:lnTo>
                  <a:lnTo>
                    <a:pt x="467106" y="7366"/>
                  </a:lnTo>
                  <a:lnTo>
                    <a:pt x="465747" y="11430"/>
                  </a:lnTo>
                  <a:lnTo>
                    <a:pt x="464566" y="14859"/>
                  </a:lnTo>
                  <a:lnTo>
                    <a:pt x="464007" y="20320"/>
                  </a:lnTo>
                  <a:lnTo>
                    <a:pt x="463931" y="83058"/>
                  </a:lnTo>
                  <a:lnTo>
                    <a:pt x="464820" y="86487"/>
                  </a:lnTo>
                  <a:lnTo>
                    <a:pt x="468630" y="90297"/>
                  </a:lnTo>
                  <a:lnTo>
                    <a:pt x="472059" y="91186"/>
                  </a:lnTo>
                  <a:lnTo>
                    <a:pt x="582422" y="91186"/>
                  </a:lnTo>
                  <a:lnTo>
                    <a:pt x="585724" y="90297"/>
                  </a:lnTo>
                  <a:lnTo>
                    <a:pt x="589534" y="86487"/>
                  </a:lnTo>
                  <a:lnTo>
                    <a:pt x="590550" y="83058"/>
                  </a:lnTo>
                  <a:lnTo>
                    <a:pt x="590550" y="72771"/>
                  </a:lnTo>
                  <a:lnTo>
                    <a:pt x="590550" y="50038"/>
                  </a:lnTo>
                  <a:lnTo>
                    <a:pt x="590550" y="31623"/>
                  </a:lnTo>
                  <a:lnTo>
                    <a:pt x="590600" y="22860"/>
                  </a:lnTo>
                  <a:lnTo>
                    <a:pt x="590804" y="18796"/>
                  </a:lnTo>
                  <a:lnTo>
                    <a:pt x="592074" y="11430"/>
                  </a:lnTo>
                  <a:lnTo>
                    <a:pt x="593344" y="8255"/>
                  </a:lnTo>
                  <a:lnTo>
                    <a:pt x="595376" y="5461"/>
                  </a:lnTo>
                  <a:close/>
                </a:path>
                <a:path w="3346450" h="215900">
                  <a:moveTo>
                    <a:pt x="616839" y="106553"/>
                  </a:moveTo>
                  <a:lnTo>
                    <a:pt x="611898" y="108559"/>
                  </a:lnTo>
                  <a:lnTo>
                    <a:pt x="605688" y="109982"/>
                  </a:lnTo>
                  <a:lnTo>
                    <a:pt x="598182" y="110845"/>
                  </a:lnTo>
                  <a:lnTo>
                    <a:pt x="589407" y="111125"/>
                  </a:lnTo>
                  <a:lnTo>
                    <a:pt x="441452" y="111125"/>
                  </a:lnTo>
                  <a:lnTo>
                    <a:pt x="440055" y="111633"/>
                  </a:lnTo>
                  <a:lnTo>
                    <a:pt x="439039" y="112649"/>
                  </a:lnTo>
                  <a:lnTo>
                    <a:pt x="438150" y="113665"/>
                  </a:lnTo>
                  <a:lnTo>
                    <a:pt x="437642" y="115062"/>
                  </a:lnTo>
                  <a:lnTo>
                    <a:pt x="437642" y="130302"/>
                  </a:lnTo>
                  <a:lnTo>
                    <a:pt x="516890" y="130302"/>
                  </a:lnTo>
                  <a:lnTo>
                    <a:pt x="516890" y="168021"/>
                  </a:lnTo>
                  <a:lnTo>
                    <a:pt x="537464" y="168021"/>
                  </a:lnTo>
                  <a:lnTo>
                    <a:pt x="539369" y="166116"/>
                  </a:lnTo>
                  <a:lnTo>
                    <a:pt x="539369" y="130302"/>
                  </a:lnTo>
                  <a:lnTo>
                    <a:pt x="596265" y="130302"/>
                  </a:lnTo>
                  <a:lnTo>
                    <a:pt x="602107" y="130048"/>
                  </a:lnTo>
                  <a:lnTo>
                    <a:pt x="609981" y="129032"/>
                  </a:lnTo>
                  <a:lnTo>
                    <a:pt x="612775" y="128016"/>
                  </a:lnTo>
                  <a:lnTo>
                    <a:pt x="614426" y="126619"/>
                  </a:lnTo>
                  <a:lnTo>
                    <a:pt x="616077" y="125349"/>
                  </a:lnTo>
                  <a:lnTo>
                    <a:pt x="616839" y="123444"/>
                  </a:lnTo>
                  <a:lnTo>
                    <a:pt x="616839" y="106553"/>
                  </a:lnTo>
                  <a:close/>
                </a:path>
                <a:path w="3346450" h="215900">
                  <a:moveTo>
                    <a:pt x="743458" y="53086"/>
                  </a:moveTo>
                  <a:lnTo>
                    <a:pt x="742645" y="43014"/>
                  </a:lnTo>
                  <a:lnTo>
                    <a:pt x="740194" y="34124"/>
                  </a:lnTo>
                  <a:lnTo>
                    <a:pt x="736193" y="26543"/>
                  </a:lnTo>
                  <a:lnTo>
                    <a:pt x="736117" y="26390"/>
                  </a:lnTo>
                  <a:lnTo>
                    <a:pt x="730377" y="19812"/>
                  </a:lnTo>
                  <a:lnTo>
                    <a:pt x="723087" y="14554"/>
                  </a:lnTo>
                  <a:lnTo>
                    <a:pt x="721106" y="13703"/>
                  </a:lnTo>
                  <a:lnTo>
                    <a:pt x="721106" y="44196"/>
                  </a:lnTo>
                  <a:lnTo>
                    <a:pt x="721106" y="53086"/>
                  </a:lnTo>
                  <a:lnTo>
                    <a:pt x="719366" y="64681"/>
                  </a:lnTo>
                  <a:lnTo>
                    <a:pt x="714159" y="72986"/>
                  </a:lnTo>
                  <a:lnTo>
                    <a:pt x="705510" y="77965"/>
                  </a:lnTo>
                  <a:lnTo>
                    <a:pt x="693420" y="79629"/>
                  </a:lnTo>
                  <a:lnTo>
                    <a:pt x="682752" y="79629"/>
                  </a:lnTo>
                  <a:lnTo>
                    <a:pt x="675894" y="77343"/>
                  </a:lnTo>
                  <a:lnTo>
                    <a:pt x="671195" y="72898"/>
                  </a:lnTo>
                  <a:lnTo>
                    <a:pt x="666496" y="68580"/>
                  </a:lnTo>
                  <a:lnTo>
                    <a:pt x="664083" y="61849"/>
                  </a:lnTo>
                  <a:lnTo>
                    <a:pt x="664083" y="44196"/>
                  </a:lnTo>
                  <a:lnTo>
                    <a:pt x="666496" y="37592"/>
                  </a:lnTo>
                  <a:lnTo>
                    <a:pt x="675894" y="28702"/>
                  </a:lnTo>
                  <a:lnTo>
                    <a:pt x="682752" y="26543"/>
                  </a:lnTo>
                  <a:lnTo>
                    <a:pt x="702437" y="26543"/>
                  </a:lnTo>
                  <a:lnTo>
                    <a:pt x="709295" y="28702"/>
                  </a:lnTo>
                  <a:lnTo>
                    <a:pt x="718693" y="37592"/>
                  </a:lnTo>
                  <a:lnTo>
                    <a:pt x="721106" y="44196"/>
                  </a:lnTo>
                  <a:lnTo>
                    <a:pt x="721106" y="13703"/>
                  </a:lnTo>
                  <a:lnTo>
                    <a:pt x="714375" y="10782"/>
                  </a:lnTo>
                  <a:lnTo>
                    <a:pt x="704227" y="8509"/>
                  </a:lnTo>
                  <a:lnTo>
                    <a:pt x="692658" y="7747"/>
                  </a:lnTo>
                  <a:lnTo>
                    <a:pt x="681075" y="8509"/>
                  </a:lnTo>
                  <a:lnTo>
                    <a:pt x="645045" y="34124"/>
                  </a:lnTo>
                  <a:lnTo>
                    <a:pt x="641731" y="53086"/>
                  </a:lnTo>
                  <a:lnTo>
                    <a:pt x="642556" y="63246"/>
                  </a:lnTo>
                  <a:lnTo>
                    <a:pt x="670928" y="95351"/>
                  </a:lnTo>
                  <a:lnTo>
                    <a:pt x="692658" y="98298"/>
                  </a:lnTo>
                  <a:lnTo>
                    <a:pt x="704291" y="97561"/>
                  </a:lnTo>
                  <a:lnTo>
                    <a:pt x="736257" y="79629"/>
                  </a:lnTo>
                  <a:lnTo>
                    <a:pt x="740194" y="72174"/>
                  </a:lnTo>
                  <a:lnTo>
                    <a:pt x="742645" y="63246"/>
                  </a:lnTo>
                  <a:lnTo>
                    <a:pt x="743458" y="53086"/>
                  </a:lnTo>
                  <a:close/>
                </a:path>
                <a:path w="3346450" h="215900">
                  <a:moveTo>
                    <a:pt x="762635" y="121920"/>
                  </a:moveTo>
                  <a:lnTo>
                    <a:pt x="761746" y="117475"/>
                  </a:lnTo>
                  <a:lnTo>
                    <a:pt x="759714" y="106045"/>
                  </a:lnTo>
                  <a:lnTo>
                    <a:pt x="747280" y="108407"/>
                  </a:lnTo>
                  <a:lnTo>
                    <a:pt x="706247" y="113030"/>
                  </a:lnTo>
                  <a:lnTo>
                    <a:pt x="654735" y="114947"/>
                  </a:lnTo>
                  <a:lnTo>
                    <a:pt x="634238" y="115062"/>
                  </a:lnTo>
                  <a:lnTo>
                    <a:pt x="631571" y="115062"/>
                  </a:lnTo>
                  <a:lnTo>
                    <a:pt x="630301" y="116205"/>
                  </a:lnTo>
                  <a:lnTo>
                    <a:pt x="630301" y="119380"/>
                  </a:lnTo>
                  <a:lnTo>
                    <a:pt x="631698" y="134493"/>
                  </a:lnTo>
                  <a:lnTo>
                    <a:pt x="643128" y="134493"/>
                  </a:lnTo>
                  <a:lnTo>
                    <a:pt x="654215" y="134429"/>
                  </a:lnTo>
                  <a:lnTo>
                    <a:pt x="664464" y="134226"/>
                  </a:lnTo>
                  <a:lnTo>
                    <a:pt x="673836" y="133908"/>
                  </a:lnTo>
                  <a:lnTo>
                    <a:pt x="682371" y="133477"/>
                  </a:lnTo>
                  <a:lnTo>
                    <a:pt x="682371" y="202057"/>
                  </a:lnTo>
                  <a:lnTo>
                    <a:pt x="702945" y="202057"/>
                  </a:lnTo>
                  <a:lnTo>
                    <a:pt x="704850" y="200152"/>
                  </a:lnTo>
                  <a:lnTo>
                    <a:pt x="704850" y="133477"/>
                  </a:lnTo>
                  <a:lnTo>
                    <a:pt x="704850" y="132207"/>
                  </a:lnTo>
                  <a:lnTo>
                    <a:pt x="753110" y="125984"/>
                  </a:lnTo>
                  <a:lnTo>
                    <a:pt x="759714" y="124714"/>
                  </a:lnTo>
                  <a:lnTo>
                    <a:pt x="762635" y="121920"/>
                  </a:lnTo>
                  <a:close/>
                </a:path>
                <a:path w="3346450" h="215900">
                  <a:moveTo>
                    <a:pt x="794893" y="0"/>
                  </a:moveTo>
                  <a:lnTo>
                    <a:pt x="776351" y="0"/>
                  </a:lnTo>
                  <a:lnTo>
                    <a:pt x="774954" y="508"/>
                  </a:lnTo>
                  <a:lnTo>
                    <a:pt x="773938" y="1524"/>
                  </a:lnTo>
                  <a:lnTo>
                    <a:pt x="773049" y="2540"/>
                  </a:lnTo>
                  <a:lnTo>
                    <a:pt x="772541" y="3937"/>
                  </a:lnTo>
                  <a:lnTo>
                    <a:pt x="772541" y="204851"/>
                  </a:lnTo>
                  <a:lnTo>
                    <a:pt x="793115" y="204851"/>
                  </a:lnTo>
                  <a:lnTo>
                    <a:pt x="794893" y="202946"/>
                  </a:lnTo>
                  <a:lnTo>
                    <a:pt x="794893" y="0"/>
                  </a:lnTo>
                  <a:close/>
                </a:path>
                <a:path w="3346450" h="215900">
                  <a:moveTo>
                    <a:pt x="927735" y="26035"/>
                  </a:moveTo>
                  <a:lnTo>
                    <a:pt x="926973" y="23368"/>
                  </a:lnTo>
                  <a:lnTo>
                    <a:pt x="925322" y="21463"/>
                  </a:lnTo>
                  <a:lnTo>
                    <a:pt x="923671" y="19685"/>
                  </a:lnTo>
                  <a:lnTo>
                    <a:pt x="921131" y="18796"/>
                  </a:lnTo>
                  <a:lnTo>
                    <a:pt x="834263" y="18796"/>
                  </a:lnTo>
                  <a:lnTo>
                    <a:pt x="834263" y="36703"/>
                  </a:lnTo>
                  <a:lnTo>
                    <a:pt x="836041" y="38608"/>
                  </a:lnTo>
                  <a:lnTo>
                    <a:pt x="904621" y="38608"/>
                  </a:lnTo>
                  <a:lnTo>
                    <a:pt x="902855" y="54546"/>
                  </a:lnTo>
                  <a:lnTo>
                    <a:pt x="883158" y="98044"/>
                  </a:lnTo>
                  <a:lnTo>
                    <a:pt x="842873" y="133807"/>
                  </a:lnTo>
                  <a:lnTo>
                    <a:pt x="825119" y="143637"/>
                  </a:lnTo>
                  <a:lnTo>
                    <a:pt x="834009" y="156337"/>
                  </a:lnTo>
                  <a:lnTo>
                    <a:pt x="835406" y="158242"/>
                  </a:lnTo>
                  <a:lnTo>
                    <a:pt x="836676" y="159131"/>
                  </a:lnTo>
                  <a:lnTo>
                    <a:pt x="838962" y="159131"/>
                  </a:lnTo>
                  <a:lnTo>
                    <a:pt x="878649" y="134200"/>
                  </a:lnTo>
                  <a:lnTo>
                    <a:pt x="905129" y="104902"/>
                  </a:lnTo>
                  <a:lnTo>
                    <a:pt x="921613" y="69862"/>
                  </a:lnTo>
                  <a:lnTo>
                    <a:pt x="927735" y="29464"/>
                  </a:lnTo>
                  <a:lnTo>
                    <a:pt x="927735" y="26035"/>
                  </a:lnTo>
                  <a:close/>
                </a:path>
                <a:path w="3346450" h="215900">
                  <a:moveTo>
                    <a:pt x="987171" y="0"/>
                  </a:moveTo>
                  <a:lnTo>
                    <a:pt x="966597" y="0"/>
                  </a:lnTo>
                  <a:lnTo>
                    <a:pt x="964692" y="1905"/>
                  </a:lnTo>
                  <a:lnTo>
                    <a:pt x="964692" y="204851"/>
                  </a:lnTo>
                  <a:lnTo>
                    <a:pt x="985266" y="204851"/>
                  </a:lnTo>
                  <a:lnTo>
                    <a:pt x="987171" y="202946"/>
                  </a:lnTo>
                  <a:lnTo>
                    <a:pt x="987171" y="0"/>
                  </a:lnTo>
                  <a:close/>
                </a:path>
                <a:path w="3346450" h="215900">
                  <a:moveTo>
                    <a:pt x="1169543" y="63373"/>
                  </a:moveTo>
                  <a:lnTo>
                    <a:pt x="1164920" y="65468"/>
                  </a:lnTo>
                  <a:lnTo>
                    <a:pt x="1158849" y="66979"/>
                  </a:lnTo>
                  <a:lnTo>
                    <a:pt x="1151343" y="67894"/>
                  </a:lnTo>
                  <a:lnTo>
                    <a:pt x="1142365" y="68199"/>
                  </a:lnTo>
                  <a:lnTo>
                    <a:pt x="1064260" y="68199"/>
                  </a:lnTo>
                  <a:lnTo>
                    <a:pt x="1063244" y="67183"/>
                  </a:lnTo>
                  <a:lnTo>
                    <a:pt x="1063244" y="53975"/>
                  </a:lnTo>
                  <a:lnTo>
                    <a:pt x="1157732" y="53975"/>
                  </a:lnTo>
                  <a:lnTo>
                    <a:pt x="1160526" y="53086"/>
                  </a:lnTo>
                  <a:lnTo>
                    <a:pt x="1162304" y="51435"/>
                  </a:lnTo>
                  <a:lnTo>
                    <a:pt x="1163955" y="49784"/>
                  </a:lnTo>
                  <a:lnTo>
                    <a:pt x="1164717" y="46863"/>
                  </a:lnTo>
                  <a:lnTo>
                    <a:pt x="1164717" y="11557"/>
                  </a:lnTo>
                  <a:lnTo>
                    <a:pt x="1163955" y="8509"/>
                  </a:lnTo>
                  <a:lnTo>
                    <a:pt x="1162304" y="6858"/>
                  </a:lnTo>
                  <a:lnTo>
                    <a:pt x="1160526" y="5207"/>
                  </a:lnTo>
                  <a:lnTo>
                    <a:pt x="1157732" y="4318"/>
                  </a:lnTo>
                  <a:lnTo>
                    <a:pt x="1041273" y="4318"/>
                  </a:lnTo>
                  <a:lnTo>
                    <a:pt x="1041273" y="20574"/>
                  </a:lnTo>
                  <a:lnTo>
                    <a:pt x="1043178" y="22479"/>
                  </a:lnTo>
                  <a:lnTo>
                    <a:pt x="1141476" y="22479"/>
                  </a:lnTo>
                  <a:lnTo>
                    <a:pt x="1142619" y="23368"/>
                  </a:lnTo>
                  <a:lnTo>
                    <a:pt x="1142619" y="36576"/>
                  </a:lnTo>
                  <a:lnTo>
                    <a:pt x="1048766" y="36576"/>
                  </a:lnTo>
                  <a:lnTo>
                    <a:pt x="1045718" y="37592"/>
                  </a:lnTo>
                  <a:lnTo>
                    <a:pt x="1043813" y="39497"/>
                  </a:lnTo>
                  <a:lnTo>
                    <a:pt x="1042035" y="41402"/>
                  </a:lnTo>
                  <a:lnTo>
                    <a:pt x="1041146" y="44577"/>
                  </a:lnTo>
                  <a:lnTo>
                    <a:pt x="1041209" y="79248"/>
                  </a:lnTo>
                  <a:lnTo>
                    <a:pt x="1041908" y="82042"/>
                  </a:lnTo>
                  <a:lnTo>
                    <a:pt x="1043559" y="83693"/>
                  </a:lnTo>
                  <a:lnTo>
                    <a:pt x="1045337" y="85344"/>
                  </a:lnTo>
                  <a:lnTo>
                    <a:pt x="1048131" y="86233"/>
                  </a:lnTo>
                  <a:lnTo>
                    <a:pt x="1149096" y="86233"/>
                  </a:lnTo>
                  <a:lnTo>
                    <a:pt x="1167130" y="82550"/>
                  </a:lnTo>
                  <a:lnTo>
                    <a:pt x="1168781" y="81153"/>
                  </a:lnTo>
                  <a:lnTo>
                    <a:pt x="1169543" y="79248"/>
                  </a:lnTo>
                  <a:lnTo>
                    <a:pt x="1169543" y="68199"/>
                  </a:lnTo>
                  <a:lnTo>
                    <a:pt x="1169543" y="63373"/>
                  </a:lnTo>
                  <a:close/>
                </a:path>
                <a:path w="3346450" h="215900">
                  <a:moveTo>
                    <a:pt x="1172591" y="192024"/>
                  </a:moveTo>
                  <a:lnTo>
                    <a:pt x="1167257" y="194945"/>
                  </a:lnTo>
                  <a:lnTo>
                    <a:pt x="1159256" y="196342"/>
                  </a:lnTo>
                  <a:lnTo>
                    <a:pt x="1062990" y="196342"/>
                  </a:lnTo>
                  <a:lnTo>
                    <a:pt x="1061847" y="195453"/>
                  </a:lnTo>
                  <a:lnTo>
                    <a:pt x="1061847" y="181737"/>
                  </a:lnTo>
                  <a:lnTo>
                    <a:pt x="1159129" y="181737"/>
                  </a:lnTo>
                  <a:lnTo>
                    <a:pt x="1161923" y="180848"/>
                  </a:lnTo>
                  <a:lnTo>
                    <a:pt x="1165352" y="177419"/>
                  </a:lnTo>
                  <a:lnTo>
                    <a:pt x="1166114" y="174371"/>
                  </a:lnTo>
                  <a:lnTo>
                    <a:pt x="1166114" y="139573"/>
                  </a:lnTo>
                  <a:lnTo>
                    <a:pt x="1165352" y="136525"/>
                  </a:lnTo>
                  <a:lnTo>
                    <a:pt x="1163574" y="134874"/>
                  </a:lnTo>
                  <a:lnTo>
                    <a:pt x="1161923" y="133223"/>
                  </a:lnTo>
                  <a:lnTo>
                    <a:pt x="1159129" y="132334"/>
                  </a:lnTo>
                  <a:lnTo>
                    <a:pt x="1039749" y="132334"/>
                  </a:lnTo>
                  <a:lnTo>
                    <a:pt x="1039749" y="148717"/>
                  </a:lnTo>
                  <a:lnTo>
                    <a:pt x="1041527" y="150622"/>
                  </a:lnTo>
                  <a:lnTo>
                    <a:pt x="1143000" y="150622"/>
                  </a:lnTo>
                  <a:lnTo>
                    <a:pt x="1144016" y="151638"/>
                  </a:lnTo>
                  <a:lnTo>
                    <a:pt x="1144016" y="164338"/>
                  </a:lnTo>
                  <a:lnTo>
                    <a:pt x="1047369" y="164338"/>
                  </a:lnTo>
                  <a:lnTo>
                    <a:pt x="1044321" y="165354"/>
                  </a:lnTo>
                  <a:lnTo>
                    <a:pt x="1042416" y="167259"/>
                  </a:lnTo>
                  <a:lnTo>
                    <a:pt x="1040638" y="169164"/>
                  </a:lnTo>
                  <a:lnTo>
                    <a:pt x="1039749" y="172339"/>
                  </a:lnTo>
                  <a:lnTo>
                    <a:pt x="1039749" y="207264"/>
                  </a:lnTo>
                  <a:lnTo>
                    <a:pt x="1040511" y="210312"/>
                  </a:lnTo>
                  <a:lnTo>
                    <a:pt x="1042289" y="211963"/>
                  </a:lnTo>
                  <a:lnTo>
                    <a:pt x="1043940" y="213614"/>
                  </a:lnTo>
                  <a:lnTo>
                    <a:pt x="1046861" y="214503"/>
                  </a:lnTo>
                  <a:lnTo>
                    <a:pt x="1157097" y="214503"/>
                  </a:lnTo>
                  <a:lnTo>
                    <a:pt x="1163574" y="213868"/>
                  </a:lnTo>
                  <a:lnTo>
                    <a:pt x="1167130" y="212598"/>
                  </a:lnTo>
                  <a:lnTo>
                    <a:pt x="1170813" y="211455"/>
                  </a:lnTo>
                  <a:lnTo>
                    <a:pt x="1172591" y="209169"/>
                  </a:lnTo>
                  <a:lnTo>
                    <a:pt x="1172591" y="196342"/>
                  </a:lnTo>
                  <a:lnTo>
                    <a:pt x="1172591" y="192024"/>
                  </a:lnTo>
                  <a:close/>
                </a:path>
                <a:path w="3346450" h="215900">
                  <a:moveTo>
                    <a:pt x="1192911" y="94869"/>
                  </a:moveTo>
                  <a:lnTo>
                    <a:pt x="1187970" y="96875"/>
                  </a:lnTo>
                  <a:lnTo>
                    <a:pt x="1181760" y="98310"/>
                  </a:lnTo>
                  <a:lnTo>
                    <a:pt x="1174254" y="99161"/>
                  </a:lnTo>
                  <a:lnTo>
                    <a:pt x="1165479" y="99441"/>
                  </a:lnTo>
                  <a:lnTo>
                    <a:pt x="1017524" y="99441"/>
                  </a:lnTo>
                  <a:lnTo>
                    <a:pt x="1016127" y="99949"/>
                  </a:lnTo>
                  <a:lnTo>
                    <a:pt x="1015111" y="100965"/>
                  </a:lnTo>
                  <a:lnTo>
                    <a:pt x="1014222" y="101981"/>
                  </a:lnTo>
                  <a:lnTo>
                    <a:pt x="1013714" y="103378"/>
                  </a:lnTo>
                  <a:lnTo>
                    <a:pt x="1013714" y="118237"/>
                  </a:lnTo>
                  <a:lnTo>
                    <a:pt x="1172337" y="118237"/>
                  </a:lnTo>
                  <a:lnTo>
                    <a:pt x="1178179" y="117983"/>
                  </a:lnTo>
                  <a:lnTo>
                    <a:pt x="1192911" y="111252"/>
                  </a:lnTo>
                  <a:lnTo>
                    <a:pt x="1192911" y="94869"/>
                  </a:lnTo>
                  <a:close/>
                </a:path>
                <a:path w="3346450" h="215900">
                  <a:moveTo>
                    <a:pt x="1424432" y="20574"/>
                  </a:moveTo>
                  <a:lnTo>
                    <a:pt x="1420241" y="16510"/>
                  </a:lnTo>
                  <a:lnTo>
                    <a:pt x="1290193" y="16510"/>
                  </a:lnTo>
                  <a:lnTo>
                    <a:pt x="1290193" y="32131"/>
                  </a:lnTo>
                  <a:lnTo>
                    <a:pt x="1290701" y="33528"/>
                  </a:lnTo>
                  <a:lnTo>
                    <a:pt x="1292733" y="35560"/>
                  </a:lnTo>
                  <a:lnTo>
                    <a:pt x="1294003" y="36195"/>
                  </a:lnTo>
                  <a:lnTo>
                    <a:pt x="1400556" y="36195"/>
                  </a:lnTo>
                  <a:lnTo>
                    <a:pt x="1401572" y="36449"/>
                  </a:lnTo>
                  <a:lnTo>
                    <a:pt x="1402588" y="37465"/>
                  </a:lnTo>
                  <a:lnTo>
                    <a:pt x="1402842" y="38481"/>
                  </a:lnTo>
                  <a:lnTo>
                    <a:pt x="1402715" y="51409"/>
                  </a:lnTo>
                  <a:lnTo>
                    <a:pt x="1399857" y="98615"/>
                  </a:lnTo>
                  <a:lnTo>
                    <a:pt x="1395095" y="130810"/>
                  </a:lnTo>
                  <a:lnTo>
                    <a:pt x="1411351" y="132588"/>
                  </a:lnTo>
                  <a:lnTo>
                    <a:pt x="1422425" y="84124"/>
                  </a:lnTo>
                  <a:lnTo>
                    <a:pt x="1424343" y="33528"/>
                  </a:lnTo>
                  <a:lnTo>
                    <a:pt x="1424432" y="20574"/>
                  </a:lnTo>
                  <a:close/>
                </a:path>
                <a:path w="3346450" h="215900">
                  <a:moveTo>
                    <a:pt x="1445895" y="153670"/>
                  </a:moveTo>
                  <a:lnTo>
                    <a:pt x="1440954" y="155676"/>
                  </a:lnTo>
                  <a:lnTo>
                    <a:pt x="1434744" y="157111"/>
                  </a:lnTo>
                  <a:lnTo>
                    <a:pt x="1427238" y="157962"/>
                  </a:lnTo>
                  <a:lnTo>
                    <a:pt x="1418463" y="158242"/>
                  </a:lnTo>
                  <a:lnTo>
                    <a:pt x="1355344" y="158242"/>
                  </a:lnTo>
                  <a:lnTo>
                    <a:pt x="1355344" y="88519"/>
                  </a:lnTo>
                  <a:lnTo>
                    <a:pt x="1334897" y="88519"/>
                  </a:lnTo>
                  <a:lnTo>
                    <a:pt x="1332992" y="90424"/>
                  </a:lnTo>
                  <a:lnTo>
                    <a:pt x="1332992" y="158242"/>
                  </a:lnTo>
                  <a:lnTo>
                    <a:pt x="1270508" y="158242"/>
                  </a:lnTo>
                  <a:lnTo>
                    <a:pt x="1269111" y="158750"/>
                  </a:lnTo>
                  <a:lnTo>
                    <a:pt x="1267206" y="160655"/>
                  </a:lnTo>
                  <a:lnTo>
                    <a:pt x="1266698" y="162052"/>
                  </a:lnTo>
                  <a:lnTo>
                    <a:pt x="1266698" y="177927"/>
                  </a:lnTo>
                  <a:lnTo>
                    <a:pt x="1425321" y="177927"/>
                  </a:lnTo>
                  <a:lnTo>
                    <a:pt x="1431163" y="177673"/>
                  </a:lnTo>
                  <a:lnTo>
                    <a:pt x="1435100" y="177038"/>
                  </a:lnTo>
                  <a:lnTo>
                    <a:pt x="1439037" y="176530"/>
                  </a:lnTo>
                  <a:lnTo>
                    <a:pt x="1441831" y="175641"/>
                  </a:lnTo>
                  <a:lnTo>
                    <a:pt x="1445133" y="172847"/>
                  </a:lnTo>
                  <a:lnTo>
                    <a:pt x="1445895" y="170942"/>
                  </a:lnTo>
                  <a:lnTo>
                    <a:pt x="1445895" y="153670"/>
                  </a:lnTo>
                  <a:close/>
                </a:path>
                <a:path w="3346450" h="215900">
                  <a:moveTo>
                    <a:pt x="1575943" y="141732"/>
                  </a:moveTo>
                  <a:lnTo>
                    <a:pt x="1575689" y="140335"/>
                  </a:lnTo>
                  <a:lnTo>
                    <a:pt x="1574952" y="137160"/>
                  </a:lnTo>
                  <a:lnTo>
                    <a:pt x="1573022" y="128778"/>
                  </a:lnTo>
                  <a:lnTo>
                    <a:pt x="1555508" y="132613"/>
                  </a:lnTo>
                  <a:lnTo>
                    <a:pt x="1536153" y="135305"/>
                  </a:lnTo>
                  <a:lnTo>
                    <a:pt x="1514932" y="136842"/>
                  </a:lnTo>
                  <a:lnTo>
                    <a:pt x="1491869" y="137160"/>
                  </a:lnTo>
                  <a:lnTo>
                    <a:pt x="1489710" y="137160"/>
                  </a:lnTo>
                  <a:lnTo>
                    <a:pt x="1488567" y="136144"/>
                  </a:lnTo>
                  <a:lnTo>
                    <a:pt x="1488567" y="91948"/>
                  </a:lnTo>
                  <a:lnTo>
                    <a:pt x="1545336" y="91948"/>
                  </a:lnTo>
                  <a:lnTo>
                    <a:pt x="1548257" y="91059"/>
                  </a:lnTo>
                  <a:lnTo>
                    <a:pt x="1551559" y="87503"/>
                  </a:lnTo>
                  <a:lnTo>
                    <a:pt x="1552448" y="84582"/>
                  </a:lnTo>
                  <a:lnTo>
                    <a:pt x="1552448" y="23368"/>
                  </a:lnTo>
                  <a:lnTo>
                    <a:pt x="1551559" y="20447"/>
                  </a:lnTo>
                  <a:lnTo>
                    <a:pt x="1548257" y="17145"/>
                  </a:lnTo>
                  <a:lnTo>
                    <a:pt x="1545336" y="16256"/>
                  </a:lnTo>
                  <a:lnTo>
                    <a:pt x="1467358" y="16256"/>
                  </a:lnTo>
                  <a:lnTo>
                    <a:pt x="1467358" y="34036"/>
                  </a:lnTo>
                  <a:lnTo>
                    <a:pt x="1469136" y="35941"/>
                  </a:lnTo>
                  <a:lnTo>
                    <a:pt x="1529207" y="35941"/>
                  </a:lnTo>
                  <a:lnTo>
                    <a:pt x="1530223" y="36957"/>
                  </a:lnTo>
                  <a:lnTo>
                    <a:pt x="1530223" y="72898"/>
                  </a:lnTo>
                  <a:lnTo>
                    <a:pt x="1474089" y="72898"/>
                  </a:lnTo>
                  <a:lnTo>
                    <a:pt x="1471041" y="73914"/>
                  </a:lnTo>
                  <a:lnTo>
                    <a:pt x="1469136" y="75946"/>
                  </a:lnTo>
                  <a:lnTo>
                    <a:pt x="1467231" y="77851"/>
                  </a:lnTo>
                  <a:lnTo>
                    <a:pt x="1466215" y="81153"/>
                  </a:lnTo>
                  <a:lnTo>
                    <a:pt x="1466215" y="150749"/>
                  </a:lnTo>
                  <a:lnTo>
                    <a:pt x="1472438" y="156337"/>
                  </a:lnTo>
                  <a:lnTo>
                    <a:pt x="1485011" y="156591"/>
                  </a:lnTo>
                  <a:lnTo>
                    <a:pt x="1496593" y="156552"/>
                  </a:lnTo>
                  <a:lnTo>
                    <a:pt x="1541703" y="153530"/>
                  </a:lnTo>
                  <a:lnTo>
                    <a:pt x="1574292" y="146177"/>
                  </a:lnTo>
                  <a:lnTo>
                    <a:pt x="1575435" y="145415"/>
                  </a:lnTo>
                  <a:lnTo>
                    <a:pt x="1575943" y="144145"/>
                  </a:lnTo>
                  <a:lnTo>
                    <a:pt x="1575943" y="141732"/>
                  </a:lnTo>
                  <a:close/>
                </a:path>
                <a:path w="3346450" h="215900">
                  <a:moveTo>
                    <a:pt x="1624203" y="0"/>
                  </a:moveTo>
                  <a:lnTo>
                    <a:pt x="1603629" y="0"/>
                  </a:lnTo>
                  <a:lnTo>
                    <a:pt x="1601724" y="1905"/>
                  </a:lnTo>
                  <a:lnTo>
                    <a:pt x="1601724" y="45466"/>
                  </a:lnTo>
                  <a:lnTo>
                    <a:pt x="1564767" y="45466"/>
                  </a:lnTo>
                  <a:lnTo>
                    <a:pt x="1564767" y="63246"/>
                  </a:lnTo>
                  <a:lnTo>
                    <a:pt x="1566545" y="65151"/>
                  </a:lnTo>
                  <a:lnTo>
                    <a:pt x="1601724" y="65151"/>
                  </a:lnTo>
                  <a:lnTo>
                    <a:pt x="1601724" y="95377"/>
                  </a:lnTo>
                  <a:lnTo>
                    <a:pt x="1564767" y="95377"/>
                  </a:lnTo>
                  <a:lnTo>
                    <a:pt x="1564767" y="112903"/>
                  </a:lnTo>
                  <a:lnTo>
                    <a:pt x="1566545" y="114808"/>
                  </a:lnTo>
                  <a:lnTo>
                    <a:pt x="1601724" y="114808"/>
                  </a:lnTo>
                  <a:lnTo>
                    <a:pt x="1601724" y="204851"/>
                  </a:lnTo>
                  <a:lnTo>
                    <a:pt x="1622298" y="204851"/>
                  </a:lnTo>
                  <a:lnTo>
                    <a:pt x="1624203" y="202946"/>
                  </a:lnTo>
                  <a:lnTo>
                    <a:pt x="1624203" y="0"/>
                  </a:lnTo>
                  <a:close/>
                </a:path>
                <a:path w="3346450" h="215900">
                  <a:moveTo>
                    <a:pt x="1737360" y="889"/>
                  </a:moveTo>
                  <a:lnTo>
                    <a:pt x="1734312" y="3048"/>
                  </a:lnTo>
                  <a:lnTo>
                    <a:pt x="1730883" y="4699"/>
                  </a:lnTo>
                  <a:lnTo>
                    <a:pt x="1726946" y="5588"/>
                  </a:lnTo>
                  <a:lnTo>
                    <a:pt x="1723009" y="6604"/>
                  </a:lnTo>
                  <a:lnTo>
                    <a:pt x="1717421" y="7112"/>
                  </a:lnTo>
                  <a:lnTo>
                    <a:pt x="1681226" y="7112"/>
                  </a:lnTo>
                  <a:lnTo>
                    <a:pt x="1679829" y="7493"/>
                  </a:lnTo>
                  <a:lnTo>
                    <a:pt x="1679194" y="8255"/>
                  </a:lnTo>
                  <a:lnTo>
                    <a:pt x="1678432" y="9017"/>
                  </a:lnTo>
                  <a:lnTo>
                    <a:pt x="1678178" y="10287"/>
                  </a:lnTo>
                  <a:lnTo>
                    <a:pt x="1678178" y="26289"/>
                  </a:lnTo>
                  <a:lnTo>
                    <a:pt x="1720596" y="26289"/>
                  </a:lnTo>
                  <a:lnTo>
                    <a:pt x="1727962" y="25400"/>
                  </a:lnTo>
                  <a:lnTo>
                    <a:pt x="1731772" y="23495"/>
                  </a:lnTo>
                  <a:lnTo>
                    <a:pt x="1735455" y="21590"/>
                  </a:lnTo>
                  <a:lnTo>
                    <a:pt x="1737360" y="18542"/>
                  </a:lnTo>
                  <a:lnTo>
                    <a:pt x="1737360" y="889"/>
                  </a:lnTo>
                  <a:close/>
                </a:path>
                <a:path w="3346450" h="215900">
                  <a:moveTo>
                    <a:pt x="1762252" y="40513"/>
                  </a:moveTo>
                  <a:lnTo>
                    <a:pt x="1652016" y="40513"/>
                  </a:lnTo>
                  <a:lnTo>
                    <a:pt x="1650238" y="42418"/>
                  </a:lnTo>
                  <a:lnTo>
                    <a:pt x="1650238" y="59690"/>
                  </a:lnTo>
                  <a:lnTo>
                    <a:pt x="1673606" y="59690"/>
                  </a:lnTo>
                  <a:lnTo>
                    <a:pt x="1669910" y="63373"/>
                  </a:lnTo>
                  <a:lnTo>
                    <a:pt x="1667002" y="67818"/>
                  </a:lnTo>
                  <a:lnTo>
                    <a:pt x="1662684" y="78486"/>
                  </a:lnTo>
                  <a:lnTo>
                    <a:pt x="1661668" y="83820"/>
                  </a:lnTo>
                  <a:lnTo>
                    <a:pt x="1661731" y="90043"/>
                  </a:lnTo>
                  <a:lnTo>
                    <a:pt x="1680870" y="128117"/>
                  </a:lnTo>
                  <a:lnTo>
                    <a:pt x="1707134" y="135128"/>
                  </a:lnTo>
                  <a:lnTo>
                    <a:pt x="1716913" y="134391"/>
                  </a:lnTo>
                  <a:lnTo>
                    <a:pt x="1745780" y="116205"/>
                  </a:lnTo>
                  <a:lnTo>
                    <a:pt x="1749336" y="109156"/>
                  </a:lnTo>
                  <a:lnTo>
                    <a:pt x="1751685" y="100215"/>
                  </a:lnTo>
                  <a:lnTo>
                    <a:pt x="1752473" y="90043"/>
                  </a:lnTo>
                  <a:lnTo>
                    <a:pt x="1752473" y="85979"/>
                  </a:lnTo>
                  <a:lnTo>
                    <a:pt x="1743710" y="68199"/>
                  </a:lnTo>
                  <a:lnTo>
                    <a:pt x="1725549" y="68199"/>
                  </a:lnTo>
                  <a:lnTo>
                    <a:pt x="1724774" y="68707"/>
                  </a:lnTo>
                  <a:lnTo>
                    <a:pt x="1724837" y="70231"/>
                  </a:lnTo>
                  <a:lnTo>
                    <a:pt x="1725117" y="70739"/>
                  </a:lnTo>
                  <a:lnTo>
                    <a:pt x="1725676" y="71628"/>
                  </a:lnTo>
                  <a:lnTo>
                    <a:pt x="1730121" y="76454"/>
                  </a:lnTo>
                  <a:lnTo>
                    <a:pt x="1732280" y="82423"/>
                  </a:lnTo>
                  <a:lnTo>
                    <a:pt x="1732280" y="97917"/>
                  </a:lnTo>
                  <a:lnTo>
                    <a:pt x="1729994" y="104521"/>
                  </a:lnTo>
                  <a:lnTo>
                    <a:pt x="1720469" y="113792"/>
                  </a:lnTo>
                  <a:lnTo>
                    <a:pt x="1714487" y="116205"/>
                  </a:lnTo>
                  <a:lnTo>
                    <a:pt x="1699895" y="116205"/>
                  </a:lnTo>
                  <a:lnTo>
                    <a:pt x="1693926" y="113665"/>
                  </a:lnTo>
                  <a:lnTo>
                    <a:pt x="1684782" y="104013"/>
                  </a:lnTo>
                  <a:lnTo>
                    <a:pt x="1682496" y="97282"/>
                  </a:lnTo>
                  <a:lnTo>
                    <a:pt x="1682496" y="81915"/>
                  </a:lnTo>
                  <a:lnTo>
                    <a:pt x="1684401" y="75692"/>
                  </a:lnTo>
                  <a:lnTo>
                    <a:pt x="1688414" y="70104"/>
                  </a:lnTo>
                  <a:lnTo>
                    <a:pt x="1692135" y="64770"/>
                  </a:lnTo>
                  <a:lnTo>
                    <a:pt x="1697355" y="61214"/>
                  </a:lnTo>
                  <a:lnTo>
                    <a:pt x="1703705" y="59690"/>
                  </a:lnTo>
                  <a:lnTo>
                    <a:pt x="1760474" y="59690"/>
                  </a:lnTo>
                  <a:lnTo>
                    <a:pt x="1762252" y="57785"/>
                  </a:lnTo>
                  <a:lnTo>
                    <a:pt x="1762252" y="40513"/>
                  </a:lnTo>
                  <a:close/>
                </a:path>
                <a:path w="3346450" h="215900">
                  <a:moveTo>
                    <a:pt x="1811909" y="186055"/>
                  </a:moveTo>
                  <a:lnTo>
                    <a:pt x="1806956" y="188976"/>
                  </a:lnTo>
                  <a:lnTo>
                    <a:pt x="1798955" y="190500"/>
                  </a:lnTo>
                  <a:lnTo>
                    <a:pt x="1706880" y="190500"/>
                  </a:lnTo>
                  <a:lnTo>
                    <a:pt x="1705991" y="189484"/>
                  </a:lnTo>
                  <a:lnTo>
                    <a:pt x="1705991" y="150622"/>
                  </a:lnTo>
                  <a:lnTo>
                    <a:pt x="1685417" y="150622"/>
                  </a:lnTo>
                  <a:lnTo>
                    <a:pt x="1683639" y="152527"/>
                  </a:lnTo>
                  <a:lnTo>
                    <a:pt x="1683639" y="202946"/>
                  </a:lnTo>
                  <a:lnTo>
                    <a:pt x="1684401" y="205867"/>
                  </a:lnTo>
                  <a:lnTo>
                    <a:pt x="1687830" y="209296"/>
                  </a:lnTo>
                  <a:lnTo>
                    <a:pt x="1690751" y="210058"/>
                  </a:lnTo>
                  <a:lnTo>
                    <a:pt x="1796415" y="210058"/>
                  </a:lnTo>
                  <a:lnTo>
                    <a:pt x="1802892" y="209550"/>
                  </a:lnTo>
                  <a:lnTo>
                    <a:pt x="1806448" y="208280"/>
                  </a:lnTo>
                  <a:lnTo>
                    <a:pt x="1810131" y="207010"/>
                  </a:lnTo>
                  <a:lnTo>
                    <a:pt x="1811909" y="204724"/>
                  </a:lnTo>
                  <a:lnTo>
                    <a:pt x="1811909" y="190500"/>
                  </a:lnTo>
                  <a:lnTo>
                    <a:pt x="1811909" y="186055"/>
                  </a:lnTo>
                  <a:close/>
                </a:path>
                <a:path w="3346450" h="215900">
                  <a:moveTo>
                    <a:pt x="1834769" y="69088"/>
                  </a:moveTo>
                  <a:lnTo>
                    <a:pt x="1805432" y="69088"/>
                  </a:lnTo>
                  <a:lnTo>
                    <a:pt x="1805432" y="0"/>
                  </a:lnTo>
                  <a:lnTo>
                    <a:pt x="1784858" y="0"/>
                  </a:lnTo>
                  <a:lnTo>
                    <a:pt x="1783080" y="1905"/>
                  </a:lnTo>
                  <a:lnTo>
                    <a:pt x="1783080" y="157099"/>
                  </a:lnTo>
                  <a:lnTo>
                    <a:pt x="1803654" y="157099"/>
                  </a:lnTo>
                  <a:lnTo>
                    <a:pt x="1805432" y="155194"/>
                  </a:lnTo>
                  <a:lnTo>
                    <a:pt x="1805432" y="89154"/>
                  </a:lnTo>
                  <a:lnTo>
                    <a:pt x="1832864" y="89154"/>
                  </a:lnTo>
                  <a:lnTo>
                    <a:pt x="1834769" y="87249"/>
                  </a:lnTo>
                  <a:lnTo>
                    <a:pt x="1834769" y="69088"/>
                  </a:lnTo>
                  <a:close/>
                </a:path>
                <a:path w="3346450" h="215900">
                  <a:moveTo>
                    <a:pt x="1998091" y="144145"/>
                  </a:moveTo>
                  <a:lnTo>
                    <a:pt x="1997964" y="141351"/>
                  </a:lnTo>
                  <a:lnTo>
                    <a:pt x="1997583" y="140208"/>
                  </a:lnTo>
                  <a:lnTo>
                    <a:pt x="1996630" y="135636"/>
                  </a:lnTo>
                  <a:lnTo>
                    <a:pt x="1995170" y="128524"/>
                  </a:lnTo>
                  <a:lnTo>
                    <a:pt x="1988832" y="130225"/>
                  </a:lnTo>
                  <a:lnTo>
                    <a:pt x="1982025" y="131686"/>
                  </a:lnTo>
                  <a:lnTo>
                    <a:pt x="1942858" y="135610"/>
                  </a:lnTo>
                  <a:lnTo>
                    <a:pt x="1932686" y="135636"/>
                  </a:lnTo>
                  <a:lnTo>
                    <a:pt x="1931543" y="134493"/>
                  </a:lnTo>
                  <a:lnTo>
                    <a:pt x="1931543" y="93345"/>
                  </a:lnTo>
                  <a:lnTo>
                    <a:pt x="1983740" y="93345"/>
                  </a:lnTo>
                  <a:lnTo>
                    <a:pt x="1985518" y="91440"/>
                  </a:lnTo>
                  <a:lnTo>
                    <a:pt x="1985518" y="74549"/>
                  </a:lnTo>
                  <a:lnTo>
                    <a:pt x="1931543" y="74549"/>
                  </a:lnTo>
                  <a:lnTo>
                    <a:pt x="1931543" y="40132"/>
                  </a:lnTo>
                  <a:lnTo>
                    <a:pt x="1932432" y="39116"/>
                  </a:lnTo>
                  <a:lnTo>
                    <a:pt x="1968119" y="39116"/>
                  </a:lnTo>
                  <a:lnTo>
                    <a:pt x="1973834" y="38862"/>
                  </a:lnTo>
                  <a:lnTo>
                    <a:pt x="1981962" y="37846"/>
                  </a:lnTo>
                  <a:lnTo>
                    <a:pt x="1984756" y="36830"/>
                  </a:lnTo>
                  <a:lnTo>
                    <a:pt x="1986280" y="35560"/>
                  </a:lnTo>
                  <a:lnTo>
                    <a:pt x="1987931" y="34290"/>
                  </a:lnTo>
                  <a:lnTo>
                    <a:pt x="1988693" y="32385"/>
                  </a:lnTo>
                  <a:lnTo>
                    <a:pt x="1988693" y="15367"/>
                  </a:lnTo>
                  <a:lnTo>
                    <a:pt x="1983828" y="17373"/>
                  </a:lnTo>
                  <a:lnTo>
                    <a:pt x="1977644" y="18796"/>
                  </a:lnTo>
                  <a:lnTo>
                    <a:pt x="1970112" y="19659"/>
                  </a:lnTo>
                  <a:lnTo>
                    <a:pt x="1961261" y="19939"/>
                  </a:lnTo>
                  <a:lnTo>
                    <a:pt x="1917573" y="19939"/>
                  </a:lnTo>
                  <a:lnTo>
                    <a:pt x="1914398" y="20828"/>
                  </a:lnTo>
                  <a:lnTo>
                    <a:pt x="1912620" y="22733"/>
                  </a:lnTo>
                  <a:lnTo>
                    <a:pt x="1910715" y="24638"/>
                  </a:lnTo>
                  <a:lnTo>
                    <a:pt x="1909826" y="27940"/>
                  </a:lnTo>
                  <a:lnTo>
                    <a:pt x="1909826" y="144653"/>
                  </a:lnTo>
                  <a:lnTo>
                    <a:pt x="1911223" y="148717"/>
                  </a:lnTo>
                  <a:lnTo>
                    <a:pt x="1916557" y="153543"/>
                  </a:lnTo>
                  <a:lnTo>
                    <a:pt x="1920875" y="154813"/>
                  </a:lnTo>
                  <a:lnTo>
                    <a:pt x="1935683" y="154800"/>
                  </a:lnTo>
                  <a:lnTo>
                    <a:pt x="1977415" y="151193"/>
                  </a:lnTo>
                  <a:lnTo>
                    <a:pt x="1997583" y="145288"/>
                  </a:lnTo>
                  <a:lnTo>
                    <a:pt x="1998091" y="144145"/>
                  </a:lnTo>
                  <a:close/>
                </a:path>
                <a:path w="3346450" h="215900">
                  <a:moveTo>
                    <a:pt x="2074037" y="0"/>
                  </a:moveTo>
                  <a:lnTo>
                    <a:pt x="2053844" y="0"/>
                  </a:lnTo>
                  <a:lnTo>
                    <a:pt x="2052066" y="1905"/>
                  </a:lnTo>
                  <a:lnTo>
                    <a:pt x="2052066" y="76327"/>
                  </a:lnTo>
                  <a:lnTo>
                    <a:pt x="2030984" y="76327"/>
                  </a:lnTo>
                  <a:lnTo>
                    <a:pt x="2030984" y="3175"/>
                  </a:lnTo>
                  <a:lnTo>
                    <a:pt x="2011299" y="3175"/>
                  </a:lnTo>
                  <a:lnTo>
                    <a:pt x="2009521" y="5080"/>
                  </a:lnTo>
                  <a:lnTo>
                    <a:pt x="2009521" y="195707"/>
                  </a:lnTo>
                  <a:lnTo>
                    <a:pt x="2029206" y="195707"/>
                  </a:lnTo>
                  <a:lnTo>
                    <a:pt x="2030984" y="193802"/>
                  </a:lnTo>
                  <a:lnTo>
                    <a:pt x="2030984" y="96012"/>
                  </a:lnTo>
                  <a:lnTo>
                    <a:pt x="2052066" y="96012"/>
                  </a:lnTo>
                  <a:lnTo>
                    <a:pt x="2052066" y="204851"/>
                  </a:lnTo>
                  <a:lnTo>
                    <a:pt x="2072132" y="204851"/>
                  </a:lnTo>
                  <a:lnTo>
                    <a:pt x="2074037" y="202946"/>
                  </a:lnTo>
                  <a:lnTo>
                    <a:pt x="2074037" y="96012"/>
                  </a:lnTo>
                  <a:lnTo>
                    <a:pt x="2074037" y="76327"/>
                  </a:lnTo>
                  <a:lnTo>
                    <a:pt x="2074037" y="0"/>
                  </a:lnTo>
                  <a:close/>
                </a:path>
                <a:path w="3346450" h="215900">
                  <a:moveTo>
                    <a:pt x="2253488" y="3683"/>
                  </a:moveTo>
                  <a:lnTo>
                    <a:pt x="2231517" y="3683"/>
                  </a:lnTo>
                  <a:lnTo>
                    <a:pt x="2229104" y="5334"/>
                  </a:lnTo>
                  <a:lnTo>
                    <a:pt x="2226818" y="11938"/>
                  </a:lnTo>
                  <a:lnTo>
                    <a:pt x="2226208" y="16891"/>
                  </a:lnTo>
                  <a:lnTo>
                    <a:pt x="2226183" y="24257"/>
                  </a:lnTo>
                  <a:lnTo>
                    <a:pt x="2226183" y="42545"/>
                  </a:lnTo>
                  <a:lnTo>
                    <a:pt x="2226183" y="56642"/>
                  </a:lnTo>
                  <a:lnTo>
                    <a:pt x="2225929" y="58039"/>
                  </a:lnTo>
                  <a:lnTo>
                    <a:pt x="2224659" y="59309"/>
                  </a:lnTo>
                  <a:lnTo>
                    <a:pt x="2223389" y="59690"/>
                  </a:lnTo>
                  <a:lnTo>
                    <a:pt x="2147189" y="59690"/>
                  </a:lnTo>
                  <a:lnTo>
                    <a:pt x="2145919" y="59309"/>
                  </a:lnTo>
                  <a:lnTo>
                    <a:pt x="2144649" y="58039"/>
                  </a:lnTo>
                  <a:lnTo>
                    <a:pt x="2144395" y="56642"/>
                  </a:lnTo>
                  <a:lnTo>
                    <a:pt x="2144395" y="42545"/>
                  </a:lnTo>
                  <a:lnTo>
                    <a:pt x="2226183" y="42545"/>
                  </a:lnTo>
                  <a:lnTo>
                    <a:pt x="2226183" y="24257"/>
                  </a:lnTo>
                  <a:lnTo>
                    <a:pt x="2144395" y="24257"/>
                  </a:lnTo>
                  <a:lnTo>
                    <a:pt x="2144395" y="18669"/>
                  </a:lnTo>
                  <a:lnTo>
                    <a:pt x="2144776" y="14224"/>
                  </a:lnTo>
                  <a:lnTo>
                    <a:pt x="2146300" y="8128"/>
                  </a:lnTo>
                  <a:lnTo>
                    <a:pt x="2147570" y="5715"/>
                  </a:lnTo>
                  <a:lnTo>
                    <a:pt x="2149221" y="3683"/>
                  </a:lnTo>
                  <a:lnTo>
                    <a:pt x="2127758" y="3683"/>
                  </a:lnTo>
                  <a:lnTo>
                    <a:pt x="2122043" y="69723"/>
                  </a:lnTo>
                  <a:lnTo>
                    <a:pt x="2122932" y="73279"/>
                  </a:lnTo>
                  <a:lnTo>
                    <a:pt x="2126742" y="77089"/>
                  </a:lnTo>
                  <a:lnTo>
                    <a:pt x="2130171" y="77978"/>
                  </a:lnTo>
                  <a:lnTo>
                    <a:pt x="2240534" y="77978"/>
                  </a:lnTo>
                  <a:lnTo>
                    <a:pt x="2243836" y="77089"/>
                  </a:lnTo>
                  <a:lnTo>
                    <a:pt x="2247646" y="73279"/>
                  </a:lnTo>
                  <a:lnTo>
                    <a:pt x="2248662" y="69723"/>
                  </a:lnTo>
                  <a:lnTo>
                    <a:pt x="2248662" y="59690"/>
                  </a:lnTo>
                  <a:lnTo>
                    <a:pt x="2248662" y="42545"/>
                  </a:lnTo>
                  <a:lnTo>
                    <a:pt x="2248662" y="24257"/>
                  </a:lnTo>
                  <a:lnTo>
                    <a:pt x="2248662" y="22225"/>
                  </a:lnTo>
                  <a:lnTo>
                    <a:pt x="2248916" y="16891"/>
                  </a:lnTo>
                  <a:lnTo>
                    <a:pt x="2250186" y="9398"/>
                  </a:lnTo>
                  <a:lnTo>
                    <a:pt x="2251456" y="6223"/>
                  </a:lnTo>
                  <a:lnTo>
                    <a:pt x="2253488" y="3683"/>
                  </a:lnTo>
                  <a:close/>
                </a:path>
                <a:path w="3346450" h="215900">
                  <a:moveTo>
                    <a:pt x="2254631" y="192786"/>
                  </a:moveTo>
                  <a:lnTo>
                    <a:pt x="2249805" y="195453"/>
                  </a:lnTo>
                  <a:lnTo>
                    <a:pt x="2241931" y="196850"/>
                  </a:lnTo>
                  <a:lnTo>
                    <a:pt x="2144649" y="196850"/>
                  </a:lnTo>
                  <a:lnTo>
                    <a:pt x="2143760" y="195961"/>
                  </a:lnTo>
                  <a:lnTo>
                    <a:pt x="2143760" y="179705"/>
                  </a:lnTo>
                  <a:lnTo>
                    <a:pt x="2241677" y="179705"/>
                  </a:lnTo>
                  <a:lnTo>
                    <a:pt x="2244471" y="178816"/>
                  </a:lnTo>
                  <a:lnTo>
                    <a:pt x="2246122" y="177038"/>
                  </a:lnTo>
                  <a:lnTo>
                    <a:pt x="2247773" y="175387"/>
                  </a:lnTo>
                  <a:lnTo>
                    <a:pt x="2248662" y="172339"/>
                  </a:lnTo>
                  <a:lnTo>
                    <a:pt x="2248662" y="134747"/>
                  </a:lnTo>
                  <a:lnTo>
                    <a:pt x="2247773" y="131826"/>
                  </a:lnTo>
                  <a:lnTo>
                    <a:pt x="2246122" y="130048"/>
                  </a:lnTo>
                  <a:lnTo>
                    <a:pt x="2244471" y="128397"/>
                  </a:lnTo>
                  <a:lnTo>
                    <a:pt x="2241677" y="127635"/>
                  </a:lnTo>
                  <a:lnTo>
                    <a:pt x="2120900" y="127635"/>
                  </a:lnTo>
                  <a:lnTo>
                    <a:pt x="2120900" y="144018"/>
                  </a:lnTo>
                  <a:lnTo>
                    <a:pt x="2122805" y="145923"/>
                  </a:lnTo>
                  <a:lnTo>
                    <a:pt x="2225421" y="145923"/>
                  </a:lnTo>
                  <a:lnTo>
                    <a:pt x="2226437" y="146812"/>
                  </a:lnTo>
                  <a:lnTo>
                    <a:pt x="2226437" y="162052"/>
                  </a:lnTo>
                  <a:lnTo>
                    <a:pt x="2128393" y="162052"/>
                  </a:lnTo>
                  <a:lnTo>
                    <a:pt x="2125599" y="162941"/>
                  </a:lnTo>
                  <a:lnTo>
                    <a:pt x="2122297" y="166497"/>
                  </a:lnTo>
                  <a:lnTo>
                    <a:pt x="2121535" y="169418"/>
                  </a:lnTo>
                  <a:lnTo>
                    <a:pt x="2121535" y="208026"/>
                  </a:lnTo>
                  <a:lnTo>
                    <a:pt x="2122297" y="210947"/>
                  </a:lnTo>
                  <a:lnTo>
                    <a:pt x="2125599" y="214249"/>
                  </a:lnTo>
                  <a:lnTo>
                    <a:pt x="2128393" y="215138"/>
                  </a:lnTo>
                  <a:lnTo>
                    <a:pt x="2239264" y="215138"/>
                  </a:lnTo>
                  <a:lnTo>
                    <a:pt x="2245868" y="214503"/>
                  </a:lnTo>
                  <a:lnTo>
                    <a:pt x="2249297" y="213360"/>
                  </a:lnTo>
                  <a:lnTo>
                    <a:pt x="2252853" y="212090"/>
                  </a:lnTo>
                  <a:lnTo>
                    <a:pt x="2254631" y="209804"/>
                  </a:lnTo>
                  <a:lnTo>
                    <a:pt x="2254631" y="196850"/>
                  </a:lnTo>
                  <a:lnTo>
                    <a:pt x="2254631" y="192786"/>
                  </a:lnTo>
                  <a:close/>
                </a:path>
                <a:path w="3346450" h="215900">
                  <a:moveTo>
                    <a:pt x="2274951" y="88519"/>
                  </a:moveTo>
                  <a:lnTo>
                    <a:pt x="2270163" y="90614"/>
                  </a:lnTo>
                  <a:lnTo>
                    <a:pt x="2263991" y="92125"/>
                  </a:lnTo>
                  <a:lnTo>
                    <a:pt x="2256447" y="93040"/>
                  </a:lnTo>
                  <a:lnTo>
                    <a:pt x="2247519" y="93345"/>
                  </a:lnTo>
                  <a:lnTo>
                    <a:pt x="2097532" y="93345"/>
                  </a:lnTo>
                  <a:lnTo>
                    <a:pt x="2095754" y="95250"/>
                  </a:lnTo>
                  <a:lnTo>
                    <a:pt x="2095754" y="112522"/>
                  </a:lnTo>
                  <a:lnTo>
                    <a:pt x="2257806" y="112522"/>
                  </a:lnTo>
                  <a:lnTo>
                    <a:pt x="2265172" y="111887"/>
                  </a:lnTo>
                  <a:lnTo>
                    <a:pt x="2269109" y="110617"/>
                  </a:lnTo>
                  <a:lnTo>
                    <a:pt x="2273046" y="109220"/>
                  </a:lnTo>
                  <a:lnTo>
                    <a:pt x="2274951" y="106807"/>
                  </a:lnTo>
                  <a:lnTo>
                    <a:pt x="2274951" y="88519"/>
                  </a:lnTo>
                  <a:close/>
                </a:path>
                <a:path w="3346450" h="215900">
                  <a:moveTo>
                    <a:pt x="2409317" y="108839"/>
                  </a:moveTo>
                  <a:lnTo>
                    <a:pt x="2409190" y="105918"/>
                  </a:lnTo>
                  <a:lnTo>
                    <a:pt x="2408936" y="104775"/>
                  </a:lnTo>
                  <a:lnTo>
                    <a:pt x="2408390" y="102616"/>
                  </a:lnTo>
                  <a:lnTo>
                    <a:pt x="2406142" y="93726"/>
                  </a:lnTo>
                  <a:lnTo>
                    <a:pt x="2389276" y="97637"/>
                  </a:lnTo>
                  <a:lnTo>
                    <a:pt x="2369947" y="100418"/>
                  </a:lnTo>
                  <a:lnTo>
                    <a:pt x="2348128" y="102069"/>
                  </a:lnTo>
                  <a:lnTo>
                    <a:pt x="2323846" y="102616"/>
                  </a:lnTo>
                  <a:lnTo>
                    <a:pt x="2321687" y="102616"/>
                  </a:lnTo>
                  <a:lnTo>
                    <a:pt x="2320671" y="101600"/>
                  </a:lnTo>
                  <a:lnTo>
                    <a:pt x="2320671" y="74041"/>
                  </a:lnTo>
                  <a:lnTo>
                    <a:pt x="2380615" y="74041"/>
                  </a:lnTo>
                  <a:lnTo>
                    <a:pt x="2383409" y="73279"/>
                  </a:lnTo>
                  <a:lnTo>
                    <a:pt x="2386838" y="69850"/>
                  </a:lnTo>
                  <a:lnTo>
                    <a:pt x="2387600" y="66929"/>
                  </a:lnTo>
                  <a:lnTo>
                    <a:pt x="2387600" y="18542"/>
                  </a:lnTo>
                  <a:lnTo>
                    <a:pt x="2386838" y="15621"/>
                  </a:lnTo>
                  <a:lnTo>
                    <a:pt x="2385060" y="13843"/>
                  </a:lnTo>
                  <a:lnTo>
                    <a:pt x="2383409" y="12065"/>
                  </a:lnTo>
                  <a:lnTo>
                    <a:pt x="2380615" y="11176"/>
                  </a:lnTo>
                  <a:lnTo>
                    <a:pt x="2299208" y="11176"/>
                  </a:lnTo>
                  <a:lnTo>
                    <a:pt x="2299208" y="28702"/>
                  </a:lnTo>
                  <a:lnTo>
                    <a:pt x="2300986" y="30607"/>
                  </a:lnTo>
                  <a:lnTo>
                    <a:pt x="2364232" y="30607"/>
                  </a:lnTo>
                  <a:lnTo>
                    <a:pt x="2365248" y="31750"/>
                  </a:lnTo>
                  <a:lnTo>
                    <a:pt x="2365248" y="55626"/>
                  </a:lnTo>
                  <a:lnTo>
                    <a:pt x="2302256" y="55626"/>
                  </a:lnTo>
                  <a:lnTo>
                    <a:pt x="2298446" y="59436"/>
                  </a:lnTo>
                  <a:lnTo>
                    <a:pt x="2298446" y="115951"/>
                  </a:lnTo>
                  <a:lnTo>
                    <a:pt x="2304288" y="121412"/>
                  </a:lnTo>
                  <a:lnTo>
                    <a:pt x="2327249" y="121437"/>
                  </a:lnTo>
                  <a:lnTo>
                    <a:pt x="2338806" y="121132"/>
                  </a:lnTo>
                  <a:lnTo>
                    <a:pt x="2384272" y="116636"/>
                  </a:lnTo>
                  <a:lnTo>
                    <a:pt x="2408809" y="109855"/>
                  </a:lnTo>
                  <a:lnTo>
                    <a:pt x="2409317" y="108839"/>
                  </a:lnTo>
                  <a:close/>
                </a:path>
                <a:path w="3346450" h="215900">
                  <a:moveTo>
                    <a:pt x="2453259" y="0"/>
                  </a:moveTo>
                  <a:lnTo>
                    <a:pt x="2432685" y="0"/>
                  </a:lnTo>
                  <a:lnTo>
                    <a:pt x="2430780" y="1905"/>
                  </a:lnTo>
                  <a:lnTo>
                    <a:pt x="2430780" y="140335"/>
                  </a:lnTo>
                  <a:lnTo>
                    <a:pt x="2451354" y="140335"/>
                  </a:lnTo>
                  <a:lnTo>
                    <a:pt x="2453259" y="138430"/>
                  </a:lnTo>
                  <a:lnTo>
                    <a:pt x="2453259" y="0"/>
                  </a:lnTo>
                  <a:close/>
                </a:path>
                <a:path w="3346450" h="215900">
                  <a:moveTo>
                    <a:pt x="2459863" y="197104"/>
                  </a:moveTo>
                  <a:lnTo>
                    <a:pt x="2423668" y="181737"/>
                  </a:lnTo>
                  <a:lnTo>
                    <a:pt x="2397252" y="155956"/>
                  </a:lnTo>
                  <a:lnTo>
                    <a:pt x="2398395" y="151511"/>
                  </a:lnTo>
                  <a:lnTo>
                    <a:pt x="2399157" y="147066"/>
                  </a:lnTo>
                  <a:lnTo>
                    <a:pt x="2399284" y="138684"/>
                  </a:lnTo>
                  <a:lnTo>
                    <a:pt x="2400427" y="135382"/>
                  </a:lnTo>
                  <a:lnTo>
                    <a:pt x="2402713" y="132842"/>
                  </a:lnTo>
                  <a:lnTo>
                    <a:pt x="2377821" y="132842"/>
                  </a:lnTo>
                  <a:lnTo>
                    <a:pt x="2375535" y="137160"/>
                  </a:lnTo>
                  <a:lnTo>
                    <a:pt x="2375281" y="145669"/>
                  </a:lnTo>
                  <a:lnTo>
                    <a:pt x="2375154" y="152654"/>
                  </a:lnTo>
                  <a:lnTo>
                    <a:pt x="2372487" y="159639"/>
                  </a:lnTo>
                  <a:lnTo>
                    <a:pt x="2338743" y="189458"/>
                  </a:lnTo>
                  <a:lnTo>
                    <a:pt x="2314194" y="197993"/>
                  </a:lnTo>
                  <a:lnTo>
                    <a:pt x="2319909" y="209677"/>
                  </a:lnTo>
                  <a:lnTo>
                    <a:pt x="2321433" y="212725"/>
                  </a:lnTo>
                  <a:lnTo>
                    <a:pt x="2323465" y="214249"/>
                  </a:lnTo>
                  <a:lnTo>
                    <a:pt x="2327021" y="214249"/>
                  </a:lnTo>
                  <a:lnTo>
                    <a:pt x="2328164" y="213995"/>
                  </a:lnTo>
                  <a:lnTo>
                    <a:pt x="2329561" y="213487"/>
                  </a:lnTo>
                  <a:lnTo>
                    <a:pt x="2338501" y="210705"/>
                  </a:lnTo>
                  <a:lnTo>
                    <a:pt x="2376576" y="187858"/>
                  </a:lnTo>
                  <a:lnTo>
                    <a:pt x="2387346" y="175641"/>
                  </a:lnTo>
                  <a:lnTo>
                    <a:pt x="2392578" y="181940"/>
                  </a:lnTo>
                  <a:lnTo>
                    <a:pt x="2430919" y="208775"/>
                  </a:lnTo>
                  <a:lnTo>
                    <a:pt x="2448433" y="214249"/>
                  </a:lnTo>
                  <a:lnTo>
                    <a:pt x="2449449" y="214249"/>
                  </a:lnTo>
                  <a:lnTo>
                    <a:pt x="2453259" y="210058"/>
                  </a:lnTo>
                  <a:lnTo>
                    <a:pt x="2459863" y="197104"/>
                  </a:lnTo>
                  <a:close/>
                </a:path>
                <a:path w="3346450" h="215900">
                  <a:moveTo>
                    <a:pt x="2638044" y="97917"/>
                  </a:moveTo>
                  <a:lnTo>
                    <a:pt x="2608300" y="72415"/>
                  </a:lnTo>
                  <a:lnTo>
                    <a:pt x="2597912" y="53340"/>
                  </a:lnTo>
                  <a:lnTo>
                    <a:pt x="2599563" y="45847"/>
                  </a:lnTo>
                  <a:lnTo>
                    <a:pt x="2600579" y="37719"/>
                  </a:lnTo>
                  <a:lnTo>
                    <a:pt x="2600833" y="29083"/>
                  </a:lnTo>
                  <a:lnTo>
                    <a:pt x="2600833" y="24765"/>
                  </a:lnTo>
                  <a:lnTo>
                    <a:pt x="2601214" y="21336"/>
                  </a:lnTo>
                  <a:lnTo>
                    <a:pt x="2601849" y="18542"/>
                  </a:lnTo>
                  <a:lnTo>
                    <a:pt x="2602611" y="15748"/>
                  </a:lnTo>
                  <a:lnTo>
                    <a:pt x="2603627" y="13462"/>
                  </a:lnTo>
                  <a:lnTo>
                    <a:pt x="2605151" y="11430"/>
                  </a:lnTo>
                  <a:lnTo>
                    <a:pt x="2582291" y="11430"/>
                  </a:lnTo>
                  <a:lnTo>
                    <a:pt x="2579370" y="17399"/>
                  </a:lnTo>
                  <a:lnTo>
                    <a:pt x="2579116" y="29083"/>
                  </a:lnTo>
                  <a:lnTo>
                    <a:pt x="2576423" y="52070"/>
                  </a:lnTo>
                  <a:lnTo>
                    <a:pt x="2568740" y="72415"/>
                  </a:lnTo>
                  <a:lnTo>
                    <a:pt x="2556091" y="90119"/>
                  </a:lnTo>
                  <a:lnTo>
                    <a:pt x="2538476" y="105156"/>
                  </a:lnTo>
                  <a:lnTo>
                    <a:pt x="2548255" y="117094"/>
                  </a:lnTo>
                  <a:lnTo>
                    <a:pt x="2549779" y="118872"/>
                  </a:lnTo>
                  <a:lnTo>
                    <a:pt x="2551049" y="119761"/>
                  </a:lnTo>
                  <a:lnTo>
                    <a:pt x="2552700" y="119761"/>
                  </a:lnTo>
                  <a:lnTo>
                    <a:pt x="2582672" y="90030"/>
                  </a:lnTo>
                  <a:lnTo>
                    <a:pt x="2589403" y="77978"/>
                  </a:lnTo>
                  <a:lnTo>
                    <a:pt x="2593086" y="84709"/>
                  </a:lnTo>
                  <a:lnTo>
                    <a:pt x="2624201" y="112776"/>
                  </a:lnTo>
                  <a:lnTo>
                    <a:pt x="2625344" y="113157"/>
                  </a:lnTo>
                  <a:lnTo>
                    <a:pt x="2627630" y="113157"/>
                  </a:lnTo>
                  <a:lnTo>
                    <a:pt x="2628900" y="112141"/>
                  </a:lnTo>
                  <a:lnTo>
                    <a:pt x="2630297" y="110236"/>
                  </a:lnTo>
                  <a:lnTo>
                    <a:pt x="2638044" y="97917"/>
                  </a:lnTo>
                  <a:close/>
                </a:path>
                <a:path w="3346450" h="215900">
                  <a:moveTo>
                    <a:pt x="2710561" y="145161"/>
                  </a:moveTo>
                  <a:lnTo>
                    <a:pt x="2709672" y="142113"/>
                  </a:lnTo>
                  <a:lnTo>
                    <a:pt x="2707767" y="140208"/>
                  </a:lnTo>
                  <a:lnTo>
                    <a:pt x="2705862" y="138176"/>
                  </a:lnTo>
                  <a:lnTo>
                    <a:pt x="2702814" y="137160"/>
                  </a:lnTo>
                  <a:lnTo>
                    <a:pt x="2579116" y="137160"/>
                  </a:lnTo>
                  <a:lnTo>
                    <a:pt x="2579116" y="154686"/>
                  </a:lnTo>
                  <a:lnTo>
                    <a:pt x="2580894" y="156591"/>
                  </a:lnTo>
                  <a:lnTo>
                    <a:pt x="2685542" y="156591"/>
                  </a:lnTo>
                  <a:lnTo>
                    <a:pt x="2686685" y="156972"/>
                  </a:lnTo>
                  <a:lnTo>
                    <a:pt x="2687828" y="158369"/>
                  </a:lnTo>
                  <a:lnTo>
                    <a:pt x="2688209" y="159385"/>
                  </a:lnTo>
                  <a:lnTo>
                    <a:pt x="2688209" y="215392"/>
                  </a:lnTo>
                  <a:lnTo>
                    <a:pt x="2708656" y="215392"/>
                  </a:lnTo>
                  <a:lnTo>
                    <a:pt x="2710561" y="213487"/>
                  </a:lnTo>
                  <a:lnTo>
                    <a:pt x="2710561" y="145161"/>
                  </a:lnTo>
                  <a:close/>
                </a:path>
                <a:path w="3346450" h="215900">
                  <a:moveTo>
                    <a:pt x="2710561" y="0"/>
                  </a:moveTo>
                  <a:lnTo>
                    <a:pt x="2690495" y="0"/>
                  </a:lnTo>
                  <a:lnTo>
                    <a:pt x="2688590" y="1905"/>
                  </a:lnTo>
                  <a:lnTo>
                    <a:pt x="2688590" y="51181"/>
                  </a:lnTo>
                  <a:lnTo>
                    <a:pt x="2667381" y="51181"/>
                  </a:lnTo>
                  <a:lnTo>
                    <a:pt x="2667381" y="3175"/>
                  </a:lnTo>
                  <a:lnTo>
                    <a:pt x="2647950" y="3175"/>
                  </a:lnTo>
                  <a:lnTo>
                    <a:pt x="2646045" y="5080"/>
                  </a:lnTo>
                  <a:lnTo>
                    <a:pt x="2646045" y="123444"/>
                  </a:lnTo>
                  <a:lnTo>
                    <a:pt x="2665476" y="123444"/>
                  </a:lnTo>
                  <a:lnTo>
                    <a:pt x="2667381" y="121539"/>
                  </a:lnTo>
                  <a:lnTo>
                    <a:pt x="2667381" y="70866"/>
                  </a:lnTo>
                  <a:lnTo>
                    <a:pt x="2688590" y="70866"/>
                  </a:lnTo>
                  <a:lnTo>
                    <a:pt x="2688590" y="125095"/>
                  </a:lnTo>
                  <a:lnTo>
                    <a:pt x="2708656" y="125095"/>
                  </a:lnTo>
                  <a:lnTo>
                    <a:pt x="2710561" y="123190"/>
                  </a:lnTo>
                  <a:lnTo>
                    <a:pt x="2710561" y="70866"/>
                  </a:lnTo>
                  <a:lnTo>
                    <a:pt x="2710561" y="51181"/>
                  </a:lnTo>
                  <a:lnTo>
                    <a:pt x="2710561" y="0"/>
                  </a:lnTo>
                  <a:close/>
                </a:path>
                <a:path w="3346450" h="215900">
                  <a:moveTo>
                    <a:pt x="2845689" y="96012"/>
                  </a:moveTo>
                  <a:lnTo>
                    <a:pt x="2812592" y="70866"/>
                  </a:lnTo>
                  <a:lnTo>
                    <a:pt x="2809646" y="67779"/>
                  </a:lnTo>
                  <a:lnTo>
                    <a:pt x="2804185" y="60960"/>
                  </a:lnTo>
                  <a:lnTo>
                    <a:pt x="2799829" y="54254"/>
                  </a:lnTo>
                  <a:lnTo>
                    <a:pt x="2796540" y="47625"/>
                  </a:lnTo>
                  <a:lnTo>
                    <a:pt x="2798191" y="40894"/>
                  </a:lnTo>
                  <a:lnTo>
                    <a:pt x="2799207" y="33655"/>
                  </a:lnTo>
                  <a:lnTo>
                    <a:pt x="2804287" y="8255"/>
                  </a:lnTo>
                  <a:lnTo>
                    <a:pt x="2782697" y="8255"/>
                  </a:lnTo>
                  <a:lnTo>
                    <a:pt x="2776855" y="25908"/>
                  </a:lnTo>
                  <a:lnTo>
                    <a:pt x="2775991" y="38252"/>
                  </a:lnTo>
                  <a:lnTo>
                    <a:pt x="2757525" y="79133"/>
                  </a:lnTo>
                  <a:lnTo>
                    <a:pt x="2727706" y="102489"/>
                  </a:lnTo>
                  <a:lnTo>
                    <a:pt x="2736342" y="115062"/>
                  </a:lnTo>
                  <a:lnTo>
                    <a:pt x="2737612" y="116713"/>
                  </a:lnTo>
                  <a:lnTo>
                    <a:pt x="2739009" y="117475"/>
                  </a:lnTo>
                  <a:lnTo>
                    <a:pt x="2741295" y="117475"/>
                  </a:lnTo>
                  <a:lnTo>
                    <a:pt x="2774861" y="91160"/>
                  </a:lnTo>
                  <a:lnTo>
                    <a:pt x="2788031" y="70866"/>
                  </a:lnTo>
                  <a:lnTo>
                    <a:pt x="2791599" y="76403"/>
                  </a:lnTo>
                  <a:lnTo>
                    <a:pt x="2823299" y="107035"/>
                  </a:lnTo>
                  <a:lnTo>
                    <a:pt x="2832100" y="111760"/>
                  </a:lnTo>
                  <a:lnTo>
                    <a:pt x="2834386" y="111760"/>
                  </a:lnTo>
                  <a:lnTo>
                    <a:pt x="2835910" y="110617"/>
                  </a:lnTo>
                  <a:lnTo>
                    <a:pt x="2845689" y="96012"/>
                  </a:lnTo>
                  <a:close/>
                </a:path>
                <a:path w="3346450" h="215900">
                  <a:moveTo>
                    <a:pt x="2887472" y="171704"/>
                  </a:moveTo>
                  <a:lnTo>
                    <a:pt x="2865374" y="134670"/>
                  </a:lnTo>
                  <a:lnTo>
                    <a:pt x="2865374" y="171704"/>
                  </a:lnTo>
                  <a:lnTo>
                    <a:pt x="2862961" y="182714"/>
                  </a:lnTo>
                  <a:lnTo>
                    <a:pt x="2855785" y="190576"/>
                  </a:lnTo>
                  <a:lnTo>
                    <a:pt x="2843834" y="195287"/>
                  </a:lnTo>
                  <a:lnTo>
                    <a:pt x="2827147" y="196850"/>
                  </a:lnTo>
                  <a:lnTo>
                    <a:pt x="2824226" y="196850"/>
                  </a:lnTo>
                  <a:lnTo>
                    <a:pt x="2807474" y="195287"/>
                  </a:lnTo>
                  <a:lnTo>
                    <a:pt x="2795536" y="190576"/>
                  </a:lnTo>
                  <a:lnTo>
                    <a:pt x="2788374" y="182714"/>
                  </a:lnTo>
                  <a:lnTo>
                    <a:pt x="2785999" y="171704"/>
                  </a:lnTo>
                  <a:lnTo>
                    <a:pt x="2788374" y="160616"/>
                  </a:lnTo>
                  <a:lnTo>
                    <a:pt x="2795536" y="152679"/>
                  </a:lnTo>
                  <a:lnTo>
                    <a:pt x="2807474" y="147904"/>
                  </a:lnTo>
                  <a:lnTo>
                    <a:pt x="2824226" y="146304"/>
                  </a:lnTo>
                  <a:lnTo>
                    <a:pt x="2827147" y="146304"/>
                  </a:lnTo>
                  <a:lnTo>
                    <a:pt x="2843834" y="147904"/>
                  </a:lnTo>
                  <a:lnTo>
                    <a:pt x="2855785" y="152679"/>
                  </a:lnTo>
                  <a:lnTo>
                    <a:pt x="2862961" y="160616"/>
                  </a:lnTo>
                  <a:lnTo>
                    <a:pt x="2865374" y="171704"/>
                  </a:lnTo>
                  <a:lnTo>
                    <a:pt x="2865374" y="134670"/>
                  </a:lnTo>
                  <a:lnTo>
                    <a:pt x="2864612" y="134188"/>
                  </a:lnTo>
                  <a:lnTo>
                    <a:pt x="2853944" y="130416"/>
                  </a:lnTo>
                  <a:lnTo>
                    <a:pt x="2840990" y="128143"/>
                  </a:lnTo>
                  <a:lnTo>
                    <a:pt x="2825750" y="127381"/>
                  </a:lnTo>
                  <a:lnTo>
                    <a:pt x="2810560" y="128143"/>
                  </a:lnTo>
                  <a:lnTo>
                    <a:pt x="2772067" y="146024"/>
                  </a:lnTo>
                  <a:lnTo>
                    <a:pt x="2763774" y="171704"/>
                  </a:lnTo>
                  <a:lnTo>
                    <a:pt x="2764688" y="181279"/>
                  </a:lnTo>
                  <a:lnTo>
                    <a:pt x="2797594" y="212636"/>
                  </a:lnTo>
                  <a:lnTo>
                    <a:pt x="2825750" y="215646"/>
                  </a:lnTo>
                  <a:lnTo>
                    <a:pt x="2840990" y="214896"/>
                  </a:lnTo>
                  <a:lnTo>
                    <a:pt x="2879318" y="197281"/>
                  </a:lnTo>
                  <a:lnTo>
                    <a:pt x="2886557" y="181279"/>
                  </a:lnTo>
                  <a:lnTo>
                    <a:pt x="2887472" y="171704"/>
                  </a:lnTo>
                  <a:close/>
                </a:path>
                <a:path w="3346450" h="215900">
                  <a:moveTo>
                    <a:pt x="2916809" y="49911"/>
                  </a:moveTo>
                  <a:lnTo>
                    <a:pt x="2887472" y="49911"/>
                  </a:lnTo>
                  <a:lnTo>
                    <a:pt x="2887472" y="0"/>
                  </a:lnTo>
                  <a:lnTo>
                    <a:pt x="2866898" y="0"/>
                  </a:lnTo>
                  <a:lnTo>
                    <a:pt x="2865120" y="1905"/>
                  </a:lnTo>
                  <a:lnTo>
                    <a:pt x="2865120" y="121920"/>
                  </a:lnTo>
                  <a:lnTo>
                    <a:pt x="2885694" y="121920"/>
                  </a:lnTo>
                  <a:lnTo>
                    <a:pt x="2887472" y="120015"/>
                  </a:lnTo>
                  <a:lnTo>
                    <a:pt x="2887472" y="69977"/>
                  </a:lnTo>
                  <a:lnTo>
                    <a:pt x="2914904" y="69977"/>
                  </a:lnTo>
                  <a:lnTo>
                    <a:pt x="2916809" y="68072"/>
                  </a:lnTo>
                  <a:lnTo>
                    <a:pt x="2916809" y="49911"/>
                  </a:lnTo>
                  <a:close/>
                </a:path>
                <a:path w="3346450" h="215900">
                  <a:moveTo>
                    <a:pt x="3101467" y="105410"/>
                  </a:moveTo>
                  <a:lnTo>
                    <a:pt x="3067024" y="78486"/>
                  </a:lnTo>
                  <a:lnTo>
                    <a:pt x="3064992" y="76301"/>
                  </a:lnTo>
                  <a:lnTo>
                    <a:pt x="3059430" y="69189"/>
                  </a:lnTo>
                  <a:lnTo>
                    <a:pt x="3054896" y="62115"/>
                  </a:lnTo>
                  <a:lnTo>
                    <a:pt x="3051429" y="55118"/>
                  </a:lnTo>
                  <a:lnTo>
                    <a:pt x="3053016" y="48361"/>
                  </a:lnTo>
                  <a:lnTo>
                    <a:pt x="3054185" y="41617"/>
                  </a:lnTo>
                  <a:lnTo>
                    <a:pt x="3054921" y="34886"/>
                  </a:lnTo>
                  <a:lnTo>
                    <a:pt x="3055239" y="28194"/>
                  </a:lnTo>
                  <a:lnTo>
                    <a:pt x="3055493" y="24384"/>
                  </a:lnTo>
                  <a:lnTo>
                    <a:pt x="3059811" y="10795"/>
                  </a:lnTo>
                  <a:lnTo>
                    <a:pt x="3038475" y="10795"/>
                  </a:lnTo>
                  <a:lnTo>
                    <a:pt x="3036316" y="12192"/>
                  </a:lnTo>
                  <a:lnTo>
                    <a:pt x="3033522" y="17780"/>
                  </a:lnTo>
                  <a:lnTo>
                    <a:pt x="3032760" y="22225"/>
                  </a:lnTo>
                  <a:lnTo>
                    <a:pt x="3032633" y="28194"/>
                  </a:lnTo>
                  <a:lnTo>
                    <a:pt x="3031680" y="41300"/>
                  </a:lnTo>
                  <a:lnTo>
                    <a:pt x="3012795" y="86702"/>
                  </a:lnTo>
                  <a:lnTo>
                    <a:pt x="2983230" y="111379"/>
                  </a:lnTo>
                  <a:lnTo>
                    <a:pt x="2993517" y="125730"/>
                  </a:lnTo>
                  <a:lnTo>
                    <a:pt x="2994914" y="126619"/>
                  </a:lnTo>
                  <a:lnTo>
                    <a:pt x="2997073" y="126619"/>
                  </a:lnTo>
                  <a:lnTo>
                    <a:pt x="3029915" y="99631"/>
                  </a:lnTo>
                  <a:lnTo>
                    <a:pt x="3042920" y="78486"/>
                  </a:lnTo>
                  <a:lnTo>
                    <a:pt x="3046603" y="84328"/>
                  </a:lnTo>
                  <a:lnTo>
                    <a:pt x="3073743" y="112610"/>
                  </a:lnTo>
                  <a:lnTo>
                    <a:pt x="3087878" y="120904"/>
                  </a:lnTo>
                  <a:lnTo>
                    <a:pt x="3090545" y="120904"/>
                  </a:lnTo>
                  <a:lnTo>
                    <a:pt x="3092069" y="119888"/>
                  </a:lnTo>
                  <a:lnTo>
                    <a:pt x="3093212" y="117729"/>
                  </a:lnTo>
                  <a:lnTo>
                    <a:pt x="3101467" y="105410"/>
                  </a:lnTo>
                  <a:close/>
                </a:path>
                <a:path w="3346450" h="215900">
                  <a:moveTo>
                    <a:pt x="3149727" y="0"/>
                  </a:moveTo>
                  <a:lnTo>
                    <a:pt x="3129153" y="0"/>
                  </a:lnTo>
                  <a:lnTo>
                    <a:pt x="3127248" y="1905"/>
                  </a:lnTo>
                  <a:lnTo>
                    <a:pt x="3127248" y="47752"/>
                  </a:lnTo>
                  <a:lnTo>
                    <a:pt x="3084322" y="47752"/>
                  </a:lnTo>
                  <a:lnTo>
                    <a:pt x="3084322" y="65532"/>
                  </a:lnTo>
                  <a:lnTo>
                    <a:pt x="3086100" y="67437"/>
                  </a:lnTo>
                  <a:lnTo>
                    <a:pt x="3127248" y="67437"/>
                  </a:lnTo>
                  <a:lnTo>
                    <a:pt x="3127248" y="152908"/>
                  </a:lnTo>
                  <a:lnTo>
                    <a:pt x="3147822" y="152908"/>
                  </a:lnTo>
                  <a:lnTo>
                    <a:pt x="3149727" y="151003"/>
                  </a:lnTo>
                  <a:lnTo>
                    <a:pt x="3149727" y="0"/>
                  </a:lnTo>
                  <a:close/>
                </a:path>
                <a:path w="3346450" h="215900">
                  <a:moveTo>
                    <a:pt x="3153791" y="184785"/>
                  </a:moveTo>
                  <a:lnTo>
                    <a:pt x="3148965" y="187579"/>
                  </a:lnTo>
                  <a:lnTo>
                    <a:pt x="3140964" y="189103"/>
                  </a:lnTo>
                  <a:lnTo>
                    <a:pt x="3049905" y="189103"/>
                  </a:lnTo>
                  <a:lnTo>
                    <a:pt x="3048762" y="188722"/>
                  </a:lnTo>
                  <a:lnTo>
                    <a:pt x="3047619" y="187579"/>
                  </a:lnTo>
                  <a:lnTo>
                    <a:pt x="3047238" y="186309"/>
                  </a:lnTo>
                  <a:lnTo>
                    <a:pt x="3047238" y="138557"/>
                  </a:lnTo>
                  <a:lnTo>
                    <a:pt x="3028315" y="138557"/>
                  </a:lnTo>
                  <a:lnTo>
                    <a:pt x="3027045" y="138938"/>
                  </a:lnTo>
                  <a:lnTo>
                    <a:pt x="3025267" y="140716"/>
                  </a:lnTo>
                  <a:lnTo>
                    <a:pt x="3024886" y="142113"/>
                  </a:lnTo>
                  <a:lnTo>
                    <a:pt x="3024886" y="201422"/>
                  </a:lnTo>
                  <a:lnTo>
                    <a:pt x="3025775" y="204343"/>
                  </a:lnTo>
                  <a:lnTo>
                    <a:pt x="3029077" y="207899"/>
                  </a:lnTo>
                  <a:lnTo>
                    <a:pt x="3031998" y="208788"/>
                  </a:lnTo>
                  <a:lnTo>
                    <a:pt x="3138297" y="208788"/>
                  </a:lnTo>
                  <a:lnTo>
                    <a:pt x="3144901" y="208153"/>
                  </a:lnTo>
                  <a:lnTo>
                    <a:pt x="3148457" y="206756"/>
                  </a:lnTo>
                  <a:lnTo>
                    <a:pt x="3152013" y="205486"/>
                  </a:lnTo>
                  <a:lnTo>
                    <a:pt x="3153791" y="203200"/>
                  </a:lnTo>
                  <a:lnTo>
                    <a:pt x="3153791" y="189103"/>
                  </a:lnTo>
                  <a:lnTo>
                    <a:pt x="3153791" y="184785"/>
                  </a:lnTo>
                  <a:close/>
                </a:path>
                <a:path w="3346450" h="215900">
                  <a:moveTo>
                    <a:pt x="3269742" y="104521"/>
                  </a:moveTo>
                  <a:lnTo>
                    <a:pt x="3269488" y="103124"/>
                  </a:lnTo>
                  <a:lnTo>
                    <a:pt x="3268408" y="98806"/>
                  </a:lnTo>
                  <a:lnTo>
                    <a:pt x="3266694" y="91948"/>
                  </a:lnTo>
                  <a:lnTo>
                    <a:pt x="3223653" y="98526"/>
                  </a:lnTo>
                  <a:lnTo>
                    <a:pt x="3205607" y="98806"/>
                  </a:lnTo>
                  <a:lnTo>
                    <a:pt x="3204591" y="97663"/>
                  </a:lnTo>
                  <a:lnTo>
                    <a:pt x="3204591" y="73406"/>
                  </a:lnTo>
                  <a:lnTo>
                    <a:pt x="3256280" y="73406"/>
                  </a:lnTo>
                  <a:lnTo>
                    <a:pt x="3258058" y="71501"/>
                  </a:lnTo>
                  <a:lnTo>
                    <a:pt x="3258058" y="54864"/>
                  </a:lnTo>
                  <a:lnTo>
                    <a:pt x="3204591" y="54864"/>
                  </a:lnTo>
                  <a:lnTo>
                    <a:pt x="3204591" y="33528"/>
                  </a:lnTo>
                  <a:lnTo>
                    <a:pt x="3205480" y="32512"/>
                  </a:lnTo>
                  <a:lnTo>
                    <a:pt x="3240024" y="32512"/>
                  </a:lnTo>
                  <a:lnTo>
                    <a:pt x="3245866" y="32258"/>
                  </a:lnTo>
                  <a:lnTo>
                    <a:pt x="3260598" y="25527"/>
                  </a:lnTo>
                  <a:lnTo>
                    <a:pt x="3260598" y="8763"/>
                  </a:lnTo>
                  <a:lnTo>
                    <a:pt x="3255657" y="10845"/>
                  </a:lnTo>
                  <a:lnTo>
                    <a:pt x="3249447" y="12306"/>
                  </a:lnTo>
                  <a:lnTo>
                    <a:pt x="3241941" y="13182"/>
                  </a:lnTo>
                  <a:lnTo>
                    <a:pt x="3233166" y="13462"/>
                  </a:lnTo>
                  <a:lnTo>
                    <a:pt x="3190748" y="13462"/>
                  </a:lnTo>
                  <a:lnTo>
                    <a:pt x="3187573" y="14478"/>
                  </a:lnTo>
                  <a:lnTo>
                    <a:pt x="3183763" y="18288"/>
                  </a:lnTo>
                  <a:lnTo>
                    <a:pt x="3182874" y="21463"/>
                  </a:lnTo>
                  <a:lnTo>
                    <a:pt x="3183115" y="98031"/>
                  </a:lnTo>
                  <a:lnTo>
                    <a:pt x="3200019" y="117729"/>
                  </a:lnTo>
                  <a:lnTo>
                    <a:pt x="3207829" y="117729"/>
                  </a:lnTo>
                  <a:lnTo>
                    <a:pt x="3249739" y="114249"/>
                  </a:lnTo>
                  <a:lnTo>
                    <a:pt x="3269742" y="107188"/>
                  </a:lnTo>
                  <a:lnTo>
                    <a:pt x="3269742" y="104521"/>
                  </a:lnTo>
                  <a:close/>
                </a:path>
                <a:path w="3346450" h="215900">
                  <a:moveTo>
                    <a:pt x="3346069" y="146685"/>
                  </a:moveTo>
                  <a:lnTo>
                    <a:pt x="3345180" y="143510"/>
                  </a:lnTo>
                  <a:lnTo>
                    <a:pt x="3343275" y="141478"/>
                  </a:lnTo>
                  <a:lnTo>
                    <a:pt x="3341370" y="139573"/>
                  </a:lnTo>
                  <a:lnTo>
                    <a:pt x="3338322" y="138557"/>
                  </a:lnTo>
                  <a:lnTo>
                    <a:pt x="3214624" y="138557"/>
                  </a:lnTo>
                  <a:lnTo>
                    <a:pt x="3214624" y="156083"/>
                  </a:lnTo>
                  <a:lnTo>
                    <a:pt x="3216529" y="157988"/>
                  </a:lnTo>
                  <a:lnTo>
                    <a:pt x="3321050" y="157988"/>
                  </a:lnTo>
                  <a:lnTo>
                    <a:pt x="3322193" y="158369"/>
                  </a:lnTo>
                  <a:lnTo>
                    <a:pt x="3323336" y="159766"/>
                  </a:lnTo>
                  <a:lnTo>
                    <a:pt x="3323717" y="160782"/>
                  </a:lnTo>
                  <a:lnTo>
                    <a:pt x="3323717" y="215392"/>
                  </a:lnTo>
                  <a:lnTo>
                    <a:pt x="3344291" y="215392"/>
                  </a:lnTo>
                  <a:lnTo>
                    <a:pt x="3346069" y="213487"/>
                  </a:lnTo>
                  <a:lnTo>
                    <a:pt x="3346069" y="146685"/>
                  </a:lnTo>
                  <a:close/>
                </a:path>
                <a:path w="3346450" h="215900">
                  <a:moveTo>
                    <a:pt x="3346069" y="0"/>
                  </a:moveTo>
                  <a:lnTo>
                    <a:pt x="3326130" y="0"/>
                  </a:lnTo>
                  <a:lnTo>
                    <a:pt x="3324352" y="1905"/>
                  </a:lnTo>
                  <a:lnTo>
                    <a:pt x="3324352" y="51943"/>
                  </a:lnTo>
                  <a:lnTo>
                    <a:pt x="3302889" y="51943"/>
                  </a:lnTo>
                  <a:lnTo>
                    <a:pt x="3302889" y="3175"/>
                  </a:lnTo>
                  <a:lnTo>
                    <a:pt x="3283458" y="3175"/>
                  </a:lnTo>
                  <a:lnTo>
                    <a:pt x="3281553" y="5080"/>
                  </a:lnTo>
                  <a:lnTo>
                    <a:pt x="3281553" y="125095"/>
                  </a:lnTo>
                  <a:lnTo>
                    <a:pt x="3300984" y="125095"/>
                  </a:lnTo>
                  <a:lnTo>
                    <a:pt x="3302889" y="123190"/>
                  </a:lnTo>
                  <a:lnTo>
                    <a:pt x="3302889" y="71628"/>
                  </a:lnTo>
                  <a:lnTo>
                    <a:pt x="3324352" y="71628"/>
                  </a:lnTo>
                  <a:lnTo>
                    <a:pt x="3324352" y="126619"/>
                  </a:lnTo>
                  <a:lnTo>
                    <a:pt x="3344291" y="126619"/>
                  </a:lnTo>
                  <a:lnTo>
                    <a:pt x="3346069" y="124714"/>
                  </a:lnTo>
                  <a:lnTo>
                    <a:pt x="3346069" y="71628"/>
                  </a:lnTo>
                  <a:lnTo>
                    <a:pt x="3346069" y="51943"/>
                  </a:lnTo>
                  <a:lnTo>
                    <a:pt x="3346069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6802881" y="2119820"/>
            <a:ext cx="4338955" cy="564515"/>
            <a:chOff x="6802881" y="2119820"/>
            <a:chExt cx="4338955" cy="564515"/>
          </a:xfrm>
        </p:grpSpPr>
        <p:sp>
          <p:nvSpPr>
            <p:cNvPr id="12" name="object 12"/>
            <p:cNvSpPr/>
            <p:nvPr/>
          </p:nvSpPr>
          <p:spPr>
            <a:xfrm>
              <a:off x="6802881" y="2119820"/>
              <a:ext cx="4338955" cy="564515"/>
            </a:xfrm>
            <a:custGeom>
              <a:avLst/>
              <a:gdLst/>
              <a:ahLst/>
              <a:cxnLst/>
              <a:rect l="l" t="t" r="r" b="b"/>
              <a:pathLst>
                <a:path w="4338955" h="564514">
                  <a:moveTo>
                    <a:pt x="4338574" y="0"/>
                  </a:moveTo>
                  <a:lnTo>
                    <a:pt x="0" y="0"/>
                  </a:lnTo>
                  <a:lnTo>
                    <a:pt x="0" y="563943"/>
                  </a:lnTo>
                  <a:lnTo>
                    <a:pt x="4338574" y="563943"/>
                  </a:lnTo>
                  <a:lnTo>
                    <a:pt x="433857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69556" y="2294508"/>
              <a:ext cx="3204845" cy="220345"/>
            </a:xfrm>
            <a:custGeom>
              <a:avLst/>
              <a:gdLst/>
              <a:ahLst/>
              <a:cxnLst/>
              <a:rect l="l" t="t" r="r" b="b"/>
              <a:pathLst>
                <a:path w="3204845" h="220344">
                  <a:moveTo>
                    <a:pt x="162687" y="2032"/>
                  </a:moveTo>
                  <a:lnTo>
                    <a:pt x="141986" y="2032"/>
                  </a:lnTo>
                  <a:lnTo>
                    <a:pt x="140081" y="3937"/>
                  </a:lnTo>
                  <a:lnTo>
                    <a:pt x="140081" y="30226"/>
                  </a:lnTo>
                  <a:lnTo>
                    <a:pt x="97536" y="30226"/>
                  </a:lnTo>
                  <a:lnTo>
                    <a:pt x="98171" y="25908"/>
                  </a:lnTo>
                  <a:lnTo>
                    <a:pt x="98425" y="22606"/>
                  </a:lnTo>
                  <a:lnTo>
                    <a:pt x="98425" y="14224"/>
                  </a:lnTo>
                  <a:lnTo>
                    <a:pt x="94996" y="11176"/>
                  </a:lnTo>
                  <a:lnTo>
                    <a:pt x="9144" y="11176"/>
                  </a:lnTo>
                  <a:lnTo>
                    <a:pt x="9144" y="28702"/>
                  </a:lnTo>
                  <a:lnTo>
                    <a:pt x="10922" y="30607"/>
                  </a:lnTo>
                  <a:lnTo>
                    <a:pt x="74930" y="30607"/>
                  </a:lnTo>
                  <a:lnTo>
                    <a:pt x="73850" y="37693"/>
                  </a:lnTo>
                  <a:lnTo>
                    <a:pt x="53848" y="70904"/>
                  </a:lnTo>
                  <a:lnTo>
                    <a:pt x="21031" y="91922"/>
                  </a:lnTo>
                  <a:lnTo>
                    <a:pt x="0" y="99441"/>
                  </a:lnTo>
                  <a:lnTo>
                    <a:pt x="6604" y="111506"/>
                  </a:lnTo>
                  <a:lnTo>
                    <a:pt x="7747" y="113411"/>
                  </a:lnTo>
                  <a:lnTo>
                    <a:pt x="9271" y="114300"/>
                  </a:lnTo>
                  <a:lnTo>
                    <a:pt x="12573" y="114300"/>
                  </a:lnTo>
                  <a:lnTo>
                    <a:pt x="13716" y="114173"/>
                  </a:lnTo>
                  <a:lnTo>
                    <a:pt x="14605" y="113792"/>
                  </a:lnTo>
                  <a:lnTo>
                    <a:pt x="27914" y="109486"/>
                  </a:lnTo>
                  <a:lnTo>
                    <a:pt x="62992" y="89535"/>
                  </a:lnTo>
                  <a:lnTo>
                    <a:pt x="92710" y="49149"/>
                  </a:lnTo>
                  <a:lnTo>
                    <a:pt x="140081" y="49149"/>
                  </a:lnTo>
                  <a:lnTo>
                    <a:pt x="140081" y="70612"/>
                  </a:lnTo>
                  <a:lnTo>
                    <a:pt x="90043" y="70612"/>
                  </a:lnTo>
                  <a:lnTo>
                    <a:pt x="90043" y="87884"/>
                  </a:lnTo>
                  <a:lnTo>
                    <a:pt x="91821" y="89789"/>
                  </a:lnTo>
                  <a:lnTo>
                    <a:pt x="140081" y="89789"/>
                  </a:lnTo>
                  <a:lnTo>
                    <a:pt x="140081" y="109220"/>
                  </a:lnTo>
                  <a:lnTo>
                    <a:pt x="160909" y="109220"/>
                  </a:lnTo>
                  <a:lnTo>
                    <a:pt x="162687" y="107315"/>
                  </a:lnTo>
                  <a:lnTo>
                    <a:pt x="162687" y="49149"/>
                  </a:lnTo>
                  <a:lnTo>
                    <a:pt x="162687" y="30226"/>
                  </a:lnTo>
                  <a:lnTo>
                    <a:pt x="162687" y="2032"/>
                  </a:lnTo>
                  <a:close/>
                </a:path>
                <a:path w="3204845" h="220344">
                  <a:moveTo>
                    <a:pt x="167767" y="192913"/>
                  </a:moveTo>
                  <a:lnTo>
                    <a:pt x="162433" y="195834"/>
                  </a:lnTo>
                  <a:lnTo>
                    <a:pt x="154432" y="197231"/>
                  </a:lnTo>
                  <a:lnTo>
                    <a:pt x="61976" y="197231"/>
                  </a:lnTo>
                  <a:lnTo>
                    <a:pt x="60960" y="196215"/>
                  </a:lnTo>
                  <a:lnTo>
                    <a:pt x="60960" y="177673"/>
                  </a:lnTo>
                  <a:lnTo>
                    <a:pt x="155194" y="177673"/>
                  </a:lnTo>
                  <a:lnTo>
                    <a:pt x="158115" y="176784"/>
                  </a:lnTo>
                  <a:lnTo>
                    <a:pt x="161417" y="173482"/>
                  </a:lnTo>
                  <a:lnTo>
                    <a:pt x="162306" y="170434"/>
                  </a:lnTo>
                  <a:lnTo>
                    <a:pt x="162306" y="128143"/>
                  </a:lnTo>
                  <a:lnTo>
                    <a:pt x="161417" y="125222"/>
                  </a:lnTo>
                  <a:lnTo>
                    <a:pt x="158115" y="121920"/>
                  </a:lnTo>
                  <a:lnTo>
                    <a:pt x="155194" y="121158"/>
                  </a:lnTo>
                  <a:lnTo>
                    <a:pt x="37846" y="121158"/>
                  </a:lnTo>
                  <a:lnTo>
                    <a:pt x="37846" y="138176"/>
                  </a:lnTo>
                  <a:lnTo>
                    <a:pt x="39751" y="140081"/>
                  </a:lnTo>
                  <a:lnTo>
                    <a:pt x="139065" y="140081"/>
                  </a:lnTo>
                  <a:lnTo>
                    <a:pt x="140081" y="141224"/>
                  </a:lnTo>
                  <a:lnTo>
                    <a:pt x="140081" y="159131"/>
                  </a:lnTo>
                  <a:lnTo>
                    <a:pt x="45720" y="159131"/>
                  </a:lnTo>
                  <a:lnTo>
                    <a:pt x="42799" y="159893"/>
                  </a:lnTo>
                  <a:lnTo>
                    <a:pt x="41275" y="161671"/>
                  </a:lnTo>
                  <a:lnTo>
                    <a:pt x="39624" y="163322"/>
                  </a:lnTo>
                  <a:lnTo>
                    <a:pt x="38862" y="166243"/>
                  </a:lnTo>
                  <a:lnTo>
                    <a:pt x="38862" y="209169"/>
                  </a:lnTo>
                  <a:lnTo>
                    <a:pt x="39624" y="212090"/>
                  </a:lnTo>
                  <a:lnTo>
                    <a:pt x="41275" y="213868"/>
                  </a:lnTo>
                  <a:lnTo>
                    <a:pt x="42799" y="215646"/>
                  </a:lnTo>
                  <a:lnTo>
                    <a:pt x="45720" y="216535"/>
                  </a:lnTo>
                  <a:lnTo>
                    <a:pt x="152273" y="216535"/>
                  </a:lnTo>
                  <a:lnTo>
                    <a:pt x="158750" y="215900"/>
                  </a:lnTo>
                  <a:lnTo>
                    <a:pt x="162433" y="214503"/>
                  </a:lnTo>
                  <a:lnTo>
                    <a:pt x="165989" y="213233"/>
                  </a:lnTo>
                  <a:lnTo>
                    <a:pt x="167767" y="210947"/>
                  </a:lnTo>
                  <a:lnTo>
                    <a:pt x="167767" y="197231"/>
                  </a:lnTo>
                  <a:lnTo>
                    <a:pt x="167767" y="192913"/>
                  </a:lnTo>
                  <a:close/>
                </a:path>
                <a:path w="3204845" h="220344">
                  <a:moveTo>
                    <a:pt x="286385" y="140081"/>
                  </a:moveTo>
                  <a:lnTo>
                    <a:pt x="259435" y="109728"/>
                  </a:lnTo>
                  <a:lnTo>
                    <a:pt x="257340" y="106489"/>
                  </a:lnTo>
                  <a:lnTo>
                    <a:pt x="253873" y="100457"/>
                  </a:lnTo>
                  <a:lnTo>
                    <a:pt x="249301" y="92329"/>
                  </a:lnTo>
                  <a:lnTo>
                    <a:pt x="246380" y="84836"/>
                  </a:lnTo>
                  <a:lnTo>
                    <a:pt x="244983" y="77978"/>
                  </a:lnTo>
                  <a:lnTo>
                    <a:pt x="246214" y="70078"/>
                  </a:lnTo>
                  <a:lnTo>
                    <a:pt x="247091" y="61976"/>
                  </a:lnTo>
                  <a:lnTo>
                    <a:pt x="247599" y="53695"/>
                  </a:lnTo>
                  <a:lnTo>
                    <a:pt x="247777" y="45212"/>
                  </a:lnTo>
                  <a:lnTo>
                    <a:pt x="247777" y="41783"/>
                  </a:lnTo>
                  <a:lnTo>
                    <a:pt x="260477" y="41783"/>
                  </a:lnTo>
                  <a:lnTo>
                    <a:pt x="280670" y="35052"/>
                  </a:lnTo>
                  <a:lnTo>
                    <a:pt x="280670" y="18034"/>
                  </a:lnTo>
                  <a:lnTo>
                    <a:pt x="275666" y="20040"/>
                  </a:lnTo>
                  <a:lnTo>
                    <a:pt x="269430" y="21463"/>
                  </a:lnTo>
                  <a:lnTo>
                    <a:pt x="261950" y="22326"/>
                  </a:lnTo>
                  <a:lnTo>
                    <a:pt x="253238" y="22606"/>
                  </a:lnTo>
                  <a:lnTo>
                    <a:pt x="194437" y="22606"/>
                  </a:lnTo>
                  <a:lnTo>
                    <a:pt x="192659" y="24511"/>
                  </a:lnTo>
                  <a:lnTo>
                    <a:pt x="192659" y="41783"/>
                  </a:lnTo>
                  <a:lnTo>
                    <a:pt x="226314" y="41783"/>
                  </a:lnTo>
                  <a:lnTo>
                    <a:pt x="226314" y="45212"/>
                  </a:lnTo>
                  <a:lnTo>
                    <a:pt x="220738" y="90639"/>
                  </a:lnTo>
                  <a:lnTo>
                    <a:pt x="203542" y="125895"/>
                  </a:lnTo>
                  <a:lnTo>
                    <a:pt x="184404" y="146050"/>
                  </a:lnTo>
                  <a:lnTo>
                    <a:pt x="194437" y="157099"/>
                  </a:lnTo>
                  <a:lnTo>
                    <a:pt x="195961" y="158750"/>
                  </a:lnTo>
                  <a:lnTo>
                    <a:pt x="197358" y="159512"/>
                  </a:lnTo>
                  <a:lnTo>
                    <a:pt x="199390" y="159512"/>
                  </a:lnTo>
                  <a:lnTo>
                    <a:pt x="229844" y="123431"/>
                  </a:lnTo>
                  <a:lnTo>
                    <a:pt x="236347" y="109728"/>
                  </a:lnTo>
                  <a:lnTo>
                    <a:pt x="239407" y="115570"/>
                  </a:lnTo>
                  <a:lnTo>
                    <a:pt x="264375" y="148031"/>
                  </a:lnTo>
                  <a:lnTo>
                    <a:pt x="272415" y="154305"/>
                  </a:lnTo>
                  <a:lnTo>
                    <a:pt x="274828" y="154305"/>
                  </a:lnTo>
                  <a:lnTo>
                    <a:pt x="275971" y="153543"/>
                  </a:lnTo>
                  <a:lnTo>
                    <a:pt x="276987" y="152019"/>
                  </a:lnTo>
                  <a:lnTo>
                    <a:pt x="286385" y="140081"/>
                  </a:lnTo>
                  <a:close/>
                </a:path>
                <a:path w="3204845" h="220344">
                  <a:moveTo>
                    <a:pt x="320167" y="5207"/>
                  </a:moveTo>
                  <a:lnTo>
                    <a:pt x="300355" y="5207"/>
                  </a:lnTo>
                  <a:lnTo>
                    <a:pt x="298450" y="7112"/>
                  </a:lnTo>
                  <a:lnTo>
                    <a:pt x="298450" y="70612"/>
                  </a:lnTo>
                  <a:lnTo>
                    <a:pt x="267589" y="70612"/>
                  </a:lnTo>
                  <a:lnTo>
                    <a:pt x="267589" y="88138"/>
                  </a:lnTo>
                  <a:lnTo>
                    <a:pt x="269621" y="90297"/>
                  </a:lnTo>
                  <a:lnTo>
                    <a:pt x="298450" y="90297"/>
                  </a:lnTo>
                  <a:lnTo>
                    <a:pt x="298450" y="197739"/>
                  </a:lnTo>
                  <a:lnTo>
                    <a:pt x="318262" y="197739"/>
                  </a:lnTo>
                  <a:lnTo>
                    <a:pt x="320167" y="195834"/>
                  </a:lnTo>
                  <a:lnTo>
                    <a:pt x="320167" y="5207"/>
                  </a:lnTo>
                  <a:close/>
                </a:path>
                <a:path w="3204845" h="220344">
                  <a:moveTo>
                    <a:pt x="359791" y="2032"/>
                  </a:moveTo>
                  <a:lnTo>
                    <a:pt x="339471" y="2032"/>
                  </a:lnTo>
                  <a:lnTo>
                    <a:pt x="337566" y="3937"/>
                  </a:lnTo>
                  <a:lnTo>
                    <a:pt x="337566" y="206883"/>
                  </a:lnTo>
                  <a:lnTo>
                    <a:pt x="357886" y="206883"/>
                  </a:lnTo>
                  <a:lnTo>
                    <a:pt x="359791" y="204978"/>
                  </a:lnTo>
                  <a:lnTo>
                    <a:pt x="359791" y="2032"/>
                  </a:lnTo>
                  <a:close/>
                </a:path>
                <a:path w="3204845" h="220344">
                  <a:moveTo>
                    <a:pt x="542925" y="12573"/>
                  </a:moveTo>
                  <a:lnTo>
                    <a:pt x="521462" y="12573"/>
                  </a:lnTo>
                  <a:lnTo>
                    <a:pt x="518922" y="14478"/>
                  </a:lnTo>
                  <a:lnTo>
                    <a:pt x="517728" y="18415"/>
                  </a:lnTo>
                  <a:lnTo>
                    <a:pt x="516509" y="22098"/>
                  </a:lnTo>
                  <a:lnTo>
                    <a:pt x="515874" y="28702"/>
                  </a:lnTo>
                  <a:lnTo>
                    <a:pt x="515874" y="44323"/>
                  </a:lnTo>
                  <a:lnTo>
                    <a:pt x="515874" y="63373"/>
                  </a:lnTo>
                  <a:lnTo>
                    <a:pt x="515874" y="89281"/>
                  </a:lnTo>
                  <a:lnTo>
                    <a:pt x="515620" y="90678"/>
                  </a:lnTo>
                  <a:lnTo>
                    <a:pt x="514858" y="91313"/>
                  </a:lnTo>
                  <a:lnTo>
                    <a:pt x="514223" y="92075"/>
                  </a:lnTo>
                  <a:lnTo>
                    <a:pt x="512953" y="92329"/>
                  </a:lnTo>
                  <a:lnTo>
                    <a:pt x="471170" y="92329"/>
                  </a:lnTo>
                  <a:lnTo>
                    <a:pt x="469900" y="92075"/>
                  </a:lnTo>
                  <a:lnTo>
                    <a:pt x="469265" y="91313"/>
                  </a:lnTo>
                  <a:lnTo>
                    <a:pt x="468630" y="90678"/>
                  </a:lnTo>
                  <a:lnTo>
                    <a:pt x="468376" y="89281"/>
                  </a:lnTo>
                  <a:lnTo>
                    <a:pt x="468376" y="63373"/>
                  </a:lnTo>
                  <a:lnTo>
                    <a:pt x="515874" y="63373"/>
                  </a:lnTo>
                  <a:lnTo>
                    <a:pt x="515874" y="44323"/>
                  </a:lnTo>
                  <a:lnTo>
                    <a:pt x="468376" y="44323"/>
                  </a:lnTo>
                  <a:lnTo>
                    <a:pt x="468376" y="31242"/>
                  </a:lnTo>
                  <a:lnTo>
                    <a:pt x="468757" y="26035"/>
                  </a:lnTo>
                  <a:lnTo>
                    <a:pt x="470027" y="18415"/>
                  </a:lnTo>
                  <a:lnTo>
                    <a:pt x="471297" y="15113"/>
                  </a:lnTo>
                  <a:lnTo>
                    <a:pt x="473202" y="12573"/>
                  </a:lnTo>
                  <a:lnTo>
                    <a:pt x="451739" y="12573"/>
                  </a:lnTo>
                  <a:lnTo>
                    <a:pt x="449199" y="14478"/>
                  </a:lnTo>
                  <a:lnTo>
                    <a:pt x="448005" y="18415"/>
                  </a:lnTo>
                  <a:lnTo>
                    <a:pt x="446786" y="22098"/>
                  </a:lnTo>
                  <a:lnTo>
                    <a:pt x="446151" y="28702"/>
                  </a:lnTo>
                  <a:lnTo>
                    <a:pt x="446151" y="103124"/>
                  </a:lnTo>
                  <a:lnTo>
                    <a:pt x="447040" y="106553"/>
                  </a:lnTo>
                  <a:lnTo>
                    <a:pt x="448945" y="108458"/>
                  </a:lnTo>
                  <a:lnTo>
                    <a:pt x="450723" y="110363"/>
                  </a:lnTo>
                  <a:lnTo>
                    <a:pt x="454152" y="111379"/>
                  </a:lnTo>
                  <a:lnTo>
                    <a:pt x="530098" y="111379"/>
                  </a:lnTo>
                  <a:lnTo>
                    <a:pt x="533527" y="110363"/>
                  </a:lnTo>
                  <a:lnTo>
                    <a:pt x="535305" y="108458"/>
                  </a:lnTo>
                  <a:lnTo>
                    <a:pt x="537210" y="106553"/>
                  </a:lnTo>
                  <a:lnTo>
                    <a:pt x="538099" y="103124"/>
                  </a:lnTo>
                  <a:lnTo>
                    <a:pt x="538099" y="92329"/>
                  </a:lnTo>
                  <a:lnTo>
                    <a:pt x="538099" y="63373"/>
                  </a:lnTo>
                  <a:lnTo>
                    <a:pt x="538099" y="44323"/>
                  </a:lnTo>
                  <a:lnTo>
                    <a:pt x="538099" y="31242"/>
                  </a:lnTo>
                  <a:lnTo>
                    <a:pt x="538480" y="26035"/>
                  </a:lnTo>
                  <a:lnTo>
                    <a:pt x="539750" y="18415"/>
                  </a:lnTo>
                  <a:lnTo>
                    <a:pt x="541020" y="15113"/>
                  </a:lnTo>
                  <a:lnTo>
                    <a:pt x="542925" y="12573"/>
                  </a:lnTo>
                  <a:close/>
                </a:path>
                <a:path w="3204845" h="220344">
                  <a:moveTo>
                    <a:pt x="595503" y="173736"/>
                  </a:moveTo>
                  <a:lnTo>
                    <a:pt x="573278" y="136601"/>
                  </a:lnTo>
                  <a:lnTo>
                    <a:pt x="573278" y="173736"/>
                  </a:lnTo>
                  <a:lnTo>
                    <a:pt x="570890" y="184746"/>
                  </a:lnTo>
                  <a:lnTo>
                    <a:pt x="563727" y="192608"/>
                  </a:lnTo>
                  <a:lnTo>
                    <a:pt x="551789" y="197319"/>
                  </a:lnTo>
                  <a:lnTo>
                    <a:pt x="535051" y="198882"/>
                  </a:lnTo>
                  <a:lnTo>
                    <a:pt x="532384" y="198882"/>
                  </a:lnTo>
                  <a:lnTo>
                    <a:pt x="515632" y="197319"/>
                  </a:lnTo>
                  <a:lnTo>
                    <a:pt x="503694" y="192608"/>
                  </a:lnTo>
                  <a:lnTo>
                    <a:pt x="496531" y="184746"/>
                  </a:lnTo>
                  <a:lnTo>
                    <a:pt x="494157" y="173736"/>
                  </a:lnTo>
                  <a:lnTo>
                    <a:pt x="496531" y="162648"/>
                  </a:lnTo>
                  <a:lnTo>
                    <a:pt x="503694" y="154711"/>
                  </a:lnTo>
                  <a:lnTo>
                    <a:pt x="515632" y="149936"/>
                  </a:lnTo>
                  <a:lnTo>
                    <a:pt x="532384" y="148336"/>
                  </a:lnTo>
                  <a:lnTo>
                    <a:pt x="535051" y="148336"/>
                  </a:lnTo>
                  <a:lnTo>
                    <a:pt x="551789" y="149936"/>
                  </a:lnTo>
                  <a:lnTo>
                    <a:pt x="563727" y="154711"/>
                  </a:lnTo>
                  <a:lnTo>
                    <a:pt x="570890" y="162648"/>
                  </a:lnTo>
                  <a:lnTo>
                    <a:pt x="573278" y="173736"/>
                  </a:lnTo>
                  <a:lnTo>
                    <a:pt x="573278" y="136601"/>
                  </a:lnTo>
                  <a:lnTo>
                    <a:pt x="572516" y="136118"/>
                  </a:lnTo>
                  <a:lnTo>
                    <a:pt x="561860" y="132384"/>
                  </a:lnTo>
                  <a:lnTo>
                    <a:pt x="548944" y="130162"/>
                  </a:lnTo>
                  <a:lnTo>
                    <a:pt x="533781" y="129413"/>
                  </a:lnTo>
                  <a:lnTo>
                    <a:pt x="518528" y="130175"/>
                  </a:lnTo>
                  <a:lnTo>
                    <a:pt x="479996" y="148056"/>
                  </a:lnTo>
                  <a:lnTo>
                    <a:pt x="471805" y="173736"/>
                  </a:lnTo>
                  <a:lnTo>
                    <a:pt x="472706" y="183311"/>
                  </a:lnTo>
                  <a:lnTo>
                    <a:pt x="505561" y="214668"/>
                  </a:lnTo>
                  <a:lnTo>
                    <a:pt x="533781" y="217678"/>
                  </a:lnTo>
                  <a:lnTo>
                    <a:pt x="548944" y="216928"/>
                  </a:lnTo>
                  <a:lnTo>
                    <a:pt x="587298" y="199313"/>
                  </a:lnTo>
                  <a:lnTo>
                    <a:pt x="594588" y="183311"/>
                  </a:lnTo>
                  <a:lnTo>
                    <a:pt x="595503" y="173736"/>
                  </a:lnTo>
                  <a:close/>
                </a:path>
                <a:path w="3204845" h="220344">
                  <a:moveTo>
                    <a:pt x="624713" y="53086"/>
                  </a:moveTo>
                  <a:lnTo>
                    <a:pt x="595630" y="53086"/>
                  </a:lnTo>
                  <a:lnTo>
                    <a:pt x="595630" y="2032"/>
                  </a:lnTo>
                  <a:lnTo>
                    <a:pt x="574929" y="2032"/>
                  </a:lnTo>
                  <a:lnTo>
                    <a:pt x="573024" y="3937"/>
                  </a:lnTo>
                  <a:lnTo>
                    <a:pt x="573024" y="125730"/>
                  </a:lnTo>
                  <a:lnTo>
                    <a:pt x="593725" y="125730"/>
                  </a:lnTo>
                  <a:lnTo>
                    <a:pt x="595630" y="123825"/>
                  </a:lnTo>
                  <a:lnTo>
                    <a:pt x="595630" y="73152"/>
                  </a:lnTo>
                  <a:lnTo>
                    <a:pt x="622935" y="73152"/>
                  </a:lnTo>
                  <a:lnTo>
                    <a:pt x="624713" y="71247"/>
                  </a:lnTo>
                  <a:lnTo>
                    <a:pt x="624713" y="53086"/>
                  </a:lnTo>
                  <a:close/>
                </a:path>
                <a:path w="3204845" h="220344">
                  <a:moveTo>
                    <a:pt x="752221" y="97409"/>
                  </a:moveTo>
                  <a:lnTo>
                    <a:pt x="718921" y="72009"/>
                  </a:lnTo>
                  <a:lnTo>
                    <a:pt x="703072" y="48641"/>
                  </a:lnTo>
                  <a:lnTo>
                    <a:pt x="704977" y="41021"/>
                  </a:lnTo>
                  <a:lnTo>
                    <a:pt x="705993" y="33782"/>
                  </a:lnTo>
                  <a:lnTo>
                    <a:pt x="706120" y="26924"/>
                  </a:lnTo>
                  <a:lnTo>
                    <a:pt x="706374" y="23114"/>
                  </a:lnTo>
                  <a:lnTo>
                    <a:pt x="706882" y="19939"/>
                  </a:lnTo>
                  <a:lnTo>
                    <a:pt x="707644" y="17145"/>
                  </a:lnTo>
                  <a:lnTo>
                    <a:pt x="708279" y="14351"/>
                  </a:lnTo>
                  <a:lnTo>
                    <a:pt x="709422" y="11938"/>
                  </a:lnTo>
                  <a:lnTo>
                    <a:pt x="710946" y="9652"/>
                  </a:lnTo>
                  <a:lnTo>
                    <a:pt x="689229" y="9652"/>
                  </a:lnTo>
                  <a:lnTo>
                    <a:pt x="687070" y="11049"/>
                  </a:lnTo>
                  <a:lnTo>
                    <a:pt x="685800" y="13843"/>
                  </a:lnTo>
                  <a:lnTo>
                    <a:pt x="684403" y="16637"/>
                  </a:lnTo>
                  <a:lnTo>
                    <a:pt x="683641" y="21082"/>
                  </a:lnTo>
                  <a:lnTo>
                    <a:pt x="683514" y="26924"/>
                  </a:lnTo>
                  <a:lnTo>
                    <a:pt x="682599" y="39344"/>
                  </a:lnTo>
                  <a:lnTo>
                    <a:pt x="664133" y="80403"/>
                  </a:lnTo>
                  <a:lnTo>
                    <a:pt x="634365" y="103505"/>
                  </a:lnTo>
                  <a:lnTo>
                    <a:pt x="643001" y="116078"/>
                  </a:lnTo>
                  <a:lnTo>
                    <a:pt x="644398" y="117983"/>
                  </a:lnTo>
                  <a:lnTo>
                    <a:pt x="645795" y="118872"/>
                  </a:lnTo>
                  <a:lnTo>
                    <a:pt x="648081" y="118872"/>
                  </a:lnTo>
                  <a:lnTo>
                    <a:pt x="681507" y="92303"/>
                  </a:lnTo>
                  <a:lnTo>
                    <a:pt x="694690" y="72009"/>
                  </a:lnTo>
                  <a:lnTo>
                    <a:pt x="698182" y="77546"/>
                  </a:lnTo>
                  <a:lnTo>
                    <a:pt x="729754" y="108292"/>
                  </a:lnTo>
                  <a:lnTo>
                    <a:pt x="738378" y="112903"/>
                  </a:lnTo>
                  <a:lnTo>
                    <a:pt x="741045" y="112903"/>
                  </a:lnTo>
                  <a:lnTo>
                    <a:pt x="742569" y="111887"/>
                  </a:lnTo>
                  <a:lnTo>
                    <a:pt x="744093" y="109728"/>
                  </a:lnTo>
                  <a:lnTo>
                    <a:pt x="752221" y="97409"/>
                  </a:lnTo>
                  <a:close/>
                </a:path>
                <a:path w="3204845" h="220344">
                  <a:moveTo>
                    <a:pt x="797941" y="145923"/>
                  </a:moveTo>
                  <a:lnTo>
                    <a:pt x="797052" y="142748"/>
                  </a:lnTo>
                  <a:lnTo>
                    <a:pt x="795147" y="140843"/>
                  </a:lnTo>
                  <a:lnTo>
                    <a:pt x="793242" y="138811"/>
                  </a:lnTo>
                  <a:lnTo>
                    <a:pt x="790321" y="137795"/>
                  </a:lnTo>
                  <a:lnTo>
                    <a:pt x="671576" y="137795"/>
                  </a:lnTo>
                  <a:lnTo>
                    <a:pt x="671576" y="155575"/>
                  </a:lnTo>
                  <a:lnTo>
                    <a:pt x="673354" y="157480"/>
                  </a:lnTo>
                  <a:lnTo>
                    <a:pt x="773176" y="157480"/>
                  </a:lnTo>
                  <a:lnTo>
                    <a:pt x="774319" y="157861"/>
                  </a:lnTo>
                  <a:lnTo>
                    <a:pt x="774954" y="158496"/>
                  </a:lnTo>
                  <a:lnTo>
                    <a:pt x="775462" y="159258"/>
                  </a:lnTo>
                  <a:lnTo>
                    <a:pt x="775843" y="160401"/>
                  </a:lnTo>
                  <a:lnTo>
                    <a:pt x="775843" y="216662"/>
                  </a:lnTo>
                  <a:lnTo>
                    <a:pt x="796163" y="216662"/>
                  </a:lnTo>
                  <a:lnTo>
                    <a:pt x="797941" y="214757"/>
                  </a:lnTo>
                  <a:lnTo>
                    <a:pt x="797941" y="145923"/>
                  </a:lnTo>
                  <a:close/>
                </a:path>
                <a:path w="3204845" h="220344">
                  <a:moveTo>
                    <a:pt x="798195" y="2286"/>
                  </a:moveTo>
                  <a:lnTo>
                    <a:pt x="777621" y="2286"/>
                  </a:lnTo>
                  <a:lnTo>
                    <a:pt x="775843" y="4191"/>
                  </a:lnTo>
                  <a:lnTo>
                    <a:pt x="775843" y="125476"/>
                  </a:lnTo>
                  <a:lnTo>
                    <a:pt x="794385" y="125476"/>
                  </a:lnTo>
                  <a:lnTo>
                    <a:pt x="795782" y="124968"/>
                  </a:lnTo>
                  <a:lnTo>
                    <a:pt x="796798" y="124079"/>
                  </a:lnTo>
                  <a:lnTo>
                    <a:pt x="797687" y="123063"/>
                  </a:lnTo>
                  <a:lnTo>
                    <a:pt x="798195" y="121666"/>
                  </a:lnTo>
                  <a:lnTo>
                    <a:pt x="798195" y="2286"/>
                  </a:lnTo>
                  <a:close/>
                </a:path>
                <a:path w="3204845" h="220344">
                  <a:moveTo>
                    <a:pt x="957326" y="5207"/>
                  </a:moveTo>
                  <a:lnTo>
                    <a:pt x="937387" y="5207"/>
                  </a:lnTo>
                  <a:lnTo>
                    <a:pt x="935609" y="7112"/>
                  </a:lnTo>
                  <a:lnTo>
                    <a:pt x="935609" y="73660"/>
                  </a:lnTo>
                  <a:lnTo>
                    <a:pt x="914400" y="73660"/>
                  </a:lnTo>
                  <a:lnTo>
                    <a:pt x="912964" y="60706"/>
                  </a:lnTo>
                  <a:lnTo>
                    <a:pt x="910361" y="49618"/>
                  </a:lnTo>
                  <a:lnTo>
                    <a:pt x="906576" y="40360"/>
                  </a:lnTo>
                  <a:lnTo>
                    <a:pt x="905992" y="39497"/>
                  </a:lnTo>
                  <a:lnTo>
                    <a:pt x="901573" y="32893"/>
                  </a:lnTo>
                  <a:lnTo>
                    <a:pt x="895299" y="27228"/>
                  </a:lnTo>
                  <a:lnTo>
                    <a:pt x="892810" y="25895"/>
                  </a:lnTo>
                  <a:lnTo>
                    <a:pt x="892810" y="83439"/>
                  </a:lnTo>
                  <a:lnTo>
                    <a:pt x="892441" y="94183"/>
                  </a:lnTo>
                  <a:lnTo>
                    <a:pt x="877062" y="127381"/>
                  </a:lnTo>
                  <a:lnTo>
                    <a:pt x="860425" y="127381"/>
                  </a:lnTo>
                  <a:lnTo>
                    <a:pt x="844423" y="83439"/>
                  </a:lnTo>
                  <a:lnTo>
                    <a:pt x="844804" y="72707"/>
                  </a:lnTo>
                  <a:lnTo>
                    <a:pt x="860425" y="39497"/>
                  </a:lnTo>
                  <a:lnTo>
                    <a:pt x="877062" y="39497"/>
                  </a:lnTo>
                  <a:lnTo>
                    <a:pt x="892810" y="83439"/>
                  </a:lnTo>
                  <a:lnTo>
                    <a:pt x="892810" y="25895"/>
                  </a:lnTo>
                  <a:lnTo>
                    <a:pt x="887742" y="23177"/>
                  </a:lnTo>
                  <a:lnTo>
                    <a:pt x="878865" y="20751"/>
                  </a:lnTo>
                  <a:lnTo>
                    <a:pt x="868680" y="19939"/>
                  </a:lnTo>
                  <a:lnTo>
                    <a:pt x="857643" y="20904"/>
                  </a:lnTo>
                  <a:lnTo>
                    <a:pt x="825715" y="54927"/>
                  </a:lnTo>
                  <a:lnTo>
                    <a:pt x="822960" y="83439"/>
                  </a:lnTo>
                  <a:lnTo>
                    <a:pt x="823645" y="98894"/>
                  </a:lnTo>
                  <a:lnTo>
                    <a:pt x="840308" y="138303"/>
                  </a:lnTo>
                  <a:lnTo>
                    <a:pt x="868680" y="146812"/>
                  </a:lnTo>
                  <a:lnTo>
                    <a:pt x="878954" y="146011"/>
                  </a:lnTo>
                  <a:lnTo>
                    <a:pt x="887895" y="143573"/>
                  </a:lnTo>
                  <a:lnTo>
                    <a:pt x="895477" y="139534"/>
                  </a:lnTo>
                  <a:lnTo>
                    <a:pt x="901700" y="133858"/>
                  </a:lnTo>
                  <a:lnTo>
                    <a:pt x="906005" y="127381"/>
                  </a:lnTo>
                  <a:lnTo>
                    <a:pt x="906627" y="126453"/>
                  </a:lnTo>
                  <a:lnTo>
                    <a:pt x="910374" y="117195"/>
                  </a:lnTo>
                  <a:lnTo>
                    <a:pt x="912964" y="106070"/>
                  </a:lnTo>
                  <a:lnTo>
                    <a:pt x="914400" y="93091"/>
                  </a:lnTo>
                  <a:lnTo>
                    <a:pt x="935609" y="93091"/>
                  </a:lnTo>
                  <a:lnTo>
                    <a:pt x="935609" y="197739"/>
                  </a:lnTo>
                  <a:lnTo>
                    <a:pt x="955421" y="197739"/>
                  </a:lnTo>
                  <a:lnTo>
                    <a:pt x="957326" y="195834"/>
                  </a:lnTo>
                  <a:lnTo>
                    <a:pt x="957326" y="93091"/>
                  </a:lnTo>
                  <a:lnTo>
                    <a:pt x="957326" y="73660"/>
                  </a:lnTo>
                  <a:lnTo>
                    <a:pt x="957326" y="5207"/>
                  </a:lnTo>
                  <a:close/>
                </a:path>
                <a:path w="3204845" h="220344">
                  <a:moveTo>
                    <a:pt x="996823" y="2032"/>
                  </a:moveTo>
                  <a:lnTo>
                    <a:pt x="976757" y="2032"/>
                  </a:lnTo>
                  <a:lnTo>
                    <a:pt x="974979" y="3937"/>
                  </a:lnTo>
                  <a:lnTo>
                    <a:pt x="974979" y="206883"/>
                  </a:lnTo>
                  <a:lnTo>
                    <a:pt x="995045" y="206883"/>
                  </a:lnTo>
                  <a:lnTo>
                    <a:pt x="996823" y="204978"/>
                  </a:lnTo>
                  <a:lnTo>
                    <a:pt x="996823" y="2032"/>
                  </a:lnTo>
                  <a:close/>
                </a:path>
                <a:path w="3204845" h="220344">
                  <a:moveTo>
                    <a:pt x="1136142" y="144526"/>
                  </a:moveTo>
                  <a:lnTo>
                    <a:pt x="1136015" y="142875"/>
                  </a:lnTo>
                  <a:lnTo>
                    <a:pt x="1134059" y="132715"/>
                  </a:lnTo>
                  <a:lnTo>
                    <a:pt x="1133475" y="129667"/>
                  </a:lnTo>
                  <a:lnTo>
                    <a:pt x="1109218" y="132715"/>
                  </a:lnTo>
                  <a:lnTo>
                    <a:pt x="1105662" y="132334"/>
                  </a:lnTo>
                  <a:lnTo>
                    <a:pt x="1103630" y="132334"/>
                  </a:lnTo>
                  <a:lnTo>
                    <a:pt x="1102741" y="131445"/>
                  </a:lnTo>
                  <a:lnTo>
                    <a:pt x="1102614" y="40513"/>
                  </a:lnTo>
                  <a:lnTo>
                    <a:pt x="1103630" y="39497"/>
                  </a:lnTo>
                  <a:lnTo>
                    <a:pt x="1131443" y="39497"/>
                  </a:lnTo>
                  <a:lnTo>
                    <a:pt x="1133221" y="37592"/>
                  </a:lnTo>
                  <a:lnTo>
                    <a:pt x="1133221" y="20574"/>
                  </a:lnTo>
                  <a:lnTo>
                    <a:pt x="1089025" y="20574"/>
                  </a:lnTo>
                  <a:lnTo>
                    <a:pt x="1085977" y="21590"/>
                  </a:lnTo>
                  <a:lnTo>
                    <a:pt x="1084072" y="23495"/>
                  </a:lnTo>
                  <a:lnTo>
                    <a:pt x="1082294" y="25400"/>
                  </a:lnTo>
                  <a:lnTo>
                    <a:pt x="1081405" y="28575"/>
                  </a:lnTo>
                  <a:lnTo>
                    <a:pt x="1081405" y="143510"/>
                  </a:lnTo>
                  <a:lnTo>
                    <a:pt x="1082294" y="146558"/>
                  </a:lnTo>
                  <a:lnTo>
                    <a:pt x="1084186" y="148336"/>
                  </a:lnTo>
                  <a:lnTo>
                    <a:pt x="1085723" y="149987"/>
                  </a:lnTo>
                  <a:lnTo>
                    <a:pt x="1088771" y="151003"/>
                  </a:lnTo>
                  <a:lnTo>
                    <a:pt x="1093089" y="151384"/>
                  </a:lnTo>
                  <a:lnTo>
                    <a:pt x="1099439" y="151511"/>
                  </a:lnTo>
                  <a:lnTo>
                    <a:pt x="1106170" y="151257"/>
                  </a:lnTo>
                  <a:lnTo>
                    <a:pt x="1120521" y="150241"/>
                  </a:lnTo>
                  <a:lnTo>
                    <a:pt x="1126236" y="149479"/>
                  </a:lnTo>
                  <a:lnTo>
                    <a:pt x="1130300" y="148590"/>
                  </a:lnTo>
                  <a:lnTo>
                    <a:pt x="1132332" y="148336"/>
                  </a:lnTo>
                  <a:lnTo>
                    <a:pt x="1133729" y="147701"/>
                  </a:lnTo>
                  <a:lnTo>
                    <a:pt x="1134745" y="146812"/>
                  </a:lnTo>
                  <a:lnTo>
                    <a:pt x="1135761" y="145796"/>
                  </a:lnTo>
                  <a:lnTo>
                    <a:pt x="1136142" y="144526"/>
                  </a:lnTo>
                  <a:close/>
                </a:path>
                <a:path w="3204845" h="220344">
                  <a:moveTo>
                    <a:pt x="1204366" y="143891"/>
                  </a:moveTo>
                  <a:lnTo>
                    <a:pt x="1204341" y="141732"/>
                  </a:lnTo>
                  <a:lnTo>
                    <a:pt x="1202588" y="133096"/>
                  </a:lnTo>
                  <a:lnTo>
                    <a:pt x="1201674" y="128524"/>
                  </a:lnTo>
                  <a:lnTo>
                    <a:pt x="1171956" y="133096"/>
                  </a:lnTo>
                  <a:lnTo>
                    <a:pt x="1164844" y="133096"/>
                  </a:lnTo>
                  <a:lnTo>
                    <a:pt x="1163955" y="131953"/>
                  </a:lnTo>
                  <a:lnTo>
                    <a:pt x="1163955" y="40513"/>
                  </a:lnTo>
                  <a:lnTo>
                    <a:pt x="1164844" y="39497"/>
                  </a:lnTo>
                  <a:lnTo>
                    <a:pt x="1181735" y="39497"/>
                  </a:lnTo>
                  <a:lnTo>
                    <a:pt x="1188085" y="38862"/>
                  </a:lnTo>
                  <a:lnTo>
                    <a:pt x="1194943" y="36068"/>
                  </a:lnTo>
                  <a:lnTo>
                    <a:pt x="1196594" y="33655"/>
                  </a:lnTo>
                  <a:lnTo>
                    <a:pt x="1196594" y="16002"/>
                  </a:lnTo>
                  <a:lnTo>
                    <a:pt x="1191895" y="18008"/>
                  </a:lnTo>
                  <a:lnTo>
                    <a:pt x="1185811" y="19443"/>
                  </a:lnTo>
                  <a:lnTo>
                    <a:pt x="1178318" y="20294"/>
                  </a:lnTo>
                  <a:lnTo>
                    <a:pt x="1169416" y="20574"/>
                  </a:lnTo>
                  <a:lnTo>
                    <a:pt x="1150366" y="20574"/>
                  </a:lnTo>
                  <a:lnTo>
                    <a:pt x="1147191" y="21463"/>
                  </a:lnTo>
                  <a:lnTo>
                    <a:pt x="1145413" y="23241"/>
                  </a:lnTo>
                  <a:lnTo>
                    <a:pt x="1143508" y="25019"/>
                  </a:lnTo>
                  <a:lnTo>
                    <a:pt x="1142619" y="28067"/>
                  </a:lnTo>
                  <a:lnTo>
                    <a:pt x="1142619" y="143891"/>
                  </a:lnTo>
                  <a:lnTo>
                    <a:pt x="1143508" y="146939"/>
                  </a:lnTo>
                  <a:lnTo>
                    <a:pt x="1147064" y="150495"/>
                  </a:lnTo>
                  <a:lnTo>
                    <a:pt x="1149985" y="151384"/>
                  </a:lnTo>
                  <a:lnTo>
                    <a:pt x="1154303" y="151511"/>
                  </a:lnTo>
                  <a:lnTo>
                    <a:pt x="1161796" y="151892"/>
                  </a:lnTo>
                  <a:lnTo>
                    <a:pt x="1169670" y="151638"/>
                  </a:lnTo>
                  <a:lnTo>
                    <a:pt x="1186053" y="150114"/>
                  </a:lnTo>
                  <a:lnTo>
                    <a:pt x="1193038" y="148971"/>
                  </a:lnTo>
                  <a:lnTo>
                    <a:pt x="1198880" y="147447"/>
                  </a:lnTo>
                  <a:lnTo>
                    <a:pt x="1201039" y="146939"/>
                  </a:lnTo>
                  <a:lnTo>
                    <a:pt x="1202563" y="146304"/>
                  </a:lnTo>
                  <a:lnTo>
                    <a:pt x="1204214" y="144653"/>
                  </a:lnTo>
                  <a:lnTo>
                    <a:pt x="1204366" y="143891"/>
                  </a:lnTo>
                  <a:close/>
                </a:path>
                <a:path w="3204845" h="220344">
                  <a:moveTo>
                    <a:pt x="1263396" y="78232"/>
                  </a:moveTo>
                  <a:lnTo>
                    <a:pt x="1236599" y="78232"/>
                  </a:lnTo>
                  <a:lnTo>
                    <a:pt x="1236599" y="2032"/>
                  </a:lnTo>
                  <a:lnTo>
                    <a:pt x="1216660" y="2032"/>
                  </a:lnTo>
                  <a:lnTo>
                    <a:pt x="1214882" y="3937"/>
                  </a:lnTo>
                  <a:lnTo>
                    <a:pt x="1214882" y="206883"/>
                  </a:lnTo>
                  <a:lnTo>
                    <a:pt x="1234821" y="206883"/>
                  </a:lnTo>
                  <a:lnTo>
                    <a:pt x="1236599" y="204978"/>
                  </a:lnTo>
                  <a:lnTo>
                    <a:pt x="1236599" y="98298"/>
                  </a:lnTo>
                  <a:lnTo>
                    <a:pt x="1261491" y="98298"/>
                  </a:lnTo>
                  <a:lnTo>
                    <a:pt x="1263396" y="96393"/>
                  </a:lnTo>
                  <a:lnTo>
                    <a:pt x="1263396" y="78232"/>
                  </a:lnTo>
                  <a:close/>
                </a:path>
                <a:path w="3204845" h="220344">
                  <a:moveTo>
                    <a:pt x="1387729" y="143764"/>
                  </a:moveTo>
                  <a:lnTo>
                    <a:pt x="1387475" y="142367"/>
                  </a:lnTo>
                  <a:lnTo>
                    <a:pt x="1386700" y="139192"/>
                  </a:lnTo>
                  <a:lnTo>
                    <a:pt x="1384681" y="130810"/>
                  </a:lnTo>
                  <a:lnTo>
                    <a:pt x="1367116" y="134645"/>
                  </a:lnTo>
                  <a:lnTo>
                    <a:pt x="1347609" y="137337"/>
                  </a:lnTo>
                  <a:lnTo>
                    <a:pt x="1326108" y="138874"/>
                  </a:lnTo>
                  <a:lnTo>
                    <a:pt x="1302639" y="139192"/>
                  </a:lnTo>
                  <a:lnTo>
                    <a:pt x="1300480" y="139192"/>
                  </a:lnTo>
                  <a:lnTo>
                    <a:pt x="1299464" y="138176"/>
                  </a:lnTo>
                  <a:lnTo>
                    <a:pt x="1299464" y="93980"/>
                  </a:lnTo>
                  <a:lnTo>
                    <a:pt x="1358773" y="93980"/>
                  </a:lnTo>
                  <a:lnTo>
                    <a:pt x="1361567" y="93091"/>
                  </a:lnTo>
                  <a:lnTo>
                    <a:pt x="1364869" y="89535"/>
                  </a:lnTo>
                  <a:lnTo>
                    <a:pt x="1365758" y="86614"/>
                  </a:lnTo>
                  <a:lnTo>
                    <a:pt x="1365758" y="25400"/>
                  </a:lnTo>
                  <a:lnTo>
                    <a:pt x="1364869" y="22479"/>
                  </a:lnTo>
                  <a:lnTo>
                    <a:pt x="1361567" y="19177"/>
                  </a:lnTo>
                  <a:lnTo>
                    <a:pt x="1358773" y="18288"/>
                  </a:lnTo>
                  <a:lnTo>
                    <a:pt x="1278255" y="18288"/>
                  </a:lnTo>
                  <a:lnTo>
                    <a:pt x="1278255" y="36068"/>
                  </a:lnTo>
                  <a:lnTo>
                    <a:pt x="1280033" y="37973"/>
                  </a:lnTo>
                  <a:lnTo>
                    <a:pt x="1342390" y="37973"/>
                  </a:lnTo>
                  <a:lnTo>
                    <a:pt x="1343406" y="38989"/>
                  </a:lnTo>
                  <a:lnTo>
                    <a:pt x="1343406" y="74930"/>
                  </a:lnTo>
                  <a:lnTo>
                    <a:pt x="1285113" y="74930"/>
                  </a:lnTo>
                  <a:lnTo>
                    <a:pt x="1282065" y="75946"/>
                  </a:lnTo>
                  <a:lnTo>
                    <a:pt x="1280160" y="77978"/>
                  </a:lnTo>
                  <a:lnTo>
                    <a:pt x="1278255" y="79883"/>
                  </a:lnTo>
                  <a:lnTo>
                    <a:pt x="1277239" y="83185"/>
                  </a:lnTo>
                  <a:lnTo>
                    <a:pt x="1277239" y="147574"/>
                  </a:lnTo>
                  <a:lnTo>
                    <a:pt x="1278763" y="151765"/>
                  </a:lnTo>
                  <a:lnTo>
                    <a:pt x="1281811" y="154432"/>
                  </a:lnTo>
                  <a:lnTo>
                    <a:pt x="1284732" y="157099"/>
                  </a:lnTo>
                  <a:lnTo>
                    <a:pt x="1289177" y="158496"/>
                  </a:lnTo>
                  <a:lnTo>
                    <a:pt x="1295146" y="158623"/>
                  </a:lnTo>
                  <a:lnTo>
                    <a:pt x="1306855" y="158584"/>
                  </a:lnTo>
                  <a:lnTo>
                    <a:pt x="1353096" y="155562"/>
                  </a:lnTo>
                  <a:lnTo>
                    <a:pt x="1385951" y="148209"/>
                  </a:lnTo>
                  <a:lnTo>
                    <a:pt x="1387094" y="147447"/>
                  </a:lnTo>
                  <a:lnTo>
                    <a:pt x="1387729" y="146177"/>
                  </a:lnTo>
                  <a:lnTo>
                    <a:pt x="1387729" y="143764"/>
                  </a:lnTo>
                  <a:close/>
                </a:path>
                <a:path w="3204845" h="220344">
                  <a:moveTo>
                    <a:pt x="1453515" y="78232"/>
                  </a:moveTo>
                  <a:lnTo>
                    <a:pt x="1424559" y="78232"/>
                  </a:lnTo>
                  <a:lnTo>
                    <a:pt x="1424559" y="2032"/>
                  </a:lnTo>
                  <a:lnTo>
                    <a:pt x="1403985" y="2032"/>
                  </a:lnTo>
                  <a:lnTo>
                    <a:pt x="1402080" y="3937"/>
                  </a:lnTo>
                  <a:lnTo>
                    <a:pt x="1402080" y="206883"/>
                  </a:lnTo>
                  <a:lnTo>
                    <a:pt x="1422654" y="206883"/>
                  </a:lnTo>
                  <a:lnTo>
                    <a:pt x="1424559" y="204978"/>
                  </a:lnTo>
                  <a:lnTo>
                    <a:pt x="1424559" y="98298"/>
                  </a:lnTo>
                  <a:lnTo>
                    <a:pt x="1451737" y="98298"/>
                  </a:lnTo>
                  <a:lnTo>
                    <a:pt x="1453515" y="96393"/>
                  </a:lnTo>
                  <a:lnTo>
                    <a:pt x="1453515" y="78232"/>
                  </a:lnTo>
                  <a:close/>
                </a:path>
                <a:path w="3204845" h="220344">
                  <a:moveTo>
                    <a:pt x="1638427" y="107442"/>
                  </a:moveTo>
                  <a:lnTo>
                    <a:pt x="1604098" y="80518"/>
                  </a:lnTo>
                  <a:lnTo>
                    <a:pt x="1588389" y="57150"/>
                  </a:lnTo>
                  <a:lnTo>
                    <a:pt x="1590001" y="50393"/>
                  </a:lnTo>
                  <a:lnTo>
                    <a:pt x="1591208" y="43649"/>
                  </a:lnTo>
                  <a:lnTo>
                    <a:pt x="1591995" y="36918"/>
                  </a:lnTo>
                  <a:lnTo>
                    <a:pt x="1592326" y="30226"/>
                  </a:lnTo>
                  <a:lnTo>
                    <a:pt x="1592453" y="26416"/>
                  </a:lnTo>
                  <a:lnTo>
                    <a:pt x="1592834" y="23114"/>
                  </a:lnTo>
                  <a:lnTo>
                    <a:pt x="1593596" y="20320"/>
                  </a:lnTo>
                  <a:lnTo>
                    <a:pt x="1594231" y="17653"/>
                  </a:lnTo>
                  <a:lnTo>
                    <a:pt x="1595374" y="15113"/>
                  </a:lnTo>
                  <a:lnTo>
                    <a:pt x="1596898" y="12827"/>
                  </a:lnTo>
                  <a:lnTo>
                    <a:pt x="1575435" y="12827"/>
                  </a:lnTo>
                  <a:lnTo>
                    <a:pt x="1573276" y="14224"/>
                  </a:lnTo>
                  <a:lnTo>
                    <a:pt x="1572006" y="17018"/>
                  </a:lnTo>
                  <a:lnTo>
                    <a:pt x="1570609" y="19812"/>
                  </a:lnTo>
                  <a:lnTo>
                    <a:pt x="1569847" y="24257"/>
                  </a:lnTo>
                  <a:lnTo>
                    <a:pt x="1569720" y="30226"/>
                  </a:lnTo>
                  <a:lnTo>
                    <a:pt x="1568691" y="43332"/>
                  </a:lnTo>
                  <a:lnTo>
                    <a:pt x="1549831" y="88734"/>
                  </a:lnTo>
                  <a:lnTo>
                    <a:pt x="1520317" y="113411"/>
                  </a:lnTo>
                  <a:lnTo>
                    <a:pt x="1529207" y="125984"/>
                  </a:lnTo>
                  <a:lnTo>
                    <a:pt x="1530604" y="127762"/>
                  </a:lnTo>
                  <a:lnTo>
                    <a:pt x="1532001" y="128651"/>
                  </a:lnTo>
                  <a:lnTo>
                    <a:pt x="1534033" y="128651"/>
                  </a:lnTo>
                  <a:lnTo>
                    <a:pt x="1566926" y="101663"/>
                  </a:lnTo>
                  <a:lnTo>
                    <a:pt x="1580007" y="80518"/>
                  </a:lnTo>
                  <a:lnTo>
                    <a:pt x="1583613" y="86360"/>
                  </a:lnTo>
                  <a:lnTo>
                    <a:pt x="1610753" y="114642"/>
                  </a:lnTo>
                  <a:lnTo>
                    <a:pt x="1624838" y="122936"/>
                  </a:lnTo>
                  <a:lnTo>
                    <a:pt x="1627632" y="122936"/>
                  </a:lnTo>
                  <a:lnTo>
                    <a:pt x="1629029" y="121920"/>
                  </a:lnTo>
                  <a:lnTo>
                    <a:pt x="1630299" y="119761"/>
                  </a:lnTo>
                  <a:lnTo>
                    <a:pt x="1638427" y="107442"/>
                  </a:lnTo>
                  <a:close/>
                </a:path>
                <a:path w="3204845" h="220344">
                  <a:moveTo>
                    <a:pt x="1686687" y="2032"/>
                  </a:moveTo>
                  <a:lnTo>
                    <a:pt x="1666113" y="2032"/>
                  </a:lnTo>
                  <a:lnTo>
                    <a:pt x="1664335" y="3937"/>
                  </a:lnTo>
                  <a:lnTo>
                    <a:pt x="1664335" y="49784"/>
                  </a:lnTo>
                  <a:lnTo>
                    <a:pt x="1621282" y="49784"/>
                  </a:lnTo>
                  <a:lnTo>
                    <a:pt x="1621282" y="67564"/>
                  </a:lnTo>
                  <a:lnTo>
                    <a:pt x="1623187" y="69469"/>
                  </a:lnTo>
                  <a:lnTo>
                    <a:pt x="1664335" y="69469"/>
                  </a:lnTo>
                  <a:lnTo>
                    <a:pt x="1664335" y="154940"/>
                  </a:lnTo>
                  <a:lnTo>
                    <a:pt x="1684909" y="154940"/>
                  </a:lnTo>
                  <a:lnTo>
                    <a:pt x="1686687" y="153035"/>
                  </a:lnTo>
                  <a:lnTo>
                    <a:pt x="1686687" y="2032"/>
                  </a:lnTo>
                  <a:close/>
                </a:path>
                <a:path w="3204845" h="220344">
                  <a:moveTo>
                    <a:pt x="1690878" y="186817"/>
                  </a:moveTo>
                  <a:lnTo>
                    <a:pt x="1685925" y="189611"/>
                  </a:lnTo>
                  <a:lnTo>
                    <a:pt x="1677924" y="191135"/>
                  </a:lnTo>
                  <a:lnTo>
                    <a:pt x="1586992" y="191135"/>
                  </a:lnTo>
                  <a:lnTo>
                    <a:pt x="1585849" y="190754"/>
                  </a:lnTo>
                  <a:lnTo>
                    <a:pt x="1585214" y="190246"/>
                  </a:lnTo>
                  <a:lnTo>
                    <a:pt x="1584579" y="189611"/>
                  </a:lnTo>
                  <a:lnTo>
                    <a:pt x="1584325" y="188341"/>
                  </a:lnTo>
                  <a:lnTo>
                    <a:pt x="1584325" y="140589"/>
                  </a:lnTo>
                  <a:lnTo>
                    <a:pt x="1565275" y="140589"/>
                  </a:lnTo>
                  <a:lnTo>
                    <a:pt x="1564005" y="140970"/>
                  </a:lnTo>
                  <a:lnTo>
                    <a:pt x="1563116" y="141859"/>
                  </a:lnTo>
                  <a:lnTo>
                    <a:pt x="1562354" y="142748"/>
                  </a:lnTo>
                  <a:lnTo>
                    <a:pt x="1561846" y="144145"/>
                  </a:lnTo>
                  <a:lnTo>
                    <a:pt x="1561846" y="203454"/>
                  </a:lnTo>
                  <a:lnTo>
                    <a:pt x="1562735" y="206375"/>
                  </a:lnTo>
                  <a:lnTo>
                    <a:pt x="1566037" y="209931"/>
                  </a:lnTo>
                  <a:lnTo>
                    <a:pt x="1568958" y="210820"/>
                  </a:lnTo>
                  <a:lnTo>
                    <a:pt x="1675257" y="210820"/>
                  </a:lnTo>
                  <a:lnTo>
                    <a:pt x="1681861" y="210185"/>
                  </a:lnTo>
                  <a:lnTo>
                    <a:pt x="1685417" y="208788"/>
                  </a:lnTo>
                  <a:lnTo>
                    <a:pt x="1689100" y="207518"/>
                  </a:lnTo>
                  <a:lnTo>
                    <a:pt x="1690878" y="205232"/>
                  </a:lnTo>
                  <a:lnTo>
                    <a:pt x="1690878" y="191135"/>
                  </a:lnTo>
                  <a:lnTo>
                    <a:pt x="1690878" y="186817"/>
                  </a:lnTo>
                  <a:close/>
                </a:path>
                <a:path w="3204845" h="220344">
                  <a:moveTo>
                    <a:pt x="1870964" y="3429"/>
                  </a:moveTo>
                  <a:lnTo>
                    <a:pt x="1849120" y="3429"/>
                  </a:lnTo>
                  <a:lnTo>
                    <a:pt x="1846834" y="5080"/>
                  </a:lnTo>
                  <a:lnTo>
                    <a:pt x="1845564" y="8382"/>
                  </a:lnTo>
                  <a:lnTo>
                    <a:pt x="1844421" y="11684"/>
                  </a:lnTo>
                  <a:lnTo>
                    <a:pt x="1843798" y="16637"/>
                  </a:lnTo>
                  <a:lnTo>
                    <a:pt x="1843786" y="23749"/>
                  </a:lnTo>
                  <a:lnTo>
                    <a:pt x="1843786" y="42037"/>
                  </a:lnTo>
                  <a:lnTo>
                    <a:pt x="1843786" y="56388"/>
                  </a:lnTo>
                  <a:lnTo>
                    <a:pt x="1843405" y="57785"/>
                  </a:lnTo>
                  <a:lnTo>
                    <a:pt x="1842897" y="58420"/>
                  </a:lnTo>
                  <a:lnTo>
                    <a:pt x="1842262" y="59055"/>
                  </a:lnTo>
                  <a:lnTo>
                    <a:pt x="1840992" y="59436"/>
                  </a:lnTo>
                  <a:lnTo>
                    <a:pt x="1764792" y="59436"/>
                  </a:lnTo>
                  <a:lnTo>
                    <a:pt x="1763395" y="59055"/>
                  </a:lnTo>
                  <a:lnTo>
                    <a:pt x="1762887" y="58420"/>
                  </a:lnTo>
                  <a:lnTo>
                    <a:pt x="1762252" y="57785"/>
                  </a:lnTo>
                  <a:lnTo>
                    <a:pt x="1761871" y="56388"/>
                  </a:lnTo>
                  <a:lnTo>
                    <a:pt x="1761871" y="42037"/>
                  </a:lnTo>
                  <a:lnTo>
                    <a:pt x="1843786" y="42037"/>
                  </a:lnTo>
                  <a:lnTo>
                    <a:pt x="1843786" y="23749"/>
                  </a:lnTo>
                  <a:lnTo>
                    <a:pt x="1761871" y="23749"/>
                  </a:lnTo>
                  <a:lnTo>
                    <a:pt x="1762125" y="18161"/>
                  </a:lnTo>
                  <a:lnTo>
                    <a:pt x="1766697" y="3429"/>
                  </a:lnTo>
                  <a:lnTo>
                    <a:pt x="1745234" y="3429"/>
                  </a:lnTo>
                  <a:lnTo>
                    <a:pt x="1739519" y="69469"/>
                  </a:lnTo>
                  <a:lnTo>
                    <a:pt x="1740535" y="73025"/>
                  </a:lnTo>
                  <a:lnTo>
                    <a:pt x="1744345" y="76835"/>
                  </a:lnTo>
                  <a:lnTo>
                    <a:pt x="1747647" y="77724"/>
                  </a:lnTo>
                  <a:lnTo>
                    <a:pt x="1858010" y="77724"/>
                  </a:lnTo>
                  <a:lnTo>
                    <a:pt x="1861439" y="76835"/>
                  </a:lnTo>
                  <a:lnTo>
                    <a:pt x="1865249" y="73025"/>
                  </a:lnTo>
                  <a:lnTo>
                    <a:pt x="1866138" y="69469"/>
                  </a:lnTo>
                  <a:lnTo>
                    <a:pt x="1866138" y="59436"/>
                  </a:lnTo>
                  <a:lnTo>
                    <a:pt x="1866138" y="42037"/>
                  </a:lnTo>
                  <a:lnTo>
                    <a:pt x="1866138" y="23749"/>
                  </a:lnTo>
                  <a:lnTo>
                    <a:pt x="1866138" y="21971"/>
                  </a:lnTo>
                  <a:lnTo>
                    <a:pt x="1866519" y="16637"/>
                  </a:lnTo>
                  <a:lnTo>
                    <a:pt x="1867065" y="12827"/>
                  </a:lnTo>
                  <a:lnTo>
                    <a:pt x="1867662" y="9398"/>
                  </a:lnTo>
                  <a:lnTo>
                    <a:pt x="1868932" y="6223"/>
                  </a:lnTo>
                  <a:lnTo>
                    <a:pt x="1870964" y="3429"/>
                  </a:lnTo>
                  <a:close/>
                </a:path>
                <a:path w="3204845" h="220344">
                  <a:moveTo>
                    <a:pt x="1892427" y="87757"/>
                  </a:moveTo>
                  <a:lnTo>
                    <a:pt x="1887639" y="89852"/>
                  </a:lnTo>
                  <a:lnTo>
                    <a:pt x="1881466" y="91363"/>
                  </a:lnTo>
                  <a:lnTo>
                    <a:pt x="1873923" y="92278"/>
                  </a:lnTo>
                  <a:lnTo>
                    <a:pt x="1864995" y="92583"/>
                  </a:lnTo>
                  <a:lnTo>
                    <a:pt x="1715008" y="92583"/>
                  </a:lnTo>
                  <a:lnTo>
                    <a:pt x="1713230" y="94488"/>
                  </a:lnTo>
                  <a:lnTo>
                    <a:pt x="1713230" y="111506"/>
                  </a:lnTo>
                  <a:lnTo>
                    <a:pt x="1791843" y="111506"/>
                  </a:lnTo>
                  <a:lnTo>
                    <a:pt x="1791843" y="130302"/>
                  </a:lnTo>
                  <a:lnTo>
                    <a:pt x="1738376" y="130302"/>
                  </a:lnTo>
                  <a:lnTo>
                    <a:pt x="1738376" y="146939"/>
                  </a:lnTo>
                  <a:lnTo>
                    <a:pt x="1740154" y="148844"/>
                  </a:lnTo>
                  <a:lnTo>
                    <a:pt x="1843024" y="148844"/>
                  </a:lnTo>
                  <a:lnTo>
                    <a:pt x="1844040" y="149860"/>
                  </a:lnTo>
                  <a:lnTo>
                    <a:pt x="1844040" y="164592"/>
                  </a:lnTo>
                  <a:lnTo>
                    <a:pt x="1745869" y="164592"/>
                  </a:lnTo>
                  <a:lnTo>
                    <a:pt x="1743075" y="165481"/>
                  </a:lnTo>
                  <a:lnTo>
                    <a:pt x="1741297" y="167259"/>
                  </a:lnTo>
                  <a:lnTo>
                    <a:pt x="1739646" y="169037"/>
                  </a:lnTo>
                  <a:lnTo>
                    <a:pt x="1738884" y="171958"/>
                  </a:lnTo>
                  <a:lnTo>
                    <a:pt x="1738884" y="210058"/>
                  </a:lnTo>
                  <a:lnTo>
                    <a:pt x="1739646" y="212979"/>
                  </a:lnTo>
                  <a:lnTo>
                    <a:pt x="1741297" y="214757"/>
                  </a:lnTo>
                  <a:lnTo>
                    <a:pt x="1743075" y="216535"/>
                  </a:lnTo>
                  <a:lnTo>
                    <a:pt x="1745869" y="217424"/>
                  </a:lnTo>
                  <a:lnTo>
                    <a:pt x="1856359" y="217424"/>
                  </a:lnTo>
                  <a:lnTo>
                    <a:pt x="1862963" y="216789"/>
                  </a:lnTo>
                  <a:lnTo>
                    <a:pt x="1866519" y="215519"/>
                  </a:lnTo>
                  <a:lnTo>
                    <a:pt x="1870075" y="214122"/>
                  </a:lnTo>
                  <a:lnTo>
                    <a:pt x="1871853" y="211836"/>
                  </a:lnTo>
                  <a:lnTo>
                    <a:pt x="1871853" y="198882"/>
                  </a:lnTo>
                  <a:lnTo>
                    <a:pt x="1871853" y="194564"/>
                  </a:lnTo>
                  <a:lnTo>
                    <a:pt x="1867027" y="197485"/>
                  </a:lnTo>
                  <a:lnTo>
                    <a:pt x="1859026" y="198882"/>
                  </a:lnTo>
                  <a:lnTo>
                    <a:pt x="1761998" y="198882"/>
                  </a:lnTo>
                  <a:lnTo>
                    <a:pt x="1760982" y="197866"/>
                  </a:lnTo>
                  <a:lnTo>
                    <a:pt x="1760982" y="182372"/>
                  </a:lnTo>
                  <a:lnTo>
                    <a:pt x="1859026" y="182372"/>
                  </a:lnTo>
                  <a:lnTo>
                    <a:pt x="1861947" y="181610"/>
                  </a:lnTo>
                  <a:lnTo>
                    <a:pt x="1863598" y="179832"/>
                  </a:lnTo>
                  <a:lnTo>
                    <a:pt x="1865376" y="178054"/>
                  </a:lnTo>
                  <a:lnTo>
                    <a:pt x="1866138" y="175006"/>
                  </a:lnTo>
                  <a:lnTo>
                    <a:pt x="1866138" y="137668"/>
                  </a:lnTo>
                  <a:lnTo>
                    <a:pt x="1865376" y="134747"/>
                  </a:lnTo>
                  <a:lnTo>
                    <a:pt x="1863598" y="132969"/>
                  </a:lnTo>
                  <a:lnTo>
                    <a:pt x="1861947" y="131191"/>
                  </a:lnTo>
                  <a:lnTo>
                    <a:pt x="1859026" y="130302"/>
                  </a:lnTo>
                  <a:lnTo>
                    <a:pt x="1814322" y="130302"/>
                  </a:lnTo>
                  <a:lnTo>
                    <a:pt x="1814322" y="111506"/>
                  </a:lnTo>
                  <a:lnTo>
                    <a:pt x="1875282" y="111506"/>
                  </a:lnTo>
                  <a:lnTo>
                    <a:pt x="1882775" y="110871"/>
                  </a:lnTo>
                  <a:lnTo>
                    <a:pt x="1886585" y="109601"/>
                  </a:lnTo>
                  <a:lnTo>
                    <a:pt x="1890522" y="108331"/>
                  </a:lnTo>
                  <a:lnTo>
                    <a:pt x="1892427" y="105791"/>
                  </a:lnTo>
                  <a:lnTo>
                    <a:pt x="1892427" y="87757"/>
                  </a:lnTo>
                  <a:close/>
                </a:path>
                <a:path w="3204845" h="220344">
                  <a:moveTo>
                    <a:pt x="1992630" y="1143"/>
                  </a:moveTo>
                  <a:lnTo>
                    <a:pt x="1989582" y="3302"/>
                  </a:lnTo>
                  <a:lnTo>
                    <a:pt x="1986026" y="4826"/>
                  </a:lnTo>
                  <a:lnTo>
                    <a:pt x="1978279" y="6858"/>
                  </a:lnTo>
                  <a:lnTo>
                    <a:pt x="1972691" y="7366"/>
                  </a:lnTo>
                  <a:lnTo>
                    <a:pt x="1936369" y="7366"/>
                  </a:lnTo>
                  <a:lnTo>
                    <a:pt x="1935099" y="7747"/>
                  </a:lnTo>
                  <a:lnTo>
                    <a:pt x="1934464" y="8509"/>
                  </a:lnTo>
                  <a:lnTo>
                    <a:pt x="1933702" y="9271"/>
                  </a:lnTo>
                  <a:lnTo>
                    <a:pt x="1933321" y="10541"/>
                  </a:lnTo>
                  <a:lnTo>
                    <a:pt x="1933321" y="26543"/>
                  </a:lnTo>
                  <a:lnTo>
                    <a:pt x="1975866" y="26543"/>
                  </a:lnTo>
                  <a:lnTo>
                    <a:pt x="1983232" y="25527"/>
                  </a:lnTo>
                  <a:lnTo>
                    <a:pt x="1987042" y="23622"/>
                  </a:lnTo>
                  <a:lnTo>
                    <a:pt x="1990725" y="21717"/>
                  </a:lnTo>
                  <a:lnTo>
                    <a:pt x="1992630" y="18796"/>
                  </a:lnTo>
                  <a:lnTo>
                    <a:pt x="1992630" y="1143"/>
                  </a:lnTo>
                  <a:close/>
                </a:path>
                <a:path w="3204845" h="220344">
                  <a:moveTo>
                    <a:pt x="2011553" y="39497"/>
                  </a:moveTo>
                  <a:lnTo>
                    <a:pt x="1907794" y="39497"/>
                  </a:lnTo>
                  <a:lnTo>
                    <a:pt x="1905889" y="41402"/>
                  </a:lnTo>
                  <a:lnTo>
                    <a:pt x="1905889" y="58801"/>
                  </a:lnTo>
                  <a:lnTo>
                    <a:pt x="1928749" y="58801"/>
                  </a:lnTo>
                  <a:lnTo>
                    <a:pt x="1925193" y="62230"/>
                  </a:lnTo>
                  <a:lnTo>
                    <a:pt x="1922272" y="66421"/>
                  </a:lnTo>
                  <a:lnTo>
                    <a:pt x="1919427" y="72898"/>
                  </a:lnTo>
                  <a:lnTo>
                    <a:pt x="1917954" y="76200"/>
                  </a:lnTo>
                  <a:lnTo>
                    <a:pt x="1916938" y="81153"/>
                  </a:lnTo>
                  <a:lnTo>
                    <a:pt x="1917001" y="87122"/>
                  </a:lnTo>
                  <a:lnTo>
                    <a:pt x="1917700" y="95326"/>
                  </a:lnTo>
                  <a:lnTo>
                    <a:pt x="1943557" y="125971"/>
                  </a:lnTo>
                  <a:lnTo>
                    <a:pt x="1961769" y="128905"/>
                  </a:lnTo>
                  <a:lnTo>
                    <a:pt x="1971281" y="128219"/>
                  </a:lnTo>
                  <a:lnTo>
                    <a:pt x="2003272" y="104482"/>
                  </a:lnTo>
                  <a:lnTo>
                    <a:pt x="2006346" y="87122"/>
                  </a:lnTo>
                  <a:lnTo>
                    <a:pt x="2006257" y="82931"/>
                  </a:lnTo>
                  <a:lnTo>
                    <a:pt x="1997837" y="66929"/>
                  </a:lnTo>
                  <a:lnTo>
                    <a:pt x="1979549" y="66929"/>
                  </a:lnTo>
                  <a:lnTo>
                    <a:pt x="1978914" y="67437"/>
                  </a:lnTo>
                  <a:lnTo>
                    <a:pt x="1978914" y="69088"/>
                  </a:lnTo>
                  <a:lnTo>
                    <a:pt x="1979168" y="69850"/>
                  </a:lnTo>
                  <a:lnTo>
                    <a:pt x="1979803" y="70358"/>
                  </a:lnTo>
                  <a:lnTo>
                    <a:pt x="1982089" y="72898"/>
                  </a:lnTo>
                  <a:lnTo>
                    <a:pt x="1983740" y="75311"/>
                  </a:lnTo>
                  <a:lnTo>
                    <a:pt x="1984756" y="77597"/>
                  </a:lnTo>
                  <a:lnTo>
                    <a:pt x="1985645" y="80010"/>
                  </a:lnTo>
                  <a:lnTo>
                    <a:pt x="1986153" y="82931"/>
                  </a:lnTo>
                  <a:lnTo>
                    <a:pt x="1986153" y="93853"/>
                  </a:lnTo>
                  <a:lnTo>
                    <a:pt x="1983867" y="99695"/>
                  </a:lnTo>
                  <a:lnTo>
                    <a:pt x="1979168" y="104013"/>
                  </a:lnTo>
                  <a:lnTo>
                    <a:pt x="1974596" y="108331"/>
                  </a:lnTo>
                  <a:lnTo>
                    <a:pt x="1968754" y="110363"/>
                  </a:lnTo>
                  <a:lnTo>
                    <a:pt x="1954911" y="110363"/>
                  </a:lnTo>
                  <a:lnTo>
                    <a:pt x="1949196" y="108204"/>
                  </a:lnTo>
                  <a:lnTo>
                    <a:pt x="1944751" y="103759"/>
                  </a:lnTo>
                  <a:lnTo>
                    <a:pt x="1940179" y="99314"/>
                  </a:lnTo>
                  <a:lnTo>
                    <a:pt x="1937893" y="93472"/>
                  </a:lnTo>
                  <a:lnTo>
                    <a:pt x="1937893" y="79502"/>
                  </a:lnTo>
                  <a:lnTo>
                    <a:pt x="1959229" y="58801"/>
                  </a:lnTo>
                  <a:lnTo>
                    <a:pt x="2009648" y="58801"/>
                  </a:lnTo>
                  <a:lnTo>
                    <a:pt x="2011553" y="56896"/>
                  </a:lnTo>
                  <a:lnTo>
                    <a:pt x="2011553" y="39497"/>
                  </a:lnTo>
                  <a:close/>
                </a:path>
                <a:path w="3204845" h="220344">
                  <a:moveTo>
                    <a:pt x="2069211" y="179705"/>
                  </a:moveTo>
                  <a:lnTo>
                    <a:pt x="2068283" y="171234"/>
                  </a:lnTo>
                  <a:lnTo>
                    <a:pt x="2065502" y="163690"/>
                  </a:lnTo>
                  <a:lnTo>
                    <a:pt x="2062505" y="159385"/>
                  </a:lnTo>
                  <a:lnTo>
                    <a:pt x="2060905" y="157086"/>
                  </a:lnTo>
                  <a:lnTo>
                    <a:pt x="2054479" y="151384"/>
                  </a:lnTo>
                  <a:lnTo>
                    <a:pt x="2046732" y="147167"/>
                  </a:lnTo>
                  <a:lnTo>
                    <a:pt x="2046732" y="172847"/>
                  </a:lnTo>
                  <a:lnTo>
                    <a:pt x="2046732" y="186563"/>
                  </a:lnTo>
                  <a:lnTo>
                    <a:pt x="2008759" y="199771"/>
                  </a:lnTo>
                  <a:lnTo>
                    <a:pt x="2006092" y="199771"/>
                  </a:lnTo>
                  <a:lnTo>
                    <a:pt x="1967865" y="186563"/>
                  </a:lnTo>
                  <a:lnTo>
                    <a:pt x="1967865" y="172847"/>
                  </a:lnTo>
                  <a:lnTo>
                    <a:pt x="2006092" y="159385"/>
                  </a:lnTo>
                  <a:lnTo>
                    <a:pt x="2008759" y="159385"/>
                  </a:lnTo>
                  <a:lnTo>
                    <a:pt x="2046732" y="172847"/>
                  </a:lnTo>
                  <a:lnTo>
                    <a:pt x="2046732" y="147167"/>
                  </a:lnTo>
                  <a:lnTo>
                    <a:pt x="2045970" y="146748"/>
                  </a:lnTo>
                  <a:lnTo>
                    <a:pt x="2035314" y="143459"/>
                  </a:lnTo>
                  <a:lnTo>
                    <a:pt x="2022487" y="141490"/>
                  </a:lnTo>
                  <a:lnTo>
                    <a:pt x="2007489" y="140843"/>
                  </a:lnTo>
                  <a:lnTo>
                    <a:pt x="1992337" y="141490"/>
                  </a:lnTo>
                  <a:lnTo>
                    <a:pt x="1953958" y="157086"/>
                  </a:lnTo>
                  <a:lnTo>
                    <a:pt x="1945767" y="179705"/>
                  </a:lnTo>
                  <a:lnTo>
                    <a:pt x="1946668" y="188137"/>
                  </a:lnTo>
                  <a:lnTo>
                    <a:pt x="1979447" y="215925"/>
                  </a:lnTo>
                  <a:lnTo>
                    <a:pt x="2007489" y="218567"/>
                  </a:lnTo>
                  <a:lnTo>
                    <a:pt x="2022487" y="217906"/>
                  </a:lnTo>
                  <a:lnTo>
                    <a:pt x="2060905" y="202323"/>
                  </a:lnTo>
                  <a:lnTo>
                    <a:pt x="2062670" y="199771"/>
                  </a:lnTo>
                  <a:lnTo>
                    <a:pt x="2065502" y="195681"/>
                  </a:lnTo>
                  <a:lnTo>
                    <a:pt x="2068283" y="188137"/>
                  </a:lnTo>
                  <a:lnTo>
                    <a:pt x="2069211" y="179705"/>
                  </a:lnTo>
                  <a:close/>
                </a:path>
                <a:path w="3204845" h="220344">
                  <a:moveTo>
                    <a:pt x="2070735" y="2032"/>
                  </a:moveTo>
                  <a:lnTo>
                    <a:pt x="2050161" y="2032"/>
                  </a:lnTo>
                  <a:lnTo>
                    <a:pt x="2048383" y="3937"/>
                  </a:lnTo>
                  <a:lnTo>
                    <a:pt x="2048383" y="55372"/>
                  </a:lnTo>
                  <a:lnTo>
                    <a:pt x="2018157" y="55372"/>
                  </a:lnTo>
                  <a:lnTo>
                    <a:pt x="2018157" y="73025"/>
                  </a:lnTo>
                  <a:lnTo>
                    <a:pt x="2020062" y="74930"/>
                  </a:lnTo>
                  <a:lnTo>
                    <a:pt x="2048383" y="74930"/>
                  </a:lnTo>
                  <a:lnTo>
                    <a:pt x="2048383" y="95123"/>
                  </a:lnTo>
                  <a:lnTo>
                    <a:pt x="2018157" y="95123"/>
                  </a:lnTo>
                  <a:lnTo>
                    <a:pt x="2018157" y="112903"/>
                  </a:lnTo>
                  <a:lnTo>
                    <a:pt x="2020062" y="114808"/>
                  </a:lnTo>
                  <a:lnTo>
                    <a:pt x="2048383" y="114808"/>
                  </a:lnTo>
                  <a:lnTo>
                    <a:pt x="2048383" y="138303"/>
                  </a:lnTo>
                  <a:lnTo>
                    <a:pt x="2068957" y="138303"/>
                  </a:lnTo>
                  <a:lnTo>
                    <a:pt x="2070735" y="136398"/>
                  </a:lnTo>
                  <a:lnTo>
                    <a:pt x="2070735" y="2032"/>
                  </a:lnTo>
                  <a:close/>
                </a:path>
                <a:path w="3204845" h="220344">
                  <a:moveTo>
                    <a:pt x="2131568" y="166751"/>
                  </a:moveTo>
                  <a:lnTo>
                    <a:pt x="2129917" y="162560"/>
                  </a:lnTo>
                  <a:lnTo>
                    <a:pt x="2123567" y="156083"/>
                  </a:lnTo>
                  <a:lnTo>
                    <a:pt x="2119503" y="154559"/>
                  </a:lnTo>
                  <a:lnTo>
                    <a:pt x="2114423" y="154559"/>
                  </a:lnTo>
                  <a:lnTo>
                    <a:pt x="2109597" y="154559"/>
                  </a:lnTo>
                  <a:lnTo>
                    <a:pt x="2105533" y="156210"/>
                  </a:lnTo>
                  <a:lnTo>
                    <a:pt x="2102358" y="159512"/>
                  </a:lnTo>
                  <a:lnTo>
                    <a:pt x="2099056" y="162687"/>
                  </a:lnTo>
                  <a:lnTo>
                    <a:pt x="2097532" y="166751"/>
                  </a:lnTo>
                  <a:lnTo>
                    <a:pt x="2097532" y="176530"/>
                  </a:lnTo>
                  <a:lnTo>
                    <a:pt x="2099056" y="180594"/>
                  </a:lnTo>
                  <a:lnTo>
                    <a:pt x="2105152" y="186944"/>
                  </a:lnTo>
                  <a:lnTo>
                    <a:pt x="2109216" y="188722"/>
                  </a:lnTo>
                  <a:lnTo>
                    <a:pt x="2114169" y="188849"/>
                  </a:lnTo>
                  <a:lnTo>
                    <a:pt x="2114042" y="192786"/>
                  </a:lnTo>
                  <a:lnTo>
                    <a:pt x="2112645" y="196469"/>
                  </a:lnTo>
                  <a:lnTo>
                    <a:pt x="2107438" y="203581"/>
                  </a:lnTo>
                  <a:lnTo>
                    <a:pt x="2104263" y="206121"/>
                  </a:lnTo>
                  <a:lnTo>
                    <a:pt x="2100199" y="207772"/>
                  </a:lnTo>
                  <a:lnTo>
                    <a:pt x="2098675" y="208661"/>
                  </a:lnTo>
                  <a:lnTo>
                    <a:pt x="2097913" y="209804"/>
                  </a:lnTo>
                  <a:lnTo>
                    <a:pt x="2097913" y="211582"/>
                  </a:lnTo>
                  <a:lnTo>
                    <a:pt x="2098040" y="212090"/>
                  </a:lnTo>
                  <a:lnTo>
                    <a:pt x="2101342" y="220345"/>
                  </a:lnTo>
                  <a:lnTo>
                    <a:pt x="2107857" y="217424"/>
                  </a:lnTo>
                  <a:lnTo>
                    <a:pt x="2131034" y="179984"/>
                  </a:lnTo>
                  <a:lnTo>
                    <a:pt x="2131568" y="171958"/>
                  </a:lnTo>
                  <a:lnTo>
                    <a:pt x="2131568" y="166751"/>
                  </a:lnTo>
                  <a:close/>
                </a:path>
                <a:path w="3204845" h="220344">
                  <a:moveTo>
                    <a:pt x="2329434" y="0"/>
                  </a:moveTo>
                  <a:lnTo>
                    <a:pt x="2326640" y="2032"/>
                  </a:lnTo>
                  <a:lnTo>
                    <a:pt x="2323338" y="3429"/>
                  </a:lnTo>
                  <a:lnTo>
                    <a:pt x="2315337" y="5461"/>
                  </a:lnTo>
                  <a:lnTo>
                    <a:pt x="2309749" y="5969"/>
                  </a:lnTo>
                  <a:lnTo>
                    <a:pt x="2263775" y="5969"/>
                  </a:lnTo>
                  <a:lnTo>
                    <a:pt x="2262505" y="6350"/>
                  </a:lnTo>
                  <a:lnTo>
                    <a:pt x="2260981" y="7874"/>
                  </a:lnTo>
                  <a:lnTo>
                    <a:pt x="2260600" y="9271"/>
                  </a:lnTo>
                  <a:lnTo>
                    <a:pt x="2260600" y="25400"/>
                  </a:lnTo>
                  <a:lnTo>
                    <a:pt x="2312416" y="25400"/>
                  </a:lnTo>
                  <a:lnTo>
                    <a:pt x="2319909" y="24384"/>
                  </a:lnTo>
                  <a:lnTo>
                    <a:pt x="2327529" y="20574"/>
                  </a:lnTo>
                  <a:lnTo>
                    <a:pt x="2329434" y="17653"/>
                  </a:lnTo>
                  <a:lnTo>
                    <a:pt x="2329434" y="0"/>
                  </a:lnTo>
                  <a:close/>
                </a:path>
                <a:path w="3204845" h="220344">
                  <a:moveTo>
                    <a:pt x="2370328" y="37973"/>
                  </a:moveTo>
                  <a:lnTo>
                    <a:pt x="2221992" y="37973"/>
                  </a:lnTo>
                  <a:lnTo>
                    <a:pt x="2220087" y="39878"/>
                  </a:lnTo>
                  <a:lnTo>
                    <a:pt x="2220087" y="57150"/>
                  </a:lnTo>
                  <a:lnTo>
                    <a:pt x="2251837" y="57150"/>
                  </a:lnTo>
                  <a:lnTo>
                    <a:pt x="2248027" y="60325"/>
                  </a:lnTo>
                  <a:lnTo>
                    <a:pt x="2245233" y="64135"/>
                  </a:lnTo>
                  <a:lnTo>
                    <a:pt x="2242655" y="69469"/>
                  </a:lnTo>
                  <a:lnTo>
                    <a:pt x="2241169" y="72644"/>
                  </a:lnTo>
                  <a:lnTo>
                    <a:pt x="2240280" y="77089"/>
                  </a:lnTo>
                  <a:lnTo>
                    <a:pt x="2240330" y="82296"/>
                  </a:lnTo>
                  <a:lnTo>
                    <a:pt x="2262886" y="116344"/>
                  </a:lnTo>
                  <a:lnTo>
                    <a:pt x="2295144" y="122555"/>
                  </a:lnTo>
                  <a:lnTo>
                    <a:pt x="2307234" y="121894"/>
                  </a:lnTo>
                  <a:lnTo>
                    <a:pt x="2342794" y="104267"/>
                  </a:lnTo>
                  <a:lnTo>
                    <a:pt x="2346299" y="99034"/>
                  </a:lnTo>
                  <a:lnTo>
                    <a:pt x="2349081" y="91160"/>
                  </a:lnTo>
                  <a:lnTo>
                    <a:pt x="2350008" y="82296"/>
                  </a:lnTo>
                  <a:lnTo>
                    <a:pt x="2350008" y="75311"/>
                  </a:lnTo>
                  <a:lnTo>
                    <a:pt x="2346706" y="69215"/>
                  </a:lnTo>
                  <a:lnTo>
                    <a:pt x="2340102" y="64262"/>
                  </a:lnTo>
                  <a:lnTo>
                    <a:pt x="2319909" y="64262"/>
                  </a:lnTo>
                  <a:lnTo>
                    <a:pt x="2319147" y="64643"/>
                  </a:lnTo>
                  <a:lnTo>
                    <a:pt x="2319147" y="66167"/>
                  </a:lnTo>
                  <a:lnTo>
                    <a:pt x="2319401" y="66802"/>
                  </a:lnTo>
                  <a:lnTo>
                    <a:pt x="2320036" y="67183"/>
                  </a:lnTo>
                  <a:lnTo>
                    <a:pt x="2322703" y="69469"/>
                  </a:lnTo>
                  <a:lnTo>
                    <a:pt x="2324735" y="71755"/>
                  </a:lnTo>
                  <a:lnTo>
                    <a:pt x="2325878" y="73787"/>
                  </a:lnTo>
                  <a:lnTo>
                    <a:pt x="2327021" y="75946"/>
                  </a:lnTo>
                  <a:lnTo>
                    <a:pt x="2327529" y="78613"/>
                  </a:lnTo>
                  <a:lnTo>
                    <a:pt x="2327529" y="89154"/>
                  </a:lnTo>
                  <a:lnTo>
                    <a:pt x="2324608" y="94742"/>
                  </a:lnTo>
                  <a:lnTo>
                    <a:pt x="2318893" y="98552"/>
                  </a:lnTo>
                  <a:lnTo>
                    <a:pt x="2313051" y="102362"/>
                  </a:lnTo>
                  <a:lnTo>
                    <a:pt x="2305177" y="104267"/>
                  </a:lnTo>
                  <a:lnTo>
                    <a:pt x="2285619" y="104267"/>
                  </a:lnTo>
                  <a:lnTo>
                    <a:pt x="2277745" y="102362"/>
                  </a:lnTo>
                  <a:lnTo>
                    <a:pt x="2272030" y="98425"/>
                  </a:lnTo>
                  <a:lnTo>
                    <a:pt x="2266188" y="94488"/>
                  </a:lnTo>
                  <a:lnTo>
                    <a:pt x="2263267" y="88900"/>
                  </a:lnTo>
                  <a:lnTo>
                    <a:pt x="2263267" y="75819"/>
                  </a:lnTo>
                  <a:lnTo>
                    <a:pt x="2265426" y="70612"/>
                  </a:lnTo>
                  <a:lnTo>
                    <a:pt x="2273554" y="61468"/>
                  </a:lnTo>
                  <a:lnTo>
                    <a:pt x="2279269" y="58547"/>
                  </a:lnTo>
                  <a:lnTo>
                    <a:pt x="2286635" y="57150"/>
                  </a:lnTo>
                  <a:lnTo>
                    <a:pt x="2368423" y="57150"/>
                  </a:lnTo>
                  <a:lnTo>
                    <a:pt x="2370328" y="55245"/>
                  </a:lnTo>
                  <a:lnTo>
                    <a:pt x="2370328" y="37973"/>
                  </a:lnTo>
                  <a:close/>
                </a:path>
                <a:path w="3204845" h="220344">
                  <a:moveTo>
                    <a:pt x="2384679" y="132588"/>
                  </a:moveTo>
                  <a:lnTo>
                    <a:pt x="2379891" y="134683"/>
                  </a:lnTo>
                  <a:lnTo>
                    <a:pt x="2373719" y="136194"/>
                  </a:lnTo>
                  <a:lnTo>
                    <a:pt x="2366175" y="137109"/>
                  </a:lnTo>
                  <a:lnTo>
                    <a:pt x="2357247" y="137414"/>
                  </a:lnTo>
                  <a:lnTo>
                    <a:pt x="2207260" y="137414"/>
                  </a:lnTo>
                  <a:lnTo>
                    <a:pt x="2205482" y="139319"/>
                  </a:lnTo>
                  <a:lnTo>
                    <a:pt x="2205482" y="156591"/>
                  </a:lnTo>
                  <a:lnTo>
                    <a:pt x="2284095" y="156591"/>
                  </a:lnTo>
                  <a:lnTo>
                    <a:pt x="2284095" y="213487"/>
                  </a:lnTo>
                  <a:lnTo>
                    <a:pt x="2304415" y="213487"/>
                  </a:lnTo>
                  <a:lnTo>
                    <a:pt x="2306320" y="211582"/>
                  </a:lnTo>
                  <a:lnTo>
                    <a:pt x="2306320" y="156591"/>
                  </a:lnTo>
                  <a:lnTo>
                    <a:pt x="2364232" y="156591"/>
                  </a:lnTo>
                  <a:lnTo>
                    <a:pt x="2369947" y="156337"/>
                  </a:lnTo>
                  <a:lnTo>
                    <a:pt x="2377948" y="155321"/>
                  </a:lnTo>
                  <a:lnTo>
                    <a:pt x="2380742" y="154305"/>
                  </a:lnTo>
                  <a:lnTo>
                    <a:pt x="2382266" y="152908"/>
                  </a:lnTo>
                  <a:lnTo>
                    <a:pt x="2383917" y="151511"/>
                  </a:lnTo>
                  <a:lnTo>
                    <a:pt x="2384679" y="149606"/>
                  </a:lnTo>
                  <a:lnTo>
                    <a:pt x="2384679" y="132588"/>
                  </a:lnTo>
                  <a:close/>
                </a:path>
                <a:path w="3204845" h="220344">
                  <a:moveTo>
                    <a:pt x="2555240" y="3429"/>
                  </a:moveTo>
                  <a:lnTo>
                    <a:pt x="2533396" y="3429"/>
                  </a:lnTo>
                  <a:lnTo>
                    <a:pt x="2531110" y="5080"/>
                  </a:lnTo>
                  <a:lnTo>
                    <a:pt x="2529840" y="8382"/>
                  </a:lnTo>
                  <a:lnTo>
                    <a:pt x="2528697" y="11684"/>
                  </a:lnTo>
                  <a:lnTo>
                    <a:pt x="2528074" y="16637"/>
                  </a:lnTo>
                  <a:lnTo>
                    <a:pt x="2528062" y="23749"/>
                  </a:lnTo>
                  <a:lnTo>
                    <a:pt x="2528062" y="42037"/>
                  </a:lnTo>
                  <a:lnTo>
                    <a:pt x="2528062" y="56388"/>
                  </a:lnTo>
                  <a:lnTo>
                    <a:pt x="2527681" y="57785"/>
                  </a:lnTo>
                  <a:lnTo>
                    <a:pt x="2527173" y="58420"/>
                  </a:lnTo>
                  <a:lnTo>
                    <a:pt x="2526538" y="59055"/>
                  </a:lnTo>
                  <a:lnTo>
                    <a:pt x="2525268" y="59436"/>
                  </a:lnTo>
                  <a:lnTo>
                    <a:pt x="2449068" y="59436"/>
                  </a:lnTo>
                  <a:lnTo>
                    <a:pt x="2447671" y="59055"/>
                  </a:lnTo>
                  <a:lnTo>
                    <a:pt x="2447163" y="58420"/>
                  </a:lnTo>
                  <a:lnTo>
                    <a:pt x="2446528" y="57785"/>
                  </a:lnTo>
                  <a:lnTo>
                    <a:pt x="2446147" y="56388"/>
                  </a:lnTo>
                  <a:lnTo>
                    <a:pt x="2446147" y="42037"/>
                  </a:lnTo>
                  <a:lnTo>
                    <a:pt x="2528062" y="42037"/>
                  </a:lnTo>
                  <a:lnTo>
                    <a:pt x="2528062" y="23749"/>
                  </a:lnTo>
                  <a:lnTo>
                    <a:pt x="2446147" y="23749"/>
                  </a:lnTo>
                  <a:lnTo>
                    <a:pt x="2446401" y="18161"/>
                  </a:lnTo>
                  <a:lnTo>
                    <a:pt x="2450973" y="3429"/>
                  </a:lnTo>
                  <a:lnTo>
                    <a:pt x="2429510" y="3429"/>
                  </a:lnTo>
                  <a:lnTo>
                    <a:pt x="2423795" y="69469"/>
                  </a:lnTo>
                  <a:lnTo>
                    <a:pt x="2424811" y="73025"/>
                  </a:lnTo>
                  <a:lnTo>
                    <a:pt x="2428621" y="76835"/>
                  </a:lnTo>
                  <a:lnTo>
                    <a:pt x="2431923" y="77724"/>
                  </a:lnTo>
                  <a:lnTo>
                    <a:pt x="2542286" y="77724"/>
                  </a:lnTo>
                  <a:lnTo>
                    <a:pt x="2545715" y="76835"/>
                  </a:lnTo>
                  <a:lnTo>
                    <a:pt x="2549525" y="73025"/>
                  </a:lnTo>
                  <a:lnTo>
                    <a:pt x="2550414" y="69469"/>
                  </a:lnTo>
                  <a:lnTo>
                    <a:pt x="2550414" y="59436"/>
                  </a:lnTo>
                  <a:lnTo>
                    <a:pt x="2550414" y="42037"/>
                  </a:lnTo>
                  <a:lnTo>
                    <a:pt x="2550414" y="23749"/>
                  </a:lnTo>
                  <a:lnTo>
                    <a:pt x="2550414" y="21971"/>
                  </a:lnTo>
                  <a:lnTo>
                    <a:pt x="2550795" y="16637"/>
                  </a:lnTo>
                  <a:lnTo>
                    <a:pt x="2551341" y="12827"/>
                  </a:lnTo>
                  <a:lnTo>
                    <a:pt x="2551938" y="9398"/>
                  </a:lnTo>
                  <a:lnTo>
                    <a:pt x="2553208" y="6223"/>
                  </a:lnTo>
                  <a:lnTo>
                    <a:pt x="2555240" y="3429"/>
                  </a:lnTo>
                  <a:close/>
                </a:path>
                <a:path w="3204845" h="220344">
                  <a:moveTo>
                    <a:pt x="2576703" y="87757"/>
                  </a:moveTo>
                  <a:lnTo>
                    <a:pt x="2571915" y="89852"/>
                  </a:lnTo>
                  <a:lnTo>
                    <a:pt x="2565743" y="91363"/>
                  </a:lnTo>
                  <a:lnTo>
                    <a:pt x="2558199" y="92278"/>
                  </a:lnTo>
                  <a:lnTo>
                    <a:pt x="2549271" y="92583"/>
                  </a:lnTo>
                  <a:lnTo>
                    <a:pt x="2399284" y="92583"/>
                  </a:lnTo>
                  <a:lnTo>
                    <a:pt x="2397506" y="94488"/>
                  </a:lnTo>
                  <a:lnTo>
                    <a:pt x="2397506" y="111506"/>
                  </a:lnTo>
                  <a:lnTo>
                    <a:pt x="2476119" y="111506"/>
                  </a:lnTo>
                  <a:lnTo>
                    <a:pt x="2476119" y="130302"/>
                  </a:lnTo>
                  <a:lnTo>
                    <a:pt x="2422652" y="130302"/>
                  </a:lnTo>
                  <a:lnTo>
                    <a:pt x="2422652" y="146939"/>
                  </a:lnTo>
                  <a:lnTo>
                    <a:pt x="2424430" y="148844"/>
                  </a:lnTo>
                  <a:lnTo>
                    <a:pt x="2527300" y="148844"/>
                  </a:lnTo>
                  <a:lnTo>
                    <a:pt x="2528316" y="149860"/>
                  </a:lnTo>
                  <a:lnTo>
                    <a:pt x="2528316" y="164592"/>
                  </a:lnTo>
                  <a:lnTo>
                    <a:pt x="2430145" y="164592"/>
                  </a:lnTo>
                  <a:lnTo>
                    <a:pt x="2427351" y="165481"/>
                  </a:lnTo>
                  <a:lnTo>
                    <a:pt x="2425573" y="167259"/>
                  </a:lnTo>
                  <a:lnTo>
                    <a:pt x="2423922" y="169037"/>
                  </a:lnTo>
                  <a:lnTo>
                    <a:pt x="2423160" y="171958"/>
                  </a:lnTo>
                  <a:lnTo>
                    <a:pt x="2423160" y="210058"/>
                  </a:lnTo>
                  <a:lnTo>
                    <a:pt x="2423922" y="212979"/>
                  </a:lnTo>
                  <a:lnTo>
                    <a:pt x="2425573" y="214757"/>
                  </a:lnTo>
                  <a:lnTo>
                    <a:pt x="2427351" y="216535"/>
                  </a:lnTo>
                  <a:lnTo>
                    <a:pt x="2430145" y="217424"/>
                  </a:lnTo>
                  <a:lnTo>
                    <a:pt x="2540635" y="217424"/>
                  </a:lnTo>
                  <a:lnTo>
                    <a:pt x="2547239" y="216789"/>
                  </a:lnTo>
                  <a:lnTo>
                    <a:pt x="2550795" y="215519"/>
                  </a:lnTo>
                  <a:lnTo>
                    <a:pt x="2554351" y="214122"/>
                  </a:lnTo>
                  <a:lnTo>
                    <a:pt x="2556129" y="211836"/>
                  </a:lnTo>
                  <a:lnTo>
                    <a:pt x="2556129" y="198882"/>
                  </a:lnTo>
                  <a:lnTo>
                    <a:pt x="2556129" y="194564"/>
                  </a:lnTo>
                  <a:lnTo>
                    <a:pt x="2551303" y="197485"/>
                  </a:lnTo>
                  <a:lnTo>
                    <a:pt x="2543302" y="198882"/>
                  </a:lnTo>
                  <a:lnTo>
                    <a:pt x="2446274" y="198882"/>
                  </a:lnTo>
                  <a:lnTo>
                    <a:pt x="2445258" y="197866"/>
                  </a:lnTo>
                  <a:lnTo>
                    <a:pt x="2445258" y="182372"/>
                  </a:lnTo>
                  <a:lnTo>
                    <a:pt x="2543302" y="182372"/>
                  </a:lnTo>
                  <a:lnTo>
                    <a:pt x="2546223" y="181610"/>
                  </a:lnTo>
                  <a:lnTo>
                    <a:pt x="2547874" y="179832"/>
                  </a:lnTo>
                  <a:lnTo>
                    <a:pt x="2549652" y="178054"/>
                  </a:lnTo>
                  <a:lnTo>
                    <a:pt x="2550414" y="175006"/>
                  </a:lnTo>
                  <a:lnTo>
                    <a:pt x="2550414" y="137668"/>
                  </a:lnTo>
                  <a:lnTo>
                    <a:pt x="2549652" y="134747"/>
                  </a:lnTo>
                  <a:lnTo>
                    <a:pt x="2547874" y="132969"/>
                  </a:lnTo>
                  <a:lnTo>
                    <a:pt x="2546223" y="131191"/>
                  </a:lnTo>
                  <a:lnTo>
                    <a:pt x="2543302" y="130302"/>
                  </a:lnTo>
                  <a:lnTo>
                    <a:pt x="2498598" y="130302"/>
                  </a:lnTo>
                  <a:lnTo>
                    <a:pt x="2498598" y="111506"/>
                  </a:lnTo>
                  <a:lnTo>
                    <a:pt x="2559558" y="111506"/>
                  </a:lnTo>
                  <a:lnTo>
                    <a:pt x="2567051" y="110871"/>
                  </a:lnTo>
                  <a:lnTo>
                    <a:pt x="2570861" y="109601"/>
                  </a:lnTo>
                  <a:lnTo>
                    <a:pt x="2574798" y="108331"/>
                  </a:lnTo>
                  <a:lnTo>
                    <a:pt x="2576703" y="105791"/>
                  </a:lnTo>
                  <a:lnTo>
                    <a:pt x="2576703" y="87757"/>
                  </a:lnTo>
                  <a:close/>
                </a:path>
                <a:path w="3204845" h="220344">
                  <a:moveTo>
                    <a:pt x="2676906" y="1143"/>
                  </a:moveTo>
                  <a:lnTo>
                    <a:pt x="2673858" y="3302"/>
                  </a:lnTo>
                  <a:lnTo>
                    <a:pt x="2670302" y="4826"/>
                  </a:lnTo>
                  <a:lnTo>
                    <a:pt x="2662555" y="6858"/>
                  </a:lnTo>
                  <a:lnTo>
                    <a:pt x="2656967" y="7366"/>
                  </a:lnTo>
                  <a:lnTo>
                    <a:pt x="2620645" y="7366"/>
                  </a:lnTo>
                  <a:lnTo>
                    <a:pt x="2619375" y="7747"/>
                  </a:lnTo>
                  <a:lnTo>
                    <a:pt x="2618740" y="8509"/>
                  </a:lnTo>
                  <a:lnTo>
                    <a:pt x="2617978" y="9271"/>
                  </a:lnTo>
                  <a:lnTo>
                    <a:pt x="2617597" y="10541"/>
                  </a:lnTo>
                  <a:lnTo>
                    <a:pt x="2617597" y="26543"/>
                  </a:lnTo>
                  <a:lnTo>
                    <a:pt x="2660142" y="26543"/>
                  </a:lnTo>
                  <a:lnTo>
                    <a:pt x="2667508" y="25527"/>
                  </a:lnTo>
                  <a:lnTo>
                    <a:pt x="2671318" y="23622"/>
                  </a:lnTo>
                  <a:lnTo>
                    <a:pt x="2675001" y="21717"/>
                  </a:lnTo>
                  <a:lnTo>
                    <a:pt x="2676906" y="18796"/>
                  </a:lnTo>
                  <a:lnTo>
                    <a:pt x="2676906" y="1143"/>
                  </a:lnTo>
                  <a:close/>
                </a:path>
                <a:path w="3204845" h="220344">
                  <a:moveTo>
                    <a:pt x="2695829" y="39497"/>
                  </a:moveTo>
                  <a:lnTo>
                    <a:pt x="2592070" y="39497"/>
                  </a:lnTo>
                  <a:lnTo>
                    <a:pt x="2590165" y="41402"/>
                  </a:lnTo>
                  <a:lnTo>
                    <a:pt x="2590165" y="58801"/>
                  </a:lnTo>
                  <a:lnTo>
                    <a:pt x="2613025" y="58801"/>
                  </a:lnTo>
                  <a:lnTo>
                    <a:pt x="2609469" y="62230"/>
                  </a:lnTo>
                  <a:lnTo>
                    <a:pt x="2606548" y="66421"/>
                  </a:lnTo>
                  <a:lnTo>
                    <a:pt x="2603703" y="72898"/>
                  </a:lnTo>
                  <a:lnTo>
                    <a:pt x="2602230" y="76200"/>
                  </a:lnTo>
                  <a:lnTo>
                    <a:pt x="2601214" y="81153"/>
                  </a:lnTo>
                  <a:lnTo>
                    <a:pt x="2601277" y="87122"/>
                  </a:lnTo>
                  <a:lnTo>
                    <a:pt x="2601976" y="95326"/>
                  </a:lnTo>
                  <a:lnTo>
                    <a:pt x="2627833" y="125971"/>
                  </a:lnTo>
                  <a:lnTo>
                    <a:pt x="2646045" y="128905"/>
                  </a:lnTo>
                  <a:lnTo>
                    <a:pt x="2655557" y="128219"/>
                  </a:lnTo>
                  <a:lnTo>
                    <a:pt x="2687548" y="104482"/>
                  </a:lnTo>
                  <a:lnTo>
                    <a:pt x="2690622" y="87122"/>
                  </a:lnTo>
                  <a:lnTo>
                    <a:pt x="2690533" y="82931"/>
                  </a:lnTo>
                  <a:lnTo>
                    <a:pt x="2682113" y="66929"/>
                  </a:lnTo>
                  <a:lnTo>
                    <a:pt x="2663825" y="66929"/>
                  </a:lnTo>
                  <a:lnTo>
                    <a:pt x="2663190" y="67437"/>
                  </a:lnTo>
                  <a:lnTo>
                    <a:pt x="2663190" y="69088"/>
                  </a:lnTo>
                  <a:lnTo>
                    <a:pt x="2663444" y="69850"/>
                  </a:lnTo>
                  <a:lnTo>
                    <a:pt x="2664079" y="70358"/>
                  </a:lnTo>
                  <a:lnTo>
                    <a:pt x="2666365" y="72898"/>
                  </a:lnTo>
                  <a:lnTo>
                    <a:pt x="2668016" y="75311"/>
                  </a:lnTo>
                  <a:lnTo>
                    <a:pt x="2669032" y="77597"/>
                  </a:lnTo>
                  <a:lnTo>
                    <a:pt x="2669921" y="80010"/>
                  </a:lnTo>
                  <a:lnTo>
                    <a:pt x="2670429" y="82931"/>
                  </a:lnTo>
                  <a:lnTo>
                    <a:pt x="2670429" y="93853"/>
                  </a:lnTo>
                  <a:lnTo>
                    <a:pt x="2668143" y="99695"/>
                  </a:lnTo>
                  <a:lnTo>
                    <a:pt x="2663444" y="104013"/>
                  </a:lnTo>
                  <a:lnTo>
                    <a:pt x="2658872" y="108331"/>
                  </a:lnTo>
                  <a:lnTo>
                    <a:pt x="2653030" y="110363"/>
                  </a:lnTo>
                  <a:lnTo>
                    <a:pt x="2639187" y="110363"/>
                  </a:lnTo>
                  <a:lnTo>
                    <a:pt x="2633472" y="108204"/>
                  </a:lnTo>
                  <a:lnTo>
                    <a:pt x="2629027" y="103759"/>
                  </a:lnTo>
                  <a:lnTo>
                    <a:pt x="2624455" y="99314"/>
                  </a:lnTo>
                  <a:lnTo>
                    <a:pt x="2622169" y="93472"/>
                  </a:lnTo>
                  <a:lnTo>
                    <a:pt x="2622169" y="79502"/>
                  </a:lnTo>
                  <a:lnTo>
                    <a:pt x="2643505" y="58801"/>
                  </a:lnTo>
                  <a:lnTo>
                    <a:pt x="2693924" y="58801"/>
                  </a:lnTo>
                  <a:lnTo>
                    <a:pt x="2695829" y="56896"/>
                  </a:lnTo>
                  <a:lnTo>
                    <a:pt x="2695829" y="39497"/>
                  </a:lnTo>
                  <a:close/>
                </a:path>
                <a:path w="3204845" h="220344">
                  <a:moveTo>
                    <a:pt x="2753487" y="179705"/>
                  </a:moveTo>
                  <a:lnTo>
                    <a:pt x="2752560" y="171234"/>
                  </a:lnTo>
                  <a:lnTo>
                    <a:pt x="2749778" y="163690"/>
                  </a:lnTo>
                  <a:lnTo>
                    <a:pt x="2746781" y="159385"/>
                  </a:lnTo>
                  <a:lnTo>
                    <a:pt x="2745181" y="157086"/>
                  </a:lnTo>
                  <a:lnTo>
                    <a:pt x="2738755" y="151384"/>
                  </a:lnTo>
                  <a:lnTo>
                    <a:pt x="2731008" y="147167"/>
                  </a:lnTo>
                  <a:lnTo>
                    <a:pt x="2731008" y="172847"/>
                  </a:lnTo>
                  <a:lnTo>
                    <a:pt x="2731008" y="186563"/>
                  </a:lnTo>
                  <a:lnTo>
                    <a:pt x="2693035" y="199771"/>
                  </a:lnTo>
                  <a:lnTo>
                    <a:pt x="2690368" y="199771"/>
                  </a:lnTo>
                  <a:lnTo>
                    <a:pt x="2652141" y="186563"/>
                  </a:lnTo>
                  <a:lnTo>
                    <a:pt x="2652141" y="172847"/>
                  </a:lnTo>
                  <a:lnTo>
                    <a:pt x="2690368" y="159385"/>
                  </a:lnTo>
                  <a:lnTo>
                    <a:pt x="2693035" y="159385"/>
                  </a:lnTo>
                  <a:lnTo>
                    <a:pt x="2731008" y="172847"/>
                  </a:lnTo>
                  <a:lnTo>
                    <a:pt x="2731008" y="147167"/>
                  </a:lnTo>
                  <a:lnTo>
                    <a:pt x="2730246" y="146748"/>
                  </a:lnTo>
                  <a:lnTo>
                    <a:pt x="2719590" y="143459"/>
                  </a:lnTo>
                  <a:lnTo>
                    <a:pt x="2706763" y="141490"/>
                  </a:lnTo>
                  <a:lnTo>
                    <a:pt x="2691765" y="140843"/>
                  </a:lnTo>
                  <a:lnTo>
                    <a:pt x="2676614" y="141490"/>
                  </a:lnTo>
                  <a:lnTo>
                    <a:pt x="2638234" y="157086"/>
                  </a:lnTo>
                  <a:lnTo>
                    <a:pt x="2630043" y="179705"/>
                  </a:lnTo>
                  <a:lnTo>
                    <a:pt x="2630944" y="188137"/>
                  </a:lnTo>
                  <a:lnTo>
                    <a:pt x="2663723" y="215925"/>
                  </a:lnTo>
                  <a:lnTo>
                    <a:pt x="2691765" y="218567"/>
                  </a:lnTo>
                  <a:lnTo>
                    <a:pt x="2706763" y="217906"/>
                  </a:lnTo>
                  <a:lnTo>
                    <a:pt x="2745181" y="202323"/>
                  </a:lnTo>
                  <a:lnTo>
                    <a:pt x="2746946" y="199771"/>
                  </a:lnTo>
                  <a:lnTo>
                    <a:pt x="2749778" y="195681"/>
                  </a:lnTo>
                  <a:lnTo>
                    <a:pt x="2752560" y="188137"/>
                  </a:lnTo>
                  <a:lnTo>
                    <a:pt x="2753487" y="179705"/>
                  </a:lnTo>
                  <a:close/>
                </a:path>
                <a:path w="3204845" h="220344">
                  <a:moveTo>
                    <a:pt x="2755011" y="2032"/>
                  </a:moveTo>
                  <a:lnTo>
                    <a:pt x="2734437" y="2032"/>
                  </a:lnTo>
                  <a:lnTo>
                    <a:pt x="2732659" y="3937"/>
                  </a:lnTo>
                  <a:lnTo>
                    <a:pt x="2732659" y="55372"/>
                  </a:lnTo>
                  <a:lnTo>
                    <a:pt x="2702433" y="55372"/>
                  </a:lnTo>
                  <a:lnTo>
                    <a:pt x="2702433" y="73025"/>
                  </a:lnTo>
                  <a:lnTo>
                    <a:pt x="2704338" y="74930"/>
                  </a:lnTo>
                  <a:lnTo>
                    <a:pt x="2732659" y="74930"/>
                  </a:lnTo>
                  <a:lnTo>
                    <a:pt x="2732659" y="95123"/>
                  </a:lnTo>
                  <a:lnTo>
                    <a:pt x="2702433" y="95123"/>
                  </a:lnTo>
                  <a:lnTo>
                    <a:pt x="2702433" y="112903"/>
                  </a:lnTo>
                  <a:lnTo>
                    <a:pt x="2704338" y="114808"/>
                  </a:lnTo>
                  <a:lnTo>
                    <a:pt x="2732659" y="114808"/>
                  </a:lnTo>
                  <a:lnTo>
                    <a:pt x="2732659" y="138303"/>
                  </a:lnTo>
                  <a:lnTo>
                    <a:pt x="2753233" y="138303"/>
                  </a:lnTo>
                  <a:lnTo>
                    <a:pt x="2755011" y="136398"/>
                  </a:lnTo>
                  <a:lnTo>
                    <a:pt x="2755011" y="2032"/>
                  </a:lnTo>
                  <a:close/>
                </a:path>
                <a:path w="3204845" h="220344">
                  <a:moveTo>
                    <a:pt x="2959735" y="107442"/>
                  </a:moveTo>
                  <a:lnTo>
                    <a:pt x="2925407" y="80518"/>
                  </a:lnTo>
                  <a:lnTo>
                    <a:pt x="2909697" y="57150"/>
                  </a:lnTo>
                  <a:lnTo>
                    <a:pt x="2911310" y="50393"/>
                  </a:lnTo>
                  <a:lnTo>
                    <a:pt x="2912516" y="43649"/>
                  </a:lnTo>
                  <a:lnTo>
                    <a:pt x="2913303" y="36918"/>
                  </a:lnTo>
                  <a:lnTo>
                    <a:pt x="2913634" y="30226"/>
                  </a:lnTo>
                  <a:lnTo>
                    <a:pt x="2913761" y="26416"/>
                  </a:lnTo>
                  <a:lnTo>
                    <a:pt x="2914142" y="23114"/>
                  </a:lnTo>
                  <a:lnTo>
                    <a:pt x="2914904" y="20320"/>
                  </a:lnTo>
                  <a:lnTo>
                    <a:pt x="2915539" y="17653"/>
                  </a:lnTo>
                  <a:lnTo>
                    <a:pt x="2916682" y="15113"/>
                  </a:lnTo>
                  <a:lnTo>
                    <a:pt x="2918206" y="12827"/>
                  </a:lnTo>
                  <a:lnTo>
                    <a:pt x="2896743" y="12827"/>
                  </a:lnTo>
                  <a:lnTo>
                    <a:pt x="2894584" y="14224"/>
                  </a:lnTo>
                  <a:lnTo>
                    <a:pt x="2893314" y="17018"/>
                  </a:lnTo>
                  <a:lnTo>
                    <a:pt x="2891917" y="19812"/>
                  </a:lnTo>
                  <a:lnTo>
                    <a:pt x="2891155" y="24257"/>
                  </a:lnTo>
                  <a:lnTo>
                    <a:pt x="2891028" y="30226"/>
                  </a:lnTo>
                  <a:lnTo>
                    <a:pt x="2889999" y="43332"/>
                  </a:lnTo>
                  <a:lnTo>
                    <a:pt x="2871139" y="88734"/>
                  </a:lnTo>
                  <a:lnTo>
                    <a:pt x="2841625" y="113411"/>
                  </a:lnTo>
                  <a:lnTo>
                    <a:pt x="2850515" y="125984"/>
                  </a:lnTo>
                  <a:lnTo>
                    <a:pt x="2851912" y="127762"/>
                  </a:lnTo>
                  <a:lnTo>
                    <a:pt x="2853309" y="128651"/>
                  </a:lnTo>
                  <a:lnTo>
                    <a:pt x="2855341" y="128651"/>
                  </a:lnTo>
                  <a:lnTo>
                    <a:pt x="2888234" y="101663"/>
                  </a:lnTo>
                  <a:lnTo>
                    <a:pt x="2901315" y="80518"/>
                  </a:lnTo>
                  <a:lnTo>
                    <a:pt x="2904921" y="86360"/>
                  </a:lnTo>
                  <a:lnTo>
                    <a:pt x="2932061" y="114642"/>
                  </a:lnTo>
                  <a:lnTo>
                    <a:pt x="2946146" y="122936"/>
                  </a:lnTo>
                  <a:lnTo>
                    <a:pt x="2948940" y="122936"/>
                  </a:lnTo>
                  <a:lnTo>
                    <a:pt x="2950337" y="121920"/>
                  </a:lnTo>
                  <a:lnTo>
                    <a:pt x="2951607" y="119761"/>
                  </a:lnTo>
                  <a:lnTo>
                    <a:pt x="2959735" y="107442"/>
                  </a:lnTo>
                  <a:close/>
                </a:path>
                <a:path w="3204845" h="220344">
                  <a:moveTo>
                    <a:pt x="3007995" y="2032"/>
                  </a:moveTo>
                  <a:lnTo>
                    <a:pt x="2987421" y="2032"/>
                  </a:lnTo>
                  <a:lnTo>
                    <a:pt x="2985643" y="3937"/>
                  </a:lnTo>
                  <a:lnTo>
                    <a:pt x="2985643" y="49784"/>
                  </a:lnTo>
                  <a:lnTo>
                    <a:pt x="2942590" y="49784"/>
                  </a:lnTo>
                  <a:lnTo>
                    <a:pt x="2942590" y="67564"/>
                  </a:lnTo>
                  <a:lnTo>
                    <a:pt x="2944495" y="69469"/>
                  </a:lnTo>
                  <a:lnTo>
                    <a:pt x="2985643" y="69469"/>
                  </a:lnTo>
                  <a:lnTo>
                    <a:pt x="2985643" y="154940"/>
                  </a:lnTo>
                  <a:lnTo>
                    <a:pt x="3006217" y="154940"/>
                  </a:lnTo>
                  <a:lnTo>
                    <a:pt x="3007995" y="153035"/>
                  </a:lnTo>
                  <a:lnTo>
                    <a:pt x="3007995" y="2032"/>
                  </a:lnTo>
                  <a:close/>
                </a:path>
                <a:path w="3204845" h="220344">
                  <a:moveTo>
                    <a:pt x="3012186" y="186817"/>
                  </a:moveTo>
                  <a:lnTo>
                    <a:pt x="3007233" y="189611"/>
                  </a:lnTo>
                  <a:lnTo>
                    <a:pt x="2999232" y="191135"/>
                  </a:lnTo>
                  <a:lnTo>
                    <a:pt x="2908300" y="191135"/>
                  </a:lnTo>
                  <a:lnTo>
                    <a:pt x="2907157" y="190754"/>
                  </a:lnTo>
                  <a:lnTo>
                    <a:pt x="2906522" y="190246"/>
                  </a:lnTo>
                  <a:lnTo>
                    <a:pt x="2905887" y="189611"/>
                  </a:lnTo>
                  <a:lnTo>
                    <a:pt x="2905633" y="188341"/>
                  </a:lnTo>
                  <a:lnTo>
                    <a:pt x="2905633" y="140589"/>
                  </a:lnTo>
                  <a:lnTo>
                    <a:pt x="2886583" y="140589"/>
                  </a:lnTo>
                  <a:lnTo>
                    <a:pt x="2885313" y="140970"/>
                  </a:lnTo>
                  <a:lnTo>
                    <a:pt x="2884424" y="141859"/>
                  </a:lnTo>
                  <a:lnTo>
                    <a:pt x="2883662" y="142748"/>
                  </a:lnTo>
                  <a:lnTo>
                    <a:pt x="2883154" y="144145"/>
                  </a:lnTo>
                  <a:lnTo>
                    <a:pt x="2883154" y="203454"/>
                  </a:lnTo>
                  <a:lnTo>
                    <a:pt x="2884043" y="206375"/>
                  </a:lnTo>
                  <a:lnTo>
                    <a:pt x="2887345" y="209931"/>
                  </a:lnTo>
                  <a:lnTo>
                    <a:pt x="2890266" y="210820"/>
                  </a:lnTo>
                  <a:lnTo>
                    <a:pt x="2996565" y="210820"/>
                  </a:lnTo>
                  <a:lnTo>
                    <a:pt x="3003169" y="210185"/>
                  </a:lnTo>
                  <a:lnTo>
                    <a:pt x="3006725" y="208788"/>
                  </a:lnTo>
                  <a:lnTo>
                    <a:pt x="3010408" y="207518"/>
                  </a:lnTo>
                  <a:lnTo>
                    <a:pt x="3012186" y="205232"/>
                  </a:lnTo>
                  <a:lnTo>
                    <a:pt x="3012186" y="191135"/>
                  </a:lnTo>
                  <a:lnTo>
                    <a:pt x="3012186" y="186817"/>
                  </a:lnTo>
                  <a:close/>
                </a:path>
                <a:path w="3204845" h="220344">
                  <a:moveTo>
                    <a:pt x="3128010" y="105791"/>
                  </a:moveTo>
                  <a:lnTo>
                    <a:pt x="3127756" y="105156"/>
                  </a:lnTo>
                  <a:lnTo>
                    <a:pt x="3126714" y="100838"/>
                  </a:lnTo>
                  <a:lnTo>
                    <a:pt x="3125089" y="93980"/>
                  </a:lnTo>
                  <a:lnTo>
                    <a:pt x="3118866" y="95681"/>
                  </a:lnTo>
                  <a:lnTo>
                    <a:pt x="3074009" y="100825"/>
                  </a:lnTo>
                  <a:lnTo>
                    <a:pt x="3064002" y="100838"/>
                  </a:lnTo>
                  <a:lnTo>
                    <a:pt x="3062859" y="99695"/>
                  </a:lnTo>
                  <a:lnTo>
                    <a:pt x="3062859" y="75438"/>
                  </a:lnTo>
                  <a:lnTo>
                    <a:pt x="3114548" y="75438"/>
                  </a:lnTo>
                  <a:lnTo>
                    <a:pt x="3116326" y="73533"/>
                  </a:lnTo>
                  <a:lnTo>
                    <a:pt x="3116326" y="56896"/>
                  </a:lnTo>
                  <a:lnTo>
                    <a:pt x="3062859" y="56896"/>
                  </a:lnTo>
                  <a:lnTo>
                    <a:pt x="3062859" y="35560"/>
                  </a:lnTo>
                  <a:lnTo>
                    <a:pt x="3063748" y="34544"/>
                  </a:lnTo>
                  <a:lnTo>
                    <a:pt x="3098419" y="34544"/>
                  </a:lnTo>
                  <a:lnTo>
                    <a:pt x="3104134" y="34290"/>
                  </a:lnTo>
                  <a:lnTo>
                    <a:pt x="3108198" y="33782"/>
                  </a:lnTo>
                  <a:lnTo>
                    <a:pt x="3112135" y="33147"/>
                  </a:lnTo>
                  <a:lnTo>
                    <a:pt x="3114929" y="32258"/>
                  </a:lnTo>
                  <a:lnTo>
                    <a:pt x="3116453" y="30861"/>
                  </a:lnTo>
                  <a:lnTo>
                    <a:pt x="3118104" y="29464"/>
                  </a:lnTo>
                  <a:lnTo>
                    <a:pt x="3118866" y="27559"/>
                  </a:lnTo>
                  <a:lnTo>
                    <a:pt x="3118866" y="10795"/>
                  </a:lnTo>
                  <a:lnTo>
                    <a:pt x="3114002" y="12877"/>
                  </a:lnTo>
                  <a:lnTo>
                    <a:pt x="3107817" y="14338"/>
                  </a:lnTo>
                  <a:lnTo>
                    <a:pt x="3100286" y="15214"/>
                  </a:lnTo>
                  <a:lnTo>
                    <a:pt x="3091434" y="15494"/>
                  </a:lnTo>
                  <a:lnTo>
                    <a:pt x="3049143" y="15494"/>
                  </a:lnTo>
                  <a:lnTo>
                    <a:pt x="3045968" y="16510"/>
                  </a:lnTo>
                  <a:lnTo>
                    <a:pt x="3042158" y="20320"/>
                  </a:lnTo>
                  <a:lnTo>
                    <a:pt x="3041142" y="23495"/>
                  </a:lnTo>
                  <a:lnTo>
                    <a:pt x="3041396" y="103124"/>
                  </a:lnTo>
                  <a:lnTo>
                    <a:pt x="3058287" y="119761"/>
                  </a:lnTo>
                  <a:lnTo>
                    <a:pt x="3066161" y="119761"/>
                  </a:lnTo>
                  <a:lnTo>
                    <a:pt x="3108071" y="116281"/>
                  </a:lnTo>
                  <a:lnTo>
                    <a:pt x="3128010" y="109220"/>
                  </a:lnTo>
                  <a:lnTo>
                    <a:pt x="3128010" y="105791"/>
                  </a:lnTo>
                  <a:close/>
                </a:path>
                <a:path w="3204845" h="220344">
                  <a:moveTo>
                    <a:pt x="3204337" y="148717"/>
                  </a:moveTo>
                  <a:lnTo>
                    <a:pt x="3203448" y="145542"/>
                  </a:lnTo>
                  <a:lnTo>
                    <a:pt x="3201543" y="143510"/>
                  </a:lnTo>
                  <a:lnTo>
                    <a:pt x="3199638" y="141605"/>
                  </a:lnTo>
                  <a:lnTo>
                    <a:pt x="3196590" y="140589"/>
                  </a:lnTo>
                  <a:lnTo>
                    <a:pt x="3072892" y="140589"/>
                  </a:lnTo>
                  <a:lnTo>
                    <a:pt x="3072892" y="158115"/>
                  </a:lnTo>
                  <a:lnTo>
                    <a:pt x="3074797" y="160020"/>
                  </a:lnTo>
                  <a:lnTo>
                    <a:pt x="3179445" y="160020"/>
                  </a:lnTo>
                  <a:lnTo>
                    <a:pt x="3180461" y="160401"/>
                  </a:lnTo>
                  <a:lnTo>
                    <a:pt x="3181096" y="161036"/>
                  </a:lnTo>
                  <a:lnTo>
                    <a:pt x="3181731" y="161798"/>
                  </a:lnTo>
                  <a:lnTo>
                    <a:pt x="3181985" y="162814"/>
                  </a:lnTo>
                  <a:lnTo>
                    <a:pt x="3181985" y="217424"/>
                  </a:lnTo>
                  <a:lnTo>
                    <a:pt x="3202559" y="217424"/>
                  </a:lnTo>
                  <a:lnTo>
                    <a:pt x="3204337" y="215519"/>
                  </a:lnTo>
                  <a:lnTo>
                    <a:pt x="3204337" y="148717"/>
                  </a:lnTo>
                  <a:close/>
                </a:path>
                <a:path w="3204845" h="220344">
                  <a:moveTo>
                    <a:pt x="3204337" y="2032"/>
                  </a:moveTo>
                  <a:lnTo>
                    <a:pt x="3184525" y="2032"/>
                  </a:lnTo>
                  <a:lnTo>
                    <a:pt x="3182620" y="3937"/>
                  </a:lnTo>
                  <a:lnTo>
                    <a:pt x="3182620" y="53975"/>
                  </a:lnTo>
                  <a:lnTo>
                    <a:pt x="3161157" y="53975"/>
                  </a:lnTo>
                  <a:lnTo>
                    <a:pt x="3161157" y="5207"/>
                  </a:lnTo>
                  <a:lnTo>
                    <a:pt x="3141726" y="5207"/>
                  </a:lnTo>
                  <a:lnTo>
                    <a:pt x="3139948" y="7112"/>
                  </a:lnTo>
                  <a:lnTo>
                    <a:pt x="3139948" y="127127"/>
                  </a:lnTo>
                  <a:lnTo>
                    <a:pt x="3159379" y="127127"/>
                  </a:lnTo>
                  <a:lnTo>
                    <a:pt x="3161157" y="125222"/>
                  </a:lnTo>
                  <a:lnTo>
                    <a:pt x="3161157" y="73660"/>
                  </a:lnTo>
                  <a:lnTo>
                    <a:pt x="3182620" y="73660"/>
                  </a:lnTo>
                  <a:lnTo>
                    <a:pt x="3182620" y="128651"/>
                  </a:lnTo>
                  <a:lnTo>
                    <a:pt x="3202559" y="128651"/>
                  </a:lnTo>
                  <a:lnTo>
                    <a:pt x="3204337" y="126746"/>
                  </a:lnTo>
                  <a:lnTo>
                    <a:pt x="3204337" y="73660"/>
                  </a:lnTo>
                  <a:lnTo>
                    <a:pt x="3204337" y="53975"/>
                  </a:lnTo>
                  <a:lnTo>
                    <a:pt x="3204337" y="2032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2123820" y="4613402"/>
            <a:ext cx="1078230" cy="340995"/>
          </a:xfrm>
          <a:custGeom>
            <a:avLst/>
            <a:gdLst/>
            <a:ahLst/>
            <a:cxnLst/>
            <a:rect l="l" t="t" r="r" b="b"/>
            <a:pathLst>
              <a:path w="1078230" h="340995">
                <a:moveTo>
                  <a:pt x="1021461" y="0"/>
                </a:moveTo>
                <a:lnTo>
                  <a:pt x="56768" y="0"/>
                </a:lnTo>
                <a:lnTo>
                  <a:pt x="34665" y="4456"/>
                </a:lnTo>
                <a:lnTo>
                  <a:pt x="16621" y="16605"/>
                </a:lnTo>
                <a:lnTo>
                  <a:pt x="4458" y="34611"/>
                </a:lnTo>
                <a:lnTo>
                  <a:pt x="0" y="56642"/>
                </a:lnTo>
                <a:lnTo>
                  <a:pt x="0" y="283718"/>
                </a:lnTo>
                <a:lnTo>
                  <a:pt x="4458" y="305821"/>
                </a:lnTo>
                <a:lnTo>
                  <a:pt x="16621" y="323865"/>
                </a:lnTo>
                <a:lnTo>
                  <a:pt x="34665" y="336028"/>
                </a:lnTo>
                <a:lnTo>
                  <a:pt x="56768" y="340487"/>
                </a:lnTo>
                <a:lnTo>
                  <a:pt x="1021461" y="340487"/>
                </a:lnTo>
                <a:lnTo>
                  <a:pt x="1043564" y="336028"/>
                </a:lnTo>
                <a:lnTo>
                  <a:pt x="1061608" y="323865"/>
                </a:lnTo>
                <a:lnTo>
                  <a:pt x="1073771" y="305821"/>
                </a:lnTo>
                <a:lnTo>
                  <a:pt x="1078230" y="283718"/>
                </a:lnTo>
                <a:lnTo>
                  <a:pt x="1078230" y="56642"/>
                </a:lnTo>
                <a:lnTo>
                  <a:pt x="1073771" y="34611"/>
                </a:lnTo>
                <a:lnTo>
                  <a:pt x="1061608" y="16605"/>
                </a:lnTo>
                <a:lnTo>
                  <a:pt x="1043564" y="4456"/>
                </a:lnTo>
                <a:lnTo>
                  <a:pt x="10214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432050" y="4638294"/>
            <a:ext cx="4749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b="1" spc="-65" dirty="0">
                <a:latin typeface="Noto Sans CJK HK"/>
                <a:cs typeface="Noto Sans CJK HK"/>
              </a:rPr>
              <a:t>화이트</a:t>
            </a:r>
            <a:endParaRPr sz="1400">
              <a:latin typeface="Noto Sans CJK HK"/>
              <a:cs typeface="Noto Sans CJK H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711955" y="5094223"/>
            <a:ext cx="1032510" cy="340995"/>
          </a:xfrm>
          <a:custGeom>
            <a:avLst/>
            <a:gdLst/>
            <a:ahLst/>
            <a:cxnLst/>
            <a:rect l="l" t="t" r="r" b="b"/>
            <a:pathLst>
              <a:path w="1032510" h="340995">
                <a:moveTo>
                  <a:pt x="975360" y="0"/>
                </a:moveTo>
                <a:lnTo>
                  <a:pt x="56769" y="0"/>
                </a:lnTo>
                <a:lnTo>
                  <a:pt x="34665" y="4458"/>
                </a:lnTo>
                <a:lnTo>
                  <a:pt x="16621" y="16621"/>
                </a:lnTo>
                <a:lnTo>
                  <a:pt x="4458" y="34665"/>
                </a:lnTo>
                <a:lnTo>
                  <a:pt x="0" y="56768"/>
                </a:lnTo>
                <a:lnTo>
                  <a:pt x="0" y="283717"/>
                </a:lnTo>
                <a:lnTo>
                  <a:pt x="4458" y="305821"/>
                </a:lnTo>
                <a:lnTo>
                  <a:pt x="16621" y="323865"/>
                </a:lnTo>
                <a:lnTo>
                  <a:pt x="34665" y="336028"/>
                </a:lnTo>
                <a:lnTo>
                  <a:pt x="56769" y="340487"/>
                </a:lnTo>
                <a:lnTo>
                  <a:pt x="975360" y="340487"/>
                </a:lnTo>
                <a:lnTo>
                  <a:pt x="997463" y="336028"/>
                </a:lnTo>
                <a:lnTo>
                  <a:pt x="1015507" y="323865"/>
                </a:lnTo>
                <a:lnTo>
                  <a:pt x="1027670" y="305821"/>
                </a:lnTo>
                <a:lnTo>
                  <a:pt x="1032129" y="283717"/>
                </a:lnTo>
                <a:lnTo>
                  <a:pt x="1032129" y="56768"/>
                </a:lnTo>
                <a:lnTo>
                  <a:pt x="1027670" y="34665"/>
                </a:lnTo>
                <a:lnTo>
                  <a:pt x="1015507" y="16621"/>
                </a:lnTo>
                <a:lnTo>
                  <a:pt x="997463" y="4458"/>
                </a:lnTo>
                <a:lnTo>
                  <a:pt x="97536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074286" y="5119242"/>
            <a:ext cx="3206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FFFFFF"/>
                </a:solidFill>
                <a:latin typeface="Noto Sans CJK HK"/>
                <a:cs typeface="Noto Sans CJK HK"/>
              </a:rPr>
              <a:t>블랙</a:t>
            </a:r>
            <a:endParaRPr sz="1400">
              <a:latin typeface="Noto Sans CJK HK"/>
              <a:cs typeface="Noto Sans CJK HK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435468" y="2798572"/>
            <a:ext cx="924560" cy="304800"/>
          </a:xfrm>
          <a:custGeom>
            <a:avLst/>
            <a:gdLst/>
            <a:ahLst/>
            <a:cxnLst/>
            <a:rect l="l" t="t" r="r" b="b"/>
            <a:pathLst>
              <a:path w="924559" h="304800">
                <a:moveTo>
                  <a:pt x="873378" y="0"/>
                </a:moveTo>
                <a:lnTo>
                  <a:pt x="50673" y="0"/>
                </a:lnTo>
                <a:lnTo>
                  <a:pt x="30968" y="3988"/>
                </a:lnTo>
                <a:lnTo>
                  <a:pt x="14858" y="14858"/>
                </a:lnTo>
                <a:lnTo>
                  <a:pt x="3988" y="30968"/>
                </a:lnTo>
                <a:lnTo>
                  <a:pt x="0" y="50673"/>
                </a:lnTo>
                <a:lnTo>
                  <a:pt x="0" y="253618"/>
                </a:lnTo>
                <a:lnTo>
                  <a:pt x="3988" y="273323"/>
                </a:lnTo>
                <a:lnTo>
                  <a:pt x="14858" y="289433"/>
                </a:lnTo>
                <a:lnTo>
                  <a:pt x="30968" y="300303"/>
                </a:lnTo>
                <a:lnTo>
                  <a:pt x="50673" y="304291"/>
                </a:lnTo>
                <a:lnTo>
                  <a:pt x="873378" y="304291"/>
                </a:lnTo>
                <a:lnTo>
                  <a:pt x="893083" y="300303"/>
                </a:lnTo>
                <a:lnTo>
                  <a:pt x="909193" y="289432"/>
                </a:lnTo>
                <a:lnTo>
                  <a:pt x="920063" y="273323"/>
                </a:lnTo>
                <a:lnTo>
                  <a:pt x="924051" y="253618"/>
                </a:lnTo>
                <a:lnTo>
                  <a:pt x="924051" y="50673"/>
                </a:lnTo>
                <a:lnTo>
                  <a:pt x="920063" y="30968"/>
                </a:lnTo>
                <a:lnTo>
                  <a:pt x="909193" y="14858"/>
                </a:lnTo>
                <a:lnTo>
                  <a:pt x="893083" y="3988"/>
                </a:lnTo>
                <a:lnTo>
                  <a:pt x="873378" y="0"/>
                </a:lnTo>
                <a:close/>
              </a:path>
            </a:pathLst>
          </a:custGeom>
          <a:solidFill>
            <a:srgbClr val="ED4F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577455" y="2806064"/>
            <a:ext cx="6413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30" dirty="0">
                <a:solidFill>
                  <a:srgbClr val="FFFFFF"/>
                </a:solidFill>
                <a:latin typeface="BM HANNA 11yrs old"/>
                <a:cs typeface="BM HANNA 11yrs old"/>
              </a:rPr>
              <a:t>선불방식</a:t>
            </a:r>
            <a:endParaRPr sz="1400">
              <a:latin typeface="BM HANNA 11yrs old"/>
              <a:cs typeface="BM HANNA 11yrs old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604756" y="2792857"/>
            <a:ext cx="924560" cy="304800"/>
          </a:xfrm>
          <a:custGeom>
            <a:avLst/>
            <a:gdLst/>
            <a:ahLst/>
            <a:cxnLst/>
            <a:rect l="l" t="t" r="r" b="b"/>
            <a:pathLst>
              <a:path w="924559" h="304800">
                <a:moveTo>
                  <a:pt x="873378" y="0"/>
                </a:moveTo>
                <a:lnTo>
                  <a:pt x="50673" y="0"/>
                </a:lnTo>
                <a:lnTo>
                  <a:pt x="30914" y="3990"/>
                </a:lnTo>
                <a:lnTo>
                  <a:pt x="14811" y="14874"/>
                </a:lnTo>
                <a:lnTo>
                  <a:pt x="3970" y="31021"/>
                </a:lnTo>
                <a:lnTo>
                  <a:pt x="0" y="50800"/>
                </a:lnTo>
                <a:lnTo>
                  <a:pt x="0" y="253618"/>
                </a:lnTo>
                <a:lnTo>
                  <a:pt x="3970" y="273397"/>
                </a:lnTo>
                <a:lnTo>
                  <a:pt x="14811" y="289544"/>
                </a:lnTo>
                <a:lnTo>
                  <a:pt x="30914" y="300428"/>
                </a:lnTo>
                <a:lnTo>
                  <a:pt x="50673" y="304418"/>
                </a:lnTo>
                <a:lnTo>
                  <a:pt x="873378" y="304418"/>
                </a:lnTo>
                <a:lnTo>
                  <a:pt x="893083" y="300428"/>
                </a:lnTo>
                <a:lnTo>
                  <a:pt x="909193" y="289544"/>
                </a:lnTo>
                <a:lnTo>
                  <a:pt x="920063" y="273397"/>
                </a:lnTo>
                <a:lnTo>
                  <a:pt x="924051" y="253618"/>
                </a:lnTo>
                <a:lnTo>
                  <a:pt x="924051" y="50800"/>
                </a:lnTo>
                <a:lnTo>
                  <a:pt x="920063" y="31021"/>
                </a:lnTo>
                <a:lnTo>
                  <a:pt x="909193" y="14874"/>
                </a:lnTo>
                <a:lnTo>
                  <a:pt x="893083" y="3990"/>
                </a:lnTo>
                <a:lnTo>
                  <a:pt x="873378" y="0"/>
                </a:lnTo>
                <a:close/>
              </a:path>
            </a:pathLst>
          </a:custGeom>
          <a:solidFill>
            <a:srgbClr val="508E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746995" y="2800604"/>
            <a:ext cx="6413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FFFFFF"/>
                </a:solidFill>
                <a:latin typeface="BM HANNA 11yrs old"/>
                <a:cs typeface="BM HANNA 11yrs old"/>
              </a:rPr>
              <a:t>후불방식</a:t>
            </a:r>
            <a:endParaRPr sz="1400">
              <a:latin typeface="BM HANNA 11yrs old"/>
              <a:cs typeface="BM HANNA 11yrs old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50582" y="1765554"/>
            <a:ext cx="644525" cy="246379"/>
          </a:xfrm>
          <a:custGeom>
            <a:avLst/>
            <a:gdLst/>
            <a:ahLst/>
            <a:cxnLst/>
            <a:rect l="l" t="t" r="r" b="b"/>
            <a:pathLst>
              <a:path w="644525" h="246380">
                <a:moveTo>
                  <a:pt x="603338" y="0"/>
                </a:moveTo>
                <a:lnTo>
                  <a:pt x="41071" y="0"/>
                </a:lnTo>
                <a:lnTo>
                  <a:pt x="25085" y="3230"/>
                </a:lnTo>
                <a:lnTo>
                  <a:pt x="12030" y="12033"/>
                </a:lnTo>
                <a:lnTo>
                  <a:pt x="3227" y="25074"/>
                </a:lnTo>
                <a:lnTo>
                  <a:pt x="0" y="41021"/>
                </a:lnTo>
                <a:lnTo>
                  <a:pt x="0" y="205359"/>
                </a:lnTo>
                <a:lnTo>
                  <a:pt x="3227" y="221305"/>
                </a:lnTo>
                <a:lnTo>
                  <a:pt x="12030" y="234346"/>
                </a:lnTo>
                <a:lnTo>
                  <a:pt x="25085" y="243149"/>
                </a:lnTo>
                <a:lnTo>
                  <a:pt x="41071" y="246380"/>
                </a:lnTo>
                <a:lnTo>
                  <a:pt x="603338" y="246380"/>
                </a:lnTo>
                <a:lnTo>
                  <a:pt x="619358" y="243149"/>
                </a:lnTo>
                <a:lnTo>
                  <a:pt x="632437" y="234346"/>
                </a:lnTo>
                <a:lnTo>
                  <a:pt x="641254" y="221305"/>
                </a:lnTo>
                <a:lnTo>
                  <a:pt x="644486" y="205359"/>
                </a:lnTo>
                <a:lnTo>
                  <a:pt x="644486" y="41021"/>
                </a:lnTo>
                <a:lnTo>
                  <a:pt x="641254" y="25074"/>
                </a:lnTo>
                <a:lnTo>
                  <a:pt x="632437" y="12033"/>
                </a:lnTo>
                <a:lnTo>
                  <a:pt x="619358" y="3230"/>
                </a:lnTo>
                <a:lnTo>
                  <a:pt x="603338" y="0"/>
                </a:lnTo>
                <a:close/>
              </a:path>
            </a:pathLst>
          </a:custGeom>
          <a:solidFill>
            <a:srgbClr val="508E9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6786371" y="4501896"/>
            <a:ext cx="4444365" cy="1217930"/>
            <a:chOff x="6786371" y="4501896"/>
            <a:chExt cx="4444365" cy="1217930"/>
          </a:xfrm>
        </p:grpSpPr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77883" y="4501896"/>
              <a:ext cx="2252472" cy="121768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004807" y="4528451"/>
              <a:ext cx="2149475" cy="1116330"/>
            </a:xfrm>
            <a:custGeom>
              <a:avLst/>
              <a:gdLst/>
              <a:ahLst/>
              <a:cxnLst/>
              <a:rect l="l" t="t" r="r" b="b"/>
              <a:pathLst>
                <a:path w="2149475" h="1116329">
                  <a:moveTo>
                    <a:pt x="2149348" y="0"/>
                  </a:moveTo>
                  <a:lnTo>
                    <a:pt x="0" y="0"/>
                  </a:lnTo>
                  <a:lnTo>
                    <a:pt x="0" y="1115999"/>
                  </a:lnTo>
                  <a:lnTo>
                    <a:pt x="2149348" y="1115999"/>
                  </a:lnTo>
                  <a:lnTo>
                    <a:pt x="2149348" y="0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86371" y="4501896"/>
              <a:ext cx="2292096" cy="121768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813422" y="4528451"/>
              <a:ext cx="2189480" cy="1116330"/>
            </a:xfrm>
            <a:custGeom>
              <a:avLst/>
              <a:gdLst/>
              <a:ahLst/>
              <a:cxnLst/>
              <a:rect l="l" t="t" r="r" b="b"/>
              <a:pathLst>
                <a:path w="2189479" h="1116329">
                  <a:moveTo>
                    <a:pt x="2189226" y="0"/>
                  </a:moveTo>
                  <a:lnTo>
                    <a:pt x="0" y="0"/>
                  </a:lnTo>
                  <a:lnTo>
                    <a:pt x="0" y="1115999"/>
                  </a:lnTo>
                  <a:lnTo>
                    <a:pt x="2189226" y="1115999"/>
                  </a:lnTo>
                  <a:lnTo>
                    <a:pt x="2189226" y="0"/>
                  </a:lnTo>
                  <a:close/>
                </a:path>
              </a:pathLst>
            </a:custGeom>
            <a:solidFill>
              <a:srgbClr val="ED4F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184554" y="1763648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0" dirty="0">
                <a:solidFill>
                  <a:srgbClr val="FFFFFF"/>
                </a:solidFill>
                <a:latin typeface="BM HANNA 11yrs old"/>
                <a:cs typeface="BM HANNA 11yrs old"/>
              </a:rPr>
              <a:t>선택1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802881" y="1765554"/>
            <a:ext cx="644525" cy="246379"/>
          </a:xfrm>
          <a:custGeom>
            <a:avLst/>
            <a:gdLst/>
            <a:ahLst/>
            <a:cxnLst/>
            <a:rect l="l" t="t" r="r" b="b"/>
            <a:pathLst>
              <a:path w="644525" h="246380">
                <a:moveTo>
                  <a:pt x="603376" y="0"/>
                </a:moveTo>
                <a:lnTo>
                  <a:pt x="41021" y="0"/>
                </a:lnTo>
                <a:lnTo>
                  <a:pt x="25074" y="3230"/>
                </a:lnTo>
                <a:lnTo>
                  <a:pt x="12033" y="12033"/>
                </a:lnTo>
                <a:lnTo>
                  <a:pt x="3230" y="25074"/>
                </a:lnTo>
                <a:lnTo>
                  <a:pt x="0" y="41021"/>
                </a:lnTo>
                <a:lnTo>
                  <a:pt x="0" y="205359"/>
                </a:lnTo>
                <a:lnTo>
                  <a:pt x="3230" y="221305"/>
                </a:lnTo>
                <a:lnTo>
                  <a:pt x="12033" y="234346"/>
                </a:lnTo>
                <a:lnTo>
                  <a:pt x="25074" y="243149"/>
                </a:lnTo>
                <a:lnTo>
                  <a:pt x="41021" y="246380"/>
                </a:lnTo>
                <a:lnTo>
                  <a:pt x="603376" y="246380"/>
                </a:lnTo>
                <a:lnTo>
                  <a:pt x="619323" y="243149"/>
                </a:lnTo>
                <a:lnTo>
                  <a:pt x="632364" y="234346"/>
                </a:lnTo>
                <a:lnTo>
                  <a:pt x="641167" y="221305"/>
                </a:lnTo>
                <a:lnTo>
                  <a:pt x="644398" y="205359"/>
                </a:lnTo>
                <a:lnTo>
                  <a:pt x="644398" y="41021"/>
                </a:lnTo>
                <a:lnTo>
                  <a:pt x="641167" y="25074"/>
                </a:lnTo>
                <a:lnTo>
                  <a:pt x="632364" y="12033"/>
                </a:lnTo>
                <a:lnTo>
                  <a:pt x="619323" y="3230"/>
                </a:lnTo>
                <a:lnTo>
                  <a:pt x="603376" y="0"/>
                </a:lnTo>
                <a:close/>
              </a:path>
            </a:pathLst>
          </a:custGeom>
          <a:solidFill>
            <a:srgbClr val="508E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937629" y="1763648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선택2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813422" y="4528451"/>
            <a:ext cx="2191385" cy="229870"/>
          </a:xfrm>
          <a:prstGeom prst="rect">
            <a:avLst/>
          </a:prstGeom>
          <a:solidFill>
            <a:srgbClr val="ED4F4B"/>
          </a:solidFill>
        </p:spPr>
        <p:txBody>
          <a:bodyPr vert="horz" wrap="square" lIns="0" tIns="74930" rIns="0" bIns="0" rtlCol="0">
            <a:spAutoFit/>
          </a:bodyPr>
          <a:lstStyle/>
          <a:p>
            <a:pPr marL="502920">
              <a:lnSpc>
                <a:spcPts val="1215"/>
              </a:lnSpc>
              <a:spcBef>
                <a:spcPts val="590"/>
              </a:spcBef>
            </a:pPr>
            <a:r>
              <a:rPr sz="1400" b="1" spc="-30" dirty="0">
                <a:solidFill>
                  <a:srgbClr val="FFFFFF"/>
                </a:solidFill>
                <a:latin typeface="Noto Sans CJK HK"/>
                <a:cs typeface="Noto Sans CJK HK"/>
              </a:rPr>
              <a:t>주문</a:t>
            </a:r>
            <a:r>
              <a:rPr sz="1400" b="1" spc="-35" dirty="0">
                <a:solidFill>
                  <a:srgbClr val="FFFFFF"/>
                </a:solidFill>
                <a:latin typeface="Noto Sans CJK HK"/>
                <a:cs typeface="Noto Sans CJK HK"/>
              </a:rPr>
              <a:t> </a:t>
            </a:r>
            <a:r>
              <a:rPr sz="1400" b="1" dirty="0">
                <a:solidFill>
                  <a:srgbClr val="FFFFFF"/>
                </a:solidFill>
                <a:latin typeface="Noto Sans CJK HK"/>
                <a:cs typeface="Noto Sans CJK HK"/>
              </a:rPr>
              <a:t>+</a:t>
            </a:r>
            <a:r>
              <a:rPr sz="1400" b="1" spc="-20" dirty="0">
                <a:solidFill>
                  <a:srgbClr val="FFFFFF"/>
                </a:solidFill>
                <a:latin typeface="Noto Sans CJK HK"/>
                <a:cs typeface="Noto Sans CJK HK"/>
              </a:rPr>
              <a:t> 결제 </a:t>
            </a:r>
            <a:r>
              <a:rPr sz="1400" b="1" spc="-25" dirty="0">
                <a:solidFill>
                  <a:srgbClr val="FFFFFF"/>
                </a:solidFill>
                <a:latin typeface="Noto Sans CJK HK"/>
                <a:cs typeface="Noto Sans CJK HK"/>
              </a:rPr>
              <a:t>가능</a:t>
            </a:r>
            <a:endParaRPr sz="1400">
              <a:latin typeface="Noto Sans CJK HK"/>
              <a:cs typeface="Noto Sans CJK HK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813422" y="4758182"/>
            <a:ext cx="2191385" cy="886460"/>
          </a:xfrm>
          <a:prstGeom prst="rect">
            <a:avLst/>
          </a:prstGeom>
          <a:solidFill>
            <a:srgbClr val="ED4F4B"/>
          </a:solidFill>
        </p:spPr>
        <p:txBody>
          <a:bodyPr vert="horz" wrap="square" lIns="0" tIns="59054" rIns="0" bIns="0" rtlCol="0">
            <a:spAutoFit/>
          </a:bodyPr>
          <a:lstStyle/>
          <a:p>
            <a:pPr marL="474345">
              <a:lnSpc>
                <a:spcPct val="100000"/>
              </a:lnSpc>
              <a:spcBef>
                <a:spcPts val="464"/>
              </a:spcBef>
            </a:pP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선·후불</a:t>
            </a:r>
            <a:r>
              <a:rPr sz="1400" spc="-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변환</a:t>
            </a:r>
            <a:r>
              <a:rPr sz="14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 가능</a:t>
            </a:r>
            <a:endParaRPr sz="1400">
              <a:latin typeface="BM HANNA 11yrs old"/>
              <a:cs typeface="BM HANNA 11yrs old"/>
            </a:endParaRPr>
          </a:p>
          <a:p>
            <a:pPr marL="692150" marR="416559" indent="-256540">
              <a:lnSpc>
                <a:spcPct val="100000"/>
              </a:lnSpc>
              <a:spcBef>
                <a:spcPts val="715"/>
              </a:spcBef>
            </a:pP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빠른</a:t>
            </a:r>
            <a:r>
              <a:rPr sz="1400" spc="-3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테이블</a:t>
            </a:r>
            <a:r>
              <a:rPr sz="1400" spc="-1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회전을 </a:t>
            </a: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원하는</a:t>
            </a:r>
            <a:r>
              <a:rPr sz="1400" spc="-6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매장</a:t>
            </a:r>
            <a:endParaRPr sz="1400">
              <a:latin typeface="BM HANNA 11yrs old"/>
              <a:cs typeface="BM HANNA 11yrs ol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04807" y="4571491"/>
            <a:ext cx="21494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8340">
              <a:lnSpc>
                <a:spcPct val="100000"/>
              </a:lnSpc>
              <a:spcBef>
                <a:spcPts val="100"/>
              </a:spcBef>
            </a:pPr>
            <a:r>
              <a:rPr sz="1400" b="1" spc="-55" dirty="0">
                <a:solidFill>
                  <a:srgbClr val="FFFFFF"/>
                </a:solidFill>
                <a:latin typeface="Noto Sans CJK HK"/>
                <a:cs typeface="Noto Sans CJK HK"/>
              </a:rPr>
              <a:t>주문만</a:t>
            </a:r>
            <a:r>
              <a:rPr sz="1400" b="1" spc="-20" dirty="0">
                <a:solidFill>
                  <a:srgbClr val="FFFFFF"/>
                </a:solidFill>
                <a:latin typeface="Noto Sans CJK HK"/>
                <a:cs typeface="Noto Sans CJK HK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Noto Sans CJK HK"/>
                <a:cs typeface="Noto Sans CJK HK"/>
              </a:rPr>
              <a:t>가능</a:t>
            </a:r>
            <a:endParaRPr sz="1400">
              <a:latin typeface="Noto Sans CJK HK"/>
              <a:cs typeface="Noto Sans CJK HK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004807" y="4675479"/>
            <a:ext cx="2149475" cy="885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7670" marR="354330" algn="ctr">
              <a:lnSpc>
                <a:spcPct val="1515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퇴장</a:t>
            </a:r>
            <a:r>
              <a:rPr sz="1400" spc="-4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spc="100" dirty="0">
                <a:solidFill>
                  <a:srgbClr val="FFFFFF"/>
                </a:solidFill>
                <a:latin typeface="BM HANNA 11yrs old"/>
                <a:cs typeface="BM HANNA 11yrs old"/>
              </a:rPr>
              <a:t>시</a:t>
            </a:r>
            <a:r>
              <a:rPr sz="1400" spc="-1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카운터</a:t>
            </a:r>
            <a:r>
              <a:rPr sz="1400" spc="-4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결제 </a:t>
            </a: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고깃집,</a:t>
            </a:r>
            <a:r>
              <a:rPr sz="1400" spc="1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주점</a:t>
            </a:r>
            <a:r>
              <a:rPr sz="1400" spc="3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BM HANNA 11yrs old"/>
                <a:cs typeface="BM HANNA 11yrs old"/>
              </a:rPr>
              <a:t>등</a:t>
            </a:r>
            <a:endParaRPr sz="1400">
              <a:latin typeface="BM HANNA 11yrs old"/>
              <a:cs typeface="BM HANNA 11yrs old"/>
            </a:endParaRPr>
          </a:p>
          <a:p>
            <a:pPr marR="2540" algn="ctr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추가</a:t>
            </a:r>
            <a:r>
              <a:rPr sz="1400" spc="-5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BM HANNA 11yrs old"/>
                <a:cs typeface="BM HANNA 11yrs old"/>
              </a:rPr>
              <a:t>주문이</a:t>
            </a:r>
            <a:r>
              <a:rPr sz="1400" spc="-3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많은</a:t>
            </a:r>
            <a:r>
              <a:rPr sz="1400" spc="-5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매장</a:t>
            </a:r>
            <a:endParaRPr sz="1400">
              <a:latin typeface="BM HANNA 11yrs old"/>
              <a:cs typeface="BM HANNA 11yrs old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8430">
              <a:lnSpc>
                <a:spcPct val="100000"/>
              </a:lnSpc>
              <a:spcBef>
                <a:spcPts val="530"/>
              </a:spcBef>
            </a:pPr>
            <a:r>
              <a:rPr b="1" spc="-75" dirty="0">
                <a:latin typeface="Noto Sans CJK HK"/>
                <a:cs typeface="Noto Sans CJK HK"/>
              </a:rPr>
              <a:t>메뉴판</a:t>
            </a:r>
            <a:r>
              <a:rPr b="1" spc="-40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구성</a:t>
            </a:r>
          </a:p>
          <a:p>
            <a:pPr marL="138430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고객님</a:t>
            </a:r>
            <a:r>
              <a:rPr sz="1200" spc="-3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니즈에</a:t>
            </a:r>
            <a:r>
              <a:rPr sz="1200" spc="-1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따라</a:t>
            </a:r>
            <a:r>
              <a:rPr sz="1200" spc="-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태블릿</a:t>
            </a:r>
            <a:r>
              <a:rPr sz="1200" spc="-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색상</a:t>
            </a:r>
            <a:r>
              <a:rPr sz="1200" spc="-1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및</a:t>
            </a:r>
            <a:r>
              <a:rPr sz="1200" spc="-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거치대</a:t>
            </a:r>
            <a:r>
              <a:rPr sz="1200" spc="-1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선택이</a:t>
            </a:r>
            <a:r>
              <a:rPr sz="1200" spc="-2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BM HANNA 11yrs old"/>
                <a:cs typeface="BM HANNA 11yrs old"/>
              </a:rPr>
              <a:t>가능합니다.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925804" y="755992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1674622" y="2861055"/>
            <a:ext cx="2950845" cy="2233295"/>
            <a:chOff x="1674622" y="2861055"/>
            <a:chExt cx="2950845" cy="2233295"/>
          </a:xfrm>
        </p:grpSpPr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71825" y="3272027"/>
              <a:ext cx="1453641" cy="182219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4622" y="2861055"/>
              <a:ext cx="1695069" cy="1777492"/>
            </a:xfrm>
            <a:prstGeom prst="rect">
              <a:avLst/>
            </a:prstGeom>
          </p:spPr>
        </p:pic>
      </p:grpSp>
      <p:grpSp>
        <p:nvGrpSpPr>
          <p:cNvPr id="40" name="object 40"/>
          <p:cNvGrpSpPr/>
          <p:nvPr/>
        </p:nvGrpSpPr>
        <p:grpSpPr>
          <a:xfrm>
            <a:off x="7219568" y="3104388"/>
            <a:ext cx="3434079" cy="1374775"/>
            <a:chOff x="7219568" y="3104388"/>
            <a:chExt cx="3434079" cy="1374775"/>
          </a:xfrm>
        </p:grpSpPr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19568" y="3117850"/>
              <a:ext cx="1355978" cy="136131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84105" y="3104388"/>
              <a:ext cx="1169161" cy="137477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8248649" y="3152279"/>
              <a:ext cx="400050" cy="837565"/>
            </a:xfrm>
            <a:custGeom>
              <a:avLst/>
              <a:gdLst/>
              <a:ahLst/>
              <a:cxnLst/>
              <a:rect l="l" t="t" r="r" b="b"/>
              <a:pathLst>
                <a:path w="400050" h="837564">
                  <a:moveTo>
                    <a:pt x="0" y="837425"/>
                  </a:moveTo>
                  <a:lnTo>
                    <a:pt x="400050" y="837425"/>
                  </a:lnTo>
                  <a:lnTo>
                    <a:pt x="400050" y="0"/>
                  </a:lnTo>
                  <a:lnTo>
                    <a:pt x="0" y="0"/>
                  </a:lnTo>
                  <a:lnTo>
                    <a:pt x="0" y="837425"/>
                  </a:lnTo>
                  <a:close/>
                </a:path>
              </a:pathLst>
            </a:custGeom>
            <a:ln w="28575">
              <a:solidFill>
                <a:srgbClr val="ED4F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5652" y="1660017"/>
            <a:ext cx="3336290" cy="4554855"/>
            <a:chOff x="1025652" y="1660017"/>
            <a:chExt cx="3336290" cy="4554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5652" y="1938528"/>
              <a:ext cx="3336036" cy="42763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61008" y="1974621"/>
              <a:ext cx="3234690" cy="4173220"/>
            </a:xfrm>
            <a:custGeom>
              <a:avLst/>
              <a:gdLst/>
              <a:ahLst/>
              <a:cxnLst/>
              <a:rect l="l" t="t" r="r" b="b"/>
              <a:pathLst>
                <a:path w="3234690" h="4173220">
                  <a:moveTo>
                    <a:pt x="3234563" y="2603474"/>
                  </a:moveTo>
                  <a:lnTo>
                    <a:pt x="0" y="2603474"/>
                  </a:lnTo>
                  <a:lnTo>
                    <a:pt x="0" y="4173093"/>
                  </a:lnTo>
                  <a:lnTo>
                    <a:pt x="3234563" y="4173093"/>
                  </a:lnTo>
                  <a:lnTo>
                    <a:pt x="3234563" y="2603474"/>
                  </a:lnTo>
                  <a:close/>
                </a:path>
                <a:path w="3234690" h="4173220">
                  <a:moveTo>
                    <a:pt x="3234563" y="0"/>
                  </a:moveTo>
                  <a:lnTo>
                    <a:pt x="0" y="0"/>
                  </a:lnTo>
                  <a:lnTo>
                    <a:pt x="0" y="767435"/>
                  </a:lnTo>
                  <a:lnTo>
                    <a:pt x="3234563" y="767435"/>
                  </a:lnTo>
                  <a:lnTo>
                    <a:pt x="3234563" y="0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46988" y="1660017"/>
              <a:ext cx="644525" cy="246379"/>
            </a:xfrm>
            <a:custGeom>
              <a:avLst/>
              <a:gdLst/>
              <a:ahLst/>
              <a:cxnLst/>
              <a:rect l="l" t="t" r="r" b="b"/>
              <a:pathLst>
                <a:path w="644525" h="246380">
                  <a:moveTo>
                    <a:pt x="603376" y="0"/>
                  </a:moveTo>
                  <a:lnTo>
                    <a:pt x="41071" y="0"/>
                  </a:lnTo>
                  <a:lnTo>
                    <a:pt x="25085" y="3230"/>
                  </a:lnTo>
                  <a:lnTo>
                    <a:pt x="12030" y="12033"/>
                  </a:lnTo>
                  <a:lnTo>
                    <a:pt x="3227" y="25074"/>
                  </a:lnTo>
                  <a:lnTo>
                    <a:pt x="0" y="41021"/>
                  </a:lnTo>
                  <a:lnTo>
                    <a:pt x="0" y="205359"/>
                  </a:lnTo>
                  <a:lnTo>
                    <a:pt x="3227" y="221305"/>
                  </a:lnTo>
                  <a:lnTo>
                    <a:pt x="12030" y="234346"/>
                  </a:lnTo>
                  <a:lnTo>
                    <a:pt x="25085" y="243149"/>
                  </a:lnTo>
                  <a:lnTo>
                    <a:pt x="41071" y="246380"/>
                  </a:lnTo>
                  <a:lnTo>
                    <a:pt x="603376" y="246380"/>
                  </a:lnTo>
                  <a:lnTo>
                    <a:pt x="619377" y="243149"/>
                  </a:lnTo>
                  <a:lnTo>
                    <a:pt x="632412" y="234346"/>
                  </a:lnTo>
                  <a:lnTo>
                    <a:pt x="641185" y="221305"/>
                  </a:lnTo>
                  <a:lnTo>
                    <a:pt x="644398" y="205359"/>
                  </a:lnTo>
                  <a:lnTo>
                    <a:pt x="644398" y="41021"/>
                  </a:lnTo>
                  <a:lnTo>
                    <a:pt x="641185" y="25074"/>
                  </a:lnTo>
                  <a:lnTo>
                    <a:pt x="632412" y="12033"/>
                  </a:lnTo>
                  <a:lnTo>
                    <a:pt x="619377" y="3230"/>
                  </a:lnTo>
                  <a:lnTo>
                    <a:pt x="603376" y="0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44145">
              <a:lnSpc>
                <a:spcPct val="100000"/>
              </a:lnSpc>
              <a:spcBef>
                <a:spcPts val="535"/>
              </a:spcBef>
            </a:pPr>
            <a:r>
              <a:rPr b="1" spc="-75" dirty="0">
                <a:latin typeface="Noto Sans CJK HK"/>
                <a:cs typeface="Noto Sans CJK HK"/>
              </a:rPr>
              <a:t>메뉴판</a:t>
            </a:r>
            <a:r>
              <a:rPr b="1" spc="-40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구성</a:t>
            </a:r>
          </a:p>
          <a:p>
            <a:pPr marL="144145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고객님</a:t>
            </a:r>
            <a:r>
              <a:rPr sz="1200" spc="-3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니즈에</a:t>
            </a:r>
            <a:r>
              <a:rPr sz="1200" spc="-1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따라</a:t>
            </a:r>
            <a:r>
              <a:rPr sz="1200" spc="-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태블릿</a:t>
            </a:r>
            <a:r>
              <a:rPr sz="1200" spc="-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색상</a:t>
            </a:r>
            <a:r>
              <a:rPr sz="1200" spc="-1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및</a:t>
            </a:r>
            <a:r>
              <a:rPr sz="1200" spc="-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거치대</a:t>
            </a:r>
            <a:r>
              <a:rPr sz="1200" spc="-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선택이</a:t>
            </a:r>
            <a:r>
              <a:rPr sz="1200" spc="-2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BM HANNA 11yrs old"/>
                <a:cs typeface="BM HANNA 11yrs old"/>
              </a:rPr>
              <a:t>가능합니다.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1201" y="1658239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선택3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59426" y="1678051"/>
            <a:ext cx="357505" cy="214629"/>
          </a:xfrm>
          <a:custGeom>
            <a:avLst/>
            <a:gdLst/>
            <a:ahLst/>
            <a:cxnLst/>
            <a:rect l="l" t="t" r="r" b="b"/>
            <a:pathLst>
              <a:path w="357504" h="214630">
                <a:moveTo>
                  <a:pt x="157987" y="119761"/>
                </a:moveTo>
                <a:lnTo>
                  <a:pt x="40894" y="119761"/>
                </a:lnTo>
                <a:lnTo>
                  <a:pt x="40894" y="137033"/>
                </a:lnTo>
                <a:lnTo>
                  <a:pt x="42799" y="138937"/>
                </a:lnTo>
                <a:lnTo>
                  <a:pt x="141859" y="138937"/>
                </a:lnTo>
                <a:lnTo>
                  <a:pt x="142875" y="139953"/>
                </a:lnTo>
                <a:lnTo>
                  <a:pt x="142875" y="157225"/>
                </a:lnTo>
                <a:lnTo>
                  <a:pt x="48768" y="157225"/>
                </a:lnTo>
                <a:lnTo>
                  <a:pt x="45974" y="158114"/>
                </a:lnTo>
                <a:lnTo>
                  <a:pt x="42672" y="161671"/>
                </a:lnTo>
                <a:lnTo>
                  <a:pt x="41783" y="164591"/>
                </a:lnTo>
                <a:lnTo>
                  <a:pt x="41783" y="207137"/>
                </a:lnTo>
                <a:lnTo>
                  <a:pt x="42672" y="210058"/>
                </a:lnTo>
                <a:lnTo>
                  <a:pt x="44323" y="211836"/>
                </a:lnTo>
                <a:lnTo>
                  <a:pt x="45974" y="213487"/>
                </a:lnTo>
                <a:lnTo>
                  <a:pt x="48768" y="214375"/>
                </a:lnTo>
                <a:lnTo>
                  <a:pt x="155066" y="214375"/>
                </a:lnTo>
                <a:lnTo>
                  <a:pt x="161544" y="213740"/>
                </a:lnTo>
                <a:lnTo>
                  <a:pt x="165100" y="212471"/>
                </a:lnTo>
                <a:lnTo>
                  <a:pt x="168783" y="211200"/>
                </a:lnTo>
                <a:lnTo>
                  <a:pt x="170561" y="208914"/>
                </a:lnTo>
                <a:lnTo>
                  <a:pt x="170561" y="195199"/>
                </a:lnTo>
                <a:lnTo>
                  <a:pt x="65150" y="195199"/>
                </a:lnTo>
                <a:lnTo>
                  <a:pt x="64262" y="194183"/>
                </a:lnTo>
                <a:lnTo>
                  <a:pt x="64262" y="176022"/>
                </a:lnTo>
                <a:lnTo>
                  <a:pt x="157987" y="176022"/>
                </a:lnTo>
                <a:lnTo>
                  <a:pt x="160782" y="175133"/>
                </a:lnTo>
                <a:lnTo>
                  <a:pt x="162560" y="173354"/>
                </a:lnTo>
                <a:lnTo>
                  <a:pt x="164211" y="171576"/>
                </a:lnTo>
                <a:lnTo>
                  <a:pt x="164973" y="168656"/>
                </a:lnTo>
                <a:lnTo>
                  <a:pt x="164973" y="127000"/>
                </a:lnTo>
                <a:lnTo>
                  <a:pt x="164211" y="123951"/>
                </a:lnTo>
                <a:lnTo>
                  <a:pt x="162560" y="122300"/>
                </a:lnTo>
                <a:lnTo>
                  <a:pt x="160782" y="120650"/>
                </a:lnTo>
                <a:lnTo>
                  <a:pt x="157987" y="119761"/>
                </a:lnTo>
                <a:close/>
              </a:path>
              <a:path w="357504" h="214630">
                <a:moveTo>
                  <a:pt x="170561" y="190881"/>
                </a:moveTo>
                <a:lnTo>
                  <a:pt x="165226" y="193801"/>
                </a:lnTo>
                <a:lnTo>
                  <a:pt x="157225" y="195199"/>
                </a:lnTo>
                <a:lnTo>
                  <a:pt x="170561" y="195199"/>
                </a:lnTo>
                <a:lnTo>
                  <a:pt x="170561" y="190881"/>
                </a:lnTo>
                <a:close/>
              </a:path>
              <a:path w="357504" h="214630">
                <a:moveTo>
                  <a:pt x="266064" y="67690"/>
                </a:moveTo>
                <a:lnTo>
                  <a:pt x="243712" y="67690"/>
                </a:lnTo>
                <a:lnTo>
                  <a:pt x="242904" y="80263"/>
                </a:lnTo>
                <a:lnTo>
                  <a:pt x="240490" y="92233"/>
                </a:lnTo>
                <a:lnTo>
                  <a:pt x="215280" y="133254"/>
                </a:lnTo>
                <a:lnTo>
                  <a:pt x="194056" y="148589"/>
                </a:lnTo>
                <a:lnTo>
                  <a:pt x="203200" y="160909"/>
                </a:lnTo>
                <a:lnTo>
                  <a:pt x="204470" y="162560"/>
                </a:lnTo>
                <a:lnTo>
                  <a:pt x="205739" y="163449"/>
                </a:lnTo>
                <a:lnTo>
                  <a:pt x="207899" y="163449"/>
                </a:lnTo>
                <a:lnTo>
                  <a:pt x="241040" y="136556"/>
                </a:lnTo>
                <a:lnTo>
                  <a:pt x="254381" y="115697"/>
                </a:lnTo>
                <a:lnTo>
                  <a:pt x="278703" y="115697"/>
                </a:lnTo>
                <a:lnTo>
                  <a:pt x="275877" y="112246"/>
                </a:lnTo>
                <a:lnTo>
                  <a:pt x="270652" y="103997"/>
                </a:lnTo>
                <a:lnTo>
                  <a:pt x="266785" y="95533"/>
                </a:lnTo>
                <a:lnTo>
                  <a:pt x="264287" y="86868"/>
                </a:lnTo>
                <a:lnTo>
                  <a:pt x="265430" y="80260"/>
                </a:lnTo>
                <a:lnTo>
                  <a:pt x="266064" y="74168"/>
                </a:lnTo>
                <a:lnTo>
                  <a:pt x="266064" y="67690"/>
                </a:lnTo>
                <a:close/>
              </a:path>
              <a:path w="357504" h="214630">
                <a:moveTo>
                  <a:pt x="278703" y="115697"/>
                </a:moveTo>
                <a:lnTo>
                  <a:pt x="254381" y="115697"/>
                </a:lnTo>
                <a:lnTo>
                  <a:pt x="258187" y="122128"/>
                </a:lnTo>
                <a:lnTo>
                  <a:pt x="286257" y="151368"/>
                </a:lnTo>
                <a:lnTo>
                  <a:pt x="301244" y="159385"/>
                </a:lnTo>
                <a:lnTo>
                  <a:pt x="303275" y="159385"/>
                </a:lnTo>
                <a:lnTo>
                  <a:pt x="304546" y="158369"/>
                </a:lnTo>
                <a:lnTo>
                  <a:pt x="305562" y="156590"/>
                </a:lnTo>
                <a:lnTo>
                  <a:pt x="313816" y="143383"/>
                </a:lnTo>
                <a:lnTo>
                  <a:pt x="305504" y="139164"/>
                </a:lnTo>
                <a:lnTo>
                  <a:pt x="297513" y="133921"/>
                </a:lnTo>
                <a:lnTo>
                  <a:pt x="289831" y="127631"/>
                </a:lnTo>
                <a:lnTo>
                  <a:pt x="282448" y="120269"/>
                </a:lnTo>
                <a:lnTo>
                  <a:pt x="278703" y="115697"/>
                </a:lnTo>
                <a:close/>
              </a:path>
              <a:path w="357504" h="214630">
                <a:moveTo>
                  <a:pt x="307848" y="48006"/>
                </a:moveTo>
                <a:lnTo>
                  <a:pt x="203453" y="48006"/>
                </a:lnTo>
                <a:lnTo>
                  <a:pt x="201549" y="49911"/>
                </a:lnTo>
                <a:lnTo>
                  <a:pt x="201549" y="67690"/>
                </a:lnTo>
                <a:lnTo>
                  <a:pt x="305943" y="67690"/>
                </a:lnTo>
                <a:lnTo>
                  <a:pt x="307848" y="65786"/>
                </a:lnTo>
                <a:lnTo>
                  <a:pt x="307848" y="48006"/>
                </a:lnTo>
                <a:close/>
              </a:path>
              <a:path w="357504" h="214630">
                <a:moveTo>
                  <a:pt x="75819" y="5461"/>
                </a:moveTo>
                <a:lnTo>
                  <a:pt x="54863" y="5461"/>
                </a:lnTo>
                <a:lnTo>
                  <a:pt x="52959" y="6858"/>
                </a:lnTo>
                <a:lnTo>
                  <a:pt x="51308" y="9651"/>
                </a:lnTo>
                <a:lnTo>
                  <a:pt x="49657" y="12573"/>
                </a:lnTo>
                <a:lnTo>
                  <a:pt x="48768" y="16510"/>
                </a:lnTo>
                <a:lnTo>
                  <a:pt x="48640" y="21462"/>
                </a:lnTo>
                <a:lnTo>
                  <a:pt x="47809" y="33301"/>
                </a:lnTo>
                <a:lnTo>
                  <a:pt x="29789" y="72245"/>
                </a:lnTo>
                <a:lnTo>
                  <a:pt x="0" y="95123"/>
                </a:lnTo>
                <a:lnTo>
                  <a:pt x="8636" y="107441"/>
                </a:lnTo>
                <a:lnTo>
                  <a:pt x="10033" y="109220"/>
                </a:lnTo>
                <a:lnTo>
                  <a:pt x="11429" y="110236"/>
                </a:lnTo>
                <a:lnTo>
                  <a:pt x="13715" y="110236"/>
                </a:lnTo>
                <a:lnTo>
                  <a:pt x="46908" y="84246"/>
                </a:lnTo>
                <a:lnTo>
                  <a:pt x="60071" y="65404"/>
                </a:lnTo>
                <a:lnTo>
                  <a:pt x="85192" y="65404"/>
                </a:lnTo>
                <a:lnTo>
                  <a:pt x="81938" y="62176"/>
                </a:lnTo>
                <a:lnTo>
                  <a:pt x="76485" y="55737"/>
                </a:lnTo>
                <a:lnTo>
                  <a:pt x="72032" y="49274"/>
                </a:lnTo>
                <a:lnTo>
                  <a:pt x="68579" y="42799"/>
                </a:lnTo>
                <a:lnTo>
                  <a:pt x="70231" y="35940"/>
                </a:lnTo>
                <a:lnTo>
                  <a:pt x="71120" y="28828"/>
                </a:lnTo>
                <a:lnTo>
                  <a:pt x="71247" y="18034"/>
                </a:lnTo>
                <a:lnTo>
                  <a:pt x="71627" y="14986"/>
                </a:lnTo>
                <a:lnTo>
                  <a:pt x="72423" y="12573"/>
                </a:lnTo>
                <a:lnTo>
                  <a:pt x="73025" y="10287"/>
                </a:lnTo>
                <a:lnTo>
                  <a:pt x="74168" y="7874"/>
                </a:lnTo>
                <a:lnTo>
                  <a:pt x="75819" y="5461"/>
                </a:lnTo>
                <a:close/>
              </a:path>
              <a:path w="357504" h="214630">
                <a:moveTo>
                  <a:pt x="165481" y="0"/>
                </a:moveTo>
                <a:lnTo>
                  <a:pt x="144907" y="0"/>
                </a:lnTo>
                <a:lnTo>
                  <a:pt x="143128" y="1904"/>
                </a:lnTo>
                <a:lnTo>
                  <a:pt x="143128" y="39370"/>
                </a:lnTo>
                <a:lnTo>
                  <a:pt x="100584" y="39370"/>
                </a:lnTo>
                <a:lnTo>
                  <a:pt x="100584" y="56896"/>
                </a:lnTo>
                <a:lnTo>
                  <a:pt x="102362" y="58800"/>
                </a:lnTo>
                <a:lnTo>
                  <a:pt x="143128" y="58800"/>
                </a:lnTo>
                <a:lnTo>
                  <a:pt x="143128" y="108076"/>
                </a:lnTo>
                <a:lnTo>
                  <a:pt x="163702" y="108076"/>
                </a:lnTo>
                <a:lnTo>
                  <a:pt x="165481" y="106172"/>
                </a:lnTo>
                <a:lnTo>
                  <a:pt x="165481" y="0"/>
                </a:lnTo>
                <a:close/>
              </a:path>
              <a:path w="357504" h="214630">
                <a:moveTo>
                  <a:pt x="85192" y="65404"/>
                </a:moveTo>
                <a:lnTo>
                  <a:pt x="60071" y="65404"/>
                </a:lnTo>
                <a:lnTo>
                  <a:pt x="63640" y="70758"/>
                </a:lnTo>
                <a:lnTo>
                  <a:pt x="95251" y="99762"/>
                </a:lnTo>
                <a:lnTo>
                  <a:pt x="103886" y="104012"/>
                </a:lnTo>
                <a:lnTo>
                  <a:pt x="106299" y="104012"/>
                </a:lnTo>
                <a:lnTo>
                  <a:pt x="107696" y="102997"/>
                </a:lnTo>
                <a:lnTo>
                  <a:pt x="117728" y="88646"/>
                </a:lnTo>
                <a:lnTo>
                  <a:pt x="110126" y="84671"/>
                </a:lnTo>
                <a:lnTo>
                  <a:pt x="102727" y="79994"/>
                </a:lnTo>
                <a:lnTo>
                  <a:pt x="95494" y="74626"/>
                </a:lnTo>
                <a:lnTo>
                  <a:pt x="88391" y="68579"/>
                </a:lnTo>
                <a:lnTo>
                  <a:pt x="85192" y="65404"/>
                </a:lnTo>
                <a:close/>
              </a:path>
              <a:path w="357504" h="214630">
                <a:moveTo>
                  <a:pt x="285241" y="5079"/>
                </a:moveTo>
                <a:lnTo>
                  <a:pt x="265049" y="10922"/>
                </a:lnTo>
                <a:lnTo>
                  <a:pt x="227711" y="10922"/>
                </a:lnTo>
                <a:lnTo>
                  <a:pt x="226313" y="11302"/>
                </a:lnTo>
                <a:lnTo>
                  <a:pt x="224789" y="12826"/>
                </a:lnTo>
                <a:lnTo>
                  <a:pt x="224409" y="14224"/>
                </a:lnTo>
                <a:lnTo>
                  <a:pt x="224409" y="31114"/>
                </a:lnTo>
                <a:lnTo>
                  <a:pt x="267588" y="31114"/>
                </a:lnTo>
                <a:lnTo>
                  <a:pt x="274954" y="30099"/>
                </a:lnTo>
                <a:lnTo>
                  <a:pt x="279146" y="28194"/>
                </a:lnTo>
                <a:lnTo>
                  <a:pt x="283210" y="26288"/>
                </a:lnTo>
                <a:lnTo>
                  <a:pt x="285241" y="23368"/>
                </a:lnTo>
                <a:lnTo>
                  <a:pt x="285241" y="5079"/>
                </a:lnTo>
                <a:close/>
              </a:path>
              <a:path w="357504" h="214630">
                <a:moveTo>
                  <a:pt x="357504" y="0"/>
                </a:moveTo>
                <a:lnTo>
                  <a:pt x="336931" y="0"/>
                </a:lnTo>
                <a:lnTo>
                  <a:pt x="335152" y="1904"/>
                </a:lnTo>
                <a:lnTo>
                  <a:pt x="335152" y="204850"/>
                </a:lnTo>
                <a:lnTo>
                  <a:pt x="355726" y="204850"/>
                </a:lnTo>
                <a:lnTo>
                  <a:pt x="357504" y="202946"/>
                </a:lnTo>
                <a:lnTo>
                  <a:pt x="357504" y="0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310894" y="1676019"/>
            <a:ext cx="6602095" cy="4538980"/>
            <a:chOff x="1310894" y="1676019"/>
            <a:chExt cx="6602095" cy="4538980"/>
          </a:xfrm>
        </p:grpSpPr>
        <p:sp>
          <p:nvSpPr>
            <p:cNvPr id="10" name="object 10"/>
            <p:cNvSpPr/>
            <p:nvPr/>
          </p:nvSpPr>
          <p:spPr>
            <a:xfrm>
              <a:off x="2069338" y="1676018"/>
              <a:ext cx="2915285" cy="217804"/>
            </a:xfrm>
            <a:custGeom>
              <a:avLst/>
              <a:gdLst/>
              <a:ahLst/>
              <a:cxnLst/>
              <a:rect l="l" t="t" r="r" b="b"/>
              <a:pathLst>
                <a:path w="2915285" h="217805">
                  <a:moveTo>
                    <a:pt x="117729" y="90678"/>
                  </a:moveTo>
                  <a:lnTo>
                    <a:pt x="85191" y="67437"/>
                  </a:lnTo>
                  <a:lnTo>
                    <a:pt x="81927" y="64211"/>
                  </a:lnTo>
                  <a:lnTo>
                    <a:pt x="76479" y="57772"/>
                  </a:lnTo>
                  <a:lnTo>
                    <a:pt x="72021" y="51308"/>
                  </a:lnTo>
                  <a:lnTo>
                    <a:pt x="68580" y="44831"/>
                  </a:lnTo>
                  <a:lnTo>
                    <a:pt x="70231" y="37973"/>
                  </a:lnTo>
                  <a:lnTo>
                    <a:pt x="71120" y="30861"/>
                  </a:lnTo>
                  <a:lnTo>
                    <a:pt x="71247" y="23495"/>
                  </a:lnTo>
                  <a:lnTo>
                    <a:pt x="71247" y="20066"/>
                  </a:lnTo>
                  <a:lnTo>
                    <a:pt x="71628" y="17018"/>
                  </a:lnTo>
                  <a:lnTo>
                    <a:pt x="72415" y="14605"/>
                  </a:lnTo>
                  <a:lnTo>
                    <a:pt x="73025" y="12319"/>
                  </a:lnTo>
                  <a:lnTo>
                    <a:pt x="74168" y="9906"/>
                  </a:lnTo>
                  <a:lnTo>
                    <a:pt x="75819" y="7493"/>
                  </a:lnTo>
                  <a:lnTo>
                    <a:pt x="54864" y="7493"/>
                  </a:lnTo>
                  <a:lnTo>
                    <a:pt x="48641" y="23495"/>
                  </a:lnTo>
                  <a:lnTo>
                    <a:pt x="47802" y="35344"/>
                  </a:lnTo>
                  <a:lnTo>
                    <a:pt x="29781" y="74282"/>
                  </a:lnTo>
                  <a:lnTo>
                    <a:pt x="0" y="97155"/>
                  </a:lnTo>
                  <a:lnTo>
                    <a:pt x="8636" y="109474"/>
                  </a:lnTo>
                  <a:lnTo>
                    <a:pt x="10033" y="111252"/>
                  </a:lnTo>
                  <a:lnTo>
                    <a:pt x="11430" y="112268"/>
                  </a:lnTo>
                  <a:lnTo>
                    <a:pt x="13716" y="112268"/>
                  </a:lnTo>
                  <a:lnTo>
                    <a:pt x="46901" y="86283"/>
                  </a:lnTo>
                  <a:lnTo>
                    <a:pt x="60071" y="67437"/>
                  </a:lnTo>
                  <a:lnTo>
                    <a:pt x="63639" y="72796"/>
                  </a:lnTo>
                  <a:lnTo>
                    <a:pt x="95250" y="101803"/>
                  </a:lnTo>
                  <a:lnTo>
                    <a:pt x="103886" y="106045"/>
                  </a:lnTo>
                  <a:lnTo>
                    <a:pt x="106299" y="106045"/>
                  </a:lnTo>
                  <a:lnTo>
                    <a:pt x="107696" y="105029"/>
                  </a:lnTo>
                  <a:lnTo>
                    <a:pt x="117729" y="90678"/>
                  </a:lnTo>
                  <a:close/>
                </a:path>
                <a:path w="2915285" h="217805">
                  <a:moveTo>
                    <a:pt x="165481" y="2032"/>
                  </a:moveTo>
                  <a:lnTo>
                    <a:pt x="144907" y="2032"/>
                  </a:lnTo>
                  <a:lnTo>
                    <a:pt x="143129" y="3937"/>
                  </a:lnTo>
                  <a:lnTo>
                    <a:pt x="143129" y="41402"/>
                  </a:lnTo>
                  <a:lnTo>
                    <a:pt x="100584" y="41402"/>
                  </a:lnTo>
                  <a:lnTo>
                    <a:pt x="100584" y="58928"/>
                  </a:lnTo>
                  <a:lnTo>
                    <a:pt x="102362" y="60833"/>
                  </a:lnTo>
                  <a:lnTo>
                    <a:pt x="143129" y="60833"/>
                  </a:lnTo>
                  <a:lnTo>
                    <a:pt x="143129" y="110109"/>
                  </a:lnTo>
                  <a:lnTo>
                    <a:pt x="163703" y="110109"/>
                  </a:lnTo>
                  <a:lnTo>
                    <a:pt x="165481" y="108204"/>
                  </a:lnTo>
                  <a:lnTo>
                    <a:pt x="165481" y="2032"/>
                  </a:lnTo>
                  <a:close/>
                </a:path>
                <a:path w="2915285" h="217805">
                  <a:moveTo>
                    <a:pt x="170561" y="192913"/>
                  </a:moveTo>
                  <a:lnTo>
                    <a:pt x="165227" y="195834"/>
                  </a:lnTo>
                  <a:lnTo>
                    <a:pt x="157226" y="197231"/>
                  </a:lnTo>
                  <a:lnTo>
                    <a:pt x="65151" y="197231"/>
                  </a:lnTo>
                  <a:lnTo>
                    <a:pt x="64262" y="196215"/>
                  </a:lnTo>
                  <a:lnTo>
                    <a:pt x="64262" y="178054"/>
                  </a:lnTo>
                  <a:lnTo>
                    <a:pt x="157988" y="178054"/>
                  </a:lnTo>
                  <a:lnTo>
                    <a:pt x="160782" y="177165"/>
                  </a:lnTo>
                  <a:lnTo>
                    <a:pt x="162560" y="175387"/>
                  </a:lnTo>
                  <a:lnTo>
                    <a:pt x="164211" y="173609"/>
                  </a:lnTo>
                  <a:lnTo>
                    <a:pt x="164973" y="170688"/>
                  </a:lnTo>
                  <a:lnTo>
                    <a:pt x="164973" y="129032"/>
                  </a:lnTo>
                  <a:lnTo>
                    <a:pt x="164211" y="125984"/>
                  </a:lnTo>
                  <a:lnTo>
                    <a:pt x="162560" y="124333"/>
                  </a:lnTo>
                  <a:lnTo>
                    <a:pt x="160782" y="122682"/>
                  </a:lnTo>
                  <a:lnTo>
                    <a:pt x="157988" y="121793"/>
                  </a:lnTo>
                  <a:lnTo>
                    <a:pt x="40894" y="121793"/>
                  </a:lnTo>
                  <a:lnTo>
                    <a:pt x="40894" y="139065"/>
                  </a:lnTo>
                  <a:lnTo>
                    <a:pt x="42799" y="140970"/>
                  </a:lnTo>
                  <a:lnTo>
                    <a:pt x="141859" y="140970"/>
                  </a:lnTo>
                  <a:lnTo>
                    <a:pt x="142875" y="141986"/>
                  </a:lnTo>
                  <a:lnTo>
                    <a:pt x="142875" y="159258"/>
                  </a:lnTo>
                  <a:lnTo>
                    <a:pt x="48768" y="159258"/>
                  </a:lnTo>
                  <a:lnTo>
                    <a:pt x="45974" y="160147"/>
                  </a:lnTo>
                  <a:lnTo>
                    <a:pt x="42672" y="163703"/>
                  </a:lnTo>
                  <a:lnTo>
                    <a:pt x="41783" y="166624"/>
                  </a:lnTo>
                  <a:lnTo>
                    <a:pt x="41783" y="209169"/>
                  </a:lnTo>
                  <a:lnTo>
                    <a:pt x="42672" y="212090"/>
                  </a:lnTo>
                  <a:lnTo>
                    <a:pt x="44323" y="213868"/>
                  </a:lnTo>
                  <a:lnTo>
                    <a:pt x="45974" y="215519"/>
                  </a:lnTo>
                  <a:lnTo>
                    <a:pt x="48768" y="216408"/>
                  </a:lnTo>
                  <a:lnTo>
                    <a:pt x="155067" y="216408"/>
                  </a:lnTo>
                  <a:lnTo>
                    <a:pt x="161544" y="215773"/>
                  </a:lnTo>
                  <a:lnTo>
                    <a:pt x="165100" y="214503"/>
                  </a:lnTo>
                  <a:lnTo>
                    <a:pt x="168783" y="213233"/>
                  </a:lnTo>
                  <a:lnTo>
                    <a:pt x="170561" y="210947"/>
                  </a:lnTo>
                  <a:lnTo>
                    <a:pt x="170561" y="197231"/>
                  </a:lnTo>
                  <a:lnTo>
                    <a:pt x="170561" y="192913"/>
                  </a:lnTo>
                  <a:close/>
                </a:path>
                <a:path w="2915285" h="217805">
                  <a:moveTo>
                    <a:pt x="285242" y="7112"/>
                  </a:moveTo>
                  <a:lnTo>
                    <a:pt x="265049" y="12954"/>
                  </a:lnTo>
                  <a:lnTo>
                    <a:pt x="227711" y="12954"/>
                  </a:lnTo>
                  <a:lnTo>
                    <a:pt x="226314" y="13335"/>
                  </a:lnTo>
                  <a:lnTo>
                    <a:pt x="224790" y="14859"/>
                  </a:lnTo>
                  <a:lnTo>
                    <a:pt x="224409" y="16256"/>
                  </a:lnTo>
                  <a:lnTo>
                    <a:pt x="224409" y="33147"/>
                  </a:lnTo>
                  <a:lnTo>
                    <a:pt x="267589" y="33147"/>
                  </a:lnTo>
                  <a:lnTo>
                    <a:pt x="274955" y="32131"/>
                  </a:lnTo>
                  <a:lnTo>
                    <a:pt x="279146" y="30226"/>
                  </a:lnTo>
                  <a:lnTo>
                    <a:pt x="283210" y="28321"/>
                  </a:lnTo>
                  <a:lnTo>
                    <a:pt x="285242" y="25400"/>
                  </a:lnTo>
                  <a:lnTo>
                    <a:pt x="285242" y="7112"/>
                  </a:lnTo>
                  <a:close/>
                </a:path>
                <a:path w="2915285" h="217805">
                  <a:moveTo>
                    <a:pt x="313817" y="145415"/>
                  </a:moveTo>
                  <a:lnTo>
                    <a:pt x="282448" y="122301"/>
                  </a:lnTo>
                  <a:lnTo>
                    <a:pt x="278701" y="117729"/>
                  </a:lnTo>
                  <a:lnTo>
                    <a:pt x="275869" y="114287"/>
                  </a:lnTo>
                  <a:lnTo>
                    <a:pt x="270649" y="106032"/>
                  </a:lnTo>
                  <a:lnTo>
                    <a:pt x="266776" y="97574"/>
                  </a:lnTo>
                  <a:lnTo>
                    <a:pt x="264287" y="88900"/>
                  </a:lnTo>
                  <a:lnTo>
                    <a:pt x="265430" y="82296"/>
                  </a:lnTo>
                  <a:lnTo>
                    <a:pt x="266065" y="76200"/>
                  </a:lnTo>
                  <a:lnTo>
                    <a:pt x="266065" y="69723"/>
                  </a:lnTo>
                  <a:lnTo>
                    <a:pt x="305943" y="69723"/>
                  </a:lnTo>
                  <a:lnTo>
                    <a:pt x="307848" y="67818"/>
                  </a:lnTo>
                  <a:lnTo>
                    <a:pt x="307848" y="50038"/>
                  </a:lnTo>
                  <a:lnTo>
                    <a:pt x="203454" y="50038"/>
                  </a:lnTo>
                  <a:lnTo>
                    <a:pt x="201549" y="51943"/>
                  </a:lnTo>
                  <a:lnTo>
                    <a:pt x="201549" y="69723"/>
                  </a:lnTo>
                  <a:lnTo>
                    <a:pt x="243713" y="69723"/>
                  </a:lnTo>
                  <a:lnTo>
                    <a:pt x="242900" y="82296"/>
                  </a:lnTo>
                  <a:lnTo>
                    <a:pt x="223786" y="126263"/>
                  </a:lnTo>
                  <a:lnTo>
                    <a:pt x="194056" y="150622"/>
                  </a:lnTo>
                  <a:lnTo>
                    <a:pt x="203200" y="162941"/>
                  </a:lnTo>
                  <a:lnTo>
                    <a:pt x="204470" y="164592"/>
                  </a:lnTo>
                  <a:lnTo>
                    <a:pt x="205740" y="165481"/>
                  </a:lnTo>
                  <a:lnTo>
                    <a:pt x="207899" y="165481"/>
                  </a:lnTo>
                  <a:lnTo>
                    <a:pt x="241033" y="138595"/>
                  </a:lnTo>
                  <a:lnTo>
                    <a:pt x="254381" y="117729"/>
                  </a:lnTo>
                  <a:lnTo>
                    <a:pt x="258178" y="124167"/>
                  </a:lnTo>
                  <a:lnTo>
                    <a:pt x="286258" y="153403"/>
                  </a:lnTo>
                  <a:lnTo>
                    <a:pt x="301244" y="161417"/>
                  </a:lnTo>
                  <a:lnTo>
                    <a:pt x="303276" y="161417"/>
                  </a:lnTo>
                  <a:lnTo>
                    <a:pt x="304546" y="160401"/>
                  </a:lnTo>
                  <a:lnTo>
                    <a:pt x="305562" y="158623"/>
                  </a:lnTo>
                  <a:lnTo>
                    <a:pt x="313817" y="145415"/>
                  </a:lnTo>
                  <a:close/>
                </a:path>
                <a:path w="2915285" h="217805">
                  <a:moveTo>
                    <a:pt x="357505" y="2032"/>
                  </a:moveTo>
                  <a:lnTo>
                    <a:pt x="336931" y="2032"/>
                  </a:lnTo>
                  <a:lnTo>
                    <a:pt x="335153" y="3937"/>
                  </a:lnTo>
                  <a:lnTo>
                    <a:pt x="335153" y="206883"/>
                  </a:lnTo>
                  <a:lnTo>
                    <a:pt x="355727" y="206883"/>
                  </a:lnTo>
                  <a:lnTo>
                    <a:pt x="357505" y="204978"/>
                  </a:lnTo>
                  <a:lnTo>
                    <a:pt x="357505" y="2032"/>
                  </a:lnTo>
                  <a:close/>
                </a:path>
                <a:path w="2915285" h="217805">
                  <a:moveTo>
                    <a:pt x="533019" y="0"/>
                  </a:moveTo>
                  <a:lnTo>
                    <a:pt x="513588" y="6096"/>
                  </a:lnTo>
                  <a:lnTo>
                    <a:pt x="478536" y="6096"/>
                  </a:lnTo>
                  <a:lnTo>
                    <a:pt x="477393" y="6477"/>
                  </a:lnTo>
                  <a:lnTo>
                    <a:pt x="475869" y="8001"/>
                  </a:lnTo>
                  <a:lnTo>
                    <a:pt x="475488" y="9398"/>
                  </a:lnTo>
                  <a:lnTo>
                    <a:pt x="475488" y="24638"/>
                  </a:lnTo>
                  <a:lnTo>
                    <a:pt x="516382" y="24638"/>
                  </a:lnTo>
                  <a:lnTo>
                    <a:pt x="523748" y="23749"/>
                  </a:lnTo>
                  <a:lnTo>
                    <a:pt x="527431" y="21844"/>
                  </a:lnTo>
                  <a:lnTo>
                    <a:pt x="531241" y="19939"/>
                  </a:lnTo>
                  <a:lnTo>
                    <a:pt x="533019" y="17018"/>
                  </a:lnTo>
                  <a:lnTo>
                    <a:pt x="533019" y="0"/>
                  </a:lnTo>
                  <a:close/>
                </a:path>
                <a:path w="2915285" h="217805">
                  <a:moveTo>
                    <a:pt x="566801" y="134874"/>
                  </a:moveTo>
                  <a:lnTo>
                    <a:pt x="566420" y="132588"/>
                  </a:lnTo>
                  <a:lnTo>
                    <a:pt x="565467" y="128016"/>
                  </a:lnTo>
                  <a:lnTo>
                    <a:pt x="564134" y="121539"/>
                  </a:lnTo>
                  <a:lnTo>
                    <a:pt x="552792" y="123659"/>
                  </a:lnTo>
                  <a:lnTo>
                    <a:pt x="540677" y="125450"/>
                  </a:lnTo>
                  <a:lnTo>
                    <a:pt x="527786" y="126898"/>
                  </a:lnTo>
                  <a:lnTo>
                    <a:pt x="514096" y="128016"/>
                  </a:lnTo>
                  <a:lnTo>
                    <a:pt x="514096" y="112649"/>
                  </a:lnTo>
                  <a:lnTo>
                    <a:pt x="521563" y="110985"/>
                  </a:lnTo>
                  <a:lnTo>
                    <a:pt x="528193" y="108458"/>
                  </a:lnTo>
                  <a:lnTo>
                    <a:pt x="533946" y="105079"/>
                  </a:lnTo>
                  <a:lnTo>
                    <a:pt x="538861" y="100838"/>
                  </a:lnTo>
                  <a:lnTo>
                    <a:pt x="543737" y="95758"/>
                  </a:lnTo>
                  <a:lnTo>
                    <a:pt x="544957" y="94488"/>
                  </a:lnTo>
                  <a:lnTo>
                    <a:pt x="547776" y="86995"/>
                  </a:lnTo>
                  <a:lnTo>
                    <a:pt x="547878" y="74168"/>
                  </a:lnTo>
                  <a:lnTo>
                    <a:pt x="547243" y="71120"/>
                  </a:lnTo>
                  <a:lnTo>
                    <a:pt x="544703" y="65278"/>
                  </a:lnTo>
                  <a:lnTo>
                    <a:pt x="542671" y="62611"/>
                  </a:lnTo>
                  <a:lnTo>
                    <a:pt x="539877" y="60325"/>
                  </a:lnTo>
                  <a:lnTo>
                    <a:pt x="520827" y="60325"/>
                  </a:lnTo>
                  <a:lnTo>
                    <a:pt x="520065" y="60833"/>
                  </a:lnTo>
                  <a:lnTo>
                    <a:pt x="520065" y="62103"/>
                  </a:lnTo>
                  <a:lnTo>
                    <a:pt x="520319" y="62738"/>
                  </a:lnTo>
                  <a:lnTo>
                    <a:pt x="520954" y="63246"/>
                  </a:lnTo>
                  <a:lnTo>
                    <a:pt x="524891" y="66929"/>
                  </a:lnTo>
                  <a:lnTo>
                    <a:pt x="526796" y="71120"/>
                  </a:lnTo>
                  <a:lnTo>
                    <a:pt x="526923" y="82677"/>
                  </a:lnTo>
                  <a:lnTo>
                    <a:pt x="524637" y="87376"/>
                  </a:lnTo>
                  <a:lnTo>
                    <a:pt x="520065" y="90678"/>
                  </a:lnTo>
                  <a:lnTo>
                    <a:pt x="515493" y="94107"/>
                  </a:lnTo>
                  <a:lnTo>
                    <a:pt x="509651" y="95758"/>
                  </a:lnTo>
                  <a:lnTo>
                    <a:pt x="495300" y="95758"/>
                  </a:lnTo>
                  <a:lnTo>
                    <a:pt x="489585" y="93980"/>
                  </a:lnTo>
                  <a:lnTo>
                    <a:pt x="485140" y="90551"/>
                  </a:lnTo>
                  <a:lnTo>
                    <a:pt x="480822" y="86995"/>
                  </a:lnTo>
                  <a:lnTo>
                    <a:pt x="478663" y="82169"/>
                  </a:lnTo>
                  <a:lnTo>
                    <a:pt x="478663" y="70485"/>
                  </a:lnTo>
                  <a:lnTo>
                    <a:pt x="480187" y="65913"/>
                  </a:lnTo>
                  <a:lnTo>
                    <a:pt x="483235" y="61976"/>
                  </a:lnTo>
                  <a:lnTo>
                    <a:pt x="486283" y="57912"/>
                  </a:lnTo>
                  <a:lnTo>
                    <a:pt x="490728" y="55245"/>
                  </a:lnTo>
                  <a:lnTo>
                    <a:pt x="496697" y="53975"/>
                  </a:lnTo>
                  <a:lnTo>
                    <a:pt x="555879" y="53975"/>
                  </a:lnTo>
                  <a:lnTo>
                    <a:pt x="557784" y="52070"/>
                  </a:lnTo>
                  <a:lnTo>
                    <a:pt x="557784" y="35687"/>
                  </a:lnTo>
                  <a:lnTo>
                    <a:pt x="447167" y="35687"/>
                  </a:lnTo>
                  <a:lnTo>
                    <a:pt x="445262" y="37592"/>
                  </a:lnTo>
                  <a:lnTo>
                    <a:pt x="445262" y="53975"/>
                  </a:lnTo>
                  <a:lnTo>
                    <a:pt x="466598" y="53975"/>
                  </a:lnTo>
                  <a:lnTo>
                    <a:pt x="463550" y="56769"/>
                  </a:lnTo>
                  <a:lnTo>
                    <a:pt x="461137" y="60198"/>
                  </a:lnTo>
                  <a:lnTo>
                    <a:pt x="457835" y="67818"/>
                  </a:lnTo>
                  <a:lnTo>
                    <a:pt x="457047" y="71374"/>
                  </a:lnTo>
                  <a:lnTo>
                    <a:pt x="456946" y="76073"/>
                  </a:lnTo>
                  <a:lnTo>
                    <a:pt x="457517" y="83273"/>
                  </a:lnTo>
                  <a:lnTo>
                    <a:pt x="484022" y="111226"/>
                  </a:lnTo>
                  <a:lnTo>
                    <a:pt x="491744" y="112903"/>
                  </a:lnTo>
                  <a:lnTo>
                    <a:pt x="491744" y="129159"/>
                  </a:lnTo>
                  <a:lnTo>
                    <a:pt x="442722" y="129540"/>
                  </a:lnTo>
                  <a:lnTo>
                    <a:pt x="441452" y="130810"/>
                  </a:lnTo>
                  <a:lnTo>
                    <a:pt x="441515" y="134874"/>
                  </a:lnTo>
                  <a:lnTo>
                    <a:pt x="442722" y="148844"/>
                  </a:lnTo>
                  <a:lnTo>
                    <a:pt x="453009" y="148844"/>
                  </a:lnTo>
                  <a:lnTo>
                    <a:pt x="497078" y="147777"/>
                  </a:lnTo>
                  <a:lnTo>
                    <a:pt x="546531" y="142925"/>
                  </a:lnTo>
                  <a:lnTo>
                    <a:pt x="558038" y="140970"/>
                  </a:lnTo>
                  <a:lnTo>
                    <a:pt x="561340" y="140462"/>
                  </a:lnTo>
                  <a:lnTo>
                    <a:pt x="563626" y="139446"/>
                  </a:lnTo>
                  <a:lnTo>
                    <a:pt x="565023" y="138049"/>
                  </a:lnTo>
                  <a:lnTo>
                    <a:pt x="566293" y="136652"/>
                  </a:lnTo>
                  <a:lnTo>
                    <a:pt x="566801" y="134874"/>
                  </a:lnTo>
                  <a:close/>
                </a:path>
                <a:path w="2915285" h="217805">
                  <a:moveTo>
                    <a:pt x="606044" y="189992"/>
                  </a:moveTo>
                  <a:lnTo>
                    <a:pt x="600710" y="192786"/>
                  </a:lnTo>
                  <a:lnTo>
                    <a:pt x="592709" y="194310"/>
                  </a:lnTo>
                  <a:lnTo>
                    <a:pt x="498221" y="194310"/>
                  </a:lnTo>
                  <a:lnTo>
                    <a:pt x="497205" y="193167"/>
                  </a:lnTo>
                  <a:lnTo>
                    <a:pt x="497205" y="160401"/>
                  </a:lnTo>
                  <a:lnTo>
                    <a:pt x="476504" y="160401"/>
                  </a:lnTo>
                  <a:lnTo>
                    <a:pt x="474726" y="162306"/>
                  </a:lnTo>
                  <a:lnTo>
                    <a:pt x="474726" y="206502"/>
                  </a:lnTo>
                  <a:lnTo>
                    <a:pt x="475615" y="209550"/>
                  </a:lnTo>
                  <a:lnTo>
                    <a:pt x="478917" y="212852"/>
                  </a:lnTo>
                  <a:lnTo>
                    <a:pt x="481838" y="213741"/>
                  </a:lnTo>
                  <a:lnTo>
                    <a:pt x="590550" y="213741"/>
                  </a:lnTo>
                  <a:lnTo>
                    <a:pt x="597027" y="213106"/>
                  </a:lnTo>
                  <a:lnTo>
                    <a:pt x="600583" y="211836"/>
                  </a:lnTo>
                  <a:lnTo>
                    <a:pt x="604266" y="210693"/>
                  </a:lnTo>
                  <a:lnTo>
                    <a:pt x="606044" y="208407"/>
                  </a:lnTo>
                  <a:lnTo>
                    <a:pt x="606044" y="194310"/>
                  </a:lnTo>
                  <a:lnTo>
                    <a:pt x="606044" y="189992"/>
                  </a:lnTo>
                  <a:close/>
                </a:path>
                <a:path w="2915285" h="217805">
                  <a:moveTo>
                    <a:pt x="627761" y="71247"/>
                  </a:moveTo>
                  <a:lnTo>
                    <a:pt x="599821" y="71247"/>
                  </a:lnTo>
                  <a:lnTo>
                    <a:pt x="599821" y="2032"/>
                  </a:lnTo>
                  <a:lnTo>
                    <a:pt x="579374" y="2032"/>
                  </a:lnTo>
                  <a:lnTo>
                    <a:pt x="577469" y="3937"/>
                  </a:lnTo>
                  <a:lnTo>
                    <a:pt x="577469" y="165735"/>
                  </a:lnTo>
                  <a:lnTo>
                    <a:pt x="597916" y="165735"/>
                  </a:lnTo>
                  <a:lnTo>
                    <a:pt x="599821" y="163830"/>
                  </a:lnTo>
                  <a:lnTo>
                    <a:pt x="599821" y="91440"/>
                  </a:lnTo>
                  <a:lnTo>
                    <a:pt x="625856" y="91440"/>
                  </a:lnTo>
                  <a:lnTo>
                    <a:pt x="627761" y="89535"/>
                  </a:lnTo>
                  <a:lnTo>
                    <a:pt x="627761" y="71247"/>
                  </a:lnTo>
                  <a:close/>
                </a:path>
                <a:path w="2915285" h="217805">
                  <a:moveTo>
                    <a:pt x="799846" y="173736"/>
                  </a:moveTo>
                  <a:lnTo>
                    <a:pt x="798918" y="164236"/>
                  </a:lnTo>
                  <a:lnTo>
                    <a:pt x="796137" y="155727"/>
                  </a:lnTo>
                  <a:lnTo>
                    <a:pt x="791629" y="148336"/>
                  </a:lnTo>
                  <a:lnTo>
                    <a:pt x="791540" y="148183"/>
                  </a:lnTo>
                  <a:lnTo>
                    <a:pt x="785114" y="141605"/>
                  </a:lnTo>
                  <a:lnTo>
                    <a:pt x="777494" y="136817"/>
                  </a:lnTo>
                  <a:lnTo>
                    <a:pt x="777494" y="165608"/>
                  </a:lnTo>
                  <a:lnTo>
                    <a:pt x="777494" y="181737"/>
                  </a:lnTo>
                  <a:lnTo>
                    <a:pt x="739267" y="198882"/>
                  </a:lnTo>
                  <a:lnTo>
                    <a:pt x="736346" y="198882"/>
                  </a:lnTo>
                  <a:lnTo>
                    <a:pt x="698119" y="181737"/>
                  </a:lnTo>
                  <a:lnTo>
                    <a:pt x="698119" y="165608"/>
                  </a:lnTo>
                  <a:lnTo>
                    <a:pt x="736346" y="148336"/>
                  </a:lnTo>
                  <a:lnTo>
                    <a:pt x="739267" y="148336"/>
                  </a:lnTo>
                  <a:lnTo>
                    <a:pt x="777494" y="165608"/>
                  </a:lnTo>
                  <a:lnTo>
                    <a:pt x="777494" y="136817"/>
                  </a:lnTo>
                  <a:lnTo>
                    <a:pt x="776655" y="136283"/>
                  </a:lnTo>
                  <a:lnTo>
                    <a:pt x="765962" y="132473"/>
                  </a:lnTo>
                  <a:lnTo>
                    <a:pt x="753033" y="130175"/>
                  </a:lnTo>
                  <a:lnTo>
                    <a:pt x="737870" y="129413"/>
                  </a:lnTo>
                  <a:lnTo>
                    <a:pt x="722680" y="130175"/>
                  </a:lnTo>
                  <a:lnTo>
                    <a:pt x="684009" y="148183"/>
                  </a:lnTo>
                  <a:lnTo>
                    <a:pt x="675767" y="173736"/>
                  </a:lnTo>
                  <a:lnTo>
                    <a:pt x="676668" y="183172"/>
                  </a:lnTo>
                  <a:lnTo>
                    <a:pt x="709701" y="214591"/>
                  </a:lnTo>
                  <a:lnTo>
                    <a:pt x="737870" y="217551"/>
                  </a:lnTo>
                  <a:lnTo>
                    <a:pt x="753033" y="216814"/>
                  </a:lnTo>
                  <a:lnTo>
                    <a:pt x="791540" y="199123"/>
                  </a:lnTo>
                  <a:lnTo>
                    <a:pt x="791679" y="198882"/>
                  </a:lnTo>
                  <a:lnTo>
                    <a:pt x="796137" y="191630"/>
                  </a:lnTo>
                  <a:lnTo>
                    <a:pt x="798918" y="183172"/>
                  </a:lnTo>
                  <a:lnTo>
                    <a:pt x="799846" y="173736"/>
                  </a:lnTo>
                  <a:close/>
                </a:path>
                <a:path w="2915285" h="217805">
                  <a:moveTo>
                    <a:pt x="800989" y="2032"/>
                  </a:moveTo>
                  <a:lnTo>
                    <a:pt x="780288" y="2032"/>
                  </a:lnTo>
                  <a:lnTo>
                    <a:pt x="778383" y="3937"/>
                  </a:lnTo>
                  <a:lnTo>
                    <a:pt x="778383" y="36068"/>
                  </a:lnTo>
                  <a:lnTo>
                    <a:pt x="735203" y="36068"/>
                  </a:lnTo>
                  <a:lnTo>
                    <a:pt x="736092" y="27051"/>
                  </a:lnTo>
                  <a:lnTo>
                    <a:pt x="736092" y="18542"/>
                  </a:lnTo>
                  <a:lnTo>
                    <a:pt x="732663" y="15494"/>
                  </a:lnTo>
                  <a:lnTo>
                    <a:pt x="646430" y="15494"/>
                  </a:lnTo>
                  <a:lnTo>
                    <a:pt x="646430" y="32766"/>
                  </a:lnTo>
                  <a:lnTo>
                    <a:pt x="648335" y="34671"/>
                  </a:lnTo>
                  <a:lnTo>
                    <a:pt x="712470" y="34671"/>
                  </a:lnTo>
                  <a:lnTo>
                    <a:pt x="711555" y="41986"/>
                  </a:lnTo>
                  <a:lnTo>
                    <a:pt x="691896" y="77597"/>
                  </a:lnTo>
                  <a:lnTo>
                    <a:pt x="659282" y="101053"/>
                  </a:lnTo>
                  <a:lnTo>
                    <a:pt x="638048" y="109220"/>
                  </a:lnTo>
                  <a:lnTo>
                    <a:pt x="644652" y="121539"/>
                  </a:lnTo>
                  <a:lnTo>
                    <a:pt x="645795" y="123571"/>
                  </a:lnTo>
                  <a:lnTo>
                    <a:pt x="647319" y="124587"/>
                  </a:lnTo>
                  <a:lnTo>
                    <a:pt x="650113" y="124587"/>
                  </a:lnTo>
                  <a:lnTo>
                    <a:pt x="689762" y="106184"/>
                  </a:lnTo>
                  <a:lnTo>
                    <a:pt x="718273" y="78397"/>
                  </a:lnTo>
                  <a:lnTo>
                    <a:pt x="730123" y="55245"/>
                  </a:lnTo>
                  <a:lnTo>
                    <a:pt x="778383" y="55245"/>
                  </a:lnTo>
                  <a:lnTo>
                    <a:pt x="778383" y="79121"/>
                  </a:lnTo>
                  <a:lnTo>
                    <a:pt x="726694" y="79121"/>
                  </a:lnTo>
                  <a:lnTo>
                    <a:pt x="726694" y="96647"/>
                  </a:lnTo>
                  <a:lnTo>
                    <a:pt x="728472" y="98552"/>
                  </a:lnTo>
                  <a:lnTo>
                    <a:pt x="778383" y="98552"/>
                  </a:lnTo>
                  <a:lnTo>
                    <a:pt x="778383" y="125984"/>
                  </a:lnTo>
                  <a:lnTo>
                    <a:pt x="799211" y="125984"/>
                  </a:lnTo>
                  <a:lnTo>
                    <a:pt x="800989" y="124079"/>
                  </a:lnTo>
                  <a:lnTo>
                    <a:pt x="800989" y="55245"/>
                  </a:lnTo>
                  <a:lnTo>
                    <a:pt x="800989" y="36068"/>
                  </a:lnTo>
                  <a:lnTo>
                    <a:pt x="800989" y="2032"/>
                  </a:lnTo>
                  <a:close/>
                </a:path>
                <a:path w="2915285" h="217805">
                  <a:moveTo>
                    <a:pt x="960120" y="5207"/>
                  </a:moveTo>
                  <a:lnTo>
                    <a:pt x="940181" y="5207"/>
                  </a:lnTo>
                  <a:lnTo>
                    <a:pt x="938403" y="7112"/>
                  </a:lnTo>
                  <a:lnTo>
                    <a:pt x="938403" y="73533"/>
                  </a:lnTo>
                  <a:lnTo>
                    <a:pt x="917067" y="73533"/>
                  </a:lnTo>
                  <a:lnTo>
                    <a:pt x="904367" y="32893"/>
                  </a:lnTo>
                  <a:lnTo>
                    <a:pt x="895604" y="25882"/>
                  </a:lnTo>
                  <a:lnTo>
                    <a:pt x="895604" y="83439"/>
                  </a:lnTo>
                  <a:lnTo>
                    <a:pt x="895235" y="94183"/>
                  </a:lnTo>
                  <a:lnTo>
                    <a:pt x="879856" y="127254"/>
                  </a:lnTo>
                  <a:lnTo>
                    <a:pt x="863219" y="127254"/>
                  </a:lnTo>
                  <a:lnTo>
                    <a:pt x="847217" y="83439"/>
                  </a:lnTo>
                  <a:lnTo>
                    <a:pt x="847585" y="72707"/>
                  </a:lnTo>
                  <a:lnTo>
                    <a:pt x="863219" y="39497"/>
                  </a:lnTo>
                  <a:lnTo>
                    <a:pt x="879856" y="39497"/>
                  </a:lnTo>
                  <a:lnTo>
                    <a:pt x="895604" y="83439"/>
                  </a:lnTo>
                  <a:lnTo>
                    <a:pt x="895604" y="25882"/>
                  </a:lnTo>
                  <a:lnTo>
                    <a:pt x="890473" y="23114"/>
                  </a:lnTo>
                  <a:lnTo>
                    <a:pt x="881557" y="20650"/>
                  </a:lnTo>
                  <a:lnTo>
                    <a:pt x="871347" y="19812"/>
                  </a:lnTo>
                  <a:lnTo>
                    <a:pt x="860386" y="20789"/>
                  </a:lnTo>
                  <a:lnTo>
                    <a:pt x="828446" y="54889"/>
                  </a:lnTo>
                  <a:lnTo>
                    <a:pt x="825627" y="83439"/>
                  </a:lnTo>
                  <a:lnTo>
                    <a:pt x="826325" y="98882"/>
                  </a:lnTo>
                  <a:lnTo>
                    <a:pt x="843102" y="138277"/>
                  </a:lnTo>
                  <a:lnTo>
                    <a:pt x="871347" y="146685"/>
                  </a:lnTo>
                  <a:lnTo>
                    <a:pt x="881684" y="145884"/>
                  </a:lnTo>
                  <a:lnTo>
                    <a:pt x="890625" y="143471"/>
                  </a:lnTo>
                  <a:lnTo>
                    <a:pt x="898220" y="139458"/>
                  </a:lnTo>
                  <a:lnTo>
                    <a:pt x="904494" y="133858"/>
                  </a:lnTo>
                  <a:lnTo>
                    <a:pt x="908888" y="127254"/>
                  </a:lnTo>
                  <a:lnTo>
                    <a:pt x="909421" y="126453"/>
                  </a:lnTo>
                  <a:lnTo>
                    <a:pt x="913155" y="117182"/>
                  </a:lnTo>
                  <a:lnTo>
                    <a:pt x="915708" y="106019"/>
                  </a:lnTo>
                  <a:lnTo>
                    <a:pt x="917067" y="92964"/>
                  </a:lnTo>
                  <a:lnTo>
                    <a:pt x="938403" y="92964"/>
                  </a:lnTo>
                  <a:lnTo>
                    <a:pt x="938403" y="197739"/>
                  </a:lnTo>
                  <a:lnTo>
                    <a:pt x="958215" y="197739"/>
                  </a:lnTo>
                  <a:lnTo>
                    <a:pt x="960120" y="195834"/>
                  </a:lnTo>
                  <a:lnTo>
                    <a:pt x="960120" y="92964"/>
                  </a:lnTo>
                  <a:lnTo>
                    <a:pt x="960120" y="73533"/>
                  </a:lnTo>
                  <a:lnTo>
                    <a:pt x="960120" y="5207"/>
                  </a:lnTo>
                  <a:close/>
                </a:path>
                <a:path w="2915285" h="217805">
                  <a:moveTo>
                    <a:pt x="999617" y="2032"/>
                  </a:moveTo>
                  <a:lnTo>
                    <a:pt x="979551" y="2032"/>
                  </a:lnTo>
                  <a:lnTo>
                    <a:pt x="977646" y="3937"/>
                  </a:lnTo>
                  <a:lnTo>
                    <a:pt x="977646" y="206883"/>
                  </a:lnTo>
                  <a:lnTo>
                    <a:pt x="997839" y="206883"/>
                  </a:lnTo>
                  <a:lnTo>
                    <a:pt x="999617" y="204978"/>
                  </a:lnTo>
                  <a:lnTo>
                    <a:pt x="999617" y="2032"/>
                  </a:lnTo>
                  <a:close/>
                </a:path>
                <a:path w="2915285" h="217805">
                  <a:moveTo>
                    <a:pt x="1138936" y="144526"/>
                  </a:moveTo>
                  <a:lnTo>
                    <a:pt x="1138809" y="142875"/>
                  </a:lnTo>
                  <a:lnTo>
                    <a:pt x="1136840" y="132588"/>
                  </a:lnTo>
                  <a:lnTo>
                    <a:pt x="1136269" y="129540"/>
                  </a:lnTo>
                  <a:lnTo>
                    <a:pt x="1132586" y="130683"/>
                  </a:lnTo>
                  <a:lnTo>
                    <a:pt x="1128014" y="131445"/>
                  </a:lnTo>
                  <a:lnTo>
                    <a:pt x="1116711" y="132461"/>
                  </a:lnTo>
                  <a:lnTo>
                    <a:pt x="1112012" y="132588"/>
                  </a:lnTo>
                  <a:lnTo>
                    <a:pt x="1108329" y="132334"/>
                  </a:lnTo>
                  <a:lnTo>
                    <a:pt x="1106424" y="132334"/>
                  </a:lnTo>
                  <a:lnTo>
                    <a:pt x="1105522" y="131445"/>
                  </a:lnTo>
                  <a:lnTo>
                    <a:pt x="1105408" y="40513"/>
                  </a:lnTo>
                  <a:lnTo>
                    <a:pt x="1106424" y="39497"/>
                  </a:lnTo>
                  <a:lnTo>
                    <a:pt x="1134237" y="39497"/>
                  </a:lnTo>
                  <a:lnTo>
                    <a:pt x="1136015" y="37592"/>
                  </a:lnTo>
                  <a:lnTo>
                    <a:pt x="1136015" y="20574"/>
                  </a:lnTo>
                  <a:lnTo>
                    <a:pt x="1091819" y="20574"/>
                  </a:lnTo>
                  <a:lnTo>
                    <a:pt x="1088771" y="21463"/>
                  </a:lnTo>
                  <a:lnTo>
                    <a:pt x="1086866" y="23368"/>
                  </a:lnTo>
                  <a:lnTo>
                    <a:pt x="1085088" y="25273"/>
                  </a:lnTo>
                  <a:lnTo>
                    <a:pt x="1084199" y="28575"/>
                  </a:lnTo>
                  <a:lnTo>
                    <a:pt x="1084199" y="143510"/>
                  </a:lnTo>
                  <a:lnTo>
                    <a:pt x="1102233" y="151511"/>
                  </a:lnTo>
                  <a:lnTo>
                    <a:pt x="1108964" y="151257"/>
                  </a:lnTo>
                  <a:lnTo>
                    <a:pt x="1123315" y="150241"/>
                  </a:lnTo>
                  <a:lnTo>
                    <a:pt x="1128903" y="149479"/>
                  </a:lnTo>
                  <a:lnTo>
                    <a:pt x="1133094" y="148590"/>
                  </a:lnTo>
                  <a:lnTo>
                    <a:pt x="1134999" y="148209"/>
                  </a:lnTo>
                  <a:lnTo>
                    <a:pt x="1136523" y="147701"/>
                  </a:lnTo>
                  <a:lnTo>
                    <a:pt x="1137539" y="146685"/>
                  </a:lnTo>
                  <a:lnTo>
                    <a:pt x="1138555" y="145796"/>
                  </a:lnTo>
                  <a:lnTo>
                    <a:pt x="1138936" y="144526"/>
                  </a:lnTo>
                  <a:close/>
                </a:path>
                <a:path w="2915285" h="217805">
                  <a:moveTo>
                    <a:pt x="1207160" y="143891"/>
                  </a:moveTo>
                  <a:lnTo>
                    <a:pt x="1207135" y="141732"/>
                  </a:lnTo>
                  <a:lnTo>
                    <a:pt x="1205293" y="132969"/>
                  </a:lnTo>
                  <a:lnTo>
                    <a:pt x="1204328" y="128397"/>
                  </a:lnTo>
                  <a:lnTo>
                    <a:pt x="1200277" y="129794"/>
                  </a:lnTo>
                  <a:lnTo>
                    <a:pt x="1194689" y="130937"/>
                  </a:lnTo>
                  <a:lnTo>
                    <a:pt x="1187691" y="131699"/>
                  </a:lnTo>
                  <a:lnTo>
                    <a:pt x="1180719" y="132588"/>
                  </a:lnTo>
                  <a:lnTo>
                    <a:pt x="1174623" y="132969"/>
                  </a:lnTo>
                  <a:lnTo>
                    <a:pt x="1167638" y="132969"/>
                  </a:lnTo>
                  <a:lnTo>
                    <a:pt x="1166622" y="131953"/>
                  </a:lnTo>
                  <a:lnTo>
                    <a:pt x="1166622" y="40513"/>
                  </a:lnTo>
                  <a:lnTo>
                    <a:pt x="1167638" y="39497"/>
                  </a:lnTo>
                  <a:lnTo>
                    <a:pt x="1184516" y="39497"/>
                  </a:lnTo>
                  <a:lnTo>
                    <a:pt x="1190752" y="38862"/>
                  </a:lnTo>
                  <a:lnTo>
                    <a:pt x="1197610" y="36068"/>
                  </a:lnTo>
                  <a:lnTo>
                    <a:pt x="1199388" y="33655"/>
                  </a:lnTo>
                  <a:lnTo>
                    <a:pt x="1199388" y="16002"/>
                  </a:lnTo>
                  <a:lnTo>
                    <a:pt x="1194676" y="18008"/>
                  </a:lnTo>
                  <a:lnTo>
                    <a:pt x="1188554" y="19431"/>
                  </a:lnTo>
                  <a:lnTo>
                    <a:pt x="1181061" y="20294"/>
                  </a:lnTo>
                  <a:lnTo>
                    <a:pt x="1172210" y="20574"/>
                  </a:lnTo>
                  <a:lnTo>
                    <a:pt x="1153160" y="20574"/>
                  </a:lnTo>
                  <a:lnTo>
                    <a:pt x="1149985" y="21463"/>
                  </a:lnTo>
                  <a:lnTo>
                    <a:pt x="1146302" y="24892"/>
                  </a:lnTo>
                  <a:lnTo>
                    <a:pt x="1145413" y="28067"/>
                  </a:lnTo>
                  <a:lnTo>
                    <a:pt x="1145413" y="143891"/>
                  </a:lnTo>
                  <a:lnTo>
                    <a:pt x="1157097" y="151511"/>
                  </a:lnTo>
                  <a:lnTo>
                    <a:pt x="1164590" y="151892"/>
                  </a:lnTo>
                  <a:lnTo>
                    <a:pt x="1172337" y="151638"/>
                  </a:lnTo>
                  <a:lnTo>
                    <a:pt x="1188847" y="150114"/>
                  </a:lnTo>
                  <a:lnTo>
                    <a:pt x="1195832" y="148971"/>
                  </a:lnTo>
                  <a:lnTo>
                    <a:pt x="1201674" y="147447"/>
                  </a:lnTo>
                  <a:lnTo>
                    <a:pt x="1203833" y="146939"/>
                  </a:lnTo>
                  <a:lnTo>
                    <a:pt x="1205217" y="146304"/>
                  </a:lnTo>
                  <a:lnTo>
                    <a:pt x="1206119" y="145415"/>
                  </a:lnTo>
                  <a:lnTo>
                    <a:pt x="1207008" y="144653"/>
                  </a:lnTo>
                  <a:lnTo>
                    <a:pt x="1207160" y="143891"/>
                  </a:lnTo>
                  <a:close/>
                </a:path>
                <a:path w="2915285" h="217805">
                  <a:moveTo>
                    <a:pt x="1266063" y="78105"/>
                  </a:moveTo>
                  <a:lnTo>
                    <a:pt x="1239380" y="78105"/>
                  </a:lnTo>
                  <a:lnTo>
                    <a:pt x="1239380" y="2032"/>
                  </a:lnTo>
                  <a:lnTo>
                    <a:pt x="1219441" y="2032"/>
                  </a:lnTo>
                  <a:lnTo>
                    <a:pt x="1217676" y="3937"/>
                  </a:lnTo>
                  <a:lnTo>
                    <a:pt x="1217676" y="206883"/>
                  </a:lnTo>
                  <a:lnTo>
                    <a:pt x="1237488" y="206883"/>
                  </a:lnTo>
                  <a:lnTo>
                    <a:pt x="1239380" y="204978"/>
                  </a:lnTo>
                  <a:lnTo>
                    <a:pt x="1239380" y="98298"/>
                  </a:lnTo>
                  <a:lnTo>
                    <a:pt x="1264285" y="98298"/>
                  </a:lnTo>
                  <a:lnTo>
                    <a:pt x="1266063" y="96393"/>
                  </a:lnTo>
                  <a:lnTo>
                    <a:pt x="1266063" y="78105"/>
                  </a:lnTo>
                  <a:close/>
                </a:path>
                <a:path w="2915285" h="217805">
                  <a:moveTo>
                    <a:pt x="1390523" y="143764"/>
                  </a:moveTo>
                  <a:lnTo>
                    <a:pt x="1390269" y="142367"/>
                  </a:lnTo>
                  <a:lnTo>
                    <a:pt x="1389507" y="139192"/>
                  </a:lnTo>
                  <a:lnTo>
                    <a:pt x="1387475" y="130683"/>
                  </a:lnTo>
                  <a:lnTo>
                    <a:pt x="1369910" y="134569"/>
                  </a:lnTo>
                  <a:lnTo>
                    <a:pt x="1350403" y="137274"/>
                  </a:lnTo>
                  <a:lnTo>
                    <a:pt x="1328902" y="138811"/>
                  </a:lnTo>
                  <a:lnTo>
                    <a:pt x="1305433" y="139192"/>
                  </a:lnTo>
                  <a:lnTo>
                    <a:pt x="1303274" y="139192"/>
                  </a:lnTo>
                  <a:lnTo>
                    <a:pt x="1302258" y="138176"/>
                  </a:lnTo>
                  <a:lnTo>
                    <a:pt x="1302258" y="93980"/>
                  </a:lnTo>
                  <a:lnTo>
                    <a:pt x="1361567" y="93980"/>
                  </a:lnTo>
                  <a:lnTo>
                    <a:pt x="1364361" y="93091"/>
                  </a:lnTo>
                  <a:lnTo>
                    <a:pt x="1367663" y="89535"/>
                  </a:lnTo>
                  <a:lnTo>
                    <a:pt x="1368552" y="86614"/>
                  </a:lnTo>
                  <a:lnTo>
                    <a:pt x="1368552" y="25400"/>
                  </a:lnTo>
                  <a:lnTo>
                    <a:pt x="1367663" y="22479"/>
                  </a:lnTo>
                  <a:lnTo>
                    <a:pt x="1366012" y="20828"/>
                  </a:lnTo>
                  <a:lnTo>
                    <a:pt x="1364361" y="19050"/>
                  </a:lnTo>
                  <a:lnTo>
                    <a:pt x="1361567" y="18288"/>
                  </a:lnTo>
                  <a:lnTo>
                    <a:pt x="1280922" y="18288"/>
                  </a:lnTo>
                  <a:lnTo>
                    <a:pt x="1280922" y="36068"/>
                  </a:lnTo>
                  <a:lnTo>
                    <a:pt x="1282827" y="37973"/>
                  </a:lnTo>
                  <a:lnTo>
                    <a:pt x="1345184" y="37973"/>
                  </a:lnTo>
                  <a:lnTo>
                    <a:pt x="1346073" y="38862"/>
                  </a:lnTo>
                  <a:lnTo>
                    <a:pt x="1346073" y="74930"/>
                  </a:lnTo>
                  <a:lnTo>
                    <a:pt x="1287907" y="74930"/>
                  </a:lnTo>
                  <a:lnTo>
                    <a:pt x="1284859" y="75946"/>
                  </a:lnTo>
                  <a:lnTo>
                    <a:pt x="1282954" y="77978"/>
                  </a:lnTo>
                  <a:lnTo>
                    <a:pt x="1281049" y="79883"/>
                  </a:lnTo>
                  <a:lnTo>
                    <a:pt x="1280033" y="83058"/>
                  </a:lnTo>
                  <a:lnTo>
                    <a:pt x="1280033" y="147574"/>
                  </a:lnTo>
                  <a:lnTo>
                    <a:pt x="1281557" y="151765"/>
                  </a:lnTo>
                  <a:lnTo>
                    <a:pt x="1284478" y="154432"/>
                  </a:lnTo>
                  <a:lnTo>
                    <a:pt x="1287526" y="157099"/>
                  </a:lnTo>
                  <a:lnTo>
                    <a:pt x="1291971" y="158496"/>
                  </a:lnTo>
                  <a:lnTo>
                    <a:pt x="1297940" y="158623"/>
                  </a:lnTo>
                  <a:lnTo>
                    <a:pt x="1309649" y="158584"/>
                  </a:lnTo>
                  <a:lnTo>
                    <a:pt x="1355890" y="155486"/>
                  </a:lnTo>
                  <a:lnTo>
                    <a:pt x="1390523" y="146177"/>
                  </a:lnTo>
                  <a:lnTo>
                    <a:pt x="1390523" y="143764"/>
                  </a:lnTo>
                  <a:close/>
                </a:path>
                <a:path w="2915285" h="217805">
                  <a:moveTo>
                    <a:pt x="1456309" y="78105"/>
                  </a:moveTo>
                  <a:lnTo>
                    <a:pt x="1427226" y="78105"/>
                  </a:lnTo>
                  <a:lnTo>
                    <a:pt x="1427226" y="2032"/>
                  </a:lnTo>
                  <a:lnTo>
                    <a:pt x="1406652" y="2032"/>
                  </a:lnTo>
                  <a:lnTo>
                    <a:pt x="1404874" y="3937"/>
                  </a:lnTo>
                  <a:lnTo>
                    <a:pt x="1404874" y="206883"/>
                  </a:lnTo>
                  <a:lnTo>
                    <a:pt x="1425448" y="206883"/>
                  </a:lnTo>
                  <a:lnTo>
                    <a:pt x="1427226" y="204978"/>
                  </a:lnTo>
                  <a:lnTo>
                    <a:pt x="1427226" y="98298"/>
                  </a:lnTo>
                  <a:lnTo>
                    <a:pt x="1454531" y="98298"/>
                  </a:lnTo>
                  <a:lnTo>
                    <a:pt x="1456309" y="96393"/>
                  </a:lnTo>
                  <a:lnTo>
                    <a:pt x="1456309" y="78105"/>
                  </a:lnTo>
                  <a:close/>
                </a:path>
                <a:path w="2915285" h="217805">
                  <a:moveTo>
                    <a:pt x="1641221" y="145034"/>
                  </a:moveTo>
                  <a:lnTo>
                    <a:pt x="1641119" y="142875"/>
                  </a:lnTo>
                  <a:lnTo>
                    <a:pt x="1640840" y="140843"/>
                  </a:lnTo>
                  <a:lnTo>
                    <a:pt x="1639862" y="136906"/>
                  </a:lnTo>
                  <a:lnTo>
                    <a:pt x="1638046" y="129540"/>
                  </a:lnTo>
                  <a:lnTo>
                    <a:pt x="1621536" y="132791"/>
                  </a:lnTo>
                  <a:lnTo>
                    <a:pt x="1603108" y="135089"/>
                  </a:lnTo>
                  <a:lnTo>
                    <a:pt x="1582788" y="136461"/>
                  </a:lnTo>
                  <a:lnTo>
                    <a:pt x="1560576" y="136906"/>
                  </a:lnTo>
                  <a:lnTo>
                    <a:pt x="1558163" y="136906"/>
                  </a:lnTo>
                  <a:lnTo>
                    <a:pt x="1556385" y="136525"/>
                  </a:lnTo>
                  <a:lnTo>
                    <a:pt x="1554607" y="135001"/>
                  </a:lnTo>
                  <a:lnTo>
                    <a:pt x="1554099" y="133604"/>
                  </a:lnTo>
                  <a:lnTo>
                    <a:pt x="1554099" y="41402"/>
                  </a:lnTo>
                  <a:lnTo>
                    <a:pt x="1554480" y="39624"/>
                  </a:lnTo>
                  <a:lnTo>
                    <a:pt x="1555496" y="38862"/>
                  </a:lnTo>
                  <a:lnTo>
                    <a:pt x="1603629" y="38862"/>
                  </a:lnTo>
                  <a:lnTo>
                    <a:pt x="1609344" y="38608"/>
                  </a:lnTo>
                  <a:lnTo>
                    <a:pt x="1613408" y="37973"/>
                  </a:lnTo>
                  <a:lnTo>
                    <a:pt x="1617345" y="37465"/>
                  </a:lnTo>
                  <a:lnTo>
                    <a:pt x="1620139" y="36576"/>
                  </a:lnTo>
                  <a:lnTo>
                    <a:pt x="1621663" y="35179"/>
                  </a:lnTo>
                  <a:lnTo>
                    <a:pt x="1623314" y="33782"/>
                  </a:lnTo>
                  <a:lnTo>
                    <a:pt x="1624076" y="31877"/>
                  </a:lnTo>
                  <a:lnTo>
                    <a:pt x="1624076" y="14605"/>
                  </a:lnTo>
                  <a:lnTo>
                    <a:pt x="1619211" y="16611"/>
                  </a:lnTo>
                  <a:lnTo>
                    <a:pt x="1613052" y="18046"/>
                  </a:lnTo>
                  <a:lnTo>
                    <a:pt x="1605597" y="18897"/>
                  </a:lnTo>
                  <a:lnTo>
                    <a:pt x="1596898" y="19177"/>
                  </a:lnTo>
                  <a:lnTo>
                    <a:pt x="1539621" y="19177"/>
                  </a:lnTo>
                  <a:lnTo>
                    <a:pt x="1536573" y="20066"/>
                  </a:lnTo>
                  <a:lnTo>
                    <a:pt x="1534668" y="21971"/>
                  </a:lnTo>
                  <a:lnTo>
                    <a:pt x="1532890" y="23876"/>
                  </a:lnTo>
                  <a:lnTo>
                    <a:pt x="1532001" y="27178"/>
                  </a:lnTo>
                  <a:lnTo>
                    <a:pt x="1532001" y="142875"/>
                  </a:lnTo>
                  <a:lnTo>
                    <a:pt x="1533779" y="148590"/>
                  </a:lnTo>
                  <a:lnTo>
                    <a:pt x="1537208" y="151765"/>
                  </a:lnTo>
                  <a:lnTo>
                    <a:pt x="1540764" y="154940"/>
                  </a:lnTo>
                  <a:lnTo>
                    <a:pt x="1546860" y="156591"/>
                  </a:lnTo>
                  <a:lnTo>
                    <a:pt x="1555750" y="156591"/>
                  </a:lnTo>
                  <a:lnTo>
                    <a:pt x="1597672" y="154774"/>
                  </a:lnTo>
                  <a:lnTo>
                    <a:pt x="1636649" y="148590"/>
                  </a:lnTo>
                  <a:lnTo>
                    <a:pt x="1640713" y="146177"/>
                  </a:lnTo>
                  <a:lnTo>
                    <a:pt x="1641221" y="145034"/>
                  </a:lnTo>
                  <a:close/>
                </a:path>
                <a:path w="2915285" h="217805">
                  <a:moveTo>
                    <a:pt x="1707769" y="77978"/>
                  </a:moveTo>
                  <a:lnTo>
                    <a:pt x="1678686" y="77978"/>
                  </a:lnTo>
                  <a:lnTo>
                    <a:pt x="1678686" y="2032"/>
                  </a:lnTo>
                  <a:lnTo>
                    <a:pt x="1658112" y="2032"/>
                  </a:lnTo>
                  <a:lnTo>
                    <a:pt x="1656334" y="3937"/>
                  </a:lnTo>
                  <a:lnTo>
                    <a:pt x="1656334" y="206883"/>
                  </a:lnTo>
                  <a:lnTo>
                    <a:pt x="1676908" y="206883"/>
                  </a:lnTo>
                  <a:lnTo>
                    <a:pt x="1678686" y="204978"/>
                  </a:lnTo>
                  <a:lnTo>
                    <a:pt x="1678686" y="98044"/>
                  </a:lnTo>
                  <a:lnTo>
                    <a:pt x="1705991" y="98044"/>
                  </a:lnTo>
                  <a:lnTo>
                    <a:pt x="1707769" y="96139"/>
                  </a:lnTo>
                  <a:lnTo>
                    <a:pt x="1707769" y="77978"/>
                  </a:lnTo>
                  <a:close/>
                </a:path>
                <a:path w="2915285" h="217805">
                  <a:moveTo>
                    <a:pt x="1821561" y="62865"/>
                  </a:moveTo>
                  <a:lnTo>
                    <a:pt x="1820748" y="51650"/>
                  </a:lnTo>
                  <a:lnTo>
                    <a:pt x="1818297" y="41808"/>
                  </a:lnTo>
                  <a:lnTo>
                    <a:pt x="1814220" y="33312"/>
                  </a:lnTo>
                  <a:lnTo>
                    <a:pt x="1813166" y="32004"/>
                  </a:lnTo>
                  <a:lnTo>
                    <a:pt x="1808480" y="26162"/>
                  </a:lnTo>
                  <a:lnTo>
                    <a:pt x="1801139" y="20497"/>
                  </a:lnTo>
                  <a:lnTo>
                    <a:pt x="1799463" y="19735"/>
                  </a:lnTo>
                  <a:lnTo>
                    <a:pt x="1799463" y="52832"/>
                  </a:lnTo>
                  <a:lnTo>
                    <a:pt x="1799463" y="72898"/>
                  </a:lnTo>
                  <a:lnTo>
                    <a:pt x="1796923" y="80518"/>
                  </a:lnTo>
                  <a:lnTo>
                    <a:pt x="1791970" y="85852"/>
                  </a:lnTo>
                  <a:lnTo>
                    <a:pt x="1787017" y="91059"/>
                  </a:lnTo>
                  <a:lnTo>
                    <a:pt x="1779905" y="93726"/>
                  </a:lnTo>
                  <a:lnTo>
                    <a:pt x="1760093" y="93726"/>
                  </a:lnTo>
                  <a:lnTo>
                    <a:pt x="1753108" y="91059"/>
                  </a:lnTo>
                  <a:lnTo>
                    <a:pt x="1748155" y="85852"/>
                  </a:lnTo>
                  <a:lnTo>
                    <a:pt x="1743202" y="80518"/>
                  </a:lnTo>
                  <a:lnTo>
                    <a:pt x="1740662" y="72898"/>
                  </a:lnTo>
                  <a:lnTo>
                    <a:pt x="1740662" y="52832"/>
                  </a:lnTo>
                  <a:lnTo>
                    <a:pt x="1743202" y="45085"/>
                  </a:lnTo>
                  <a:lnTo>
                    <a:pt x="1748155" y="39878"/>
                  </a:lnTo>
                  <a:lnTo>
                    <a:pt x="1753108" y="34544"/>
                  </a:lnTo>
                  <a:lnTo>
                    <a:pt x="1760093" y="32004"/>
                  </a:lnTo>
                  <a:lnTo>
                    <a:pt x="1779905" y="32004"/>
                  </a:lnTo>
                  <a:lnTo>
                    <a:pt x="1787017" y="34544"/>
                  </a:lnTo>
                  <a:lnTo>
                    <a:pt x="1791970" y="39878"/>
                  </a:lnTo>
                  <a:lnTo>
                    <a:pt x="1796923" y="45085"/>
                  </a:lnTo>
                  <a:lnTo>
                    <a:pt x="1769999" y="13208"/>
                  </a:lnTo>
                  <a:lnTo>
                    <a:pt x="1758162" y="14020"/>
                  </a:lnTo>
                  <a:lnTo>
                    <a:pt x="1721815" y="41922"/>
                  </a:lnTo>
                  <a:lnTo>
                    <a:pt x="1718564" y="62865"/>
                  </a:lnTo>
                  <a:lnTo>
                    <a:pt x="1719364" y="74168"/>
                  </a:lnTo>
                  <a:lnTo>
                    <a:pt x="1747659" y="109245"/>
                  </a:lnTo>
                  <a:lnTo>
                    <a:pt x="1769999" y="112395"/>
                  </a:lnTo>
                  <a:lnTo>
                    <a:pt x="1781898" y="111594"/>
                  </a:lnTo>
                  <a:lnTo>
                    <a:pt x="1792287" y="109181"/>
                  </a:lnTo>
                  <a:lnTo>
                    <a:pt x="1801139" y="105168"/>
                  </a:lnTo>
                  <a:lnTo>
                    <a:pt x="1808480" y="99568"/>
                  </a:lnTo>
                  <a:lnTo>
                    <a:pt x="1813166" y="93726"/>
                  </a:lnTo>
                  <a:lnTo>
                    <a:pt x="1814220" y="92430"/>
                  </a:lnTo>
                  <a:lnTo>
                    <a:pt x="1818297" y="83934"/>
                  </a:lnTo>
                  <a:lnTo>
                    <a:pt x="1820722" y="74168"/>
                  </a:lnTo>
                  <a:lnTo>
                    <a:pt x="1821561" y="62865"/>
                  </a:lnTo>
                  <a:close/>
                </a:path>
                <a:path w="2915285" h="217805">
                  <a:moveTo>
                    <a:pt x="1870710" y="173736"/>
                  </a:moveTo>
                  <a:lnTo>
                    <a:pt x="1848612" y="136613"/>
                  </a:lnTo>
                  <a:lnTo>
                    <a:pt x="1848612" y="173736"/>
                  </a:lnTo>
                  <a:lnTo>
                    <a:pt x="1846224" y="184746"/>
                  </a:lnTo>
                  <a:lnTo>
                    <a:pt x="1839061" y="192608"/>
                  </a:lnTo>
                  <a:lnTo>
                    <a:pt x="1827123" y="197319"/>
                  </a:lnTo>
                  <a:lnTo>
                    <a:pt x="1810385" y="198882"/>
                  </a:lnTo>
                  <a:lnTo>
                    <a:pt x="1807464" y="198882"/>
                  </a:lnTo>
                  <a:lnTo>
                    <a:pt x="1790865" y="197319"/>
                  </a:lnTo>
                  <a:lnTo>
                    <a:pt x="1778990" y="192608"/>
                  </a:lnTo>
                  <a:lnTo>
                    <a:pt x="1771865" y="184746"/>
                  </a:lnTo>
                  <a:lnTo>
                    <a:pt x="1769491" y="173736"/>
                  </a:lnTo>
                  <a:lnTo>
                    <a:pt x="1771865" y="162648"/>
                  </a:lnTo>
                  <a:lnTo>
                    <a:pt x="1778990" y="154711"/>
                  </a:lnTo>
                  <a:lnTo>
                    <a:pt x="1790865" y="149936"/>
                  </a:lnTo>
                  <a:lnTo>
                    <a:pt x="1807464" y="148336"/>
                  </a:lnTo>
                  <a:lnTo>
                    <a:pt x="1810385" y="148336"/>
                  </a:lnTo>
                  <a:lnTo>
                    <a:pt x="1827123" y="149936"/>
                  </a:lnTo>
                  <a:lnTo>
                    <a:pt x="1839061" y="154711"/>
                  </a:lnTo>
                  <a:lnTo>
                    <a:pt x="1846224" y="162648"/>
                  </a:lnTo>
                  <a:lnTo>
                    <a:pt x="1848612" y="173736"/>
                  </a:lnTo>
                  <a:lnTo>
                    <a:pt x="1848612" y="136613"/>
                  </a:lnTo>
                  <a:lnTo>
                    <a:pt x="1847837" y="136118"/>
                  </a:lnTo>
                  <a:lnTo>
                    <a:pt x="1837169" y="132384"/>
                  </a:lnTo>
                  <a:lnTo>
                    <a:pt x="1824228" y="130162"/>
                  </a:lnTo>
                  <a:lnTo>
                    <a:pt x="1808988" y="129413"/>
                  </a:lnTo>
                  <a:lnTo>
                    <a:pt x="1793811" y="130162"/>
                  </a:lnTo>
                  <a:lnTo>
                    <a:pt x="1755330" y="148056"/>
                  </a:lnTo>
                  <a:lnTo>
                    <a:pt x="1747139" y="173736"/>
                  </a:lnTo>
                  <a:lnTo>
                    <a:pt x="1748040" y="183248"/>
                  </a:lnTo>
                  <a:lnTo>
                    <a:pt x="1780882" y="214604"/>
                  </a:lnTo>
                  <a:lnTo>
                    <a:pt x="1808988" y="217551"/>
                  </a:lnTo>
                  <a:lnTo>
                    <a:pt x="1824228" y="216814"/>
                  </a:lnTo>
                  <a:lnTo>
                    <a:pt x="1862556" y="199250"/>
                  </a:lnTo>
                  <a:lnTo>
                    <a:pt x="1862772" y="198882"/>
                  </a:lnTo>
                  <a:lnTo>
                    <a:pt x="1867077" y="191744"/>
                  </a:lnTo>
                  <a:lnTo>
                    <a:pt x="1869795" y="183248"/>
                  </a:lnTo>
                  <a:lnTo>
                    <a:pt x="1870710" y="173736"/>
                  </a:lnTo>
                  <a:close/>
                </a:path>
                <a:path w="2915285" h="217805">
                  <a:moveTo>
                    <a:pt x="1900047" y="31115"/>
                  </a:moveTo>
                  <a:lnTo>
                    <a:pt x="1870710" y="31115"/>
                  </a:lnTo>
                  <a:lnTo>
                    <a:pt x="1870710" y="2032"/>
                  </a:lnTo>
                  <a:lnTo>
                    <a:pt x="1850136" y="2032"/>
                  </a:lnTo>
                  <a:lnTo>
                    <a:pt x="1848358" y="3937"/>
                  </a:lnTo>
                  <a:lnTo>
                    <a:pt x="1848358" y="125730"/>
                  </a:lnTo>
                  <a:lnTo>
                    <a:pt x="1868932" y="125730"/>
                  </a:lnTo>
                  <a:lnTo>
                    <a:pt x="1870710" y="123825"/>
                  </a:lnTo>
                  <a:lnTo>
                    <a:pt x="1870710" y="96266"/>
                  </a:lnTo>
                  <a:lnTo>
                    <a:pt x="1898142" y="96266"/>
                  </a:lnTo>
                  <a:lnTo>
                    <a:pt x="1900047" y="94361"/>
                  </a:lnTo>
                  <a:lnTo>
                    <a:pt x="1900047" y="76581"/>
                  </a:lnTo>
                  <a:lnTo>
                    <a:pt x="1870710" y="76581"/>
                  </a:lnTo>
                  <a:lnTo>
                    <a:pt x="1870710" y="50673"/>
                  </a:lnTo>
                  <a:lnTo>
                    <a:pt x="1896237" y="50673"/>
                  </a:lnTo>
                  <a:lnTo>
                    <a:pt x="1897507" y="50165"/>
                  </a:lnTo>
                  <a:lnTo>
                    <a:pt x="1898523" y="49276"/>
                  </a:lnTo>
                  <a:lnTo>
                    <a:pt x="1899539" y="48260"/>
                  </a:lnTo>
                  <a:lnTo>
                    <a:pt x="1900047" y="46863"/>
                  </a:lnTo>
                  <a:lnTo>
                    <a:pt x="1900047" y="31115"/>
                  </a:lnTo>
                  <a:close/>
                </a:path>
                <a:path w="2915285" h="217805">
                  <a:moveTo>
                    <a:pt x="1994662" y="2921"/>
                  </a:moveTo>
                  <a:lnTo>
                    <a:pt x="1991614" y="5080"/>
                  </a:lnTo>
                  <a:lnTo>
                    <a:pt x="1988185" y="6604"/>
                  </a:lnTo>
                  <a:lnTo>
                    <a:pt x="1980438" y="8636"/>
                  </a:lnTo>
                  <a:lnTo>
                    <a:pt x="1974723" y="9144"/>
                  </a:lnTo>
                  <a:lnTo>
                    <a:pt x="1938528" y="9144"/>
                  </a:lnTo>
                  <a:lnTo>
                    <a:pt x="1937131" y="9525"/>
                  </a:lnTo>
                  <a:lnTo>
                    <a:pt x="1935861" y="11049"/>
                  </a:lnTo>
                  <a:lnTo>
                    <a:pt x="1935480" y="12319"/>
                  </a:lnTo>
                  <a:lnTo>
                    <a:pt x="1935480" y="28321"/>
                  </a:lnTo>
                  <a:lnTo>
                    <a:pt x="1977898" y="28321"/>
                  </a:lnTo>
                  <a:lnTo>
                    <a:pt x="1985391" y="27305"/>
                  </a:lnTo>
                  <a:lnTo>
                    <a:pt x="1992757" y="23495"/>
                  </a:lnTo>
                  <a:lnTo>
                    <a:pt x="1994662" y="20574"/>
                  </a:lnTo>
                  <a:lnTo>
                    <a:pt x="1994662" y="2921"/>
                  </a:lnTo>
                  <a:close/>
                </a:path>
                <a:path w="2915285" h="217805">
                  <a:moveTo>
                    <a:pt x="2019554" y="42545"/>
                  </a:moveTo>
                  <a:lnTo>
                    <a:pt x="1909445" y="42545"/>
                  </a:lnTo>
                  <a:lnTo>
                    <a:pt x="1907540" y="44450"/>
                  </a:lnTo>
                  <a:lnTo>
                    <a:pt x="1907540" y="61722"/>
                  </a:lnTo>
                  <a:lnTo>
                    <a:pt x="1930908" y="61722"/>
                  </a:lnTo>
                  <a:lnTo>
                    <a:pt x="1927225" y="65405"/>
                  </a:lnTo>
                  <a:lnTo>
                    <a:pt x="1924304" y="69850"/>
                  </a:lnTo>
                  <a:lnTo>
                    <a:pt x="1922145" y="75184"/>
                  </a:lnTo>
                  <a:lnTo>
                    <a:pt x="1920113" y="80518"/>
                  </a:lnTo>
                  <a:lnTo>
                    <a:pt x="1918970" y="85852"/>
                  </a:lnTo>
                  <a:lnTo>
                    <a:pt x="1919033" y="92075"/>
                  </a:lnTo>
                  <a:lnTo>
                    <a:pt x="1938172" y="130149"/>
                  </a:lnTo>
                  <a:lnTo>
                    <a:pt x="1964436" y="137160"/>
                  </a:lnTo>
                  <a:lnTo>
                    <a:pt x="1974215" y="136423"/>
                  </a:lnTo>
                  <a:lnTo>
                    <a:pt x="2003171" y="118110"/>
                  </a:lnTo>
                  <a:lnTo>
                    <a:pt x="2006663" y="111150"/>
                  </a:lnTo>
                  <a:lnTo>
                    <a:pt x="2008987" y="102222"/>
                  </a:lnTo>
                  <a:lnTo>
                    <a:pt x="2009775" y="92075"/>
                  </a:lnTo>
                  <a:lnTo>
                    <a:pt x="2009775" y="88011"/>
                  </a:lnTo>
                  <a:lnTo>
                    <a:pt x="2009013" y="83947"/>
                  </a:lnTo>
                  <a:lnTo>
                    <a:pt x="2005711" y="76073"/>
                  </a:lnTo>
                  <a:lnTo>
                    <a:pt x="2003679" y="72771"/>
                  </a:lnTo>
                  <a:lnTo>
                    <a:pt x="2001012" y="70104"/>
                  </a:lnTo>
                  <a:lnTo>
                    <a:pt x="1982851" y="70104"/>
                  </a:lnTo>
                  <a:lnTo>
                    <a:pt x="1982089" y="70739"/>
                  </a:lnTo>
                  <a:lnTo>
                    <a:pt x="1982190" y="72263"/>
                  </a:lnTo>
                  <a:lnTo>
                    <a:pt x="1982343" y="72644"/>
                  </a:lnTo>
                  <a:lnTo>
                    <a:pt x="1982978" y="73533"/>
                  </a:lnTo>
                  <a:lnTo>
                    <a:pt x="1987423" y="78486"/>
                  </a:lnTo>
                  <a:lnTo>
                    <a:pt x="1989582" y="84455"/>
                  </a:lnTo>
                  <a:lnTo>
                    <a:pt x="1989582" y="99949"/>
                  </a:lnTo>
                  <a:lnTo>
                    <a:pt x="1987296" y="106553"/>
                  </a:lnTo>
                  <a:lnTo>
                    <a:pt x="1977771" y="115824"/>
                  </a:lnTo>
                  <a:lnTo>
                    <a:pt x="1971929" y="118110"/>
                  </a:lnTo>
                  <a:lnTo>
                    <a:pt x="1957197" y="118110"/>
                  </a:lnTo>
                  <a:lnTo>
                    <a:pt x="1951228" y="115697"/>
                  </a:lnTo>
                  <a:lnTo>
                    <a:pt x="1946656" y="110871"/>
                  </a:lnTo>
                  <a:lnTo>
                    <a:pt x="1942084" y="105918"/>
                  </a:lnTo>
                  <a:lnTo>
                    <a:pt x="1939798" y="99314"/>
                  </a:lnTo>
                  <a:lnTo>
                    <a:pt x="1939798" y="83947"/>
                  </a:lnTo>
                  <a:lnTo>
                    <a:pt x="1941703" y="77724"/>
                  </a:lnTo>
                  <a:lnTo>
                    <a:pt x="1945640" y="72263"/>
                  </a:lnTo>
                  <a:lnTo>
                    <a:pt x="1949577" y="66675"/>
                  </a:lnTo>
                  <a:lnTo>
                    <a:pt x="1954657" y="63246"/>
                  </a:lnTo>
                  <a:lnTo>
                    <a:pt x="1961007" y="61722"/>
                  </a:lnTo>
                  <a:lnTo>
                    <a:pt x="2017776" y="61722"/>
                  </a:lnTo>
                  <a:lnTo>
                    <a:pt x="2019554" y="59817"/>
                  </a:lnTo>
                  <a:lnTo>
                    <a:pt x="2019554" y="42545"/>
                  </a:lnTo>
                  <a:close/>
                </a:path>
                <a:path w="2915285" h="217805">
                  <a:moveTo>
                    <a:pt x="2069211" y="188087"/>
                  </a:moveTo>
                  <a:lnTo>
                    <a:pt x="2064258" y="191008"/>
                  </a:lnTo>
                  <a:lnTo>
                    <a:pt x="2056257" y="192405"/>
                  </a:lnTo>
                  <a:lnTo>
                    <a:pt x="1964309" y="192405"/>
                  </a:lnTo>
                  <a:lnTo>
                    <a:pt x="1963293" y="191516"/>
                  </a:lnTo>
                  <a:lnTo>
                    <a:pt x="1963293" y="152654"/>
                  </a:lnTo>
                  <a:lnTo>
                    <a:pt x="1942719" y="152654"/>
                  </a:lnTo>
                  <a:lnTo>
                    <a:pt x="1940941" y="154559"/>
                  </a:lnTo>
                  <a:lnTo>
                    <a:pt x="1940941" y="204978"/>
                  </a:lnTo>
                  <a:lnTo>
                    <a:pt x="1941830" y="207899"/>
                  </a:lnTo>
                  <a:lnTo>
                    <a:pt x="1943481" y="209550"/>
                  </a:lnTo>
                  <a:lnTo>
                    <a:pt x="1945132" y="211328"/>
                  </a:lnTo>
                  <a:lnTo>
                    <a:pt x="1948053" y="212090"/>
                  </a:lnTo>
                  <a:lnTo>
                    <a:pt x="2053717" y="212090"/>
                  </a:lnTo>
                  <a:lnTo>
                    <a:pt x="2060194" y="211455"/>
                  </a:lnTo>
                  <a:lnTo>
                    <a:pt x="2063877" y="210312"/>
                  </a:lnTo>
                  <a:lnTo>
                    <a:pt x="2067433" y="209042"/>
                  </a:lnTo>
                  <a:lnTo>
                    <a:pt x="2069211" y="206756"/>
                  </a:lnTo>
                  <a:lnTo>
                    <a:pt x="2069211" y="192405"/>
                  </a:lnTo>
                  <a:lnTo>
                    <a:pt x="2069211" y="188087"/>
                  </a:lnTo>
                  <a:close/>
                </a:path>
                <a:path w="2915285" h="217805">
                  <a:moveTo>
                    <a:pt x="2092071" y="71120"/>
                  </a:moveTo>
                  <a:lnTo>
                    <a:pt x="2062734" y="71120"/>
                  </a:lnTo>
                  <a:lnTo>
                    <a:pt x="2062734" y="2032"/>
                  </a:lnTo>
                  <a:lnTo>
                    <a:pt x="2042160" y="2032"/>
                  </a:lnTo>
                  <a:lnTo>
                    <a:pt x="2040382" y="3937"/>
                  </a:lnTo>
                  <a:lnTo>
                    <a:pt x="2040382" y="159131"/>
                  </a:lnTo>
                  <a:lnTo>
                    <a:pt x="2060956" y="159131"/>
                  </a:lnTo>
                  <a:lnTo>
                    <a:pt x="2062734" y="157226"/>
                  </a:lnTo>
                  <a:lnTo>
                    <a:pt x="2062734" y="91186"/>
                  </a:lnTo>
                  <a:lnTo>
                    <a:pt x="2090166" y="91186"/>
                  </a:lnTo>
                  <a:lnTo>
                    <a:pt x="2092071" y="89281"/>
                  </a:lnTo>
                  <a:lnTo>
                    <a:pt x="2092071" y="71120"/>
                  </a:lnTo>
                  <a:close/>
                </a:path>
                <a:path w="2915285" h="217805">
                  <a:moveTo>
                    <a:pt x="2261616" y="12573"/>
                  </a:moveTo>
                  <a:lnTo>
                    <a:pt x="2240280" y="12573"/>
                  </a:lnTo>
                  <a:lnTo>
                    <a:pt x="2237740" y="14478"/>
                  </a:lnTo>
                  <a:lnTo>
                    <a:pt x="2236470" y="18288"/>
                  </a:lnTo>
                  <a:lnTo>
                    <a:pt x="2235327" y="22098"/>
                  </a:lnTo>
                  <a:lnTo>
                    <a:pt x="2234692" y="28575"/>
                  </a:lnTo>
                  <a:lnTo>
                    <a:pt x="2234692" y="44323"/>
                  </a:lnTo>
                  <a:lnTo>
                    <a:pt x="2234692" y="63246"/>
                  </a:lnTo>
                  <a:lnTo>
                    <a:pt x="2234692" y="89281"/>
                  </a:lnTo>
                  <a:lnTo>
                    <a:pt x="2234311" y="90551"/>
                  </a:lnTo>
                  <a:lnTo>
                    <a:pt x="2233676" y="91313"/>
                  </a:lnTo>
                  <a:lnTo>
                    <a:pt x="2233041" y="91948"/>
                  </a:lnTo>
                  <a:lnTo>
                    <a:pt x="2231771" y="92329"/>
                  </a:lnTo>
                  <a:lnTo>
                    <a:pt x="2189988" y="92329"/>
                  </a:lnTo>
                  <a:lnTo>
                    <a:pt x="2188718" y="91948"/>
                  </a:lnTo>
                  <a:lnTo>
                    <a:pt x="2188083" y="91313"/>
                  </a:lnTo>
                  <a:lnTo>
                    <a:pt x="2187448" y="90551"/>
                  </a:lnTo>
                  <a:lnTo>
                    <a:pt x="2187194" y="89281"/>
                  </a:lnTo>
                  <a:lnTo>
                    <a:pt x="2187194" y="63246"/>
                  </a:lnTo>
                  <a:lnTo>
                    <a:pt x="2234692" y="63246"/>
                  </a:lnTo>
                  <a:lnTo>
                    <a:pt x="2234692" y="44323"/>
                  </a:lnTo>
                  <a:lnTo>
                    <a:pt x="2187194" y="44323"/>
                  </a:lnTo>
                  <a:lnTo>
                    <a:pt x="2187321" y="28575"/>
                  </a:lnTo>
                  <a:lnTo>
                    <a:pt x="2187448" y="25908"/>
                  </a:lnTo>
                  <a:lnTo>
                    <a:pt x="2188210" y="22098"/>
                  </a:lnTo>
                  <a:lnTo>
                    <a:pt x="2188845" y="18288"/>
                  </a:lnTo>
                  <a:lnTo>
                    <a:pt x="2190115" y="15113"/>
                  </a:lnTo>
                  <a:lnTo>
                    <a:pt x="2191893" y="12573"/>
                  </a:lnTo>
                  <a:lnTo>
                    <a:pt x="2170557" y="12573"/>
                  </a:lnTo>
                  <a:lnTo>
                    <a:pt x="2168017" y="14478"/>
                  </a:lnTo>
                  <a:lnTo>
                    <a:pt x="2166747" y="18288"/>
                  </a:lnTo>
                  <a:lnTo>
                    <a:pt x="2165604" y="22098"/>
                  </a:lnTo>
                  <a:lnTo>
                    <a:pt x="2164969" y="28575"/>
                  </a:lnTo>
                  <a:lnTo>
                    <a:pt x="2164969" y="103124"/>
                  </a:lnTo>
                  <a:lnTo>
                    <a:pt x="2165858" y="106553"/>
                  </a:lnTo>
                  <a:lnTo>
                    <a:pt x="2167763" y="108458"/>
                  </a:lnTo>
                  <a:lnTo>
                    <a:pt x="2169541" y="110363"/>
                  </a:lnTo>
                  <a:lnTo>
                    <a:pt x="2172970" y="111252"/>
                  </a:lnTo>
                  <a:lnTo>
                    <a:pt x="2248916" y="111252"/>
                  </a:lnTo>
                  <a:lnTo>
                    <a:pt x="2252345" y="110363"/>
                  </a:lnTo>
                  <a:lnTo>
                    <a:pt x="2255901" y="106553"/>
                  </a:lnTo>
                  <a:lnTo>
                    <a:pt x="2256917" y="103124"/>
                  </a:lnTo>
                  <a:lnTo>
                    <a:pt x="2256917" y="92329"/>
                  </a:lnTo>
                  <a:lnTo>
                    <a:pt x="2256917" y="63246"/>
                  </a:lnTo>
                  <a:lnTo>
                    <a:pt x="2256917" y="44323"/>
                  </a:lnTo>
                  <a:lnTo>
                    <a:pt x="2257031" y="28575"/>
                  </a:lnTo>
                  <a:lnTo>
                    <a:pt x="2257171" y="25908"/>
                  </a:lnTo>
                  <a:lnTo>
                    <a:pt x="2257933" y="22098"/>
                  </a:lnTo>
                  <a:lnTo>
                    <a:pt x="2258568" y="18288"/>
                  </a:lnTo>
                  <a:lnTo>
                    <a:pt x="2259838" y="15113"/>
                  </a:lnTo>
                  <a:lnTo>
                    <a:pt x="2261616" y="12573"/>
                  </a:lnTo>
                  <a:close/>
                </a:path>
                <a:path w="2915285" h="217805">
                  <a:moveTo>
                    <a:pt x="2314194" y="173736"/>
                  </a:moveTo>
                  <a:lnTo>
                    <a:pt x="2292096" y="136613"/>
                  </a:lnTo>
                  <a:lnTo>
                    <a:pt x="2292096" y="173736"/>
                  </a:lnTo>
                  <a:lnTo>
                    <a:pt x="2289708" y="184746"/>
                  </a:lnTo>
                  <a:lnTo>
                    <a:pt x="2282545" y="192608"/>
                  </a:lnTo>
                  <a:lnTo>
                    <a:pt x="2270607" y="197319"/>
                  </a:lnTo>
                  <a:lnTo>
                    <a:pt x="2253869" y="198882"/>
                  </a:lnTo>
                  <a:lnTo>
                    <a:pt x="2251202" y="198882"/>
                  </a:lnTo>
                  <a:lnTo>
                    <a:pt x="2234450" y="197319"/>
                  </a:lnTo>
                  <a:lnTo>
                    <a:pt x="2222512" y="192608"/>
                  </a:lnTo>
                  <a:lnTo>
                    <a:pt x="2215350" y="184746"/>
                  </a:lnTo>
                  <a:lnTo>
                    <a:pt x="2212975" y="173736"/>
                  </a:lnTo>
                  <a:lnTo>
                    <a:pt x="2215350" y="162648"/>
                  </a:lnTo>
                  <a:lnTo>
                    <a:pt x="2222512" y="154711"/>
                  </a:lnTo>
                  <a:lnTo>
                    <a:pt x="2234450" y="149936"/>
                  </a:lnTo>
                  <a:lnTo>
                    <a:pt x="2251202" y="148336"/>
                  </a:lnTo>
                  <a:lnTo>
                    <a:pt x="2253869" y="148336"/>
                  </a:lnTo>
                  <a:lnTo>
                    <a:pt x="2270607" y="149936"/>
                  </a:lnTo>
                  <a:lnTo>
                    <a:pt x="2282545" y="154711"/>
                  </a:lnTo>
                  <a:lnTo>
                    <a:pt x="2289708" y="162648"/>
                  </a:lnTo>
                  <a:lnTo>
                    <a:pt x="2292096" y="173736"/>
                  </a:lnTo>
                  <a:lnTo>
                    <a:pt x="2292096" y="136613"/>
                  </a:lnTo>
                  <a:lnTo>
                    <a:pt x="2291321" y="136118"/>
                  </a:lnTo>
                  <a:lnTo>
                    <a:pt x="2280666" y="132384"/>
                  </a:lnTo>
                  <a:lnTo>
                    <a:pt x="2267712" y="130162"/>
                  </a:lnTo>
                  <a:lnTo>
                    <a:pt x="2252472" y="129413"/>
                  </a:lnTo>
                  <a:lnTo>
                    <a:pt x="2237295" y="130162"/>
                  </a:lnTo>
                  <a:lnTo>
                    <a:pt x="2198814" y="148056"/>
                  </a:lnTo>
                  <a:lnTo>
                    <a:pt x="2190623" y="173736"/>
                  </a:lnTo>
                  <a:lnTo>
                    <a:pt x="2191524" y="183248"/>
                  </a:lnTo>
                  <a:lnTo>
                    <a:pt x="2224367" y="214604"/>
                  </a:lnTo>
                  <a:lnTo>
                    <a:pt x="2252472" y="217551"/>
                  </a:lnTo>
                  <a:lnTo>
                    <a:pt x="2267712" y="216814"/>
                  </a:lnTo>
                  <a:lnTo>
                    <a:pt x="2306040" y="199250"/>
                  </a:lnTo>
                  <a:lnTo>
                    <a:pt x="2306256" y="198882"/>
                  </a:lnTo>
                  <a:lnTo>
                    <a:pt x="2310561" y="191744"/>
                  </a:lnTo>
                  <a:lnTo>
                    <a:pt x="2313279" y="183248"/>
                  </a:lnTo>
                  <a:lnTo>
                    <a:pt x="2314194" y="173736"/>
                  </a:lnTo>
                  <a:close/>
                </a:path>
                <a:path w="2915285" h="217805">
                  <a:moveTo>
                    <a:pt x="2343531" y="52959"/>
                  </a:moveTo>
                  <a:lnTo>
                    <a:pt x="2314448" y="52959"/>
                  </a:lnTo>
                  <a:lnTo>
                    <a:pt x="2314448" y="2032"/>
                  </a:lnTo>
                  <a:lnTo>
                    <a:pt x="2293620" y="2032"/>
                  </a:lnTo>
                  <a:lnTo>
                    <a:pt x="2291842" y="3937"/>
                  </a:lnTo>
                  <a:lnTo>
                    <a:pt x="2291842" y="125730"/>
                  </a:lnTo>
                  <a:lnTo>
                    <a:pt x="2312543" y="125730"/>
                  </a:lnTo>
                  <a:lnTo>
                    <a:pt x="2314448" y="123825"/>
                  </a:lnTo>
                  <a:lnTo>
                    <a:pt x="2314448" y="73152"/>
                  </a:lnTo>
                  <a:lnTo>
                    <a:pt x="2341626" y="73152"/>
                  </a:lnTo>
                  <a:lnTo>
                    <a:pt x="2343531" y="71247"/>
                  </a:lnTo>
                  <a:lnTo>
                    <a:pt x="2343531" y="52959"/>
                  </a:lnTo>
                  <a:close/>
                </a:path>
                <a:path w="2915285" h="217805">
                  <a:moveTo>
                    <a:pt x="2516505" y="128270"/>
                  </a:moveTo>
                  <a:lnTo>
                    <a:pt x="2496185" y="128270"/>
                  </a:lnTo>
                  <a:lnTo>
                    <a:pt x="2494407" y="130175"/>
                  </a:lnTo>
                  <a:lnTo>
                    <a:pt x="2494407" y="154559"/>
                  </a:lnTo>
                  <a:lnTo>
                    <a:pt x="2494407" y="173482"/>
                  </a:lnTo>
                  <a:lnTo>
                    <a:pt x="2494407" y="193294"/>
                  </a:lnTo>
                  <a:lnTo>
                    <a:pt x="2494026" y="194564"/>
                  </a:lnTo>
                  <a:lnTo>
                    <a:pt x="2493391" y="195199"/>
                  </a:lnTo>
                  <a:lnTo>
                    <a:pt x="2492629" y="195834"/>
                  </a:lnTo>
                  <a:lnTo>
                    <a:pt x="2491359" y="196088"/>
                  </a:lnTo>
                  <a:lnTo>
                    <a:pt x="2418588" y="196088"/>
                  </a:lnTo>
                  <a:lnTo>
                    <a:pt x="2417318" y="195834"/>
                  </a:lnTo>
                  <a:lnTo>
                    <a:pt x="2416048" y="194564"/>
                  </a:lnTo>
                  <a:lnTo>
                    <a:pt x="2415794" y="193294"/>
                  </a:lnTo>
                  <a:lnTo>
                    <a:pt x="2415794" y="173482"/>
                  </a:lnTo>
                  <a:lnTo>
                    <a:pt x="2494407" y="173482"/>
                  </a:lnTo>
                  <a:lnTo>
                    <a:pt x="2494407" y="154559"/>
                  </a:lnTo>
                  <a:lnTo>
                    <a:pt x="2415794" y="154559"/>
                  </a:lnTo>
                  <a:lnTo>
                    <a:pt x="2415794" y="128270"/>
                  </a:lnTo>
                  <a:lnTo>
                    <a:pt x="2395093" y="128270"/>
                  </a:lnTo>
                  <a:lnTo>
                    <a:pt x="2393315" y="130175"/>
                  </a:lnTo>
                  <a:lnTo>
                    <a:pt x="2393315" y="207010"/>
                  </a:lnTo>
                  <a:lnTo>
                    <a:pt x="2394331" y="210566"/>
                  </a:lnTo>
                  <a:lnTo>
                    <a:pt x="2398141" y="214376"/>
                  </a:lnTo>
                  <a:lnTo>
                    <a:pt x="2401443" y="215265"/>
                  </a:lnTo>
                  <a:lnTo>
                    <a:pt x="2508885" y="215265"/>
                  </a:lnTo>
                  <a:lnTo>
                    <a:pt x="2512187" y="214376"/>
                  </a:lnTo>
                  <a:lnTo>
                    <a:pt x="2515743" y="210566"/>
                  </a:lnTo>
                  <a:lnTo>
                    <a:pt x="2516505" y="207010"/>
                  </a:lnTo>
                  <a:lnTo>
                    <a:pt x="2516505" y="196088"/>
                  </a:lnTo>
                  <a:lnTo>
                    <a:pt x="2516505" y="173482"/>
                  </a:lnTo>
                  <a:lnTo>
                    <a:pt x="2516505" y="154559"/>
                  </a:lnTo>
                  <a:lnTo>
                    <a:pt x="2516505" y="128270"/>
                  </a:lnTo>
                  <a:close/>
                </a:path>
                <a:path w="2915285" h="217805">
                  <a:moveTo>
                    <a:pt x="2517013" y="2032"/>
                  </a:moveTo>
                  <a:lnTo>
                    <a:pt x="2496439" y="2032"/>
                  </a:lnTo>
                  <a:lnTo>
                    <a:pt x="2494661" y="3937"/>
                  </a:lnTo>
                  <a:lnTo>
                    <a:pt x="2494661" y="48006"/>
                  </a:lnTo>
                  <a:lnTo>
                    <a:pt x="2452751" y="48006"/>
                  </a:lnTo>
                  <a:lnTo>
                    <a:pt x="2452751" y="42672"/>
                  </a:lnTo>
                  <a:lnTo>
                    <a:pt x="2452751" y="29210"/>
                  </a:lnTo>
                  <a:lnTo>
                    <a:pt x="2453132" y="23876"/>
                  </a:lnTo>
                  <a:lnTo>
                    <a:pt x="2453792" y="20066"/>
                  </a:lnTo>
                  <a:lnTo>
                    <a:pt x="2454529" y="16510"/>
                  </a:lnTo>
                  <a:lnTo>
                    <a:pt x="2455799" y="13208"/>
                  </a:lnTo>
                  <a:lnTo>
                    <a:pt x="2457831" y="10541"/>
                  </a:lnTo>
                  <a:lnTo>
                    <a:pt x="2436114" y="10541"/>
                  </a:lnTo>
                  <a:lnTo>
                    <a:pt x="2433701" y="12446"/>
                  </a:lnTo>
                  <a:lnTo>
                    <a:pt x="2431161" y="20066"/>
                  </a:lnTo>
                  <a:lnTo>
                    <a:pt x="2430653" y="26670"/>
                  </a:lnTo>
                  <a:lnTo>
                    <a:pt x="2430653" y="42672"/>
                  </a:lnTo>
                  <a:lnTo>
                    <a:pt x="2430653" y="61468"/>
                  </a:lnTo>
                  <a:lnTo>
                    <a:pt x="2430653" y="85598"/>
                  </a:lnTo>
                  <a:lnTo>
                    <a:pt x="2430272" y="86995"/>
                  </a:lnTo>
                  <a:lnTo>
                    <a:pt x="2429637" y="87630"/>
                  </a:lnTo>
                  <a:lnTo>
                    <a:pt x="2428875" y="88265"/>
                  </a:lnTo>
                  <a:lnTo>
                    <a:pt x="2427605" y="88646"/>
                  </a:lnTo>
                  <a:lnTo>
                    <a:pt x="2385187" y="88646"/>
                  </a:lnTo>
                  <a:lnTo>
                    <a:pt x="2383917" y="88265"/>
                  </a:lnTo>
                  <a:lnTo>
                    <a:pt x="2382647" y="86995"/>
                  </a:lnTo>
                  <a:lnTo>
                    <a:pt x="2382393" y="85598"/>
                  </a:lnTo>
                  <a:lnTo>
                    <a:pt x="2382393" y="61468"/>
                  </a:lnTo>
                  <a:lnTo>
                    <a:pt x="2430653" y="61468"/>
                  </a:lnTo>
                  <a:lnTo>
                    <a:pt x="2430653" y="42672"/>
                  </a:lnTo>
                  <a:lnTo>
                    <a:pt x="2382393" y="42672"/>
                  </a:lnTo>
                  <a:lnTo>
                    <a:pt x="2382393" y="29210"/>
                  </a:lnTo>
                  <a:lnTo>
                    <a:pt x="2382774" y="23876"/>
                  </a:lnTo>
                  <a:lnTo>
                    <a:pt x="2384044" y="16510"/>
                  </a:lnTo>
                  <a:lnTo>
                    <a:pt x="2385314" y="13208"/>
                  </a:lnTo>
                  <a:lnTo>
                    <a:pt x="2387219" y="10541"/>
                  </a:lnTo>
                  <a:lnTo>
                    <a:pt x="2365629" y="10541"/>
                  </a:lnTo>
                  <a:lnTo>
                    <a:pt x="2362962" y="12446"/>
                  </a:lnTo>
                  <a:lnTo>
                    <a:pt x="2361730" y="16510"/>
                  </a:lnTo>
                  <a:lnTo>
                    <a:pt x="2360549" y="20193"/>
                  </a:lnTo>
                  <a:lnTo>
                    <a:pt x="2359914" y="26670"/>
                  </a:lnTo>
                  <a:lnTo>
                    <a:pt x="2359914" y="99314"/>
                  </a:lnTo>
                  <a:lnTo>
                    <a:pt x="2360930" y="102870"/>
                  </a:lnTo>
                  <a:lnTo>
                    <a:pt x="2364740" y="106680"/>
                  </a:lnTo>
                  <a:lnTo>
                    <a:pt x="2368169" y="107696"/>
                  </a:lnTo>
                  <a:lnTo>
                    <a:pt x="2444877" y="107696"/>
                  </a:lnTo>
                  <a:lnTo>
                    <a:pt x="2448179" y="106680"/>
                  </a:lnTo>
                  <a:lnTo>
                    <a:pt x="2450084" y="104775"/>
                  </a:lnTo>
                  <a:lnTo>
                    <a:pt x="2451862" y="102870"/>
                  </a:lnTo>
                  <a:lnTo>
                    <a:pt x="2452751" y="99314"/>
                  </a:lnTo>
                  <a:lnTo>
                    <a:pt x="2452751" y="88646"/>
                  </a:lnTo>
                  <a:lnTo>
                    <a:pt x="2452751" y="67691"/>
                  </a:lnTo>
                  <a:lnTo>
                    <a:pt x="2494661" y="67691"/>
                  </a:lnTo>
                  <a:lnTo>
                    <a:pt x="2494661" y="116332"/>
                  </a:lnTo>
                  <a:lnTo>
                    <a:pt x="2515235" y="116332"/>
                  </a:lnTo>
                  <a:lnTo>
                    <a:pt x="2517013" y="114427"/>
                  </a:lnTo>
                  <a:lnTo>
                    <a:pt x="2517013" y="67691"/>
                  </a:lnTo>
                  <a:lnTo>
                    <a:pt x="2517013" y="61468"/>
                  </a:lnTo>
                  <a:lnTo>
                    <a:pt x="2517013" y="48006"/>
                  </a:lnTo>
                  <a:lnTo>
                    <a:pt x="2517013" y="2032"/>
                  </a:lnTo>
                  <a:close/>
                </a:path>
                <a:path w="2915285" h="217805">
                  <a:moveTo>
                    <a:pt x="2697861" y="70358"/>
                  </a:moveTo>
                  <a:lnTo>
                    <a:pt x="2696857" y="58623"/>
                  </a:lnTo>
                  <a:lnTo>
                    <a:pt x="2693873" y="48361"/>
                  </a:lnTo>
                  <a:lnTo>
                    <a:pt x="2688907" y="39573"/>
                  </a:lnTo>
                  <a:lnTo>
                    <a:pt x="2687510" y="38100"/>
                  </a:lnTo>
                  <a:lnTo>
                    <a:pt x="2681986" y="32258"/>
                  </a:lnTo>
                  <a:lnTo>
                    <a:pt x="2675255" y="27914"/>
                  </a:lnTo>
                  <a:lnTo>
                    <a:pt x="2675255" y="70358"/>
                  </a:lnTo>
                  <a:lnTo>
                    <a:pt x="2674607" y="77698"/>
                  </a:lnTo>
                  <a:lnTo>
                    <a:pt x="2644394" y="102095"/>
                  </a:lnTo>
                  <a:lnTo>
                    <a:pt x="2634996" y="102616"/>
                  </a:lnTo>
                  <a:lnTo>
                    <a:pt x="2631821" y="102616"/>
                  </a:lnTo>
                  <a:lnTo>
                    <a:pt x="2593797" y="84112"/>
                  </a:lnTo>
                  <a:lnTo>
                    <a:pt x="2591308" y="70358"/>
                  </a:lnTo>
                  <a:lnTo>
                    <a:pt x="2591917" y="63080"/>
                  </a:lnTo>
                  <a:lnTo>
                    <a:pt x="2622270" y="38633"/>
                  </a:lnTo>
                  <a:lnTo>
                    <a:pt x="2631821" y="38100"/>
                  </a:lnTo>
                  <a:lnTo>
                    <a:pt x="2634996" y="38100"/>
                  </a:lnTo>
                  <a:lnTo>
                    <a:pt x="2672689" y="56667"/>
                  </a:lnTo>
                  <a:lnTo>
                    <a:pt x="2675255" y="70358"/>
                  </a:lnTo>
                  <a:lnTo>
                    <a:pt x="2675255" y="27914"/>
                  </a:lnTo>
                  <a:lnTo>
                    <a:pt x="2672956" y="26428"/>
                  </a:lnTo>
                  <a:lnTo>
                    <a:pt x="2661856" y="22263"/>
                  </a:lnTo>
                  <a:lnTo>
                    <a:pt x="2648648" y="19761"/>
                  </a:lnTo>
                  <a:lnTo>
                    <a:pt x="2633345" y="18923"/>
                  </a:lnTo>
                  <a:lnTo>
                    <a:pt x="2618079" y="19761"/>
                  </a:lnTo>
                  <a:lnTo>
                    <a:pt x="2577693" y="39573"/>
                  </a:lnTo>
                  <a:lnTo>
                    <a:pt x="2568702" y="70358"/>
                  </a:lnTo>
                  <a:lnTo>
                    <a:pt x="2569692" y="82194"/>
                  </a:lnTo>
                  <a:lnTo>
                    <a:pt x="2593543" y="114604"/>
                  </a:lnTo>
                  <a:lnTo>
                    <a:pt x="2633345" y="122047"/>
                  </a:lnTo>
                  <a:lnTo>
                    <a:pt x="2648648" y="121221"/>
                  </a:lnTo>
                  <a:lnTo>
                    <a:pt x="2661856" y="118719"/>
                  </a:lnTo>
                  <a:lnTo>
                    <a:pt x="2672956" y="114554"/>
                  </a:lnTo>
                  <a:lnTo>
                    <a:pt x="2681986" y="108712"/>
                  </a:lnTo>
                  <a:lnTo>
                    <a:pt x="2687637" y="102616"/>
                  </a:lnTo>
                  <a:lnTo>
                    <a:pt x="2688907" y="101257"/>
                  </a:lnTo>
                  <a:lnTo>
                    <a:pt x="2693873" y="92392"/>
                  </a:lnTo>
                  <a:lnTo>
                    <a:pt x="2696857" y="82105"/>
                  </a:lnTo>
                  <a:lnTo>
                    <a:pt x="2697861" y="70358"/>
                  </a:lnTo>
                  <a:close/>
                </a:path>
                <a:path w="2915285" h="217805">
                  <a:moveTo>
                    <a:pt x="2722753" y="156083"/>
                  </a:moveTo>
                  <a:lnTo>
                    <a:pt x="2717673" y="158877"/>
                  </a:lnTo>
                  <a:lnTo>
                    <a:pt x="2709672" y="160274"/>
                  </a:lnTo>
                  <a:lnTo>
                    <a:pt x="2547366" y="160274"/>
                  </a:lnTo>
                  <a:lnTo>
                    <a:pt x="2545969" y="160655"/>
                  </a:lnTo>
                  <a:lnTo>
                    <a:pt x="2545080" y="161671"/>
                  </a:lnTo>
                  <a:lnTo>
                    <a:pt x="2544064" y="162687"/>
                  </a:lnTo>
                  <a:lnTo>
                    <a:pt x="2543556" y="164084"/>
                  </a:lnTo>
                  <a:lnTo>
                    <a:pt x="2543556" y="179832"/>
                  </a:lnTo>
                  <a:lnTo>
                    <a:pt x="2707259" y="179832"/>
                  </a:lnTo>
                  <a:lnTo>
                    <a:pt x="2713863" y="179197"/>
                  </a:lnTo>
                  <a:lnTo>
                    <a:pt x="2720975" y="176657"/>
                  </a:lnTo>
                  <a:lnTo>
                    <a:pt x="2722753" y="174244"/>
                  </a:lnTo>
                  <a:lnTo>
                    <a:pt x="2722753" y="156083"/>
                  </a:lnTo>
                  <a:close/>
                </a:path>
                <a:path w="2915285" h="217805">
                  <a:moveTo>
                    <a:pt x="2914777" y="157734"/>
                  </a:moveTo>
                  <a:lnTo>
                    <a:pt x="2909989" y="159829"/>
                  </a:lnTo>
                  <a:lnTo>
                    <a:pt x="2903817" y="161340"/>
                  </a:lnTo>
                  <a:lnTo>
                    <a:pt x="2896273" y="162255"/>
                  </a:lnTo>
                  <a:lnTo>
                    <a:pt x="2887345" y="162560"/>
                  </a:lnTo>
                  <a:lnTo>
                    <a:pt x="2836418" y="162560"/>
                  </a:lnTo>
                  <a:lnTo>
                    <a:pt x="2836418" y="128016"/>
                  </a:lnTo>
                  <a:lnTo>
                    <a:pt x="2873375" y="128016"/>
                  </a:lnTo>
                  <a:lnTo>
                    <a:pt x="2879090" y="127762"/>
                  </a:lnTo>
                  <a:lnTo>
                    <a:pt x="2883154" y="127127"/>
                  </a:lnTo>
                  <a:lnTo>
                    <a:pt x="2887218" y="126619"/>
                  </a:lnTo>
                  <a:lnTo>
                    <a:pt x="2890012" y="125730"/>
                  </a:lnTo>
                  <a:lnTo>
                    <a:pt x="2891536" y="124460"/>
                  </a:lnTo>
                  <a:lnTo>
                    <a:pt x="2893187" y="123190"/>
                  </a:lnTo>
                  <a:lnTo>
                    <a:pt x="2893949" y="121285"/>
                  </a:lnTo>
                  <a:lnTo>
                    <a:pt x="2893949" y="108585"/>
                  </a:lnTo>
                  <a:lnTo>
                    <a:pt x="2893949" y="104013"/>
                  </a:lnTo>
                  <a:lnTo>
                    <a:pt x="2889085" y="106019"/>
                  </a:lnTo>
                  <a:lnTo>
                    <a:pt x="2882925" y="107442"/>
                  </a:lnTo>
                  <a:lnTo>
                    <a:pt x="2875470" y="108305"/>
                  </a:lnTo>
                  <a:lnTo>
                    <a:pt x="2866771" y="108585"/>
                  </a:lnTo>
                  <a:lnTo>
                    <a:pt x="2784729" y="108585"/>
                  </a:lnTo>
                  <a:lnTo>
                    <a:pt x="2783840" y="107569"/>
                  </a:lnTo>
                  <a:lnTo>
                    <a:pt x="2783840" y="79756"/>
                  </a:lnTo>
                  <a:lnTo>
                    <a:pt x="2881757" y="79756"/>
                  </a:lnTo>
                  <a:lnTo>
                    <a:pt x="2884551" y="78867"/>
                  </a:lnTo>
                  <a:lnTo>
                    <a:pt x="2887853" y="75565"/>
                  </a:lnTo>
                  <a:lnTo>
                    <a:pt x="2888742" y="72644"/>
                  </a:lnTo>
                  <a:lnTo>
                    <a:pt x="2888742" y="20574"/>
                  </a:lnTo>
                  <a:lnTo>
                    <a:pt x="2887853" y="17653"/>
                  </a:lnTo>
                  <a:lnTo>
                    <a:pt x="2884551" y="14351"/>
                  </a:lnTo>
                  <a:lnTo>
                    <a:pt x="2881757" y="13462"/>
                  </a:lnTo>
                  <a:lnTo>
                    <a:pt x="2761107" y="13462"/>
                  </a:lnTo>
                  <a:lnTo>
                    <a:pt x="2761107" y="30988"/>
                  </a:lnTo>
                  <a:lnTo>
                    <a:pt x="2763012" y="32893"/>
                  </a:lnTo>
                  <a:lnTo>
                    <a:pt x="2865374" y="32893"/>
                  </a:lnTo>
                  <a:lnTo>
                    <a:pt x="2866263" y="33909"/>
                  </a:lnTo>
                  <a:lnTo>
                    <a:pt x="2866263" y="60960"/>
                  </a:lnTo>
                  <a:lnTo>
                    <a:pt x="2769362" y="60960"/>
                  </a:lnTo>
                  <a:lnTo>
                    <a:pt x="2766187" y="61976"/>
                  </a:lnTo>
                  <a:lnTo>
                    <a:pt x="2762377" y="65786"/>
                  </a:lnTo>
                  <a:lnTo>
                    <a:pt x="2761361" y="68961"/>
                  </a:lnTo>
                  <a:lnTo>
                    <a:pt x="2761361" y="120777"/>
                  </a:lnTo>
                  <a:lnTo>
                    <a:pt x="2762250" y="123825"/>
                  </a:lnTo>
                  <a:lnTo>
                    <a:pt x="2765552" y="127127"/>
                  </a:lnTo>
                  <a:lnTo>
                    <a:pt x="2768473" y="128016"/>
                  </a:lnTo>
                  <a:lnTo>
                    <a:pt x="2813939" y="128016"/>
                  </a:lnTo>
                  <a:lnTo>
                    <a:pt x="2813939" y="162560"/>
                  </a:lnTo>
                  <a:lnTo>
                    <a:pt x="2737358" y="162560"/>
                  </a:lnTo>
                  <a:lnTo>
                    <a:pt x="2735580" y="164465"/>
                  </a:lnTo>
                  <a:lnTo>
                    <a:pt x="2735580" y="182118"/>
                  </a:lnTo>
                  <a:lnTo>
                    <a:pt x="2894330" y="182118"/>
                  </a:lnTo>
                  <a:lnTo>
                    <a:pt x="2914777" y="175260"/>
                  </a:lnTo>
                  <a:lnTo>
                    <a:pt x="2914777" y="157734"/>
                  </a:lnTo>
                  <a:close/>
                </a:path>
              </a:pathLst>
            </a:custGeom>
            <a:solidFill>
              <a:srgbClr val="70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57325" y="4673726"/>
              <a:ext cx="2493010" cy="1285240"/>
            </a:xfrm>
            <a:custGeom>
              <a:avLst/>
              <a:gdLst/>
              <a:ahLst/>
              <a:cxnLst/>
              <a:rect l="l" t="t" r="r" b="b"/>
              <a:pathLst>
                <a:path w="2493010" h="1285239">
                  <a:moveTo>
                    <a:pt x="533781" y="145923"/>
                  </a:moveTo>
                  <a:lnTo>
                    <a:pt x="533654" y="142494"/>
                  </a:lnTo>
                  <a:lnTo>
                    <a:pt x="532371" y="137160"/>
                  </a:lnTo>
                  <a:lnTo>
                    <a:pt x="530733" y="130302"/>
                  </a:lnTo>
                  <a:lnTo>
                    <a:pt x="518350" y="133451"/>
                  </a:lnTo>
                  <a:lnTo>
                    <a:pt x="504469" y="135636"/>
                  </a:lnTo>
                  <a:lnTo>
                    <a:pt x="489115" y="136880"/>
                  </a:lnTo>
                  <a:lnTo>
                    <a:pt x="472313" y="137160"/>
                  </a:lnTo>
                  <a:lnTo>
                    <a:pt x="470154" y="137160"/>
                  </a:lnTo>
                  <a:lnTo>
                    <a:pt x="469011" y="136017"/>
                  </a:lnTo>
                  <a:lnTo>
                    <a:pt x="469011" y="95250"/>
                  </a:lnTo>
                  <a:lnTo>
                    <a:pt x="513969" y="95250"/>
                  </a:lnTo>
                  <a:lnTo>
                    <a:pt x="515874" y="93345"/>
                  </a:lnTo>
                  <a:lnTo>
                    <a:pt x="515874" y="76581"/>
                  </a:lnTo>
                  <a:lnTo>
                    <a:pt x="469011" y="76581"/>
                  </a:lnTo>
                  <a:lnTo>
                    <a:pt x="469011" y="41783"/>
                  </a:lnTo>
                  <a:lnTo>
                    <a:pt x="470027" y="40640"/>
                  </a:lnTo>
                  <a:lnTo>
                    <a:pt x="502158" y="40640"/>
                  </a:lnTo>
                  <a:lnTo>
                    <a:pt x="507873" y="40386"/>
                  </a:lnTo>
                  <a:lnTo>
                    <a:pt x="516001" y="39370"/>
                  </a:lnTo>
                  <a:lnTo>
                    <a:pt x="518795" y="38481"/>
                  </a:lnTo>
                  <a:lnTo>
                    <a:pt x="521970" y="35814"/>
                  </a:lnTo>
                  <a:lnTo>
                    <a:pt x="522732" y="33909"/>
                  </a:lnTo>
                  <a:lnTo>
                    <a:pt x="522732" y="16891"/>
                  </a:lnTo>
                  <a:lnTo>
                    <a:pt x="517867" y="18897"/>
                  </a:lnTo>
                  <a:lnTo>
                    <a:pt x="511683" y="20320"/>
                  </a:lnTo>
                  <a:lnTo>
                    <a:pt x="504151" y="21183"/>
                  </a:lnTo>
                  <a:lnTo>
                    <a:pt x="495300" y="21463"/>
                  </a:lnTo>
                  <a:lnTo>
                    <a:pt x="455295" y="21463"/>
                  </a:lnTo>
                  <a:lnTo>
                    <a:pt x="452120" y="22479"/>
                  </a:lnTo>
                  <a:lnTo>
                    <a:pt x="448310" y="26289"/>
                  </a:lnTo>
                  <a:lnTo>
                    <a:pt x="447294" y="29464"/>
                  </a:lnTo>
                  <a:lnTo>
                    <a:pt x="447294" y="146177"/>
                  </a:lnTo>
                  <a:lnTo>
                    <a:pt x="448691" y="150241"/>
                  </a:lnTo>
                  <a:lnTo>
                    <a:pt x="454025" y="155067"/>
                  </a:lnTo>
                  <a:lnTo>
                    <a:pt x="458343" y="156337"/>
                  </a:lnTo>
                  <a:lnTo>
                    <a:pt x="464312" y="156337"/>
                  </a:lnTo>
                  <a:lnTo>
                    <a:pt x="513067" y="153250"/>
                  </a:lnTo>
                  <a:lnTo>
                    <a:pt x="532003" y="147955"/>
                  </a:lnTo>
                  <a:lnTo>
                    <a:pt x="533146" y="147193"/>
                  </a:lnTo>
                  <a:lnTo>
                    <a:pt x="533781" y="145923"/>
                  </a:lnTo>
                  <a:close/>
                </a:path>
                <a:path w="2493010" h="1285239">
                  <a:moveTo>
                    <a:pt x="572389" y="4953"/>
                  </a:moveTo>
                  <a:lnTo>
                    <a:pt x="552450" y="4953"/>
                  </a:lnTo>
                  <a:lnTo>
                    <a:pt x="550672" y="6858"/>
                  </a:lnTo>
                  <a:lnTo>
                    <a:pt x="550672" y="74295"/>
                  </a:lnTo>
                  <a:lnTo>
                    <a:pt x="526415" y="74295"/>
                  </a:lnTo>
                  <a:lnTo>
                    <a:pt x="526415" y="91694"/>
                  </a:lnTo>
                  <a:lnTo>
                    <a:pt x="528447" y="93726"/>
                  </a:lnTo>
                  <a:lnTo>
                    <a:pt x="550672" y="93726"/>
                  </a:lnTo>
                  <a:lnTo>
                    <a:pt x="550672" y="197485"/>
                  </a:lnTo>
                  <a:lnTo>
                    <a:pt x="570484" y="197485"/>
                  </a:lnTo>
                  <a:lnTo>
                    <a:pt x="572389" y="195580"/>
                  </a:lnTo>
                  <a:lnTo>
                    <a:pt x="572389" y="4953"/>
                  </a:lnTo>
                  <a:close/>
                </a:path>
                <a:path w="2493010" h="1285239">
                  <a:moveTo>
                    <a:pt x="612394" y="1778"/>
                  </a:moveTo>
                  <a:lnTo>
                    <a:pt x="593979" y="1778"/>
                  </a:lnTo>
                  <a:lnTo>
                    <a:pt x="592709" y="2286"/>
                  </a:lnTo>
                  <a:lnTo>
                    <a:pt x="590677" y="4318"/>
                  </a:lnTo>
                  <a:lnTo>
                    <a:pt x="590169" y="5715"/>
                  </a:lnTo>
                  <a:lnTo>
                    <a:pt x="590169" y="206629"/>
                  </a:lnTo>
                  <a:lnTo>
                    <a:pt x="608584" y="206629"/>
                  </a:lnTo>
                  <a:lnTo>
                    <a:pt x="609981" y="206121"/>
                  </a:lnTo>
                  <a:lnTo>
                    <a:pt x="610870" y="205105"/>
                  </a:lnTo>
                  <a:lnTo>
                    <a:pt x="611886" y="204216"/>
                  </a:lnTo>
                  <a:lnTo>
                    <a:pt x="612394" y="202692"/>
                  </a:lnTo>
                  <a:lnTo>
                    <a:pt x="612394" y="1778"/>
                  </a:lnTo>
                  <a:close/>
                </a:path>
                <a:path w="2493010" h="1285239">
                  <a:moveTo>
                    <a:pt x="744093" y="82931"/>
                  </a:moveTo>
                  <a:lnTo>
                    <a:pt x="743280" y="67386"/>
                  </a:lnTo>
                  <a:lnTo>
                    <a:pt x="740867" y="54063"/>
                  </a:lnTo>
                  <a:lnTo>
                    <a:pt x="736854" y="42951"/>
                  </a:lnTo>
                  <a:lnTo>
                    <a:pt x="733971" y="38354"/>
                  </a:lnTo>
                  <a:lnTo>
                    <a:pt x="731266" y="34036"/>
                  </a:lnTo>
                  <a:lnTo>
                    <a:pt x="724001" y="27228"/>
                  </a:lnTo>
                  <a:lnTo>
                    <a:pt x="721614" y="25958"/>
                  </a:lnTo>
                  <a:lnTo>
                    <a:pt x="721614" y="82931"/>
                  </a:lnTo>
                  <a:lnTo>
                    <a:pt x="721156" y="94005"/>
                  </a:lnTo>
                  <a:lnTo>
                    <a:pt x="702056" y="127762"/>
                  </a:lnTo>
                  <a:lnTo>
                    <a:pt x="681101" y="127762"/>
                  </a:lnTo>
                  <a:lnTo>
                    <a:pt x="661987" y="94005"/>
                  </a:lnTo>
                  <a:lnTo>
                    <a:pt x="661543" y="82931"/>
                  </a:lnTo>
                  <a:lnTo>
                    <a:pt x="661987" y="71882"/>
                  </a:lnTo>
                  <a:lnTo>
                    <a:pt x="681101" y="38354"/>
                  </a:lnTo>
                  <a:lnTo>
                    <a:pt x="702056" y="38354"/>
                  </a:lnTo>
                  <a:lnTo>
                    <a:pt x="721156" y="71882"/>
                  </a:lnTo>
                  <a:lnTo>
                    <a:pt x="721614" y="82931"/>
                  </a:lnTo>
                  <a:lnTo>
                    <a:pt x="721614" y="25958"/>
                  </a:lnTo>
                  <a:lnTo>
                    <a:pt x="714984" y="22390"/>
                  </a:lnTo>
                  <a:lnTo>
                    <a:pt x="704240" y="19507"/>
                  </a:lnTo>
                  <a:lnTo>
                    <a:pt x="691769" y="18542"/>
                  </a:lnTo>
                  <a:lnTo>
                    <a:pt x="679132" y="19507"/>
                  </a:lnTo>
                  <a:lnTo>
                    <a:pt x="646315" y="42951"/>
                  </a:lnTo>
                  <a:lnTo>
                    <a:pt x="639191" y="82931"/>
                  </a:lnTo>
                  <a:lnTo>
                    <a:pt x="639978" y="98653"/>
                  </a:lnTo>
                  <a:lnTo>
                    <a:pt x="659218" y="138925"/>
                  </a:lnTo>
                  <a:lnTo>
                    <a:pt x="691769" y="147701"/>
                  </a:lnTo>
                  <a:lnTo>
                    <a:pt x="704316" y="146735"/>
                  </a:lnTo>
                  <a:lnTo>
                    <a:pt x="715098" y="143802"/>
                  </a:lnTo>
                  <a:lnTo>
                    <a:pt x="724128" y="138925"/>
                  </a:lnTo>
                  <a:lnTo>
                    <a:pt x="731393" y="132080"/>
                  </a:lnTo>
                  <a:lnTo>
                    <a:pt x="734098" y="127762"/>
                  </a:lnTo>
                  <a:lnTo>
                    <a:pt x="736955" y="123228"/>
                  </a:lnTo>
                  <a:lnTo>
                    <a:pt x="740930" y="112077"/>
                  </a:lnTo>
                  <a:lnTo>
                    <a:pt x="743292" y="98653"/>
                  </a:lnTo>
                  <a:lnTo>
                    <a:pt x="744093" y="82931"/>
                  </a:lnTo>
                  <a:close/>
                </a:path>
                <a:path w="2493010" h="1285239">
                  <a:moveTo>
                    <a:pt x="799211" y="1778"/>
                  </a:moveTo>
                  <a:lnTo>
                    <a:pt x="778637" y="1778"/>
                  </a:lnTo>
                  <a:lnTo>
                    <a:pt x="776732" y="3683"/>
                  </a:lnTo>
                  <a:lnTo>
                    <a:pt x="776732" y="206629"/>
                  </a:lnTo>
                  <a:lnTo>
                    <a:pt x="797306" y="206629"/>
                  </a:lnTo>
                  <a:lnTo>
                    <a:pt x="799211" y="204724"/>
                  </a:lnTo>
                  <a:lnTo>
                    <a:pt x="799211" y="1778"/>
                  </a:lnTo>
                  <a:close/>
                </a:path>
                <a:path w="2493010" h="1285239">
                  <a:moveTo>
                    <a:pt x="983361" y="5461"/>
                  </a:moveTo>
                  <a:lnTo>
                    <a:pt x="961517" y="5461"/>
                  </a:lnTo>
                  <a:lnTo>
                    <a:pt x="959104" y="7112"/>
                  </a:lnTo>
                  <a:lnTo>
                    <a:pt x="956818" y="13716"/>
                  </a:lnTo>
                  <a:lnTo>
                    <a:pt x="956208" y="18669"/>
                  </a:lnTo>
                  <a:lnTo>
                    <a:pt x="956183" y="26035"/>
                  </a:lnTo>
                  <a:lnTo>
                    <a:pt x="956183" y="44323"/>
                  </a:lnTo>
                  <a:lnTo>
                    <a:pt x="956183" y="58420"/>
                  </a:lnTo>
                  <a:lnTo>
                    <a:pt x="955929" y="59817"/>
                  </a:lnTo>
                  <a:lnTo>
                    <a:pt x="954659" y="61087"/>
                  </a:lnTo>
                  <a:lnTo>
                    <a:pt x="953389" y="61468"/>
                  </a:lnTo>
                  <a:lnTo>
                    <a:pt x="877189" y="61468"/>
                  </a:lnTo>
                  <a:lnTo>
                    <a:pt x="875919" y="61087"/>
                  </a:lnTo>
                  <a:lnTo>
                    <a:pt x="874649" y="59817"/>
                  </a:lnTo>
                  <a:lnTo>
                    <a:pt x="874395" y="58420"/>
                  </a:lnTo>
                  <a:lnTo>
                    <a:pt x="874395" y="44323"/>
                  </a:lnTo>
                  <a:lnTo>
                    <a:pt x="956183" y="44323"/>
                  </a:lnTo>
                  <a:lnTo>
                    <a:pt x="956183" y="26035"/>
                  </a:lnTo>
                  <a:lnTo>
                    <a:pt x="874395" y="26035"/>
                  </a:lnTo>
                  <a:lnTo>
                    <a:pt x="874395" y="20447"/>
                  </a:lnTo>
                  <a:lnTo>
                    <a:pt x="874776" y="16002"/>
                  </a:lnTo>
                  <a:lnTo>
                    <a:pt x="876300" y="9906"/>
                  </a:lnTo>
                  <a:lnTo>
                    <a:pt x="877443" y="7493"/>
                  </a:lnTo>
                  <a:lnTo>
                    <a:pt x="879221" y="5461"/>
                  </a:lnTo>
                  <a:lnTo>
                    <a:pt x="857631" y="5461"/>
                  </a:lnTo>
                  <a:lnTo>
                    <a:pt x="851916" y="71501"/>
                  </a:lnTo>
                  <a:lnTo>
                    <a:pt x="852932" y="75057"/>
                  </a:lnTo>
                  <a:lnTo>
                    <a:pt x="856742" y="78867"/>
                  </a:lnTo>
                  <a:lnTo>
                    <a:pt x="860171" y="79756"/>
                  </a:lnTo>
                  <a:lnTo>
                    <a:pt x="970407" y="79756"/>
                  </a:lnTo>
                  <a:lnTo>
                    <a:pt x="973836" y="78867"/>
                  </a:lnTo>
                  <a:lnTo>
                    <a:pt x="977646" y="75057"/>
                  </a:lnTo>
                  <a:lnTo>
                    <a:pt x="978662" y="71501"/>
                  </a:lnTo>
                  <a:lnTo>
                    <a:pt x="978662" y="61468"/>
                  </a:lnTo>
                  <a:lnTo>
                    <a:pt x="978662" y="44323"/>
                  </a:lnTo>
                  <a:lnTo>
                    <a:pt x="978662" y="26035"/>
                  </a:lnTo>
                  <a:lnTo>
                    <a:pt x="978662" y="24003"/>
                  </a:lnTo>
                  <a:lnTo>
                    <a:pt x="978916" y="18669"/>
                  </a:lnTo>
                  <a:lnTo>
                    <a:pt x="980186" y="11176"/>
                  </a:lnTo>
                  <a:lnTo>
                    <a:pt x="981456" y="8001"/>
                  </a:lnTo>
                  <a:lnTo>
                    <a:pt x="983361" y="5461"/>
                  </a:lnTo>
                  <a:close/>
                </a:path>
                <a:path w="2493010" h="1285239">
                  <a:moveTo>
                    <a:pt x="984504" y="194564"/>
                  </a:moveTo>
                  <a:lnTo>
                    <a:pt x="979805" y="197231"/>
                  </a:lnTo>
                  <a:lnTo>
                    <a:pt x="971931" y="198628"/>
                  </a:lnTo>
                  <a:lnTo>
                    <a:pt x="874649" y="198628"/>
                  </a:lnTo>
                  <a:lnTo>
                    <a:pt x="873633" y="197739"/>
                  </a:lnTo>
                  <a:lnTo>
                    <a:pt x="873633" y="181483"/>
                  </a:lnTo>
                  <a:lnTo>
                    <a:pt x="971550" y="181483"/>
                  </a:lnTo>
                  <a:lnTo>
                    <a:pt x="974471" y="180594"/>
                  </a:lnTo>
                  <a:lnTo>
                    <a:pt x="976122" y="178816"/>
                  </a:lnTo>
                  <a:lnTo>
                    <a:pt x="977773" y="177165"/>
                  </a:lnTo>
                  <a:lnTo>
                    <a:pt x="978662" y="174117"/>
                  </a:lnTo>
                  <a:lnTo>
                    <a:pt x="978662" y="136525"/>
                  </a:lnTo>
                  <a:lnTo>
                    <a:pt x="977773" y="133604"/>
                  </a:lnTo>
                  <a:lnTo>
                    <a:pt x="976122" y="131826"/>
                  </a:lnTo>
                  <a:lnTo>
                    <a:pt x="974471" y="130175"/>
                  </a:lnTo>
                  <a:lnTo>
                    <a:pt x="971550" y="129413"/>
                  </a:lnTo>
                  <a:lnTo>
                    <a:pt x="850773" y="129413"/>
                  </a:lnTo>
                  <a:lnTo>
                    <a:pt x="850773" y="145796"/>
                  </a:lnTo>
                  <a:lnTo>
                    <a:pt x="852678" y="147701"/>
                  </a:lnTo>
                  <a:lnTo>
                    <a:pt x="955421" y="147701"/>
                  </a:lnTo>
                  <a:lnTo>
                    <a:pt x="956437" y="148590"/>
                  </a:lnTo>
                  <a:lnTo>
                    <a:pt x="956437" y="163830"/>
                  </a:lnTo>
                  <a:lnTo>
                    <a:pt x="858393" y="163830"/>
                  </a:lnTo>
                  <a:lnTo>
                    <a:pt x="855472" y="164719"/>
                  </a:lnTo>
                  <a:lnTo>
                    <a:pt x="853948" y="166497"/>
                  </a:lnTo>
                  <a:lnTo>
                    <a:pt x="852297" y="168275"/>
                  </a:lnTo>
                  <a:lnTo>
                    <a:pt x="851535" y="171196"/>
                  </a:lnTo>
                  <a:lnTo>
                    <a:pt x="851535" y="209804"/>
                  </a:lnTo>
                  <a:lnTo>
                    <a:pt x="852297" y="212725"/>
                  </a:lnTo>
                  <a:lnTo>
                    <a:pt x="853948" y="214376"/>
                  </a:lnTo>
                  <a:lnTo>
                    <a:pt x="855472" y="216027"/>
                  </a:lnTo>
                  <a:lnTo>
                    <a:pt x="858393" y="216916"/>
                  </a:lnTo>
                  <a:lnTo>
                    <a:pt x="969264" y="216916"/>
                  </a:lnTo>
                  <a:lnTo>
                    <a:pt x="975741" y="216281"/>
                  </a:lnTo>
                  <a:lnTo>
                    <a:pt x="979297" y="215138"/>
                  </a:lnTo>
                  <a:lnTo>
                    <a:pt x="982853" y="213868"/>
                  </a:lnTo>
                  <a:lnTo>
                    <a:pt x="984504" y="211582"/>
                  </a:lnTo>
                  <a:lnTo>
                    <a:pt x="984504" y="198628"/>
                  </a:lnTo>
                  <a:lnTo>
                    <a:pt x="984504" y="194564"/>
                  </a:lnTo>
                  <a:close/>
                </a:path>
                <a:path w="2493010" h="1285239">
                  <a:moveTo>
                    <a:pt x="1004951" y="90297"/>
                  </a:moveTo>
                  <a:lnTo>
                    <a:pt x="1000086" y="92392"/>
                  </a:lnTo>
                  <a:lnTo>
                    <a:pt x="993902" y="93903"/>
                  </a:lnTo>
                  <a:lnTo>
                    <a:pt x="986370" y="94818"/>
                  </a:lnTo>
                  <a:lnTo>
                    <a:pt x="977519" y="95123"/>
                  </a:lnTo>
                  <a:lnTo>
                    <a:pt x="827532" y="95123"/>
                  </a:lnTo>
                  <a:lnTo>
                    <a:pt x="825627" y="97028"/>
                  </a:lnTo>
                  <a:lnTo>
                    <a:pt x="825627" y="114300"/>
                  </a:lnTo>
                  <a:lnTo>
                    <a:pt x="987806" y="114300"/>
                  </a:lnTo>
                  <a:lnTo>
                    <a:pt x="995172" y="113665"/>
                  </a:lnTo>
                  <a:lnTo>
                    <a:pt x="999109" y="112395"/>
                  </a:lnTo>
                  <a:lnTo>
                    <a:pt x="1002919" y="110998"/>
                  </a:lnTo>
                  <a:lnTo>
                    <a:pt x="1004951" y="108585"/>
                  </a:lnTo>
                  <a:lnTo>
                    <a:pt x="1004951" y="90297"/>
                  </a:lnTo>
                  <a:close/>
                </a:path>
                <a:path w="2493010" h="1285239">
                  <a:moveTo>
                    <a:pt x="1202055" y="0"/>
                  </a:moveTo>
                  <a:lnTo>
                    <a:pt x="1199261" y="2159"/>
                  </a:lnTo>
                  <a:lnTo>
                    <a:pt x="1195705" y="3683"/>
                  </a:lnTo>
                  <a:lnTo>
                    <a:pt x="1187704" y="5461"/>
                  </a:lnTo>
                  <a:lnTo>
                    <a:pt x="1182116" y="5969"/>
                  </a:lnTo>
                  <a:lnTo>
                    <a:pt x="1139317" y="5969"/>
                  </a:lnTo>
                  <a:lnTo>
                    <a:pt x="1138047" y="6350"/>
                  </a:lnTo>
                  <a:lnTo>
                    <a:pt x="1137285" y="7112"/>
                  </a:lnTo>
                  <a:lnTo>
                    <a:pt x="1136650" y="7874"/>
                  </a:lnTo>
                  <a:lnTo>
                    <a:pt x="1136269" y="9144"/>
                  </a:lnTo>
                  <a:lnTo>
                    <a:pt x="1136269" y="25400"/>
                  </a:lnTo>
                  <a:lnTo>
                    <a:pt x="1184656" y="25400"/>
                  </a:lnTo>
                  <a:lnTo>
                    <a:pt x="1192022" y="24384"/>
                  </a:lnTo>
                  <a:lnTo>
                    <a:pt x="1200150" y="20574"/>
                  </a:lnTo>
                  <a:lnTo>
                    <a:pt x="1202055" y="17526"/>
                  </a:lnTo>
                  <a:lnTo>
                    <a:pt x="1202055" y="0"/>
                  </a:lnTo>
                  <a:close/>
                </a:path>
                <a:path w="2493010" h="1285239">
                  <a:moveTo>
                    <a:pt x="1231646" y="158623"/>
                  </a:moveTo>
                  <a:lnTo>
                    <a:pt x="1230630" y="155575"/>
                  </a:lnTo>
                  <a:lnTo>
                    <a:pt x="1228725" y="153543"/>
                  </a:lnTo>
                  <a:lnTo>
                    <a:pt x="1226820" y="151638"/>
                  </a:lnTo>
                  <a:lnTo>
                    <a:pt x="1223899" y="150622"/>
                  </a:lnTo>
                  <a:lnTo>
                    <a:pt x="1102868" y="150622"/>
                  </a:lnTo>
                  <a:lnTo>
                    <a:pt x="1102868" y="168402"/>
                  </a:lnTo>
                  <a:lnTo>
                    <a:pt x="1104773" y="170307"/>
                  </a:lnTo>
                  <a:lnTo>
                    <a:pt x="1206754" y="170307"/>
                  </a:lnTo>
                  <a:lnTo>
                    <a:pt x="1207897" y="170688"/>
                  </a:lnTo>
                  <a:lnTo>
                    <a:pt x="1209167" y="171958"/>
                  </a:lnTo>
                  <a:lnTo>
                    <a:pt x="1209421" y="173101"/>
                  </a:lnTo>
                  <a:lnTo>
                    <a:pt x="1209421" y="217424"/>
                  </a:lnTo>
                  <a:lnTo>
                    <a:pt x="1229741" y="217424"/>
                  </a:lnTo>
                  <a:lnTo>
                    <a:pt x="1231646" y="215519"/>
                  </a:lnTo>
                  <a:lnTo>
                    <a:pt x="1231646" y="158623"/>
                  </a:lnTo>
                  <a:close/>
                </a:path>
                <a:path w="2493010" h="1285239">
                  <a:moveTo>
                    <a:pt x="1243965" y="87249"/>
                  </a:moveTo>
                  <a:lnTo>
                    <a:pt x="1206373" y="77724"/>
                  </a:lnTo>
                  <a:lnTo>
                    <a:pt x="1201483" y="75438"/>
                  </a:lnTo>
                  <a:lnTo>
                    <a:pt x="1197864" y="73748"/>
                  </a:lnTo>
                  <a:lnTo>
                    <a:pt x="1190637" y="69430"/>
                  </a:lnTo>
                  <a:lnTo>
                    <a:pt x="1184668" y="64744"/>
                  </a:lnTo>
                  <a:lnTo>
                    <a:pt x="1179957" y="59690"/>
                  </a:lnTo>
                  <a:lnTo>
                    <a:pt x="1180592" y="57785"/>
                  </a:lnTo>
                  <a:lnTo>
                    <a:pt x="1180973" y="56388"/>
                  </a:lnTo>
                  <a:lnTo>
                    <a:pt x="1181100" y="55499"/>
                  </a:lnTo>
                  <a:lnTo>
                    <a:pt x="1234313" y="55499"/>
                  </a:lnTo>
                  <a:lnTo>
                    <a:pt x="1236218" y="53594"/>
                  </a:lnTo>
                  <a:lnTo>
                    <a:pt x="1236218" y="36576"/>
                  </a:lnTo>
                  <a:lnTo>
                    <a:pt x="1102487" y="36576"/>
                  </a:lnTo>
                  <a:lnTo>
                    <a:pt x="1100582" y="38481"/>
                  </a:lnTo>
                  <a:lnTo>
                    <a:pt x="1100582" y="55499"/>
                  </a:lnTo>
                  <a:lnTo>
                    <a:pt x="1156843" y="55499"/>
                  </a:lnTo>
                  <a:lnTo>
                    <a:pt x="1154023" y="61315"/>
                  </a:lnTo>
                  <a:lnTo>
                    <a:pt x="1115326" y="84048"/>
                  </a:lnTo>
                  <a:lnTo>
                    <a:pt x="1092835" y="88265"/>
                  </a:lnTo>
                  <a:lnTo>
                    <a:pt x="1098550" y="100838"/>
                  </a:lnTo>
                  <a:lnTo>
                    <a:pt x="1099185" y="102120"/>
                  </a:lnTo>
                  <a:lnTo>
                    <a:pt x="1099820" y="103124"/>
                  </a:lnTo>
                  <a:lnTo>
                    <a:pt x="1100455" y="103505"/>
                  </a:lnTo>
                  <a:lnTo>
                    <a:pt x="1101217" y="104013"/>
                  </a:lnTo>
                  <a:lnTo>
                    <a:pt x="1102106" y="104267"/>
                  </a:lnTo>
                  <a:lnTo>
                    <a:pt x="1104392" y="104267"/>
                  </a:lnTo>
                  <a:lnTo>
                    <a:pt x="1105281" y="104140"/>
                  </a:lnTo>
                  <a:lnTo>
                    <a:pt x="1105916" y="104013"/>
                  </a:lnTo>
                  <a:lnTo>
                    <a:pt x="1114983" y="102450"/>
                  </a:lnTo>
                  <a:lnTo>
                    <a:pt x="1157198" y="85407"/>
                  </a:lnTo>
                  <a:lnTo>
                    <a:pt x="1169416" y="75438"/>
                  </a:lnTo>
                  <a:lnTo>
                    <a:pt x="1175169" y="80518"/>
                  </a:lnTo>
                  <a:lnTo>
                    <a:pt x="1214818" y="100050"/>
                  </a:lnTo>
                  <a:lnTo>
                    <a:pt x="1233805" y="103632"/>
                  </a:lnTo>
                  <a:lnTo>
                    <a:pt x="1235202" y="103505"/>
                  </a:lnTo>
                  <a:lnTo>
                    <a:pt x="1235964" y="103124"/>
                  </a:lnTo>
                  <a:lnTo>
                    <a:pt x="1236726" y="102616"/>
                  </a:lnTo>
                  <a:lnTo>
                    <a:pt x="1237488" y="101600"/>
                  </a:lnTo>
                  <a:lnTo>
                    <a:pt x="1238250" y="99822"/>
                  </a:lnTo>
                  <a:lnTo>
                    <a:pt x="1243965" y="87249"/>
                  </a:lnTo>
                  <a:close/>
                </a:path>
                <a:path w="2493010" h="1285239">
                  <a:moveTo>
                    <a:pt x="1257935" y="110871"/>
                  </a:moveTo>
                  <a:lnTo>
                    <a:pt x="1253070" y="112966"/>
                  </a:lnTo>
                  <a:lnTo>
                    <a:pt x="1246873" y="114477"/>
                  </a:lnTo>
                  <a:lnTo>
                    <a:pt x="1239354" y="115392"/>
                  </a:lnTo>
                  <a:lnTo>
                    <a:pt x="1230503" y="115697"/>
                  </a:lnTo>
                  <a:lnTo>
                    <a:pt x="1080516" y="115697"/>
                  </a:lnTo>
                  <a:lnTo>
                    <a:pt x="1078611" y="117602"/>
                  </a:lnTo>
                  <a:lnTo>
                    <a:pt x="1078611" y="134874"/>
                  </a:lnTo>
                  <a:lnTo>
                    <a:pt x="1240790" y="134874"/>
                  </a:lnTo>
                  <a:lnTo>
                    <a:pt x="1248156" y="134239"/>
                  </a:lnTo>
                  <a:lnTo>
                    <a:pt x="1252093" y="132969"/>
                  </a:lnTo>
                  <a:lnTo>
                    <a:pt x="1255903" y="131572"/>
                  </a:lnTo>
                  <a:lnTo>
                    <a:pt x="1257935" y="129159"/>
                  </a:lnTo>
                  <a:lnTo>
                    <a:pt x="1257935" y="110871"/>
                  </a:lnTo>
                  <a:close/>
                </a:path>
                <a:path w="2493010" h="1285239">
                  <a:moveTo>
                    <a:pt x="1436243" y="1778"/>
                  </a:moveTo>
                  <a:lnTo>
                    <a:pt x="1417574" y="1778"/>
                  </a:lnTo>
                  <a:lnTo>
                    <a:pt x="1416304" y="2286"/>
                  </a:lnTo>
                  <a:lnTo>
                    <a:pt x="1414272" y="4318"/>
                  </a:lnTo>
                  <a:lnTo>
                    <a:pt x="1413764" y="5715"/>
                  </a:lnTo>
                  <a:lnTo>
                    <a:pt x="1413764" y="34544"/>
                  </a:lnTo>
                  <a:lnTo>
                    <a:pt x="1413764" y="53721"/>
                  </a:lnTo>
                  <a:lnTo>
                    <a:pt x="1413764" y="78867"/>
                  </a:lnTo>
                  <a:lnTo>
                    <a:pt x="1372362" y="78867"/>
                  </a:lnTo>
                  <a:lnTo>
                    <a:pt x="1372362" y="53721"/>
                  </a:lnTo>
                  <a:lnTo>
                    <a:pt x="1413764" y="53721"/>
                  </a:lnTo>
                  <a:lnTo>
                    <a:pt x="1413764" y="34544"/>
                  </a:lnTo>
                  <a:lnTo>
                    <a:pt x="1372362" y="34544"/>
                  </a:lnTo>
                  <a:lnTo>
                    <a:pt x="1372362" y="16256"/>
                  </a:lnTo>
                  <a:lnTo>
                    <a:pt x="1350264" y="16256"/>
                  </a:lnTo>
                  <a:lnTo>
                    <a:pt x="1350264" y="35433"/>
                  </a:lnTo>
                  <a:lnTo>
                    <a:pt x="1350264" y="97028"/>
                  </a:lnTo>
                  <a:lnTo>
                    <a:pt x="1349883" y="98171"/>
                  </a:lnTo>
                  <a:lnTo>
                    <a:pt x="1348486" y="99568"/>
                  </a:lnTo>
                  <a:lnTo>
                    <a:pt x="1347343" y="99822"/>
                  </a:lnTo>
                  <a:lnTo>
                    <a:pt x="1304163" y="99822"/>
                  </a:lnTo>
                  <a:lnTo>
                    <a:pt x="1303020" y="99568"/>
                  </a:lnTo>
                  <a:lnTo>
                    <a:pt x="1302512" y="98806"/>
                  </a:lnTo>
                  <a:lnTo>
                    <a:pt x="1301877" y="98171"/>
                  </a:lnTo>
                  <a:lnTo>
                    <a:pt x="1301496" y="97028"/>
                  </a:lnTo>
                  <a:lnTo>
                    <a:pt x="1301496" y="38100"/>
                  </a:lnTo>
                  <a:lnTo>
                    <a:pt x="1301877" y="36957"/>
                  </a:lnTo>
                  <a:lnTo>
                    <a:pt x="1302512" y="36322"/>
                  </a:lnTo>
                  <a:lnTo>
                    <a:pt x="1303020" y="35687"/>
                  </a:lnTo>
                  <a:lnTo>
                    <a:pt x="1304163" y="35433"/>
                  </a:lnTo>
                  <a:lnTo>
                    <a:pt x="1350264" y="35433"/>
                  </a:lnTo>
                  <a:lnTo>
                    <a:pt x="1350264" y="16256"/>
                  </a:lnTo>
                  <a:lnTo>
                    <a:pt x="1286383" y="16256"/>
                  </a:lnTo>
                  <a:lnTo>
                    <a:pt x="1283589" y="17018"/>
                  </a:lnTo>
                  <a:lnTo>
                    <a:pt x="1280160" y="20447"/>
                  </a:lnTo>
                  <a:lnTo>
                    <a:pt x="1279398" y="23368"/>
                  </a:lnTo>
                  <a:lnTo>
                    <a:pt x="1279398" y="111633"/>
                  </a:lnTo>
                  <a:lnTo>
                    <a:pt x="1280160" y="114681"/>
                  </a:lnTo>
                  <a:lnTo>
                    <a:pt x="1281938" y="116332"/>
                  </a:lnTo>
                  <a:lnTo>
                    <a:pt x="1283589" y="117983"/>
                  </a:lnTo>
                  <a:lnTo>
                    <a:pt x="1286383" y="118872"/>
                  </a:lnTo>
                  <a:lnTo>
                    <a:pt x="1365504" y="118872"/>
                  </a:lnTo>
                  <a:lnTo>
                    <a:pt x="1368425" y="117983"/>
                  </a:lnTo>
                  <a:lnTo>
                    <a:pt x="1370076" y="116332"/>
                  </a:lnTo>
                  <a:lnTo>
                    <a:pt x="1371600" y="114681"/>
                  </a:lnTo>
                  <a:lnTo>
                    <a:pt x="1372362" y="111633"/>
                  </a:lnTo>
                  <a:lnTo>
                    <a:pt x="1372362" y="99822"/>
                  </a:lnTo>
                  <a:lnTo>
                    <a:pt x="1372362" y="98044"/>
                  </a:lnTo>
                  <a:lnTo>
                    <a:pt x="1413764" y="98044"/>
                  </a:lnTo>
                  <a:lnTo>
                    <a:pt x="1413764" y="154305"/>
                  </a:lnTo>
                  <a:lnTo>
                    <a:pt x="1434338" y="154305"/>
                  </a:lnTo>
                  <a:lnTo>
                    <a:pt x="1436243" y="152400"/>
                  </a:lnTo>
                  <a:lnTo>
                    <a:pt x="1436243" y="98044"/>
                  </a:lnTo>
                  <a:lnTo>
                    <a:pt x="1436243" y="78867"/>
                  </a:lnTo>
                  <a:lnTo>
                    <a:pt x="1436243" y="53721"/>
                  </a:lnTo>
                  <a:lnTo>
                    <a:pt x="1436243" y="35433"/>
                  </a:lnTo>
                  <a:lnTo>
                    <a:pt x="1436243" y="34544"/>
                  </a:lnTo>
                  <a:lnTo>
                    <a:pt x="1436243" y="1778"/>
                  </a:lnTo>
                  <a:close/>
                </a:path>
                <a:path w="2493010" h="1285239">
                  <a:moveTo>
                    <a:pt x="1441450" y="186563"/>
                  </a:moveTo>
                  <a:lnTo>
                    <a:pt x="1436624" y="189357"/>
                  </a:lnTo>
                  <a:lnTo>
                    <a:pt x="1428623" y="190881"/>
                  </a:lnTo>
                  <a:lnTo>
                    <a:pt x="1337691" y="190881"/>
                  </a:lnTo>
                  <a:lnTo>
                    <a:pt x="1336421" y="190500"/>
                  </a:lnTo>
                  <a:lnTo>
                    <a:pt x="1335786" y="189992"/>
                  </a:lnTo>
                  <a:lnTo>
                    <a:pt x="1335278" y="189357"/>
                  </a:lnTo>
                  <a:lnTo>
                    <a:pt x="1334897" y="188087"/>
                  </a:lnTo>
                  <a:lnTo>
                    <a:pt x="1334897" y="140589"/>
                  </a:lnTo>
                  <a:lnTo>
                    <a:pt x="1314450" y="140589"/>
                  </a:lnTo>
                  <a:lnTo>
                    <a:pt x="1312799" y="142494"/>
                  </a:lnTo>
                  <a:lnTo>
                    <a:pt x="1312799" y="203200"/>
                  </a:lnTo>
                  <a:lnTo>
                    <a:pt x="1313561" y="206121"/>
                  </a:lnTo>
                  <a:lnTo>
                    <a:pt x="1315212" y="207899"/>
                  </a:lnTo>
                  <a:lnTo>
                    <a:pt x="1316990" y="209677"/>
                  </a:lnTo>
                  <a:lnTo>
                    <a:pt x="1319784" y="210566"/>
                  </a:lnTo>
                  <a:lnTo>
                    <a:pt x="1425956" y="210566"/>
                  </a:lnTo>
                  <a:lnTo>
                    <a:pt x="1432560" y="209931"/>
                  </a:lnTo>
                  <a:lnTo>
                    <a:pt x="1436116" y="208534"/>
                  </a:lnTo>
                  <a:lnTo>
                    <a:pt x="1439672" y="207264"/>
                  </a:lnTo>
                  <a:lnTo>
                    <a:pt x="1441450" y="204978"/>
                  </a:lnTo>
                  <a:lnTo>
                    <a:pt x="1441450" y="190881"/>
                  </a:lnTo>
                  <a:lnTo>
                    <a:pt x="1441450" y="186563"/>
                  </a:lnTo>
                  <a:close/>
                </a:path>
                <a:path w="2493010" h="1285239">
                  <a:moveTo>
                    <a:pt x="1595247" y="4953"/>
                  </a:moveTo>
                  <a:lnTo>
                    <a:pt x="1575435" y="4953"/>
                  </a:lnTo>
                  <a:lnTo>
                    <a:pt x="1573530" y="6858"/>
                  </a:lnTo>
                  <a:lnTo>
                    <a:pt x="1573530" y="73406"/>
                  </a:lnTo>
                  <a:lnTo>
                    <a:pt x="1552321" y="73406"/>
                  </a:lnTo>
                  <a:lnTo>
                    <a:pt x="1539494" y="32639"/>
                  </a:lnTo>
                  <a:lnTo>
                    <a:pt x="1530858" y="25717"/>
                  </a:lnTo>
                  <a:lnTo>
                    <a:pt x="1530858" y="83185"/>
                  </a:lnTo>
                  <a:lnTo>
                    <a:pt x="1530477" y="93929"/>
                  </a:lnTo>
                  <a:lnTo>
                    <a:pt x="1515110" y="127127"/>
                  </a:lnTo>
                  <a:lnTo>
                    <a:pt x="1498346" y="127127"/>
                  </a:lnTo>
                  <a:lnTo>
                    <a:pt x="1482344" y="83185"/>
                  </a:lnTo>
                  <a:lnTo>
                    <a:pt x="1482712" y="72453"/>
                  </a:lnTo>
                  <a:lnTo>
                    <a:pt x="1498346" y="39243"/>
                  </a:lnTo>
                  <a:lnTo>
                    <a:pt x="1515110" y="39243"/>
                  </a:lnTo>
                  <a:lnTo>
                    <a:pt x="1530858" y="83185"/>
                  </a:lnTo>
                  <a:lnTo>
                    <a:pt x="1530858" y="25717"/>
                  </a:lnTo>
                  <a:lnTo>
                    <a:pt x="1525663" y="22923"/>
                  </a:lnTo>
                  <a:lnTo>
                    <a:pt x="1516786" y="20497"/>
                  </a:lnTo>
                  <a:lnTo>
                    <a:pt x="1506601" y="19685"/>
                  </a:lnTo>
                  <a:lnTo>
                    <a:pt x="1495590" y="20650"/>
                  </a:lnTo>
                  <a:lnTo>
                    <a:pt x="1463636" y="54673"/>
                  </a:lnTo>
                  <a:lnTo>
                    <a:pt x="1460881" y="83185"/>
                  </a:lnTo>
                  <a:lnTo>
                    <a:pt x="1461566" y="98640"/>
                  </a:lnTo>
                  <a:lnTo>
                    <a:pt x="1478292" y="138049"/>
                  </a:lnTo>
                  <a:lnTo>
                    <a:pt x="1506601" y="146558"/>
                  </a:lnTo>
                  <a:lnTo>
                    <a:pt x="1516875" y="145757"/>
                  </a:lnTo>
                  <a:lnTo>
                    <a:pt x="1525816" y="143319"/>
                  </a:lnTo>
                  <a:lnTo>
                    <a:pt x="1533398" y="139280"/>
                  </a:lnTo>
                  <a:lnTo>
                    <a:pt x="1539621" y="133604"/>
                  </a:lnTo>
                  <a:lnTo>
                    <a:pt x="1543939" y="127127"/>
                  </a:lnTo>
                  <a:lnTo>
                    <a:pt x="1544561" y="126199"/>
                  </a:lnTo>
                  <a:lnTo>
                    <a:pt x="1548345" y="116941"/>
                  </a:lnTo>
                  <a:lnTo>
                    <a:pt x="1550936" y="105816"/>
                  </a:lnTo>
                  <a:lnTo>
                    <a:pt x="1552321" y="92837"/>
                  </a:lnTo>
                  <a:lnTo>
                    <a:pt x="1573530" y="92837"/>
                  </a:lnTo>
                  <a:lnTo>
                    <a:pt x="1573530" y="197485"/>
                  </a:lnTo>
                  <a:lnTo>
                    <a:pt x="1593342" y="197485"/>
                  </a:lnTo>
                  <a:lnTo>
                    <a:pt x="1595247" y="195580"/>
                  </a:lnTo>
                  <a:lnTo>
                    <a:pt x="1595247" y="92837"/>
                  </a:lnTo>
                  <a:lnTo>
                    <a:pt x="1595247" y="73406"/>
                  </a:lnTo>
                  <a:lnTo>
                    <a:pt x="1595247" y="4953"/>
                  </a:lnTo>
                  <a:close/>
                </a:path>
                <a:path w="2493010" h="1285239">
                  <a:moveTo>
                    <a:pt x="1634871" y="1778"/>
                  </a:moveTo>
                  <a:lnTo>
                    <a:pt x="1614678" y="1778"/>
                  </a:lnTo>
                  <a:lnTo>
                    <a:pt x="1612900" y="3683"/>
                  </a:lnTo>
                  <a:lnTo>
                    <a:pt x="1612900" y="206629"/>
                  </a:lnTo>
                  <a:lnTo>
                    <a:pt x="1632966" y="206629"/>
                  </a:lnTo>
                  <a:lnTo>
                    <a:pt x="1634871" y="204724"/>
                  </a:lnTo>
                  <a:lnTo>
                    <a:pt x="1634871" y="1778"/>
                  </a:lnTo>
                  <a:close/>
                </a:path>
                <a:path w="2493010" h="1285239">
                  <a:moveTo>
                    <a:pt x="1871853" y="22352"/>
                  </a:moveTo>
                  <a:lnTo>
                    <a:pt x="1867789" y="18288"/>
                  </a:lnTo>
                  <a:lnTo>
                    <a:pt x="1737741" y="18288"/>
                  </a:lnTo>
                  <a:lnTo>
                    <a:pt x="1737741" y="33909"/>
                  </a:lnTo>
                  <a:lnTo>
                    <a:pt x="1738249" y="35306"/>
                  </a:lnTo>
                  <a:lnTo>
                    <a:pt x="1739265" y="36322"/>
                  </a:lnTo>
                  <a:lnTo>
                    <a:pt x="1740154" y="37338"/>
                  </a:lnTo>
                  <a:lnTo>
                    <a:pt x="1741551" y="37973"/>
                  </a:lnTo>
                  <a:lnTo>
                    <a:pt x="1848091" y="37973"/>
                  </a:lnTo>
                  <a:lnTo>
                    <a:pt x="1849120" y="38227"/>
                  </a:lnTo>
                  <a:lnTo>
                    <a:pt x="1850136" y="39243"/>
                  </a:lnTo>
                  <a:lnTo>
                    <a:pt x="1850390" y="40259"/>
                  </a:lnTo>
                  <a:lnTo>
                    <a:pt x="1850263" y="53187"/>
                  </a:lnTo>
                  <a:lnTo>
                    <a:pt x="1847392" y="100393"/>
                  </a:lnTo>
                  <a:lnTo>
                    <a:pt x="1842630" y="132588"/>
                  </a:lnTo>
                  <a:lnTo>
                    <a:pt x="1858899" y="134366"/>
                  </a:lnTo>
                  <a:lnTo>
                    <a:pt x="1863852" y="129540"/>
                  </a:lnTo>
                  <a:lnTo>
                    <a:pt x="1867344" y="109207"/>
                  </a:lnTo>
                  <a:lnTo>
                    <a:pt x="1869846" y="85902"/>
                  </a:lnTo>
                  <a:lnTo>
                    <a:pt x="1871345" y="59626"/>
                  </a:lnTo>
                  <a:lnTo>
                    <a:pt x="1871764" y="35306"/>
                  </a:lnTo>
                  <a:lnTo>
                    <a:pt x="1871853" y="22352"/>
                  </a:lnTo>
                  <a:close/>
                </a:path>
                <a:path w="2493010" h="1285239">
                  <a:moveTo>
                    <a:pt x="1893443" y="155448"/>
                  </a:moveTo>
                  <a:lnTo>
                    <a:pt x="1888502" y="157454"/>
                  </a:lnTo>
                  <a:lnTo>
                    <a:pt x="1882292" y="158877"/>
                  </a:lnTo>
                  <a:lnTo>
                    <a:pt x="1874786" y="159740"/>
                  </a:lnTo>
                  <a:lnTo>
                    <a:pt x="1866011" y="160020"/>
                  </a:lnTo>
                  <a:lnTo>
                    <a:pt x="1802879" y="160020"/>
                  </a:lnTo>
                  <a:lnTo>
                    <a:pt x="1802879" y="90297"/>
                  </a:lnTo>
                  <a:lnTo>
                    <a:pt x="1782318" y="90297"/>
                  </a:lnTo>
                  <a:lnTo>
                    <a:pt x="1780413" y="92202"/>
                  </a:lnTo>
                  <a:lnTo>
                    <a:pt x="1780413" y="160020"/>
                  </a:lnTo>
                  <a:lnTo>
                    <a:pt x="1717929" y="160020"/>
                  </a:lnTo>
                  <a:lnTo>
                    <a:pt x="1716659" y="160528"/>
                  </a:lnTo>
                  <a:lnTo>
                    <a:pt x="1715643" y="161544"/>
                  </a:lnTo>
                  <a:lnTo>
                    <a:pt x="1714627" y="162433"/>
                  </a:lnTo>
                  <a:lnTo>
                    <a:pt x="1714119" y="163830"/>
                  </a:lnTo>
                  <a:lnTo>
                    <a:pt x="1714119" y="179705"/>
                  </a:lnTo>
                  <a:lnTo>
                    <a:pt x="1872869" y="179705"/>
                  </a:lnTo>
                  <a:lnTo>
                    <a:pt x="1878711" y="179451"/>
                  </a:lnTo>
                  <a:lnTo>
                    <a:pt x="1882648" y="178816"/>
                  </a:lnTo>
                  <a:lnTo>
                    <a:pt x="1886585" y="178308"/>
                  </a:lnTo>
                  <a:lnTo>
                    <a:pt x="1889379" y="177419"/>
                  </a:lnTo>
                  <a:lnTo>
                    <a:pt x="1891030" y="176022"/>
                  </a:lnTo>
                  <a:lnTo>
                    <a:pt x="1892554" y="174625"/>
                  </a:lnTo>
                  <a:lnTo>
                    <a:pt x="1893443" y="172720"/>
                  </a:lnTo>
                  <a:lnTo>
                    <a:pt x="1893443" y="155448"/>
                  </a:lnTo>
                  <a:close/>
                </a:path>
                <a:path w="2493010" h="1285239">
                  <a:moveTo>
                    <a:pt x="2023745" y="101219"/>
                  </a:moveTo>
                  <a:lnTo>
                    <a:pt x="1991969" y="78105"/>
                  </a:lnTo>
                  <a:lnTo>
                    <a:pt x="1975485" y="53467"/>
                  </a:lnTo>
                  <a:lnTo>
                    <a:pt x="1976882" y="47879"/>
                  </a:lnTo>
                  <a:lnTo>
                    <a:pt x="1977644" y="41148"/>
                  </a:lnTo>
                  <a:lnTo>
                    <a:pt x="1978025" y="33401"/>
                  </a:lnTo>
                  <a:lnTo>
                    <a:pt x="1997329" y="33401"/>
                  </a:lnTo>
                  <a:lnTo>
                    <a:pt x="2003044" y="33147"/>
                  </a:lnTo>
                  <a:lnTo>
                    <a:pt x="2006981" y="32512"/>
                  </a:lnTo>
                  <a:lnTo>
                    <a:pt x="2010918" y="32004"/>
                  </a:lnTo>
                  <a:lnTo>
                    <a:pt x="2013712" y="31115"/>
                  </a:lnTo>
                  <a:lnTo>
                    <a:pt x="2017014" y="28321"/>
                  </a:lnTo>
                  <a:lnTo>
                    <a:pt x="2017776" y="26416"/>
                  </a:lnTo>
                  <a:lnTo>
                    <a:pt x="2017776" y="9398"/>
                  </a:lnTo>
                  <a:lnTo>
                    <a:pt x="2013153" y="11480"/>
                  </a:lnTo>
                  <a:lnTo>
                    <a:pt x="2007082" y="12941"/>
                  </a:lnTo>
                  <a:lnTo>
                    <a:pt x="1999576" y="13817"/>
                  </a:lnTo>
                  <a:lnTo>
                    <a:pt x="1990598" y="14097"/>
                  </a:lnTo>
                  <a:lnTo>
                    <a:pt x="1915414" y="14097"/>
                  </a:lnTo>
                  <a:lnTo>
                    <a:pt x="1913509" y="16002"/>
                  </a:lnTo>
                  <a:lnTo>
                    <a:pt x="1913509" y="33401"/>
                  </a:lnTo>
                  <a:lnTo>
                    <a:pt x="1955165" y="33401"/>
                  </a:lnTo>
                  <a:lnTo>
                    <a:pt x="1954161" y="44831"/>
                  </a:lnTo>
                  <a:lnTo>
                    <a:pt x="1935772" y="84645"/>
                  </a:lnTo>
                  <a:lnTo>
                    <a:pt x="1906651" y="106934"/>
                  </a:lnTo>
                  <a:lnTo>
                    <a:pt x="1915160" y="119253"/>
                  </a:lnTo>
                  <a:lnTo>
                    <a:pt x="1916176" y="121158"/>
                  </a:lnTo>
                  <a:lnTo>
                    <a:pt x="1917573" y="122047"/>
                  </a:lnTo>
                  <a:lnTo>
                    <a:pt x="1920240" y="122047"/>
                  </a:lnTo>
                  <a:lnTo>
                    <a:pt x="1921637" y="121539"/>
                  </a:lnTo>
                  <a:lnTo>
                    <a:pt x="1923161" y="120650"/>
                  </a:lnTo>
                  <a:lnTo>
                    <a:pt x="1929599" y="117055"/>
                  </a:lnTo>
                  <a:lnTo>
                    <a:pt x="1962073" y="84950"/>
                  </a:lnTo>
                  <a:lnTo>
                    <a:pt x="1966087" y="78105"/>
                  </a:lnTo>
                  <a:lnTo>
                    <a:pt x="1969884" y="83781"/>
                  </a:lnTo>
                  <a:lnTo>
                    <a:pt x="2001685" y="112801"/>
                  </a:lnTo>
                  <a:lnTo>
                    <a:pt x="2010537" y="116840"/>
                  </a:lnTo>
                  <a:lnTo>
                    <a:pt x="2012823" y="116840"/>
                  </a:lnTo>
                  <a:lnTo>
                    <a:pt x="2014220" y="115824"/>
                  </a:lnTo>
                  <a:lnTo>
                    <a:pt x="2015490" y="114046"/>
                  </a:lnTo>
                  <a:lnTo>
                    <a:pt x="2023745" y="101219"/>
                  </a:lnTo>
                  <a:close/>
                </a:path>
                <a:path w="2493010" h="1285239">
                  <a:moveTo>
                    <a:pt x="2070354" y="173228"/>
                  </a:moveTo>
                  <a:lnTo>
                    <a:pt x="2066467" y="153822"/>
                  </a:lnTo>
                  <a:lnTo>
                    <a:pt x="2061324" y="147701"/>
                  </a:lnTo>
                  <a:lnTo>
                    <a:pt x="2054834" y="139979"/>
                  </a:lnTo>
                  <a:lnTo>
                    <a:pt x="2048129" y="137109"/>
                  </a:lnTo>
                  <a:lnTo>
                    <a:pt x="2048129" y="164592"/>
                  </a:lnTo>
                  <a:lnTo>
                    <a:pt x="2048129" y="181991"/>
                  </a:lnTo>
                  <a:lnTo>
                    <a:pt x="2010029" y="198374"/>
                  </a:lnTo>
                  <a:lnTo>
                    <a:pt x="2006981" y="198374"/>
                  </a:lnTo>
                  <a:lnTo>
                    <a:pt x="1969008" y="181991"/>
                  </a:lnTo>
                  <a:lnTo>
                    <a:pt x="1969008" y="164592"/>
                  </a:lnTo>
                  <a:lnTo>
                    <a:pt x="2006981" y="147701"/>
                  </a:lnTo>
                  <a:lnTo>
                    <a:pt x="2010029" y="147701"/>
                  </a:lnTo>
                  <a:lnTo>
                    <a:pt x="2048129" y="164592"/>
                  </a:lnTo>
                  <a:lnTo>
                    <a:pt x="2048129" y="137109"/>
                  </a:lnTo>
                  <a:lnTo>
                    <a:pt x="2035467" y="131673"/>
                  </a:lnTo>
                  <a:lnTo>
                    <a:pt x="2008378" y="128905"/>
                  </a:lnTo>
                  <a:lnTo>
                    <a:pt x="1992515" y="129692"/>
                  </a:lnTo>
                  <a:lnTo>
                    <a:pt x="1954339" y="148094"/>
                  </a:lnTo>
                  <a:lnTo>
                    <a:pt x="1946656" y="173228"/>
                  </a:lnTo>
                  <a:lnTo>
                    <a:pt x="1950504" y="192481"/>
                  </a:lnTo>
                  <a:lnTo>
                    <a:pt x="1962073" y="206209"/>
                  </a:lnTo>
                  <a:lnTo>
                    <a:pt x="1981365" y="214439"/>
                  </a:lnTo>
                  <a:lnTo>
                    <a:pt x="2008378" y="217170"/>
                  </a:lnTo>
                  <a:lnTo>
                    <a:pt x="2035467" y="214439"/>
                  </a:lnTo>
                  <a:lnTo>
                    <a:pt x="2054834" y="206209"/>
                  </a:lnTo>
                  <a:lnTo>
                    <a:pt x="2061464" y="198374"/>
                  </a:lnTo>
                  <a:lnTo>
                    <a:pt x="2066467" y="192481"/>
                  </a:lnTo>
                  <a:lnTo>
                    <a:pt x="2070354" y="173228"/>
                  </a:lnTo>
                  <a:close/>
                </a:path>
                <a:path w="2493010" h="1285239">
                  <a:moveTo>
                    <a:pt x="2071751" y="1778"/>
                  </a:moveTo>
                  <a:lnTo>
                    <a:pt x="2051177" y="1778"/>
                  </a:lnTo>
                  <a:lnTo>
                    <a:pt x="2049272" y="3683"/>
                  </a:lnTo>
                  <a:lnTo>
                    <a:pt x="2049272" y="52578"/>
                  </a:lnTo>
                  <a:lnTo>
                    <a:pt x="2008378" y="52578"/>
                  </a:lnTo>
                  <a:lnTo>
                    <a:pt x="2008378" y="70104"/>
                  </a:lnTo>
                  <a:lnTo>
                    <a:pt x="2010156" y="72009"/>
                  </a:lnTo>
                  <a:lnTo>
                    <a:pt x="2049272" y="72009"/>
                  </a:lnTo>
                  <a:lnTo>
                    <a:pt x="2049272" y="126111"/>
                  </a:lnTo>
                  <a:lnTo>
                    <a:pt x="2069846" y="126111"/>
                  </a:lnTo>
                  <a:lnTo>
                    <a:pt x="2071751" y="124206"/>
                  </a:lnTo>
                  <a:lnTo>
                    <a:pt x="2071751" y="1778"/>
                  </a:lnTo>
                  <a:close/>
                </a:path>
                <a:path w="2493010" h="1285239">
                  <a:moveTo>
                    <a:pt x="2492756" y="374637"/>
                  </a:moveTo>
                  <a:lnTo>
                    <a:pt x="0" y="374637"/>
                  </a:lnTo>
                  <a:lnTo>
                    <a:pt x="0" y="1285214"/>
                  </a:lnTo>
                  <a:lnTo>
                    <a:pt x="2492756" y="1285214"/>
                  </a:lnTo>
                  <a:lnTo>
                    <a:pt x="2492756" y="3746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3179" y="5232272"/>
              <a:ext cx="1795780" cy="5695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5047" y="1938528"/>
              <a:ext cx="3337559" cy="427634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610608" y="1974621"/>
              <a:ext cx="3234690" cy="4173220"/>
            </a:xfrm>
            <a:custGeom>
              <a:avLst/>
              <a:gdLst/>
              <a:ahLst/>
              <a:cxnLst/>
              <a:rect l="l" t="t" r="r" b="b"/>
              <a:pathLst>
                <a:path w="3234690" h="4173220">
                  <a:moveTo>
                    <a:pt x="3234563" y="0"/>
                  </a:moveTo>
                  <a:lnTo>
                    <a:pt x="0" y="0"/>
                  </a:lnTo>
                  <a:lnTo>
                    <a:pt x="0" y="4173092"/>
                  </a:lnTo>
                  <a:lnTo>
                    <a:pt x="3234563" y="4173092"/>
                  </a:lnTo>
                  <a:lnTo>
                    <a:pt x="3234563" y="0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06975" y="4675504"/>
              <a:ext cx="2493010" cy="1283970"/>
            </a:xfrm>
            <a:custGeom>
              <a:avLst/>
              <a:gdLst/>
              <a:ahLst/>
              <a:cxnLst/>
              <a:rect l="l" t="t" r="r" b="b"/>
              <a:pathLst>
                <a:path w="2493009" h="1283970">
                  <a:moveTo>
                    <a:pt x="645033" y="143256"/>
                  </a:moveTo>
                  <a:lnTo>
                    <a:pt x="644144" y="140081"/>
                  </a:lnTo>
                  <a:lnTo>
                    <a:pt x="640334" y="136271"/>
                  </a:lnTo>
                  <a:lnTo>
                    <a:pt x="637286" y="135382"/>
                  </a:lnTo>
                  <a:lnTo>
                    <a:pt x="518668" y="135382"/>
                  </a:lnTo>
                  <a:lnTo>
                    <a:pt x="518668" y="153162"/>
                  </a:lnTo>
                  <a:lnTo>
                    <a:pt x="520573" y="155067"/>
                  </a:lnTo>
                  <a:lnTo>
                    <a:pt x="620141" y="155067"/>
                  </a:lnTo>
                  <a:lnTo>
                    <a:pt x="621157" y="155321"/>
                  </a:lnTo>
                  <a:lnTo>
                    <a:pt x="622427" y="156591"/>
                  </a:lnTo>
                  <a:lnTo>
                    <a:pt x="622681" y="157734"/>
                  </a:lnTo>
                  <a:lnTo>
                    <a:pt x="622681" y="214630"/>
                  </a:lnTo>
                  <a:lnTo>
                    <a:pt x="643255" y="214630"/>
                  </a:lnTo>
                  <a:lnTo>
                    <a:pt x="645033" y="212725"/>
                  </a:lnTo>
                  <a:lnTo>
                    <a:pt x="645033" y="143256"/>
                  </a:lnTo>
                  <a:close/>
                </a:path>
                <a:path w="2493009" h="1283970">
                  <a:moveTo>
                    <a:pt x="645033" y="0"/>
                  </a:moveTo>
                  <a:lnTo>
                    <a:pt x="624459" y="0"/>
                  </a:lnTo>
                  <a:lnTo>
                    <a:pt x="622681" y="1905"/>
                  </a:lnTo>
                  <a:lnTo>
                    <a:pt x="622681" y="29464"/>
                  </a:lnTo>
                  <a:lnTo>
                    <a:pt x="622681" y="48895"/>
                  </a:lnTo>
                  <a:lnTo>
                    <a:pt x="622681" y="71628"/>
                  </a:lnTo>
                  <a:lnTo>
                    <a:pt x="580898" y="71628"/>
                  </a:lnTo>
                  <a:lnTo>
                    <a:pt x="580898" y="61468"/>
                  </a:lnTo>
                  <a:lnTo>
                    <a:pt x="580898" y="48895"/>
                  </a:lnTo>
                  <a:lnTo>
                    <a:pt x="622681" y="48895"/>
                  </a:lnTo>
                  <a:lnTo>
                    <a:pt x="622681" y="29464"/>
                  </a:lnTo>
                  <a:lnTo>
                    <a:pt x="580898" y="29464"/>
                  </a:lnTo>
                  <a:lnTo>
                    <a:pt x="581152" y="24638"/>
                  </a:lnTo>
                  <a:lnTo>
                    <a:pt x="585597" y="9652"/>
                  </a:lnTo>
                  <a:lnTo>
                    <a:pt x="564134" y="9652"/>
                  </a:lnTo>
                  <a:lnTo>
                    <a:pt x="561467" y="11557"/>
                  </a:lnTo>
                  <a:lnTo>
                    <a:pt x="560273" y="15621"/>
                  </a:lnTo>
                  <a:lnTo>
                    <a:pt x="559054" y="19304"/>
                  </a:lnTo>
                  <a:lnTo>
                    <a:pt x="558533" y="24638"/>
                  </a:lnTo>
                  <a:lnTo>
                    <a:pt x="558419" y="42291"/>
                  </a:lnTo>
                  <a:lnTo>
                    <a:pt x="558419" y="61468"/>
                  </a:lnTo>
                  <a:lnTo>
                    <a:pt x="558419" y="88646"/>
                  </a:lnTo>
                  <a:lnTo>
                    <a:pt x="558165" y="89916"/>
                  </a:lnTo>
                  <a:lnTo>
                    <a:pt x="556895" y="91186"/>
                  </a:lnTo>
                  <a:lnTo>
                    <a:pt x="555625" y="91440"/>
                  </a:lnTo>
                  <a:lnTo>
                    <a:pt x="513207" y="91440"/>
                  </a:lnTo>
                  <a:lnTo>
                    <a:pt x="512064" y="91186"/>
                  </a:lnTo>
                  <a:lnTo>
                    <a:pt x="511429" y="90551"/>
                  </a:lnTo>
                  <a:lnTo>
                    <a:pt x="510921" y="89916"/>
                  </a:lnTo>
                  <a:lnTo>
                    <a:pt x="510667" y="88646"/>
                  </a:lnTo>
                  <a:lnTo>
                    <a:pt x="510667" y="61468"/>
                  </a:lnTo>
                  <a:lnTo>
                    <a:pt x="558419" y="61468"/>
                  </a:lnTo>
                  <a:lnTo>
                    <a:pt x="558419" y="42291"/>
                  </a:lnTo>
                  <a:lnTo>
                    <a:pt x="510667" y="42291"/>
                  </a:lnTo>
                  <a:lnTo>
                    <a:pt x="510781" y="25781"/>
                  </a:lnTo>
                  <a:lnTo>
                    <a:pt x="510921" y="22860"/>
                  </a:lnTo>
                  <a:lnTo>
                    <a:pt x="512191" y="15621"/>
                  </a:lnTo>
                  <a:lnTo>
                    <a:pt x="513461" y="12319"/>
                  </a:lnTo>
                  <a:lnTo>
                    <a:pt x="515239" y="9652"/>
                  </a:lnTo>
                  <a:lnTo>
                    <a:pt x="493776" y="9652"/>
                  </a:lnTo>
                  <a:lnTo>
                    <a:pt x="491363" y="11557"/>
                  </a:lnTo>
                  <a:lnTo>
                    <a:pt x="488823" y="19177"/>
                  </a:lnTo>
                  <a:lnTo>
                    <a:pt x="488391" y="24638"/>
                  </a:lnTo>
                  <a:lnTo>
                    <a:pt x="488315" y="102362"/>
                  </a:lnTo>
                  <a:lnTo>
                    <a:pt x="489204" y="105918"/>
                  </a:lnTo>
                  <a:lnTo>
                    <a:pt x="493014" y="109728"/>
                  </a:lnTo>
                  <a:lnTo>
                    <a:pt x="496443" y="110617"/>
                  </a:lnTo>
                  <a:lnTo>
                    <a:pt x="572897" y="110617"/>
                  </a:lnTo>
                  <a:lnTo>
                    <a:pt x="576326" y="109728"/>
                  </a:lnTo>
                  <a:lnTo>
                    <a:pt x="579882" y="105918"/>
                  </a:lnTo>
                  <a:lnTo>
                    <a:pt x="580898" y="102362"/>
                  </a:lnTo>
                  <a:lnTo>
                    <a:pt x="580898" y="91440"/>
                  </a:lnTo>
                  <a:lnTo>
                    <a:pt x="580898" y="91059"/>
                  </a:lnTo>
                  <a:lnTo>
                    <a:pt x="622681" y="91059"/>
                  </a:lnTo>
                  <a:lnTo>
                    <a:pt x="622681" y="122809"/>
                  </a:lnTo>
                  <a:lnTo>
                    <a:pt x="643255" y="122809"/>
                  </a:lnTo>
                  <a:lnTo>
                    <a:pt x="645033" y="120904"/>
                  </a:lnTo>
                  <a:lnTo>
                    <a:pt x="645033" y="91059"/>
                  </a:lnTo>
                  <a:lnTo>
                    <a:pt x="645033" y="71628"/>
                  </a:lnTo>
                  <a:lnTo>
                    <a:pt x="645033" y="48895"/>
                  </a:lnTo>
                  <a:lnTo>
                    <a:pt x="645033" y="42291"/>
                  </a:lnTo>
                  <a:lnTo>
                    <a:pt x="645033" y="29464"/>
                  </a:lnTo>
                  <a:lnTo>
                    <a:pt x="645033" y="0"/>
                  </a:lnTo>
                  <a:close/>
                </a:path>
                <a:path w="2493009" h="1283970">
                  <a:moveTo>
                    <a:pt x="804164" y="3175"/>
                  </a:moveTo>
                  <a:lnTo>
                    <a:pt x="784352" y="3175"/>
                  </a:lnTo>
                  <a:lnTo>
                    <a:pt x="782447" y="5080"/>
                  </a:lnTo>
                  <a:lnTo>
                    <a:pt x="782447" y="71628"/>
                  </a:lnTo>
                  <a:lnTo>
                    <a:pt x="761238" y="71628"/>
                  </a:lnTo>
                  <a:lnTo>
                    <a:pt x="759802" y="58674"/>
                  </a:lnTo>
                  <a:lnTo>
                    <a:pt x="757199" y="47586"/>
                  </a:lnTo>
                  <a:lnTo>
                    <a:pt x="753414" y="38328"/>
                  </a:lnTo>
                  <a:lnTo>
                    <a:pt x="752830" y="37465"/>
                  </a:lnTo>
                  <a:lnTo>
                    <a:pt x="748411" y="30861"/>
                  </a:lnTo>
                  <a:lnTo>
                    <a:pt x="742137" y="25196"/>
                  </a:lnTo>
                  <a:lnTo>
                    <a:pt x="739775" y="23939"/>
                  </a:lnTo>
                  <a:lnTo>
                    <a:pt x="739775" y="81407"/>
                  </a:lnTo>
                  <a:lnTo>
                    <a:pt x="739394" y="92151"/>
                  </a:lnTo>
                  <a:lnTo>
                    <a:pt x="723900" y="125349"/>
                  </a:lnTo>
                  <a:lnTo>
                    <a:pt x="707263" y="125349"/>
                  </a:lnTo>
                  <a:lnTo>
                    <a:pt x="691261" y="81407"/>
                  </a:lnTo>
                  <a:lnTo>
                    <a:pt x="691642" y="70675"/>
                  </a:lnTo>
                  <a:lnTo>
                    <a:pt x="707263" y="37465"/>
                  </a:lnTo>
                  <a:lnTo>
                    <a:pt x="723900" y="37465"/>
                  </a:lnTo>
                  <a:lnTo>
                    <a:pt x="739775" y="81407"/>
                  </a:lnTo>
                  <a:lnTo>
                    <a:pt x="739775" y="23939"/>
                  </a:lnTo>
                  <a:lnTo>
                    <a:pt x="734580" y="21145"/>
                  </a:lnTo>
                  <a:lnTo>
                    <a:pt x="725703" y="18719"/>
                  </a:lnTo>
                  <a:lnTo>
                    <a:pt x="715518" y="17907"/>
                  </a:lnTo>
                  <a:lnTo>
                    <a:pt x="704481" y="18872"/>
                  </a:lnTo>
                  <a:lnTo>
                    <a:pt x="672553" y="52895"/>
                  </a:lnTo>
                  <a:lnTo>
                    <a:pt x="669798" y="81407"/>
                  </a:lnTo>
                  <a:lnTo>
                    <a:pt x="670483" y="96862"/>
                  </a:lnTo>
                  <a:lnTo>
                    <a:pt x="687146" y="136271"/>
                  </a:lnTo>
                  <a:lnTo>
                    <a:pt x="715518" y="144780"/>
                  </a:lnTo>
                  <a:lnTo>
                    <a:pt x="725792" y="143979"/>
                  </a:lnTo>
                  <a:lnTo>
                    <a:pt x="734733" y="141541"/>
                  </a:lnTo>
                  <a:lnTo>
                    <a:pt x="742315" y="137502"/>
                  </a:lnTo>
                  <a:lnTo>
                    <a:pt x="748538" y="131826"/>
                  </a:lnTo>
                  <a:lnTo>
                    <a:pt x="752843" y="125349"/>
                  </a:lnTo>
                  <a:lnTo>
                    <a:pt x="753465" y="124421"/>
                  </a:lnTo>
                  <a:lnTo>
                    <a:pt x="757212" y="115163"/>
                  </a:lnTo>
                  <a:lnTo>
                    <a:pt x="759802" y="104038"/>
                  </a:lnTo>
                  <a:lnTo>
                    <a:pt x="761238" y="91059"/>
                  </a:lnTo>
                  <a:lnTo>
                    <a:pt x="782447" y="91059"/>
                  </a:lnTo>
                  <a:lnTo>
                    <a:pt x="782447" y="195707"/>
                  </a:lnTo>
                  <a:lnTo>
                    <a:pt x="802259" y="195707"/>
                  </a:lnTo>
                  <a:lnTo>
                    <a:pt x="804164" y="193802"/>
                  </a:lnTo>
                  <a:lnTo>
                    <a:pt x="804164" y="91059"/>
                  </a:lnTo>
                  <a:lnTo>
                    <a:pt x="804164" y="71628"/>
                  </a:lnTo>
                  <a:lnTo>
                    <a:pt x="804164" y="3175"/>
                  </a:lnTo>
                  <a:close/>
                </a:path>
                <a:path w="2493009" h="1283970">
                  <a:moveTo>
                    <a:pt x="843788" y="0"/>
                  </a:moveTo>
                  <a:lnTo>
                    <a:pt x="823595" y="0"/>
                  </a:lnTo>
                  <a:lnTo>
                    <a:pt x="821817" y="1905"/>
                  </a:lnTo>
                  <a:lnTo>
                    <a:pt x="821817" y="204851"/>
                  </a:lnTo>
                  <a:lnTo>
                    <a:pt x="841883" y="204851"/>
                  </a:lnTo>
                  <a:lnTo>
                    <a:pt x="843788" y="202946"/>
                  </a:lnTo>
                  <a:lnTo>
                    <a:pt x="843788" y="0"/>
                  </a:lnTo>
                  <a:close/>
                </a:path>
                <a:path w="2493009" h="1283970">
                  <a:moveTo>
                    <a:pt x="1041019" y="144653"/>
                  </a:moveTo>
                  <a:lnTo>
                    <a:pt x="1040955" y="142240"/>
                  </a:lnTo>
                  <a:lnTo>
                    <a:pt x="1040892" y="141732"/>
                  </a:lnTo>
                  <a:lnTo>
                    <a:pt x="1040511" y="140208"/>
                  </a:lnTo>
                  <a:lnTo>
                    <a:pt x="1039533" y="136017"/>
                  </a:lnTo>
                  <a:lnTo>
                    <a:pt x="1037844" y="128778"/>
                  </a:lnTo>
                  <a:lnTo>
                    <a:pt x="1029258" y="130733"/>
                  </a:lnTo>
                  <a:lnTo>
                    <a:pt x="1020483" y="132372"/>
                  </a:lnTo>
                  <a:lnTo>
                    <a:pt x="982357" y="135661"/>
                  </a:lnTo>
                  <a:lnTo>
                    <a:pt x="959866" y="136017"/>
                  </a:lnTo>
                  <a:lnTo>
                    <a:pt x="957580" y="136017"/>
                  </a:lnTo>
                  <a:lnTo>
                    <a:pt x="955929" y="135636"/>
                  </a:lnTo>
                  <a:lnTo>
                    <a:pt x="954151" y="134112"/>
                  </a:lnTo>
                  <a:lnTo>
                    <a:pt x="953643" y="132715"/>
                  </a:lnTo>
                  <a:lnTo>
                    <a:pt x="953643" y="93091"/>
                  </a:lnTo>
                  <a:lnTo>
                    <a:pt x="1016381" y="93091"/>
                  </a:lnTo>
                  <a:lnTo>
                    <a:pt x="1017905" y="91440"/>
                  </a:lnTo>
                  <a:lnTo>
                    <a:pt x="1017905" y="73660"/>
                  </a:lnTo>
                  <a:lnTo>
                    <a:pt x="953643" y="73660"/>
                  </a:lnTo>
                  <a:lnTo>
                    <a:pt x="953643" y="37973"/>
                  </a:lnTo>
                  <a:lnTo>
                    <a:pt x="954659" y="37084"/>
                  </a:lnTo>
                  <a:lnTo>
                    <a:pt x="1003173" y="37084"/>
                  </a:lnTo>
                  <a:lnTo>
                    <a:pt x="1009015" y="36830"/>
                  </a:lnTo>
                  <a:lnTo>
                    <a:pt x="1023620" y="30353"/>
                  </a:lnTo>
                  <a:lnTo>
                    <a:pt x="1023620" y="12319"/>
                  </a:lnTo>
                  <a:lnTo>
                    <a:pt x="1018971" y="14566"/>
                  </a:lnTo>
                  <a:lnTo>
                    <a:pt x="1012825" y="16154"/>
                  </a:lnTo>
                  <a:lnTo>
                    <a:pt x="1005141" y="17094"/>
                  </a:lnTo>
                  <a:lnTo>
                    <a:pt x="995934" y="17399"/>
                  </a:lnTo>
                  <a:lnTo>
                    <a:pt x="939292" y="17399"/>
                  </a:lnTo>
                  <a:lnTo>
                    <a:pt x="936117" y="18415"/>
                  </a:lnTo>
                  <a:lnTo>
                    <a:pt x="932307" y="22225"/>
                  </a:lnTo>
                  <a:lnTo>
                    <a:pt x="931291" y="25400"/>
                  </a:lnTo>
                  <a:lnTo>
                    <a:pt x="931392" y="142621"/>
                  </a:lnTo>
                  <a:lnTo>
                    <a:pt x="932942" y="147955"/>
                  </a:lnTo>
                  <a:lnTo>
                    <a:pt x="936371" y="151130"/>
                  </a:lnTo>
                  <a:lnTo>
                    <a:pt x="939673" y="154305"/>
                  </a:lnTo>
                  <a:lnTo>
                    <a:pt x="945642" y="155956"/>
                  </a:lnTo>
                  <a:lnTo>
                    <a:pt x="954151" y="155956"/>
                  </a:lnTo>
                  <a:lnTo>
                    <a:pt x="996657" y="154165"/>
                  </a:lnTo>
                  <a:lnTo>
                    <a:pt x="1036447" y="148209"/>
                  </a:lnTo>
                  <a:lnTo>
                    <a:pt x="1039368" y="146685"/>
                  </a:lnTo>
                  <a:lnTo>
                    <a:pt x="1040511" y="145796"/>
                  </a:lnTo>
                  <a:lnTo>
                    <a:pt x="1041019" y="144653"/>
                  </a:lnTo>
                  <a:close/>
                </a:path>
                <a:path w="2493009" h="1283970">
                  <a:moveTo>
                    <a:pt x="1106805" y="75946"/>
                  </a:moveTo>
                  <a:lnTo>
                    <a:pt x="1077849" y="75946"/>
                  </a:lnTo>
                  <a:lnTo>
                    <a:pt x="1077849" y="0"/>
                  </a:lnTo>
                  <a:lnTo>
                    <a:pt x="1057275" y="0"/>
                  </a:lnTo>
                  <a:lnTo>
                    <a:pt x="1055370" y="1905"/>
                  </a:lnTo>
                  <a:lnTo>
                    <a:pt x="1055370" y="204851"/>
                  </a:lnTo>
                  <a:lnTo>
                    <a:pt x="1075944" y="204851"/>
                  </a:lnTo>
                  <a:lnTo>
                    <a:pt x="1077849" y="202946"/>
                  </a:lnTo>
                  <a:lnTo>
                    <a:pt x="1077849" y="96012"/>
                  </a:lnTo>
                  <a:lnTo>
                    <a:pt x="1105027" y="96012"/>
                  </a:lnTo>
                  <a:lnTo>
                    <a:pt x="1106805" y="94107"/>
                  </a:lnTo>
                  <a:lnTo>
                    <a:pt x="1106805" y="75946"/>
                  </a:lnTo>
                  <a:close/>
                </a:path>
                <a:path w="2493009" h="1283970">
                  <a:moveTo>
                    <a:pt x="1265047" y="174498"/>
                  </a:moveTo>
                  <a:lnTo>
                    <a:pt x="1242695" y="138823"/>
                  </a:lnTo>
                  <a:lnTo>
                    <a:pt x="1242695" y="166624"/>
                  </a:lnTo>
                  <a:lnTo>
                    <a:pt x="1242695" y="182245"/>
                  </a:lnTo>
                  <a:lnTo>
                    <a:pt x="1204976" y="197739"/>
                  </a:lnTo>
                  <a:lnTo>
                    <a:pt x="1201928" y="197739"/>
                  </a:lnTo>
                  <a:lnTo>
                    <a:pt x="1164209" y="182245"/>
                  </a:lnTo>
                  <a:lnTo>
                    <a:pt x="1164209" y="166624"/>
                  </a:lnTo>
                  <a:lnTo>
                    <a:pt x="1201928" y="151130"/>
                  </a:lnTo>
                  <a:lnTo>
                    <a:pt x="1204976" y="151130"/>
                  </a:lnTo>
                  <a:lnTo>
                    <a:pt x="1242695" y="166624"/>
                  </a:lnTo>
                  <a:lnTo>
                    <a:pt x="1242695" y="138823"/>
                  </a:lnTo>
                  <a:lnTo>
                    <a:pt x="1242504" y="138696"/>
                  </a:lnTo>
                  <a:lnTo>
                    <a:pt x="1231861" y="135089"/>
                  </a:lnTo>
                  <a:lnTo>
                    <a:pt x="1218844" y="132930"/>
                  </a:lnTo>
                  <a:lnTo>
                    <a:pt x="1203579" y="132207"/>
                  </a:lnTo>
                  <a:lnTo>
                    <a:pt x="1188173" y="132930"/>
                  </a:lnTo>
                  <a:lnTo>
                    <a:pt x="1150035" y="149860"/>
                  </a:lnTo>
                  <a:lnTo>
                    <a:pt x="1142111" y="174498"/>
                  </a:lnTo>
                  <a:lnTo>
                    <a:pt x="1142987" y="183718"/>
                  </a:lnTo>
                  <a:lnTo>
                    <a:pt x="1175169" y="213931"/>
                  </a:lnTo>
                  <a:lnTo>
                    <a:pt x="1203579" y="216789"/>
                  </a:lnTo>
                  <a:lnTo>
                    <a:pt x="1218882" y="216065"/>
                  </a:lnTo>
                  <a:lnTo>
                    <a:pt x="1257058" y="198958"/>
                  </a:lnTo>
                  <a:lnTo>
                    <a:pt x="1257795" y="197739"/>
                  </a:lnTo>
                  <a:lnTo>
                    <a:pt x="1261503" y="191731"/>
                  </a:lnTo>
                  <a:lnTo>
                    <a:pt x="1264158" y="183578"/>
                  </a:lnTo>
                  <a:lnTo>
                    <a:pt x="1265047" y="174498"/>
                  </a:lnTo>
                  <a:close/>
                </a:path>
                <a:path w="2493009" h="1283970">
                  <a:moveTo>
                    <a:pt x="1269619" y="10414"/>
                  </a:moveTo>
                  <a:lnTo>
                    <a:pt x="1265555" y="6477"/>
                  </a:lnTo>
                  <a:lnTo>
                    <a:pt x="1139952" y="6477"/>
                  </a:lnTo>
                  <a:lnTo>
                    <a:pt x="1139952" y="24130"/>
                  </a:lnTo>
                  <a:lnTo>
                    <a:pt x="1141603" y="25908"/>
                  </a:lnTo>
                  <a:lnTo>
                    <a:pt x="1245870" y="25908"/>
                  </a:lnTo>
                  <a:lnTo>
                    <a:pt x="1246759" y="26162"/>
                  </a:lnTo>
                  <a:lnTo>
                    <a:pt x="1247267" y="26670"/>
                  </a:lnTo>
                  <a:lnTo>
                    <a:pt x="1247648" y="27178"/>
                  </a:lnTo>
                  <a:lnTo>
                    <a:pt x="1247902" y="28194"/>
                  </a:lnTo>
                  <a:lnTo>
                    <a:pt x="1248029" y="36322"/>
                  </a:lnTo>
                  <a:lnTo>
                    <a:pt x="1247775" y="44450"/>
                  </a:lnTo>
                  <a:lnTo>
                    <a:pt x="1244219" y="79756"/>
                  </a:lnTo>
                  <a:lnTo>
                    <a:pt x="1260729" y="81407"/>
                  </a:lnTo>
                  <a:lnTo>
                    <a:pt x="1265682" y="76581"/>
                  </a:lnTo>
                  <a:lnTo>
                    <a:pt x="1267421" y="65087"/>
                  </a:lnTo>
                  <a:lnTo>
                    <a:pt x="1268641" y="51536"/>
                  </a:lnTo>
                  <a:lnTo>
                    <a:pt x="1269352" y="36322"/>
                  </a:lnTo>
                  <a:lnTo>
                    <a:pt x="1269530" y="24130"/>
                  </a:lnTo>
                  <a:lnTo>
                    <a:pt x="1269619" y="10414"/>
                  </a:lnTo>
                  <a:close/>
                </a:path>
                <a:path w="2493009" h="1283970">
                  <a:moveTo>
                    <a:pt x="1294257" y="92329"/>
                  </a:moveTo>
                  <a:lnTo>
                    <a:pt x="1289469" y="94488"/>
                  </a:lnTo>
                  <a:lnTo>
                    <a:pt x="1283296" y="95986"/>
                  </a:lnTo>
                  <a:lnTo>
                    <a:pt x="1275753" y="96875"/>
                  </a:lnTo>
                  <a:lnTo>
                    <a:pt x="1266825" y="97155"/>
                  </a:lnTo>
                  <a:lnTo>
                    <a:pt x="1207389" y="97155"/>
                  </a:lnTo>
                  <a:lnTo>
                    <a:pt x="1207389" y="55372"/>
                  </a:lnTo>
                  <a:lnTo>
                    <a:pt x="1186815" y="55372"/>
                  </a:lnTo>
                  <a:lnTo>
                    <a:pt x="1185037" y="57277"/>
                  </a:lnTo>
                  <a:lnTo>
                    <a:pt x="1185037" y="97155"/>
                  </a:lnTo>
                  <a:lnTo>
                    <a:pt x="1116965" y="97155"/>
                  </a:lnTo>
                  <a:lnTo>
                    <a:pt x="1115060" y="99060"/>
                  </a:lnTo>
                  <a:lnTo>
                    <a:pt x="1115060" y="116332"/>
                  </a:lnTo>
                  <a:lnTo>
                    <a:pt x="1277112" y="116332"/>
                  </a:lnTo>
                  <a:lnTo>
                    <a:pt x="1284605" y="115697"/>
                  </a:lnTo>
                  <a:lnTo>
                    <a:pt x="1288542" y="114427"/>
                  </a:lnTo>
                  <a:lnTo>
                    <a:pt x="1292352" y="113157"/>
                  </a:lnTo>
                  <a:lnTo>
                    <a:pt x="1294257" y="110617"/>
                  </a:lnTo>
                  <a:lnTo>
                    <a:pt x="1294257" y="92329"/>
                  </a:lnTo>
                  <a:close/>
                </a:path>
                <a:path w="2493009" h="1283970">
                  <a:moveTo>
                    <a:pt x="1394841" y="7366"/>
                  </a:moveTo>
                  <a:lnTo>
                    <a:pt x="1392047" y="9525"/>
                  </a:lnTo>
                  <a:lnTo>
                    <a:pt x="1388618" y="11049"/>
                  </a:lnTo>
                  <a:lnTo>
                    <a:pt x="1380871" y="13081"/>
                  </a:lnTo>
                  <a:lnTo>
                    <a:pt x="1375283" y="13462"/>
                  </a:lnTo>
                  <a:lnTo>
                    <a:pt x="1337310" y="13462"/>
                  </a:lnTo>
                  <a:lnTo>
                    <a:pt x="1336040" y="13843"/>
                  </a:lnTo>
                  <a:lnTo>
                    <a:pt x="1334516" y="15367"/>
                  </a:lnTo>
                  <a:lnTo>
                    <a:pt x="1334135" y="16764"/>
                  </a:lnTo>
                  <a:lnTo>
                    <a:pt x="1334135" y="33401"/>
                  </a:lnTo>
                  <a:lnTo>
                    <a:pt x="1378204" y="33401"/>
                  </a:lnTo>
                  <a:lnTo>
                    <a:pt x="1385570" y="32512"/>
                  </a:lnTo>
                  <a:lnTo>
                    <a:pt x="1389253" y="30607"/>
                  </a:lnTo>
                  <a:lnTo>
                    <a:pt x="1393063" y="28702"/>
                  </a:lnTo>
                  <a:lnTo>
                    <a:pt x="1394841" y="25654"/>
                  </a:lnTo>
                  <a:lnTo>
                    <a:pt x="1394841" y="7366"/>
                  </a:lnTo>
                  <a:close/>
                </a:path>
                <a:path w="2493009" h="1283970">
                  <a:moveTo>
                    <a:pt x="1419987" y="50038"/>
                  </a:moveTo>
                  <a:lnTo>
                    <a:pt x="1308735" y="50038"/>
                  </a:lnTo>
                  <a:lnTo>
                    <a:pt x="1306830" y="51943"/>
                  </a:lnTo>
                  <a:lnTo>
                    <a:pt x="1306830" y="69723"/>
                  </a:lnTo>
                  <a:lnTo>
                    <a:pt x="1333881" y="69723"/>
                  </a:lnTo>
                  <a:lnTo>
                    <a:pt x="1328420" y="73533"/>
                  </a:lnTo>
                  <a:lnTo>
                    <a:pt x="1324102" y="78613"/>
                  </a:lnTo>
                  <a:lnTo>
                    <a:pt x="1318260" y="91313"/>
                  </a:lnTo>
                  <a:lnTo>
                    <a:pt x="1316761" y="98044"/>
                  </a:lnTo>
                  <a:lnTo>
                    <a:pt x="1316748" y="105918"/>
                  </a:lnTo>
                  <a:lnTo>
                    <a:pt x="1317459" y="115570"/>
                  </a:lnTo>
                  <a:lnTo>
                    <a:pt x="1336802" y="148628"/>
                  </a:lnTo>
                  <a:lnTo>
                    <a:pt x="1364996" y="156337"/>
                  </a:lnTo>
                  <a:lnTo>
                    <a:pt x="1375867" y="155511"/>
                  </a:lnTo>
                  <a:lnTo>
                    <a:pt x="1385455" y="152984"/>
                  </a:lnTo>
                  <a:lnTo>
                    <a:pt x="1393723" y="148729"/>
                  </a:lnTo>
                  <a:lnTo>
                    <a:pt x="1400683" y="142748"/>
                  </a:lnTo>
                  <a:lnTo>
                    <a:pt x="1404505" y="137668"/>
                  </a:lnTo>
                  <a:lnTo>
                    <a:pt x="1406245" y="135356"/>
                  </a:lnTo>
                  <a:lnTo>
                    <a:pt x="1410220" y="126682"/>
                  </a:lnTo>
                  <a:lnTo>
                    <a:pt x="1412582" y="116789"/>
                  </a:lnTo>
                  <a:lnTo>
                    <a:pt x="1413383" y="105664"/>
                  </a:lnTo>
                  <a:lnTo>
                    <a:pt x="1412684" y="98044"/>
                  </a:lnTo>
                  <a:lnTo>
                    <a:pt x="1410627" y="91186"/>
                  </a:lnTo>
                  <a:lnTo>
                    <a:pt x="1407210" y="85090"/>
                  </a:lnTo>
                  <a:lnTo>
                    <a:pt x="1402461" y="79756"/>
                  </a:lnTo>
                  <a:lnTo>
                    <a:pt x="1381760" y="79756"/>
                  </a:lnTo>
                  <a:lnTo>
                    <a:pt x="1380998" y="80137"/>
                  </a:lnTo>
                  <a:lnTo>
                    <a:pt x="1380998" y="81407"/>
                  </a:lnTo>
                  <a:lnTo>
                    <a:pt x="1381252" y="81915"/>
                  </a:lnTo>
                  <a:lnTo>
                    <a:pt x="1381887" y="82550"/>
                  </a:lnTo>
                  <a:lnTo>
                    <a:pt x="1386293" y="87439"/>
                  </a:lnTo>
                  <a:lnTo>
                    <a:pt x="1384808" y="129794"/>
                  </a:lnTo>
                  <a:lnTo>
                    <a:pt x="1373632" y="137668"/>
                  </a:lnTo>
                  <a:lnTo>
                    <a:pt x="1356741" y="137668"/>
                  </a:lnTo>
                  <a:lnTo>
                    <a:pt x="1350391" y="134747"/>
                  </a:lnTo>
                  <a:lnTo>
                    <a:pt x="1340485" y="123317"/>
                  </a:lnTo>
                  <a:lnTo>
                    <a:pt x="1337945" y="115570"/>
                  </a:lnTo>
                  <a:lnTo>
                    <a:pt x="1337945" y="97409"/>
                  </a:lnTo>
                  <a:lnTo>
                    <a:pt x="1361567" y="69723"/>
                  </a:lnTo>
                  <a:lnTo>
                    <a:pt x="1418209" y="69723"/>
                  </a:lnTo>
                  <a:lnTo>
                    <a:pt x="1419987" y="67818"/>
                  </a:lnTo>
                  <a:lnTo>
                    <a:pt x="1419987" y="50038"/>
                  </a:lnTo>
                  <a:close/>
                </a:path>
                <a:path w="2493009" h="1283970">
                  <a:moveTo>
                    <a:pt x="1491107" y="78867"/>
                  </a:moveTo>
                  <a:lnTo>
                    <a:pt x="1461897" y="78867"/>
                  </a:lnTo>
                  <a:lnTo>
                    <a:pt x="1461897" y="0"/>
                  </a:lnTo>
                  <a:lnTo>
                    <a:pt x="1441323" y="0"/>
                  </a:lnTo>
                  <a:lnTo>
                    <a:pt x="1439418" y="1905"/>
                  </a:lnTo>
                  <a:lnTo>
                    <a:pt x="1439418" y="204851"/>
                  </a:lnTo>
                  <a:lnTo>
                    <a:pt x="1459992" y="204851"/>
                  </a:lnTo>
                  <a:lnTo>
                    <a:pt x="1461897" y="202946"/>
                  </a:lnTo>
                  <a:lnTo>
                    <a:pt x="1461897" y="99060"/>
                  </a:lnTo>
                  <a:lnTo>
                    <a:pt x="1489202" y="99060"/>
                  </a:lnTo>
                  <a:lnTo>
                    <a:pt x="1491107" y="97155"/>
                  </a:lnTo>
                  <a:lnTo>
                    <a:pt x="1491107" y="78867"/>
                  </a:lnTo>
                  <a:close/>
                </a:path>
                <a:path w="2493009" h="1283970">
                  <a:moveTo>
                    <a:pt x="1664589" y="0"/>
                  </a:moveTo>
                  <a:lnTo>
                    <a:pt x="1644015" y="0"/>
                  </a:lnTo>
                  <a:lnTo>
                    <a:pt x="1642224" y="1905"/>
                  </a:lnTo>
                  <a:lnTo>
                    <a:pt x="1642224" y="43053"/>
                  </a:lnTo>
                  <a:lnTo>
                    <a:pt x="1642224" y="62611"/>
                  </a:lnTo>
                  <a:lnTo>
                    <a:pt x="1642224" y="101473"/>
                  </a:lnTo>
                  <a:lnTo>
                    <a:pt x="1603629" y="101473"/>
                  </a:lnTo>
                  <a:lnTo>
                    <a:pt x="1604518" y="95631"/>
                  </a:lnTo>
                  <a:lnTo>
                    <a:pt x="1605026" y="88900"/>
                  </a:lnTo>
                  <a:lnTo>
                    <a:pt x="1605026" y="75311"/>
                  </a:lnTo>
                  <a:lnTo>
                    <a:pt x="1604645" y="69088"/>
                  </a:lnTo>
                  <a:lnTo>
                    <a:pt x="1603870" y="62611"/>
                  </a:lnTo>
                  <a:lnTo>
                    <a:pt x="1642224" y="62611"/>
                  </a:lnTo>
                  <a:lnTo>
                    <a:pt x="1642224" y="43053"/>
                  </a:lnTo>
                  <a:lnTo>
                    <a:pt x="1598549" y="43053"/>
                  </a:lnTo>
                  <a:lnTo>
                    <a:pt x="1595348" y="36741"/>
                  </a:lnTo>
                  <a:lnTo>
                    <a:pt x="1595234" y="36576"/>
                  </a:lnTo>
                  <a:lnTo>
                    <a:pt x="1591462" y="31330"/>
                  </a:lnTo>
                  <a:lnTo>
                    <a:pt x="1586865" y="26784"/>
                  </a:lnTo>
                  <a:lnTo>
                    <a:pt x="1582547" y="23825"/>
                  </a:lnTo>
                  <a:lnTo>
                    <a:pt x="1582547" y="81407"/>
                  </a:lnTo>
                  <a:lnTo>
                    <a:pt x="1582089" y="92481"/>
                  </a:lnTo>
                  <a:lnTo>
                    <a:pt x="1563243" y="125984"/>
                  </a:lnTo>
                  <a:lnTo>
                    <a:pt x="1542288" y="125984"/>
                  </a:lnTo>
                  <a:lnTo>
                    <a:pt x="1523301" y="92481"/>
                  </a:lnTo>
                  <a:lnTo>
                    <a:pt x="1522844" y="81407"/>
                  </a:lnTo>
                  <a:lnTo>
                    <a:pt x="1523301" y="70345"/>
                  </a:lnTo>
                  <a:lnTo>
                    <a:pt x="1542288" y="36576"/>
                  </a:lnTo>
                  <a:lnTo>
                    <a:pt x="1563243" y="36576"/>
                  </a:lnTo>
                  <a:lnTo>
                    <a:pt x="1582089" y="70345"/>
                  </a:lnTo>
                  <a:lnTo>
                    <a:pt x="1582547" y="81407"/>
                  </a:lnTo>
                  <a:lnTo>
                    <a:pt x="1582547" y="23825"/>
                  </a:lnTo>
                  <a:lnTo>
                    <a:pt x="1552829" y="16764"/>
                  </a:lnTo>
                  <a:lnTo>
                    <a:pt x="1540344" y="17741"/>
                  </a:lnTo>
                  <a:lnTo>
                    <a:pt x="1507731" y="41313"/>
                  </a:lnTo>
                  <a:lnTo>
                    <a:pt x="1500505" y="81407"/>
                  </a:lnTo>
                  <a:lnTo>
                    <a:pt x="1501292" y="96977"/>
                  </a:lnTo>
                  <a:lnTo>
                    <a:pt x="1520456" y="137147"/>
                  </a:lnTo>
                  <a:lnTo>
                    <a:pt x="1552829" y="145923"/>
                  </a:lnTo>
                  <a:lnTo>
                    <a:pt x="1568284" y="144386"/>
                  </a:lnTo>
                  <a:lnTo>
                    <a:pt x="1580934" y="139738"/>
                  </a:lnTo>
                  <a:lnTo>
                    <a:pt x="1590814" y="132003"/>
                  </a:lnTo>
                  <a:lnTo>
                    <a:pt x="1594751" y="125984"/>
                  </a:lnTo>
                  <a:lnTo>
                    <a:pt x="1597914" y="121158"/>
                  </a:lnTo>
                  <a:lnTo>
                    <a:pt x="1642224" y="121158"/>
                  </a:lnTo>
                  <a:lnTo>
                    <a:pt x="1642224" y="204851"/>
                  </a:lnTo>
                  <a:lnTo>
                    <a:pt x="1662684" y="204851"/>
                  </a:lnTo>
                  <a:lnTo>
                    <a:pt x="1664589" y="202946"/>
                  </a:lnTo>
                  <a:lnTo>
                    <a:pt x="1664589" y="121158"/>
                  </a:lnTo>
                  <a:lnTo>
                    <a:pt x="1664589" y="101473"/>
                  </a:lnTo>
                  <a:lnTo>
                    <a:pt x="1664589" y="62611"/>
                  </a:lnTo>
                  <a:lnTo>
                    <a:pt x="1664589" y="43053"/>
                  </a:lnTo>
                  <a:lnTo>
                    <a:pt x="1664589" y="0"/>
                  </a:lnTo>
                  <a:close/>
                </a:path>
                <a:path w="2493009" h="1283970">
                  <a:moveTo>
                    <a:pt x="1869821" y="88773"/>
                  </a:moveTo>
                  <a:lnTo>
                    <a:pt x="1837397" y="65405"/>
                  </a:lnTo>
                  <a:lnTo>
                    <a:pt x="1820672" y="42799"/>
                  </a:lnTo>
                  <a:lnTo>
                    <a:pt x="1822323" y="35941"/>
                  </a:lnTo>
                  <a:lnTo>
                    <a:pt x="1823339" y="28829"/>
                  </a:lnTo>
                  <a:lnTo>
                    <a:pt x="1828038" y="5461"/>
                  </a:lnTo>
                  <a:lnTo>
                    <a:pt x="1807083" y="5461"/>
                  </a:lnTo>
                  <a:lnTo>
                    <a:pt x="1800860" y="21463"/>
                  </a:lnTo>
                  <a:lnTo>
                    <a:pt x="1799971" y="33324"/>
                  </a:lnTo>
                  <a:lnTo>
                    <a:pt x="1781949" y="72364"/>
                  </a:lnTo>
                  <a:lnTo>
                    <a:pt x="1752092" y="95123"/>
                  </a:lnTo>
                  <a:lnTo>
                    <a:pt x="1760855" y="107442"/>
                  </a:lnTo>
                  <a:lnTo>
                    <a:pt x="1762125" y="109347"/>
                  </a:lnTo>
                  <a:lnTo>
                    <a:pt x="1763522" y="110236"/>
                  </a:lnTo>
                  <a:lnTo>
                    <a:pt x="1765808" y="110236"/>
                  </a:lnTo>
                  <a:lnTo>
                    <a:pt x="1799107" y="84302"/>
                  </a:lnTo>
                  <a:lnTo>
                    <a:pt x="1812290" y="65405"/>
                  </a:lnTo>
                  <a:lnTo>
                    <a:pt x="1815782" y="70764"/>
                  </a:lnTo>
                  <a:lnTo>
                    <a:pt x="1847354" y="99783"/>
                  </a:lnTo>
                  <a:lnTo>
                    <a:pt x="1855978" y="104013"/>
                  </a:lnTo>
                  <a:lnTo>
                    <a:pt x="1858391" y="104013"/>
                  </a:lnTo>
                  <a:lnTo>
                    <a:pt x="1859915" y="102997"/>
                  </a:lnTo>
                  <a:lnTo>
                    <a:pt x="1861439" y="100838"/>
                  </a:lnTo>
                  <a:lnTo>
                    <a:pt x="1869821" y="88773"/>
                  </a:lnTo>
                  <a:close/>
                </a:path>
                <a:path w="2493009" h="1283970">
                  <a:moveTo>
                    <a:pt x="1917573" y="0"/>
                  </a:moveTo>
                  <a:lnTo>
                    <a:pt x="1896999" y="0"/>
                  </a:lnTo>
                  <a:lnTo>
                    <a:pt x="1895221" y="1905"/>
                  </a:lnTo>
                  <a:lnTo>
                    <a:pt x="1895221" y="39370"/>
                  </a:lnTo>
                  <a:lnTo>
                    <a:pt x="1852676" y="39370"/>
                  </a:lnTo>
                  <a:lnTo>
                    <a:pt x="1852676" y="56896"/>
                  </a:lnTo>
                  <a:lnTo>
                    <a:pt x="1854454" y="58801"/>
                  </a:lnTo>
                  <a:lnTo>
                    <a:pt x="1895221" y="58801"/>
                  </a:lnTo>
                  <a:lnTo>
                    <a:pt x="1895221" y="108204"/>
                  </a:lnTo>
                  <a:lnTo>
                    <a:pt x="1915795" y="108204"/>
                  </a:lnTo>
                  <a:lnTo>
                    <a:pt x="1917573" y="106299"/>
                  </a:lnTo>
                  <a:lnTo>
                    <a:pt x="1917573" y="0"/>
                  </a:lnTo>
                  <a:close/>
                </a:path>
                <a:path w="2493009" h="1283970">
                  <a:moveTo>
                    <a:pt x="1922653" y="190881"/>
                  </a:moveTo>
                  <a:lnTo>
                    <a:pt x="1917319" y="193802"/>
                  </a:lnTo>
                  <a:lnTo>
                    <a:pt x="1909318" y="195199"/>
                  </a:lnTo>
                  <a:lnTo>
                    <a:pt x="1817243" y="195199"/>
                  </a:lnTo>
                  <a:lnTo>
                    <a:pt x="1816354" y="194183"/>
                  </a:lnTo>
                  <a:lnTo>
                    <a:pt x="1816354" y="176022"/>
                  </a:lnTo>
                  <a:lnTo>
                    <a:pt x="1910080" y="176022"/>
                  </a:lnTo>
                  <a:lnTo>
                    <a:pt x="1913001" y="175133"/>
                  </a:lnTo>
                  <a:lnTo>
                    <a:pt x="1914652" y="173482"/>
                  </a:lnTo>
                  <a:lnTo>
                    <a:pt x="1916303" y="171704"/>
                  </a:lnTo>
                  <a:lnTo>
                    <a:pt x="1917192" y="168783"/>
                  </a:lnTo>
                  <a:lnTo>
                    <a:pt x="1917192" y="127000"/>
                  </a:lnTo>
                  <a:lnTo>
                    <a:pt x="1916303" y="123952"/>
                  </a:lnTo>
                  <a:lnTo>
                    <a:pt x="1913001" y="120650"/>
                  </a:lnTo>
                  <a:lnTo>
                    <a:pt x="1910080" y="119761"/>
                  </a:lnTo>
                  <a:lnTo>
                    <a:pt x="1792986" y="119761"/>
                  </a:lnTo>
                  <a:lnTo>
                    <a:pt x="1792986" y="137160"/>
                  </a:lnTo>
                  <a:lnTo>
                    <a:pt x="1794891" y="139065"/>
                  </a:lnTo>
                  <a:lnTo>
                    <a:pt x="1893951" y="139065"/>
                  </a:lnTo>
                  <a:lnTo>
                    <a:pt x="1894967" y="139954"/>
                  </a:lnTo>
                  <a:lnTo>
                    <a:pt x="1894967" y="157353"/>
                  </a:lnTo>
                  <a:lnTo>
                    <a:pt x="1800987" y="157353"/>
                  </a:lnTo>
                  <a:lnTo>
                    <a:pt x="1798193" y="158242"/>
                  </a:lnTo>
                  <a:lnTo>
                    <a:pt x="1796415" y="159893"/>
                  </a:lnTo>
                  <a:lnTo>
                    <a:pt x="1794764" y="161671"/>
                  </a:lnTo>
                  <a:lnTo>
                    <a:pt x="1794002" y="164592"/>
                  </a:lnTo>
                  <a:lnTo>
                    <a:pt x="1794002" y="207137"/>
                  </a:lnTo>
                  <a:lnTo>
                    <a:pt x="1794764" y="210058"/>
                  </a:lnTo>
                  <a:lnTo>
                    <a:pt x="1796415" y="211836"/>
                  </a:lnTo>
                  <a:lnTo>
                    <a:pt x="1798193" y="213614"/>
                  </a:lnTo>
                  <a:lnTo>
                    <a:pt x="1800987" y="214503"/>
                  </a:lnTo>
                  <a:lnTo>
                    <a:pt x="1907159" y="214503"/>
                  </a:lnTo>
                  <a:lnTo>
                    <a:pt x="1913763" y="213868"/>
                  </a:lnTo>
                  <a:lnTo>
                    <a:pt x="1917319" y="212471"/>
                  </a:lnTo>
                  <a:lnTo>
                    <a:pt x="1920875" y="211201"/>
                  </a:lnTo>
                  <a:lnTo>
                    <a:pt x="1922653" y="208915"/>
                  </a:lnTo>
                  <a:lnTo>
                    <a:pt x="1922653" y="195199"/>
                  </a:lnTo>
                  <a:lnTo>
                    <a:pt x="1922653" y="190881"/>
                  </a:lnTo>
                  <a:close/>
                </a:path>
                <a:path w="2493009" h="1283970">
                  <a:moveTo>
                    <a:pt x="2037461" y="5080"/>
                  </a:moveTo>
                  <a:lnTo>
                    <a:pt x="2034540" y="7239"/>
                  </a:lnTo>
                  <a:lnTo>
                    <a:pt x="2030984" y="8763"/>
                  </a:lnTo>
                  <a:lnTo>
                    <a:pt x="2022729" y="10541"/>
                  </a:lnTo>
                  <a:lnTo>
                    <a:pt x="2017268" y="11049"/>
                  </a:lnTo>
                  <a:lnTo>
                    <a:pt x="1979803" y="11049"/>
                  </a:lnTo>
                  <a:lnTo>
                    <a:pt x="1978533" y="11430"/>
                  </a:lnTo>
                  <a:lnTo>
                    <a:pt x="1977009" y="12954"/>
                  </a:lnTo>
                  <a:lnTo>
                    <a:pt x="1976628" y="14224"/>
                  </a:lnTo>
                  <a:lnTo>
                    <a:pt x="1976628" y="31115"/>
                  </a:lnTo>
                  <a:lnTo>
                    <a:pt x="2019681" y="31115"/>
                  </a:lnTo>
                  <a:lnTo>
                    <a:pt x="2027174" y="30226"/>
                  </a:lnTo>
                  <a:lnTo>
                    <a:pt x="2035302" y="26416"/>
                  </a:lnTo>
                  <a:lnTo>
                    <a:pt x="2037461" y="23368"/>
                  </a:lnTo>
                  <a:lnTo>
                    <a:pt x="2037461" y="5080"/>
                  </a:lnTo>
                  <a:close/>
                </a:path>
                <a:path w="2493009" h="1283970">
                  <a:moveTo>
                    <a:pt x="2066036" y="143383"/>
                  </a:moveTo>
                  <a:lnTo>
                    <a:pt x="2034540" y="120269"/>
                  </a:lnTo>
                  <a:lnTo>
                    <a:pt x="2030780" y="115697"/>
                  </a:lnTo>
                  <a:lnTo>
                    <a:pt x="2027961" y="112268"/>
                  </a:lnTo>
                  <a:lnTo>
                    <a:pt x="2022741" y="104051"/>
                  </a:lnTo>
                  <a:lnTo>
                    <a:pt x="2018868" y="95592"/>
                  </a:lnTo>
                  <a:lnTo>
                    <a:pt x="2016379" y="86868"/>
                  </a:lnTo>
                  <a:lnTo>
                    <a:pt x="2017649" y="80314"/>
                  </a:lnTo>
                  <a:lnTo>
                    <a:pt x="2018157" y="74168"/>
                  </a:lnTo>
                  <a:lnTo>
                    <a:pt x="2018157" y="67691"/>
                  </a:lnTo>
                  <a:lnTo>
                    <a:pt x="2058162" y="67691"/>
                  </a:lnTo>
                  <a:lnTo>
                    <a:pt x="2060067" y="65786"/>
                  </a:lnTo>
                  <a:lnTo>
                    <a:pt x="2060067" y="48006"/>
                  </a:lnTo>
                  <a:lnTo>
                    <a:pt x="1955546" y="48006"/>
                  </a:lnTo>
                  <a:lnTo>
                    <a:pt x="1953768" y="49911"/>
                  </a:lnTo>
                  <a:lnTo>
                    <a:pt x="1953768" y="67691"/>
                  </a:lnTo>
                  <a:lnTo>
                    <a:pt x="1995805" y="67691"/>
                  </a:lnTo>
                  <a:lnTo>
                    <a:pt x="1994979" y="80391"/>
                  </a:lnTo>
                  <a:lnTo>
                    <a:pt x="1975878" y="124231"/>
                  </a:lnTo>
                  <a:lnTo>
                    <a:pt x="1946148" y="148590"/>
                  </a:lnTo>
                  <a:lnTo>
                    <a:pt x="1955292" y="160909"/>
                  </a:lnTo>
                  <a:lnTo>
                    <a:pt x="1956562" y="162687"/>
                  </a:lnTo>
                  <a:lnTo>
                    <a:pt x="1957832" y="163449"/>
                  </a:lnTo>
                  <a:lnTo>
                    <a:pt x="1959991" y="163449"/>
                  </a:lnTo>
                  <a:lnTo>
                    <a:pt x="1993176" y="136563"/>
                  </a:lnTo>
                  <a:lnTo>
                    <a:pt x="2006600" y="115697"/>
                  </a:lnTo>
                  <a:lnTo>
                    <a:pt x="2010384" y="122148"/>
                  </a:lnTo>
                  <a:lnTo>
                    <a:pt x="2038426" y="151371"/>
                  </a:lnTo>
                  <a:lnTo>
                    <a:pt x="2053336" y="159385"/>
                  </a:lnTo>
                  <a:lnTo>
                    <a:pt x="2055495" y="159385"/>
                  </a:lnTo>
                  <a:lnTo>
                    <a:pt x="2056638" y="158496"/>
                  </a:lnTo>
                  <a:lnTo>
                    <a:pt x="2057781" y="156591"/>
                  </a:lnTo>
                  <a:lnTo>
                    <a:pt x="2066036" y="143383"/>
                  </a:lnTo>
                  <a:close/>
                </a:path>
                <a:path w="2493009" h="1283970">
                  <a:moveTo>
                    <a:pt x="2109597" y="0"/>
                  </a:moveTo>
                  <a:lnTo>
                    <a:pt x="2089023" y="0"/>
                  </a:lnTo>
                  <a:lnTo>
                    <a:pt x="2087245" y="1905"/>
                  </a:lnTo>
                  <a:lnTo>
                    <a:pt x="2087245" y="204851"/>
                  </a:lnTo>
                  <a:lnTo>
                    <a:pt x="2107819" y="204851"/>
                  </a:lnTo>
                  <a:lnTo>
                    <a:pt x="2109597" y="202946"/>
                  </a:lnTo>
                  <a:lnTo>
                    <a:pt x="2109597" y="0"/>
                  </a:lnTo>
                  <a:close/>
                </a:path>
                <a:path w="2493009" h="1283970">
                  <a:moveTo>
                    <a:pt x="2492756" y="372859"/>
                  </a:moveTo>
                  <a:lnTo>
                    <a:pt x="0" y="372859"/>
                  </a:lnTo>
                  <a:lnTo>
                    <a:pt x="0" y="1283436"/>
                  </a:lnTo>
                  <a:lnTo>
                    <a:pt x="2492756" y="1283436"/>
                  </a:lnTo>
                  <a:lnTo>
                    <a:pt x="2492756" y="3728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3809" y="5217033"/>
              <a:ext cx="1411605" cy="59394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584571" y="5643003"/>
              <a:ext cx="565785" cy="170180"/>
            </a:xfrm>
            <a:custGeom>
              <a:avLst/>
              <a:gdLst/>
              <a:ahLst/>
              <a:cxnLst/>
              <a:rect l="l" t="t" r="r" b="b"/>
              <a:pathLst>
                <a:path w="565785" h="170179">
                  <a:moveTo>
                    <a:pt x="516381" y="108953"/>
                  </a:moveTo>
                  <a:lnTo>
                    <a:pt x="472058" y="122618"/>
                  </a:lnTo>
                  <a:lnTo>
                    <a:pt x="468262" y="148564"/>
                  </a:lnTo>
                  <a:lnTo>
                    <a:pt x="472058" y="155905"/>
                  </a:lnTo>
                  <a:lnTo>
                    <a:pt x="516381" y="169570"/>
                  </a:lnTo>
                  <a:lnTo>
                    <a:pt x="528099" y="169058"/>
                  </a:lnTo>
                  <a:lnTo>
                    <a:pt x="561197" y="154952"/>
                  </a:lnTo>
                  <a:lnTo>
                    <a:pt x="505205" y="154952"/>
                  </a:lnTo>
                  <a:lnTo>
                    <a:pt x="497713" y="153682"/>
                  </a:lnTo>
                  <a:lnTo>
                    <a:pt x="492887" y="151117"/>
                  </a:lnTo>
                  <a:lnTo>
                    <a:pt x="487933" y="148564"/>
                  </a:lnTo>
                  <a:lnTo>
                    <a:pt x="485520" y="144614"/>
                  </a:lnTo>
                  <a:lnTo>
                    <a:pt x="485520" y="133921"/>
                  </a:lnTo>
                  <a:lnTo>
                    <a:pt x="487933" y="129933"/>
                  </a:lnTo>
                  <a:lnTo>
                    <a:pt x="492887" y="127317"/>
                  </a:lnTo>
                  <a:lnTo>
                    <a:pt x="497713" y="124701"/>
                  </a:lnTo>
                  <a:lnTo>
                    <a:pt x="505205" y="123393"/>
                  </a:lnTo>
                  <a:lnTo>
                    <a:pt x="561105" y="123393"/>
                  </a:lnTo>
                  <a:lnTo>
                    <a:pt x="560704" y="122618"/>
                  </a:lnTo>
                  <a:lnTo>
                    <a:pt x="553084" y="117157"/>
                  </a:lnTo>
                  <a:lnTo>
                    <a:pt x="546439" y="113566"/>
                  </a:lnTo>
                  <a:lnTo>
                    <a:pt x="538114" y="111002"/>
                  </a:lnTo>
                  <a:lnTo>
                    <a:pt x="528099" y="109465"/>
                  </a:lnTo>
                  <a:lnTo>
                    <a:pt x="516381" y="108953"/>
                  </a:lnTo>
                  <a:close/>
                </a:path>
                <a:path w="565785" h="170179">
                  <a:moveTo>
                    <a:pt x="561105" y="123393"/>
                  </a:moveTo>
                  <a:lnTo>
                    <a:pt x="527430" y="123393"/>
                  </a:lnTo>
                  <a:lnTo>
                    <a:pt x="534924" y="124701"/>
                  </a:lnTo>
                  <a:lnTo>
                    <a:pt x="544576" y="129933"/>
                  </a:lnTo>
                  <a:lnTo>
                    <a:pt x="547115" y="133921"/>
                  </a:lnTo>
                  <a:lnTo>
                    <a:pt x="547115" y="144614"/>
                  </a:lnTo>
                  <a:lnTo>
                    <a:pt x="544576" y="148564"/>
                  </a:lnTo>
                  <a:lnTo>
                    <a:pt x="534924" y="153682"/>
                  </a:lnTo>
                  <a:lnTo>
                    <a:pt x="527430" y="154952"/>
                  </a:lnTo>
                  <a:lnTo>
                    <a:pt x="561197" y="154952"/>
                  </a:lnTo>
                  <a:lnTo>
                    <a:pt x="564501" y="148564"/>
                  </a:lnTo>
                  <a:lnTo>
                    <a:pt x="564482" y="129933"/>
                  </a:lnTo>
                  <a:lnTo>
                    <a:pt x="561105" y="123393"/>
                  </a:lnTo>
                  <a:close/>
                </a:path>
                <a:path w="565785" h="170179">
                  <a:moveTo>
                    <a:pt x="116204" y="106273"/>
                  </a:moveTo>
                  <a:lnTo>
                    <a:pt x="23749" y="106273"/>
                  </a:lnTo>
                  <a:lnTo>
                    <a:pt x="23749" y="120129"/>
                  </a:lnTo>
                  <a:lnTo>
                    <a:pt x="25145" y="121615"/>
                  </a:lnTo>
                  <a:lnTo>
                    <a:pt x="102869" y="121615"/>
                  </a:lnTo>
                  <a:lnTo>
                    <a:pt x="103631" y="121843"/>
                  </a:lnTo>
                  <a:lnTo>
                    <a:pt x="104648" y="122796"/>
                  </a:lnTo>
                  <a:lnTo>
                    <a:pt x="104775" y="168147"/>
                  </a:lnTo>
                  <a:lnTo>
                    <a:pt x="120903" y="168147"/>
                  </a:lnTo>
                  <a:lnTo>
                    <a:pt x="122300" y="166662"/>
                  </a:lnTo>
                  <a:lnTo>
                    <a:pt x="122300" y="112394"/>
                  </a:lnTo>
                  <a:lnTo>
                    <a:pt x="121538" y="109994"/>
                  </a:lnTo>
                  <a:lnTo>
                    <a:pt x="120141" y="108508"/>
                  </a:lnTo>
                  <a:lnTo>
                    <a:pt x="118617" y="107022"/>
                  </a:lnTo>
                  <a:lnTo>
                    <a:pt x="116204" y="106273"/>
                  </a:lnTo>
                  <a:close/>
                </a:path>
                <a:path w="565785" h="170179">
                  <a:moveTo>
                    <a:pt x="264667" y="93611"/>
                  </a:moveTo>
                  <a:lnTo>
                    <a:pt x="173354" y="93611"/>
                  </a:lnTo>
                  <a:lnTo>
                    <a:pt x="173354" y="107111"/>
                  </a:lnTo>
                  <a:lnTo>
                    <a:pt x="174751" y="108597"/>
                  </a:lnTo>
                  <a:lnTo>
                    <a:pt x="252094" y="108597"/>
                  </a:lnTo>
                  <a:lnTo>
                    <a:pt x="252856" y="109372"/>
                  </a:lnTo>
                  <a:lnTo>
                    <a:pt x="252856" y="123393"/>
                  </a:lnTo>
                  <a:lnTo>
                    <a:pt x="179324" y="123393"/>
                  </a:lnTo>
                  <a:lnTo>
                    <a:pt x="177164" y="124053"/>
                  </a:lnTo>
                  <a:lnTo>
                    <a:pt x="174625" y="126669"/>
                  </a:lnTo>
                  <a:lnTo>
                    <a:pt x="173989" y="128981"/>
                  </a:lnTo>
                  <a:lnTo>
                    <a:pt x="173989" y="162267"/>
                  </a:lnTo>
                  <a:lnTo>
                    <a:pt x="174625" y="164553"/>
                  </a:lnTo>
                  <a:lnTo>
                    <a:pt x="177164" y="167284"/>
                  </a:lnTo>
                  <a:lnTo>
                    <a:pt x="179324" y="167970"/>
                  </a:lnTo>
                  <a:lnTo>
                    <a:pt x="262381" y="167970"/>
                  </a:lnTo>
                  <a:lnTo>
                    <a:pt x="267462" y="167462"/>
                  </a:lnTo>
                  <a:lnTo>
                    <a:pt x="273050" y="165442"/>
                  </a:lnTo>
                  <a:lnTo>
                    <a:pt x="274446" y="163639"/>
                  </a:lnTo>
                  <a:lnTo>
                    <a:pt x="274446" y="152996"/>
                  </a:lnTo>
                  <a:lnTo>
                    <a:pt x="192150" y="152996"/>
                  </a:lnTo>
                  <a:lnTo>
                    <a:pt x="191388" y="152158"/>
                  </a:lnTo>
                  <a:lnTo>
                    <a:pt x="191388" y="137833"/>
                  </a:lnTo>
                  <a:lnTo>
                    <a:pt x="264667" y="137833"/>
                  </a:lnTo>
                  <a:lnTo>
                    <a:pt x="266826" y="137185"/>
                  </a:lnTo>
                  <a:lnTo>
                    <a:pt x="268224" y="135877"/>
                  </a:lnTo>
                  <a:lnTo>
                    <a:pt x="269493" y="134569"/>
                  </a:lnTo>
                  <a:lnTo>
                    <a:pt x="270128" y="132245"/>
                  </a:lnTo>
                  <a:lnTo>
                    <a:pt x="270128" y="99199"/>
                  </a:lnTo>
                  <a:lnTo>
                    <a:pt x="269493" y="96888"/>
                  </a:lnTo>
                  <a:lnTo>
                    <a:pt x="268224" y="95580"/>
                  </a:lnTo>
                  <a:lnTo>
                    <a:pt x="266826" y="94272"/>
                  </a:lnTo>
                  <a:lnTo>
                    <a:pt x="264667" y="93611"/>
                  </a:lnTo>
                  <a:close/>
                </a:path>
                <a:path w="565785" h="170179">
                  <a:moveTo>
                    <a:pt x="274446" y="149605"/>
                  </a:moveTo>
                  <a:lnTo>
                    <a:pt x="270255" y="151866"/>
                  </a:lnTo>
                  <a:lnTo>
                    <a:pt x="264032" y="152996"/>
                  </a:lnTo>
                  <a:lnTo>
                    <a:pt x="274446" y="152996"/>
                  </a:lnTo>
                  <a:lnTo>
                    <a:pt x="274446" y="149605"/>
                  </a:lnTo>
                  <a:close/>
                </a:path>
                <a:path w="565785" h="170179">
                  <a:moveTo>
                    <a:pt x="122300" y="71691"/>
                  </a:moveTo>
                  <a:lnTo>
                    <a:pt x="104775" y="71691"/>
                  </a:lnTo>
                  <a:lnTo>
                    <a:pt x="104775" y="96469"/>
                  </a:lnTo>
                  <a:lnTo>
                    <a:pt x="120903" y="96469"/>
                  </a:lnTo>
                  <a:lnTo>
                    <a:pt x="122300" y="94983"/>
                  </a:lnTo>
                  <a:lnTo>
                    <a:pt x="122300" y="71691"/>
                  </a:lnTo>
                  <a:close/>
                </a:path>
                <a:path w="565785" h="170179">
                  <a:moveTo>
                    <a:pt x="21081" y="8204"/>
                  </a:moveTo>
                  <a:lnTo>
                    <a:pt x="4317" y="8204"/>
                  </a:lnTo>
                  <a:lnTo>
                    <a:pt x="2412" y="9690"/>
                  </a:lnTo>
                  <a:lnTo>
                    <a:pt x="1343" y="12839"/>
                  </a:lnTo>
                  <a:lnTo>
                    <a:pt x="507" y="15633"/>
                  </a:lnTo>
                  <a:lnTo>
                    <a:pt x="87" y="19913"/>
                  </a:lnTo>
                  <a:lnTo>
                    <a:pt x="0" y="80543"/>
                  </a:lnTo>
                  <a:lnTo>
                    <a:pt x="762" y="83299"/>
                  </a:lnTo>
                  <a:lnTo>
                    <a:pt x="2158" y="84785"/>
                  </a:lnTo>
                  <a:lnTo>
                    <a:pt x="3682" y="86271"/>
                  </a:lnTo>
                  <a:lnTo>
                    <a:pt x="6350" y="87020"/>
                  </a:lnTo>
                  <a:lnTo>
                    <a:pt x="66039" y="87020"/>
                  </a:lnTo>
                  <a:lnTo>
                    <a:pt x="68579" y="86271"/>
                  </a:lnTo>
                  <a:lnTo>
                    <a:pt x="70103" y="84785"/>
                  </a:lnTo>
                  <a:lnTo>
                    <a:pt x="71500" y="83299"/>
                  </a:lnTo>
                  <a:lnTo>
                    <a:pt x="72262" y="80543"/>
                  </a:lnTo>
                  <a:lnTo>
                    <a:pt x="72262" y="72047"/>
                  </a:lnTo>
                  <a:lnTo>
                    <a:pt x="19430" y="72047"/>
                  </a:lnTo>
                  <a:lnTo>
                    <a:pt x="18541" y="71805"/>
                  </a:lnTo>
                  <a:lnTo>
                    <a:pt x="18033" y="71323"/>
                  </a:lnTo>
                  <a:lnTo>
                    <a:pt x="17652" y="70853"/>
                  </a:lnTo>
                  <a:lnTo>
                    <a:pt x="17525" y="48679"/>
                  </a:lnTo>
                  <a:lnTo>
                    <a:pt x="72262" y="48679"/>
                  </a:lnTo>
                  <a:lnTo>
                    <a:pt x="72262" y="38874"/>
                  </a:lnTo>
                  <a:lnTo>
                    <a:pt x="122300" y="38874"/>
                  </a:lnTo>
                  <a:lnTo>
                    <a:pt x="122300" y="33705"/>
                  </a:lnTo>
                  <a:lnTo>
                    <a:pt x="17525" y="33705"/>
                  </a:lnTo>
                  <a:lnTo>
                    <a:pt x="17652" y="18554"/>
                  </a:lnTo>
                  <a:lnTo>
                    <a:pt x="18668" y="12839"/>
                  </a:lnTo>
                  <a:lnTo>
                    <a:pt x="19557" y="10350"/>
                  </a:lnTo>
                  <a:lnTo>
                    <a:pt x="21081" y="8204"/>
                  </a:lnTo>
                  <a:close/>
                </a:path>
                <a:path w="565785" h="170179">
                  <a:moveTo>
                    <a:pt x="72262" y="48679"/>
                  </a:moveTo>
                  <a:lnTo>
                    <a:pt x="54737" y="48679"/>
                  </a:lnTo>
                  <a:lnTo>
                    <a:pt x="54737" y="69837"/>
                  </a:lnTo>
                  <a:lnTo>
                    <a:pt x="54482" y="70853"/>
                  </a:lnTo>
                  <a:lnTo>
                    <a:pt x="53975" y="71323"/>
                  </a:lnTo>
                  <a:lnTo>
                    <a:pt x="53593" y="71805"/>
                  </a:lnTo>
                  <a:lnTo>
                    <a:pt x="52577" y="72047"/>
                  </a:lnTo>
                  <a:lnTo>
                    <a:pt x="72262" y="72047"/>
                  </a:lnTo>
                  <a:lnTo>
                    <a:pt x="72262" y="71691"/>
                  </a:lnTo>
                  <a:lnTo>
                    <a:pt x="122300" y="71691"/>
                  </a:lnTo>
                  <a:lnTo>
                    <a:pt x="122300" y="56527"/>
                  </a:lnTo>
                  <a:lnTo>
                    <a:pt x="72262" y="56527"/>
                  </a:lnTo>
                  <a:lnTo>
                    <a:pt x="72262" y="48679"/>
                  </a:lnTo>
                  <a:close/>
                </a:path>
                <a:path w="565785" h="170179">
                  <a:moveTo>
                    <a:pt x="122300" y="38874"/>
                  </a:moveTo>
                  <a:lnTo>
                    <a:pt x="104775" y="38874"/>
                  </a:lnTo>
                  <a:lnTo>
                    <a:pt x="104775" y="56527"/>
                  </a:lnTo>
                  <a:lnTo>
                    <a:pt x="122300" y="56527"/>
                  </a:lnTo>
                  <a:lnTo>
                    <a:pt x="122300" y="38874"/>
                  </a:lnTo>
                  <a:close/>
                </a:path>
                <a:path w="565785" h="170179">
                  <a:moveTo>
                    <a:pt x="75945" y="8204"/>
                  </a:moveTo>
                  <a:lnTo>
                    <a:pt x="59181" y="8204"/>
                  </a:lnTo>
                  <a:lnTo>
                    <a:pt x="57150" y="9728"/>
                  </a:lnTo>
                  <a:lnTo>
                    <a:pt x="56107" y="12839"/>
                  </a:lnTo>
                  <a:lnTo>
                    <a:pt x="55244" y="15786"/>
                  </a:lnTo>
                  <a:lnTo>
                    <a:pt x="54837" y="19913"/>
                  </a:lnTo>
                  <a:lnTo>
                    <a:pt x="54737" y="33705"/>
                  </a:lnTo>
                  <a:lnTo>
                    <a:pt x="122300" y="33705"/>
                  </a:lnTo>
                  <a:lnTo>
                    <a:pt x="122300" y="23723"/>
                  </a:lnTo>
                  <a:lnTo>
                    <a:pt x="72262" y="23723"/>
                  </a:lnTo>
                  <a:lnTo>
                    <a:pt x="72389" y="19913"/>
                  </a:lnTo>
                  <a:lnTo>
                    <a:pt x="72770" y="16827"/>
                  </a:lnTo>
                  <a:lnTo>
                    <a:pt x="73405" y="14452"/>
                  </a:lnTo>
                  <a:lnTo>
                    <a:pt x="73913" y="12064"/>
                  </a:lnTo>
                  <a:lnTo>
                    <a:pt x="74802" y="9994"/>
                  </a:lnTo>
                  <a:lnTo>
                    <a:pt x="75945" y="8204"/>
                  </a:lnTo>
                  <a:close/>
                </a:path>
                <a:path w="565785" h="170179">
                  <a:moveTo>
                    <a:pt x="122300" y="723"/>
                  </a:moveTo>
                  <a:lnTo>
                    <a:pt x="106299" y="723"/>
                  </a:lnTo>
                  <a:lnTo>
                    <a:pt x="104775" y="2209"/>
                  </a:lnTo>
                  <a:lnTo>
                    <a:pt x="104775" y="23723"/>
                  </a:lnTo>
                  <a:lnTo>
                    <a:pt x="122300" y="23723"/>
                  </a:lnTo>
                  <a:lnTo>
                    <a:pt x="122300" y="723"/>
                  </a:lnTo>
                  <a:close/>
                </a:path>
                <a:path w="565785" h="170179">
                  <a:moveTo>
                    <a:pt x="478789" y="44945"/>
                  </a:moveTo>
                  <a:lnTo>
                    <a:pt x="455040" y="44945"/>
                  </a:lnTo>
                  <a:lnTo>
                    <a:pt x="452246" y="47675"/>
                  </a:lnTo>
                  <a:lnTo>
                    <a:pt x="449961" y="50939"/>
                  </a:lnTo>
                  <a:lnTo>
                    <a:pt x="446658" y="58546"/>
                  </a:lnTo>
                  <a:lnTo>
                    <a:pt x="445769" y="62407"/>
                  </a:lnTo>
                  <a:lnTo>
                    <a:pt x="445830" y="67055"/>
                  </a:lnTo>
                  <a:lnTo>
                    <a:pt x="473263" y="99108"/>
                  </a:lnTo>
                  <a:lnTo>
                    <a:pt x="480694" y="99682"/>
                  </a:lnTo>
                  <a:lnTo>
                    <a:pt x="488197" y="99135"/>
                  </a:lnTo>
                  <a:lnTo>
                    <a:pt x="510632" y="85242"/>
                  </a:lnTo>
                  <a:lnTo>
                    <a:pt x="475488" y="85242"/>
                  </a:lnTo>
                  <a:lnTo>
                    <a:pt x="470915" y="83515"/>
                  </a:lnTo>
                  <a:lnTo>
                    <a:pt x="467487" y="80060"/>
                  </a:lnTo>
                  <a:lnTo>
                    <a:pt x="463930" y="76619"/>
                  </a:lnTo>
                  <a:lnTo>
                    <a:pt x="462152" y="71983"/>
                  </a:lnTo>
                  <a:lnTo>
                    <a:pt x="462152" y="61163"/>
                  </a:lnTo>
                  <a:lnTo>
                    <a:pt x="463676" y="56654"/>
                  </a:lnTo>
                  <a:lnTo>
                    <a:pt x="469773" y="48564"/>
                  </a:lnTo>
                  <a:lnTo>
                    <a:pt x="473837" y="46012"/>
                  </a:lnTo>
                  <a:lnTo>
                    <a:pt x="478789" y="44945"/>
                  </a:lnTo>
                  <a:close/>
                </a:path>
                <a:path w="565785" h="170179">
                  <a:moveTo>
                    <a:pt x="508888" y="51358"/>
                  </a:moveTo>
                  <a:lnTo>
                    <a:pt x="494664" y="51358"/>
                  </a:lnTo>
                  <a:lnTo>
                    <a:pt x="494156" y="51714"/>
                  </a:lnTo>
                  <a:lnTo>
                    <a:pt x="494156" y="53022"/>
                  </a:lnTo>
                  <a:lnTo>
                    <a:pt x="494411" y="53555"/>
                  </a:lnTo>
                  <a:lnTo>
                    <a:pt x="494791" y="54038"/>
                  </a:lnTo>
                  <a:lnTo>
                    <a:pt x="496569" y="55930"/>
                  </a:lnTo>
                  <a:lnTo>
                    <a:pt x="497839" y="57810"/>
                  </a:lnTo>
                  <a:lnTo>
                    <a:pt x="498601" y="59651"/>
                  </a:lnTo>
                  <a:lnTo>
                    <a:pt x="499490" y="61493"/>
                  </a:lnTo>
                  <a:lnTo>
                    <a:pt x="499871" y="63779"/>
                  </a:lnTo>
                  <a:lnTo>
                    <a:pt x="499871" y="72339"/>
                  </a:lnTo>
                  <a:lnTo>
                    <a:pt x="497966" y="76911"/>
                  </a:lnTo>
                  <a:lnTo>
                    <a:pt x="494411" y="80238"/>
                  </a:lnTo>
                  <a:lnTo>
                    <a:pt x="490727" y="83578"/>
                  </a:lnTo>
                  <a:lnTo>
                    <a:pt x="486282" y="85242"/>
                  </a:lnTo>
                  <a:lnTo>
                    <a:pt x="510632" y="85242"/>
                  </a:lnTo>
                  <a:lnTo>
                    <a:pt x="513111" y="80600"/>
                  </a:lnTo>
                  <a:lnTo>
                    <a:pt x="514897" y="74228"/>
                  </a:lnTo>
                  <a:lnTo>
                    <a:pt x="515492" y="67055"/>
                  </a:lnTo>
                  <a:lnTo>
                    <a:pt x="515427" y="63779"/>
                  </a:lnTo>
                  <a:lnTo>
                    <a:pt x="514831" y="61163"/>
                  </a:lnTo>
                  <a:lnTo>
                    <a:pt x="512571" y="55752"/>
                  </a:lnTo>
                  <a:lnTo>
                    <a:pt x="510920" y="53378"/>
                  </a:lnTo>
                  <a:lnTo>
                    <a:pt x="508888" y="51358"/>
                  </a:lnTo>
                  <a:close/>
                </a:path>
                <a:path w="565785" h="170179">
                  <a:moveTo>
                    <a:pt x="519556" y="29959"/>
                  </a:moveTo>
                  <a:lnTo>
                    <a:pt x="438657" y="29959"/>
                  </a:lnTo>
                  <a:lnTo>
                    <a:pt x="437261" y="31445"/>
                  </a:lnTo>
                  <a:lnTo>
                    <a:pt x="437261" y="44945"/>
                  </a:lnTo>
                  <a:lnTo>
                    <a:pt x="518159" y="44945"/>
                  </a:lnTo>
                  <a:lnTo>
                    <a:pt x="519556" y="43459"/>
                  </a:lnTo>
                  <a:lnTo>
                    <a:pt x="519556" y="29959"/>
                  </a:lnTo>
                  <a:close/>
                </a:path>
                <a:path w="565785" h="170179">
                  <a:moveTo>
                    <a:pt x="334137" y="13741"/>
                  </a:moveTo>
                  <a:lnTo>
                    <a:pt x="298741" y="32791"/>
                  </a:lnTo>
                  <a:lnTo>
                    <a:pt x="293115" y="64020"/>
                  </a:lnTo>
                  <a:lnTo>
                    <a:pt x="293737" y="76246"/>
                  </a:lnTo>
                  <a:lnTo>
                    <a:pt x="315880" y="111447"/>
                  </a:lnTo>
                  <a:lnTo>
                    <a:pt x="334137" y="114477"/>
                  </a:lnTo>
                  <a:lnTo>
                    <a:pt x="343997" y="113720"/>
                  </a:lnTo>
                  <a:lnTo>
                    <a:pt x="352440" y="111447"/>
                  </a:lnTo>
                  <a:lnTo>
                    <a:pt x="359479" y="107657"/>
                  </a:lnTo>
                  <a:lnTo>
                    <a:pt x="365125" y="102349"/>
                  </a:lnTo>
                  <a:lnTo>
                    <a:pt x="367234" y="98971"/>
                  </a:lnTo>
                  <a:lnTo>
                    <a:pt x="325881" y="98971"/>
                  </a:lnTo>
                  <a:lnTo>
                    <a:pt x="320166" y="96227"/>
                  </a:lnTo>
                  <a:lnTo>
                    <a:pt x="310641" y="64020"/>
                  </a:lnTo>
                  <a:lnTo>
                    <a:pt x="310999" y="55397"/>
                  </a:lnTo>
                  <a:lnTo>
                    <a:pt x="325881" y="29248"/>
                  </a:lnTo>
                  <a:lnTo>
                    <a:pt x="367153" y="29248"/>
                  </a:lnTo>
                  <a:lnTo>
                    <a:pt x="364998" y="25857"/>
                  </a:lnTo>
                  <a:lnTo>
                    <a:pt x="359354" y="20556"/>
                  </a:lnTo>
                  <a:lnTo>
                    <a:pt x="352329" y="16770"/>
                  </a:lnTo>
                  <a:lnTo>
                    <a:pt x="343923" y="14498"/>
                  </a:lnTo>
                  <a:lnTo>
                    <a:pt x="334137" y="13741"/>
                  </a:lnTo>
                  <a:close/>
                </a:path>
                <a:path w="565785" h="170179">
                  <a:moveTo>
                    <a:pt x="367153" y="29248"/>
                  </a:moveTo>
                  <a:lnTo>
                    <a:pt x="342264" y="29248"/>
                  </a:lnTo>
                  <a:lnTo>
                    <a:pt x="347979" y="31953"/>
                  </a:lnTo>
                  <a:lnTo>
                    <a:pt x="351789" y="37363"/>
                  </a:lnTo>
                  <a:lnTo>
                    <a:pt x="354290" y="42071"/>
                  </a:lnTo>
                  <a:lnTo>
                    <a:pt x="356076" y="48082"/>
                  </a:lnTo>
                  <a:lnTo>
                    <a:pt x="357147" y="55397"/>
                  </a:lnTo>
                  <a:lnTo>
                    <a:pt x="357504" y="64020"/>
                  </a:lnTo>
                  <a:lnTo>
                    <a:pt x="357147" y="72643"/>
                  </a:lnTo>
                  <a:lnTo>
                    <a:pt x="342264" y="98971"/>
                  </a:lnTo>
                  <a:lnTo>
                    <a:pt x="367234" y="98971"/>
                  </a:lnTo>
                  <a:lnTo>
                    <a:pt x="369458" y="95410"/>
                  </a:lnTo>
                  <a:lnTo>
                    <a:pt x="372554" y="86709"/>
                  </a:lnTo>
                  <a:lnTo>
                    <a:pt x="374411" y="76246"/>
                  </a:lnTo>
                  <a:lnTo>
                    <a:pt x="375030" y="64020"/>
                  </a:lnTo>
                  <a:lnTo>
                    <a:pt x="374409" y="51871"/>
                  </a:lnTo>
                  <a:lnTo>
                    <a:pt x="372538" y="41462"/>
                  </a:lnTo>
                  <a:lnTo>
                    <a:pt x="369405" y="32791"/>
                  </a:lnTo>
                  <a:lnTo>
                    <a:pt x="367153" y="29248"/>
                  </a:lnTo>
                  <a:close/>
                </a:path>
                <a:path w="565785" h="170179">
                  <a:moveTo>
                    <a:pt x="217550" y="7848"/>
                  </a:moveTo>
                  <a:lnTo>
                    <a:pt x="149605" y="7848"/>
                  </a:lnTo>
                  <a:lnTo>
                    <a:pt x="149605" y="21526"/>
                  </a:lnTo>
                  <a:lnTo>
                    <a:pt x="151002" y="23012"/>
                  </a:lnTo>
                  <a:lnTo>
                    <a:pt x="201675" y="23012"/>
                  </a:lnTo>
                  <a:lnTo>
                    <a:pt x="201167" y="30137"/>
                  </a:lnTo>
                  <a:lnTo>
                    <a:pt x="173989" y="62953"/>
                  </a:lnTo>
                  <a:lnTo>
                    <a:pt x="142620" y="76504"/>
                  </a:lnTo>
                  <a:lnTo>
                    <a:pt x="147954" y="86309"/>
                  </a:lnTo>
                  <a:lnTo>
                    <a:pt x="148970" y="87858"/>
                  </a:lnTo>
                  <a:lnTo>
                    <a:pt x="150113" y="88620"/>
                  </a:lnTo>
                  <a:lnTo>
                    <a:pt x="152273" y="88620"/>
                  </a:lnTo>
                  <a:lnTo>
                    <a:pt x="190718" y="70233"/>
                  </a:lnTo>
                  <a:lnTo>
                    <a:pt x="218301" y="29033"/>
                  </a:lnTo>
                  <a:lnTo>
                    <a:pt x="220217" y="10528"/>
                  </a:lnTo>
                  <a:lnTo>
                    <a:pt x="217550" y="7848"/>
                  </a:lnTo>
                  <a:close/>
                </a:path>
                <a:path w="565785" h="170179">
                  <a:moveTo>
                    <a:pt x="565784" y="723"/>
                  </a:moveTo>
                  <a:lnTo>
                    <a:pt x="549782" y="723"/>
                  </a:lnTo>
                  <a:lnTo>
                    <a:pt x="548258" y="2209"/>
                  </a:lnTo>
                  <a:lnTo>
                    <a:pt x="548258" y="42265"/>
                  </a:lnTo>
                  <a:lnTo>
                    <a:pt x="524763" y="42265"/>
                  </a:lnTo>
                  <a:lnTo>
                    <a:pt x="524763" y="56108"/>
                  </a:lnTo>
                  <a:lnTo>
                    <a:pt x="526288" y="57594"/>
                  </a:lnTo>
                  <a:lnTo>
                    <a:pt x="548258" y="57594"/>
                  </a:lnTo>
                  <a:lnTo>
                    <a:pt x="548258" y="73291"/>
                  </a:lnTo>
                  <a:lnTo>
                    <a:pt x="524763" y="73291"/>
                  </a:lnTo>
                  <a:lnTo>
                    <a:pt x="524763" y="87134"/>
                  </a:lnTo>
                  <a:lnTo>
                    <a:pt x="526288" y="88620"/>
                  </a:lnTo>
                  <a:lnTo>
                    <a:pt x="548258" y="88620"/>
                  </a:lnTo>
                  <a:lnTo>
                    <a:pt x="548258" y="106984"/>
                  </a:lnTo>
                  <a:lnTo>
                    <a:pt x="564388" y="106984"/>
                  </a:lnTo>
                  <a:lnTo>
                    <a:pt x="565784" y="105498"/>
                  </a:lnTo>
                  <a:lnTo>
                    <a:pt x="565784" y="723"/>
                  </a:lnTo>
                  <a:close/>
                </a:path>
                <a:path w="565785" h="170179">
                  <a:moveTo>
                    <a:pt x="417956" y="723"/>
                  </a:moveTo>
                  <a:lnTo>
                    <a:pt x="401954" y="723"/>
                  </a:lnTo>
                  <a:lnTo>
                    <a:pt x="400430" y="2209"/>
                  </a:lnTo>
                  <a:lnTo>
                    <a:pt x="400430" y="160477"/>
                  </a:lnTo>
                  <a:lnTo>
                    <a:pt x="416559" y="160477"/>
                  </a:lnTo>
                  <a:lnTo>
                    <a:pt x="417956" y="158991"/>
                  </a:lnTo>
                  <a:lnTo>
                    <a:pt x="417956" y="723"/>
                  </a:lnTo>
                  <a:close/>
                </a:path>
                <a:path w="565785" h="170179">
                  <a:moveTo>
                    <a:pt x="270128" y="723"/>
                  </a:moveTo>
                  <a:lnTo>
                    <a:pt x="254126" y="723"/>
                  </a:lnTo>
                  <a:lnTo>
                    <a:pt x="252602" y="2209"/>
                  </a:lnTo>
                  <a:lnTo>
                    <a:pt x="252602" y="37452"/>
                  </a:lnTo>
                  <a:lnTo>
                    <a:pt x="220599" y="37452"/>
                  </a:lnTo>
                  <a:lnTo>
                    <a:pt x="220599" y="51295"/>
                  </a:lnTo>
                  <a:lnTo>
                    <a:pt x="221995" y="52781"/>
                  </a:lnTo>
                  <a:lnTo>
                    <a:pt x="252602" y="52781"/>
                  </a:lnTo>
                  <a:lnTo>
                    <a:pt x="252602" y="84162"/>
                  </a:lnTo>
                  <a:lnTo>
                    <a:pt x="268731" y="84162"/>
                  </a:lnTo>
                  <a:lnTo>
                    <a:pt x="270128" y="82676"/>
                  </a:lnTo>
                  <a:lnTo>
                    <a:pt x="270128" y="723"/>
                  </a:lnTo>
                  <a:close/>
                </a:path>
                <a:path w="565785" h="170179">
                  <a:moveTo>
                    <a:pt x="504825" y="0"/>
                  </a:moveTo>
                  <a:lnTo>
                    <a:pt x="502412" y="1676"/>
                  </a:lnTo>
                  <a:lnTo>
                    <a:pt x="499744" y="2882"/>
                  </a:lnTo>
                  <a:lnTo>
                    <a:pt x="493649" y="4432"/>
                  </a:lnTo>
                  <a:lnTo>
                    <a:pt x="489330" y="4825"/>
                  </a:lnTo>
                  <a:lnTo>
                    <a:pt x="461009" y="4825"/>
                  </a:lnTo>
                  <a:lnTo>
                    <a:pt x="459993" y="5118"/>
                  </a:lnTo>
                  <a:lnTo>
                    <a:pt x="459486" y="5714"/>
                  </a:lnTo>
                  <a:lnTo>
                    <a:pt x="458850" y="6311"/>
                  </a:lnTo>
                  <a:lnTo>
                    <a:pt x="458596" y="7315"/>
                  </a:lnTo>
                  <a:lnTo>
                    <a:pt x="458596" y="19799"/>
                  </a:lnTo>
                  <a:lnTo>
                    <a:pt x="491743" y="19799"/>
                  </a:lnTo>
                  <a:lnTo>
                    <a:pt x="497586" y="19049"/>
                  </a:lnTo>
                  <a:lnTo>
                    <a:pt x="500506" y="17564"/>
                  </a:lnTo>
                  <a:lnTo>
                    <a:pt x="503300" y="16078"/>
                  </a:lnTo>
                  <a:lnTo>
                    <a:pt x="504825" y="13741"/>
                  </a:lnTo>
                  <a:lnTo>
                    <a:pt x="504825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0894" y="1970735"/>
              <a:ext cx="2816606" cy="81119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73752" y="1970735"/>
              <a:ext cx="2816605" cy="811199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8234171" y="1938527"/>
            <a:ext cx="3337560" cy="4276725"/>
            <a:chOff x="8234171" y="1938527"/>
            <a:chExt cx="3337560" cy="4276725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34171" y="1938527"/>
              <a:ext cx="3337560" cy="427634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269859" y="1974621"/>
              <a:ext cx="3234690" cy="4173220"/>
            </a:xfrm>
            <a:custGeom>
              <a:avLst/>
              <a:gdLst/>
              <a:ahLst/>
              <a:cxnLst/>
              <a:rect l="l" t="t" r="r" b="b"/>
              <a:pathLst>
                <a:path w="3234690" h="4173220">
                  <a:moveTo>
                    <a:pt x="3234550" y="2603474"/>
                  </a:moveTo>
                  <a:lnTo>
                    <a:pt x="0" y="2603474"/>
                  </a:lnTo>
                  <a:lnTo>
                    <a:pt x="0" y="4173093"/>
                  </a:lnTo>
                  <a:lnTo>
                    <a:pt x="3234550" y="4173093"/>
                  </a:lnTo>
                  <a:lnTo>
                    <a:pt x="3234550" y="2603474"/>
                  </a:lnTo>
                  <a:close/>
                </a:path>
                <a:path w="3234690" h="4173220">
                  <a:moveTo>
                    <a:pt x="3234550" y="0"/>
                  </a:moveTo>
                  <a:lnTo>
                    <a:pt x="0" y="0"/>
                  </a:lnTo>
                  <a:lnTo>
                    <a:pt x="0" y="767435"/>
                  </a:lnTo>
                  <a:lnTo>
                    <a:pt x="3234550" y="767435"/>
                  </a:lnTo>
                  <a:lnTo>
                    <a:pt x="3234550" y="0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666226" y="4655946"/>
              <a:ext cx="2493010" cy="1303020"/>
            </a:xfrm>
            <a:custGeom>
              <a:avLst/>
              <a:gdLst/>
              <a:ahLst/>
              <a:cxnLst/>
              <a:rect l="l" t="t" r="r" b="b"/>
              <a:pathLst>
                <a:path w="2493009" h="1303020">
                  <a:moveTo>
                    <a:pt x="638365" y="144399"/>
                  </a:moveTo>
                  <a:lnTo>
                    <a:pt x="638302" y="140208"/>
                  </a:lnTo>
                  <a:lnTo>
                    <a:pt x="637146" y="135382"/>
                  </a:lnTo>
                  <a:lnTo>
                    <a:pt x="635508" y="128524"/>
                  </a:lnTo>
                  <a:lnTo>
                    <a:pt x="623125" y="131673"/>
                  </a:lnTo>
                  <a:lnTo>
                    <a:pt x="609231" y="133858"/>
                  </a:lnTo>
                  <a:lnTo>
                    <a:pt x="593839" y="135102"/>
                  </a:lnTo>
                  <a:lnTo>
                    <a:pt x="576961" y="135382"/>
                  </a:lnTo>
                  <a:lnTo>
                    <a:pt x="574802" y="135382"/>
                  </a:lnTo>
                  <a:lnTo>
                    <a:pt x="573786" y="134366"/>
                  </a:lnTo>
                  <a:lnTo>
                    <a:pt x="573786" y="93599"/>
                  </a:lnTo>
                  <a:lnTo>
                    <a:pt x="618744" y="93599"/>
                  </a:lnTo>
                  <a:lnTo>
                    <a:pt x="620649" y="91694"/>
                  </a:lnTo>
                  <a:lnTo>
                    <a:pt x="620649" y="74803"/>
                  </a:lnTo>
                  <a:lnTo>
                    <a:pt x="573786" y="74803"/>
                  </a:lnTo>
                  <a:lnTo>
                    <a:pt x="573786" y="40005"/>
                  </a:lnTo>
                  <a:lnTo>
                    <a:pt x="574802" y="38862"/>
                  </a:lnTo>
                  <a:lnTo>
                    <a:pt x="606806" y="38862"/>
                  </a:lnTo>
                  <a:lnTo>
                    <a:pt x="612648" y="38608"/>
                  </a:lnTo>
                  <a:lnTo>
                    <a:pt x="620649" y="37592"/>
                  </a:lnTo>
                  <a:lnTo>
                    <a:pt x="623570" y="36703"/>
                  </a:lnTo>
                  <a:lnTo>
                    <a:pt x="625094" y="35306"/>
                  </a:lnTo>
                  <a:lnTo>
                    <a:pt x="626745" y="34036"/>
                  </a:lnTo>
                  <a:lnTo>
                    <a:pt x="627507" y="32258"/>
                  </a:lnTo>
                  <a:lnTo>
                    <a:pt x="627507" y="15113"/>
                  </a:lnTo>
                  <a:lnTo>
                    <a:pt x="622642" y="17119"/>
                  </a:lnTo>
                  <a:lnTo>
                    <a:pt x="616458" y="18542"/>
                  </a:lnTo>
                  <a:lnTo>
                    <a:pt x="608926" y="19405"/>
                  </a:lnTo>
                  <a:lnTo>
                    <a:pt x="600075" y="19685"/>
                  </a:lnTo>
                  <a:lnTo>
                    <a:pt x="559943" y="19685"/>
                  </a:lnTo>
                  <a:lnTo>
                    <a:pt x="556895" y="20701"/>
                  </a:lnTo>
                  <a:lnTo>
                    <a:pt x="553085" y="24511"/>
                  </a:lnTo>
                  <a:lnTo>
                    <a:pt x="552069" y="27686"/>
                  </a:lnTo>
                  <a:lnTo>
                    <a:pt x="552069" y="144399"/>
                  </a:lnTo>
                  <a:lnTo>
                    <a:pt x="553466" y="148463"/>
                  </a:lnTo>
                  <a:lnTo>
                    <a:pt x="556133" y="150876"/>
                  </a:lnTo>
                  <a:lnTo>
                    <a:pt x="558800" y="153416"/>
                  </a:lnTo>
                  <a:lnTo>
                    <a:pt x="562991" y="154559"/>
                  </a:lnTo>
                  <a:lnTo>
                    <a:pt x="568960" y="154559"/>
                  </a:lnTo>
                  <a:lnTo>
                    <a:pt x="617778" y="151472"/>
                  </a:lnTo>
                  <a:lnTo>
                    <a:pt x="636778" y="146177"/>
                  </a:lnTo>
                  <a:lnTo>
                    <a:pt x="637921" y="145415"/>
                  </a:lnTo>
                  <a:lnTo>
                    <a:pt x="638365" y="144399"/>
                  </a:lnTo>
                  <a:close/>
                </a:path>
                <a:path w="2493009" h="1303020">
                  <a:moveTo>
                    <a:pt x="677164" y="3302"/>
                  </a:moveTo>
                  <a:lnTo>
                    <a:pt x="657225" y="3302"/>
                  </a:lnTo>
                  <a:lnTo>
                    <a:pt x="655447" y="5207"/>
                  </a:lnTo>
                  <a:lnTo>
                    <a:pt x="655447" y="72517"/>
                  </a:lnTo>
                  <a:lnTo>
                    <a:pt x="631190" y="72517"/>
                  </a:lnTo>
                  <a:lnTo>
                    <a:pt x="631190" y="89916"/>
                  </a:lnTo>
                  <a:lnTo>
                    <a:pt x="633095" y="91948"/>
                  </a:lnTo>
                  <a:lnTo>
                    <a:pt x="655447" y="91948"/>
                  </a:lnTo>
                  <a:lnTo>
                    <a:pt x="655447" y="195707"/>
                  </a:lnTo>
                  <a:lnTo>
                    <a:pt x="675259" y="195707"/>
                  </a:lnTo>
                  <a:lnTo>
                    <a:pt x="677164" y="193802"/>
                  </a:lnTo>
                  <a:lnTo>
                    <a:pt x="677164" y="3302"/>
                  </a:lnTo>
                  <a:close/>
                </a:path>
                <a:path w="2493009" h="1303020">
                  <a:moveTo>
                    <a:pt x="717169" y="0"/>
                  </a:moveTo>
                  <a:lnTo>
                    <a:pt x="698754" y="0"/>
                  </a:lnTo>
                  <a:lnTo>
                    <a:pt x="697484" y="508"/>
                  </a:lnTo>
                  <a:lnTo>
                    <a:pt x="695452" y="2540"/>
                  </a:lnTo>
                  <a:lnTo>
                    <a:pt x="694944" y="3937"/>
                  </a:lnTo>
                  <a:lnTo>
                    <a:pt x="694944" y="204851"/>
                  </a:lnTo>
                  <a:lnTo>
                    <a:pt x="713359" y="204851"/>
                  </a:lnTo>
                  <a:lnTo>
                    <a:pt x="714629" y="204343"/>
                  </a:lnTo>
                  <a:lnTo>
                    <a:pt x="715645" y="203327"/>
                  </a:lnTo>
                  <a:lnTo>
                    <a:pt x="716661" y="202438"/>
                  </a:lnTo>
                  <a:lnTo>
                    <a:pt x="717169" y="201041"/>
                  </a:lnTo>
                  <a:lnTo>
                    <a:pt x="717169" y="0"/>
                  </a:lnTo>
                  <a:close/>
                </a:path>
                <a:path w="2493009" h="1303020">
                  <a:moveTo>
                    <a:pt x="848741" y="81153"/>
                  </a:moveTo>
                  <a:lnTo>
                    <a:pt x="847940" y="65608"/>
                  </a:lnTo>
                  <a:lnTo>
                    <a:pt x="845578" y="52285"/>
                  </a:lnTo>
                  <a:lnTo>
                    <a:pt x="841603" y="41173"/>
                  </a:lnTo>
                  <a:lnTo>
                    <a:pt x="838733" y="36576"/>
                  </a:lnTo>
                  <a:lnTo>
                    <a:pt x="836041" y="32258"/>
                  </a:lnTo>
                  <a:lnTo>
                    <a:pt x="828713" y="25501"/>
                  </a:lnTo>
                  <a:lnTo>
                    <a:pt x="826389" y="24257"/>
                  </a:lnTo>
                  <a:lnTo>
                    <a:pt x="826389" y="81153"/>
                  </a:lnTo>
                  <a:lnTo>
                    <a:pt x="825931" y="92227"/>
                  </a:lnTo>
                  <a:lnTo>
                    <a:pt x="806831" y="125984"/>
                  </a:lnTo>
                  <a:lnTo>
                    <a:pt x="785876" y="125984"/>
                  </a:lnTo>
                  <a:lnTo>
                    <a:pt x="766762" y="92227"/>
                  </a:lnTo>
                  <a:lnTo>
                    <a:pt x="766318" y="81153"/>
                  </a:lnTo>
                  <a:lnTo>
                    <a:pt x="766762" y="70154"/>
                  </a:lnTo>
                  <a:lnTo>
                    <a:pt x="785876" y="36576"/>
                  </a:lnTo>
                  <a:lnTo>
                    <a:pt x="806831" y="36576"/>
                  </a:lnTo>
                  <a:lnTo>
                    <a:pt x="825931" y="70154"/>
                  </a:lnTo>
                  <a:lnTo>
                    <a:pt x="826389" y="81153"/>
                  </a:lnTo>
                  <a:lnTo>
                    <a:pt x="826389" y="24257"/>
                  </a:lnTo>
                  <a:lnTo>
                    <a:pt x="819696" y="20662"/>
                  </a:lnTo>
                  <a:lnTo>
                    <a:pt x="808939" y="17741"/>
                  </a:lnTo>
                  <a:lnTo>
                    <a:pt x="796417" y="16764"/>
                  </a:lnTo>
                  <a:lnTo>
                    <a:pt x="783844" y="17741"/>
                  </a:lnTo>
                  <a:lnTo>
                    <a:pt x="751065" y="41173"/>
                  </a:lnTo>
                  <a:lnTo>
                    <a:pt x="743839" y="81153"/>
                  </a:lnTo>
                  <a:lnTo>
                    <a:pt x="744639" y="96875"/>
                  </a:lnTo>
                  <a:lnTo>
                    <a:pt x="763943" y="137147"/>
                  </a:lnTo>
                  <a:lnTo>
                    <a:pt x="796417" y="145923"/>
                  </a:lnTo>
                  <a:lnTo>
                    <a:pt x="809028" y="144957"/>
                  </a:lnTo>
                  <a:lnTo>
                    <a:pt x="819861" y="142024"/>
                  </a:lnTo>
                  <a:lnTo>
                    <a:pt x="828890" y="137147"/>
                  </a:lnTo>
                  <a:lnTo>
                    <a:pt x="836168" y="130302"/>
                  </a:lnTo>
                  <a:lnTo>
                    <a:pt x="838847" y="125984"/>
                  </a:lnTo>
                  <a:lnTo>
                    <a:pt x="841667" y="121450"/>
                  </a:lnTo>
                  <a:lnTo>
                    <a:pt x="845591" y="110312"/>
                  </a:lnTo>
                  <a:lnTo>
                    <a:pt x="847953" y="96875"/>
                  </a:lnTo>
                  <a:lnTo>
                    <a:pt x="848741" y="81153"/>
                  </a:lnTo>
                  <a:close/>
                </a:path>
                <a:path w="2493009" h="1303020">
                  <a:moveTo>
                    <a:pt x="903859" y="0"/>
                  </a:moveTo>
                  <a:lnTo>
                    <a:pt x="883285" y="0"/>
                  </a:lnTo>
                  <a:lnTo>
                    <a:pt x="881507" y="1905"/>
                  </a:lnTo>
                  <a:lnTo>
                    <a:pt x="881507" y="204851"/>
                  </a:lnTo>
                  <a:lnTo>
                    <a:pt x="902081" y="204851"/>
                  </a:lnTo>
                  <a:lnTo>
                    <a:pt x="903859" y="202946"/>
                  </a:lnTo>
                  <a:lnTo>
                    <a:pt x="903859" y="0"/>
                  </a:lnTo>
                  <a:close/>
                </a:path>
                <a:path w="2493009" h="1303020">
                  <a:moveTo>
                    <a:pt x="1088136" y="3683"/>
                  </a:moveTo>
                  <a:lnTo>
                    <a:pt x="1066165" y="3683"/>
                  </a:lnTo>
                  <a:lnTo>
                    <a:pt x="1063752" y="5334"/>
                  </a:lnTo>
                  <a:lnTo>
                    <a:pt x="1061466" y="11938"/>
                  </a:lnTo>
                  <a:lnTo>
                    <a:pt x="1060970" y="16891"/>
                  </a:lnTo>
                  <a:lnTo>
                    <a:pt x="1060958" y="24257"/>
                  </a:lnTo>
                  <a:lnTo>
                    <a:pt x="1060958" y="42545"/>
                  </a:lnTo>
                  <a:lnTo>
                    <a:pt x="1060958" y="56642"/>
                  </a:lnTo>
                  <a:lnTo>
                    <a:pt x="1060577" y="58039"/>
                  </a:lnTo>
                  <a:lnTo>
                    <a:pt x="1060069" y="58674"/>
                  </a:lnTo>
                  <a:lnTo>
                    <a:pt x="1059434" y="59309"/>
                  </a:lnTo>
                  <a:lnTo>
                    <a:pt x="1058164" y="59690"/>
                  </a:lnTo>
                  <a:lnTo>
                    <a:pt x="981964" y="59690"/>
                  </a:lnTo>
                  <a:lnTo>
                    <a:pt x="980567" y="59309"/>
                  </a:lnTo>
                  <a:lnTo>
                    <a:pt x="980059" y="58674"/>
                  </a:lnTo>
                  <a:lnTo>
                    <a:pt x="979424" y="58039"/>
                  </a:lnTo>
                  <a:lnTo>
                    <a:pt x="979043" y="56642"/>
                  </a:lnTo>
                  <a:lnTo>
                    <a:pt x="979043" y="42545"/>
                  </a:lnTo>
                  <a:lnTo>
                    <a:pt x="1060958" y="42545"/>
                  </a:lnTo>
                  <a:lnTo>
                    <a:pt x="1060958" y="24257"/>
                  </a:lnTo>
                  <a:lnTo>
                    <a:pt x="979043" y="24257"/>
                  </a:lnTo>
                  <a:lnTo>
                    <a:pt x="979043" y="18669"/>
                  </a:lnTo>
                  <a:lnTo>
                    <a:pt x="979424" y="14351"/>
                  </a:lnTo>
                  <a:lnTo>
                    <a:pt x="980948" y="8255"/>
                  </a:lnTo>
                  <a:lnTo>
                    <a:pt x="982218" y="5715"/>
                  </a:lnTo>
                  <a:lnTo>
                    <a:pt x="983869" y="3683"/>
                  </a:lnTo>
                  <a:lnTo>
                    <a:pt x="962406" y="3683"/>
                  </a:lnTo>
                  <a:lnTo>
                    <a:pt x="956691" y="69723"/>
                  </a:lnTo>
                  <a:lnTo>
                    <a:pt x="957707" y="73279"/>
                  </a:lnTo>
                  <a:lnTo>
                    <a:pt x="961517" y="77089"/>
                  </a:lnTo>
                  <a:lnTo>
                    <a:pt x="964819" y="77978"/>
                  </a:lnTo>
                  <a:lnTo>
                    <a:pt x="1075182" y="77978"/>
                  </a:lnTo>
                  <a:lnTo>
                    <a:pt x="1078611" y="77089"/>
                  </a:lnTo>
                  <a:lnTo>
                    <a:pt x="1082421" y="73279"/>
                  </a:lnTo>
                  <a:lnTo>
                    <a:pt x="1083310" y="69723"/>
                  </a:lnTo>
                  <a:lnTo>
                    <a:pt x="1083310" y="59690"/>
                  </a:lnTo>
                  <a:lnTo>
                    <a:pt x="1083310" y="42545"/>
                  </a:lnTo>
                  <a:lnTo>
                    <a:pt x="1083310" y="24257"/>
                  </a:lnTo>
                  <a:lnTo>
                    <a:pt x="1083310" y="22225"/>
                  </a:lnTo>
                  <a:lnTo>
                    <a:pt x="1083691" y="16891"/>
                  </a:lnTo>
                  <a:lnTo>
                    <a:pt x="1084211" y="13081"/>
                  </a:lnTo>
                  <a:lnTo>
                    <a:pt x="1084834" y="9398"/>
                  </a:lnTo>
                  <a:lnTo>
                    <a:pt x="1086104" y="6350"/>
                  </a:lnTo>
                  <a:lnTo>
                    <a:pt x="1088136" y="3683"/>
                  </a:lnTo>
                  <a:close/>
                </a:path>
                <a:path w="2493009" h="1303020">
                  <a:moveTo>
                    <a:pt x="1089279" y="192786"/>
                  </a:moveTo>
                  <a:lnTo>
                    <a:pt x="1084580" y="195453"/>
                  </a:lnTo>
                  <a:lnTo>
                    <a:pt x="1076579" y="196850"/>
                  </a:lnTo>
                  <a:lnTo>
                    <a:pt x="979424" y="196850"/>
                  </a:lnTo>
                  <a:lnTo>
                    <a:pt x="978408" y="195961"/>
                  </a:lnTo>
                  <a:lnTo>
                    <a:pt x="978408" y="179705"/>
                  </a:lnTo>
                  <a:lnTo>
                    <a:pt x="1076325" y="179705"/>
                  </a:lnTo>
                  <a:lnTo>
                    <a:pt x="1079119" y="178816"/>
                  </a:lnTo>
                  <a:lnTo>
                    <a:pt x="1080770" y="177038"/>
                  </a:lnTo>
                  <a:lnTo>
                    <a:pt x="1082548" y="175387"/>
                  </a:lnTo>
                  <a:lnTo>
                    <a:pt x="1083310" y="172339"/>
                  </a:lnTo>
                  <a:lnTo>
                    <a:pt x="1083310" y="134747"/>
                  </a:lnTo>
                  <a:lnTo>
                    <a:pt x="1082548" y="131826"/>
                  </a:lnTo>
                  <a:lnTo>
                    <a:pt x="1080770" y="130175"/>
                  </a:lnTo>
                  <a:lnTo>
                    <a:pt x="1079119" y="128397"/>
                  </a:lnTo>
                  <a:lnTo>
                    <a:pt x="1076325" y="127635"/>
                  </a:lnTo>
                  <a:lnTo>
                    <a:pt x="955548" y="127635"/>
                  </a:lnTo>
                  <a:lnTo>
                    <a:pt x="955548" y="144018"/>
                  </a:lnTo>
                  <a:lnTo>
                    <a:pt x="957453" y="145923"/>
                  </a:lnTo>
                  <a:lnTo>
                    <a:pt x="1060196" y="145923"/>
                  </a:lnTo>
                  <a:lnTo>
                    <a:pt x="1061212" y="146939"/>
                  </a:lnTo>
                  <a:lnTo>
                    <a:pt x="1061212" y="162179"/>
                  </a:lnTo>
                  <a:lnTo>
                    <a:pt x="963041" y="162179"/>
                  </a:lnTo>
                  <a:lnTo>
                    <a:pt x="960247" y="162941"/>
                  </a:lnTo>
                  <a:lnTo>
                    <a:pt x="958596" y="164719"/>
                  </a:lnTo>
                  <a:lnTo>
                    <a:pt x="957072" y="166497"/>
                  </a:lnTo>
                  <a:lnTo>
                    <a:pt x="956183" y="169418"/>
                  </a:lnTo>
                  <a:lnTo>
                    <a:pt x="956183" y="208026"/>
                  </a:lnTo>
                  <a:lnTo>
                    <a:pt x="957072" y="210947"/>
                  </a:lnTo>
                  <a:lnTo>
                    <a:pt x="960247" y="214376"/>
                  </a:lnTo>
                  <a:lnTo>
                    <a:pt x="963041" y="215138"/>
                  </a:lnTo>
                  <a:lnTo>
                    <a:pt x="1073912" y="215138"/>
                  </a:lnTo>
                  <a:lnTo>
                    <a:pt x="1080516" y="214503"/>
                  </a:lnTo>
                  <a:lnTo>
                    <a:pt x="1084072" y="213360"/>
                  </a:lnTo>
                  <a:lnTo>
                    <a:pt x="1087501" y="212090"/>
                  </a:lnTo>
                  <a:lnTo>
                    <a:pt x="1089279" y="209804"/>
                  </a:lnTo>
                  <a:lnTo>
                    <a:pt x="1089279" y="196850"/>
                  </a:lnTo>
                  <a:lnTo>
                    <a:pt x="1089279" y="192786"/>
                  </a:lnTo>
                  <a:close/>
                </a:path>
                <a:path w="2493009" h="1303020">
                  <a:moveTo>
                    <a:pt x="1109599" y="88519"/>
                  </a:moveTo>
                  <a:lnTo>
                    <a:pt x="1104811" y="90614"/>
                  </a:lnTo>
                  <a:lnTo>
                    <a:pt x="1098638" y="92125"/>
                  </a:lnTo>
                  <a:lnTo>
                    <a:pt x="1091095" y="93040"/>
                  </a:lnTo>
                  <a:lnTo>
                    <a:pt x="1082167" y="93345"/>
                  </a:lnTo>
                  <a:lnTo>
                    <a:pt x="932180" y="93345"/>
                  </a:lnTo>
                  <a:lnTo>
                    <a:pt x="930402" y="95250"/>
                  </a:lnTo>
                  <a:lnTo>
                    <a:pt x="930402" y="112522"/>
                  </a:lnTo>
                  <a:lnTo>
                    <a:pt x="1092454" y="112522"/>
                  </a:lnTo>
                  <a:lnTo>
                    <a:pt x="1099947" y="111887"/>
                  </a:lnTo>
                  <a:lnTo>
                    <a:pt x="1103757" y="110617"/>
                  </a:lnTo>
                  <a:lnTo>
                    <a:pt x="1107694" y="109220"/>
                  </a:lnTo>
                  <a:lnTo>
                    <a:pt x="1109599" y="106807"/>
                  </a:lnTo>
                  <a:lnTo>
                    <a:pt x="1109599" y="88519"/>
                  </a:lnTo>
                  <a:close/>
                </a:path>
                <a:path w="2493009" h="1303020">
                  <a:moveTo>
                    <a:pt x="1297178" y="53086"/>
                  </a:moveTo>
                  <a:lnTo>
                    <a:pt x="1296365" y="43014"/>
                  </a:lnTo>
                  <a:lnTo>
                    <a:pt x="1293914" y="34124"/>
                  </a:lnTo>
                  <a:lnTo>
                    <a:pt x="1289913" y="26543"/>
                  </a:lnTo>
                  <a:lnTo>
                    <a:pt x="1289837" y="26390"/>
                  </a:lnTo>
                  <a:lnTo>
                    <a:pt x="1284097" y="19812"/>
                  </a:lnTo>
                  <a:lnTo>
                    <a:pt x="1276807" y="14579"/>
                  </a:lnTo>
                  <a:lnTo>
                    <a:pt x="1274826" y="13741"/>
                  </a:lnTo>
                  <a:lnTo>
                    <a:pt x="1274826" y="44196"/>
                  </a:lnTo>
                  <a:lnTo>
                    <a:pt x="1274826" y="53086"/>
                  </a:lnTo>
                  <a:lnTo>
                    <a:pt x="1273086" y="64681"/>
                  </a:lnTo>
                  <a:lnTo>
                    <a:pt x="1267879" y="72986"/>
                  </a:lnTo>
                  <a:lnTo>
                    <a:pt x="1259230" y="77965"/>
                  </a:lnTo>
                  <a:lnTo>
                    <a:pt x="1247140" y="79629"/>
                  </a:lnTo>
                  <a:lnTo>
                    <a:pt x="1236599" y="79629"/>
                  </a:lnTo>
                  <a:lnTo>
                    <a:pt x="1229741" y="77343"/>
                  </a:lnTo>
                  <a:lnTo>
                    <a:pt x="1220216" y="68580"/>
                  </a:lnTo>
                  <a:lnTo>
                    <a:pt x="1217930" y="61976"/>
                  </a:lnTo>
                  <a:lnTo>
                    <a:pt x="1217930" y="44196"/>
                  </a:lnTo>
                  <a:lnTo>
                    <a:pt x="1220216" y="37592"/>
                  </a:lnTo>
                  <a:lnTo>
                    <a:pt x="1229741" y="28829"/>
                  </a:lnTo>
                  <a:lnTo>
                    <a:pt x="1236599" y="26543"/>
                  </a:lnTo>
                  <a:lnTo>
                    <a:pt x="1256157" y="26543"/>
                  </a:lnTo>
                  <a:lnTo>
                    <a:pt x="1263015" y="28829"/>
                  </a:lnTo>
                  <a:lnTo>
                    <a:pt x="1267714" y="33147"/>
                  </a:lnTo>
                  <a:lnTo>
                    <a:pt x="1272413" y="37592"/>
                  </a:lnTo>
                  <a:lnTo>
                    <a:pt x="1274826" y="44196"/>
                  </a:lnTo>
                  <a:lnTo>
                    <a:pt x="1274826" y="13741"/>
                  </a:lnTo>
                  <a:lnTo>
                    <a:pt x="1268107" y="10845"/>
                  </a:lnTo>
                  <a:lnTo>
                    <a:pt x="1257998" y="8623"/>
                  </a:lnTo>
                  <a:lnTo>
                    <a:pt x="1246505" y="7874"/>
                  </a:lnTo>
                  <a:lnTo>
                    <a:pt x="1234846" y="8623"/>
                  </a:lnTo>
                  <a:lnTo>
                    <a:pt x="1198765" y="34124"/>
                  </a:lnTo>
                  <a:lnTo>
                    <a:pt x="1195451" y="53086"/>
                  </a:lnTo>
                  <a:lnTo>
                    <a:pt x="1196276" y="63246"/>
                  </a:lnTo>
                  <a:lnTo>
                    <a:pt x="1224673" y="95351"/>
                  </a:lnTo>
                  <a:lnTo>
                    <a:pt x="1246505" y="98298"/>
                  </a:lnTo>
                  <a:lnTo>
                    <a:pt x="1258074" y="97561"/>
                  </a:lnTo>
                  <a:lnTo>
                    <a:pt x="1290027" y="79629"/>
                  </a:lnTo>
                  <a:lnTo>
                    <a:pt x="1293939" y="72174"/>
                  </a:lnTo>
                  <a:lnTo>
                    <a:pt x="1296365" y="63246"/>
                  </a:lnTo>
                  <a:lnTo>
                    <a:pt x="1297178" y="53086"/>
                  </a:lnTo>
                  <a:close/>
                </a:path>
                <a:path w="2493009" h="1303020">
                  <a:moveTo>
                    <a:pt x="1316482" y="121920"/>
                  </a:moveTo>
                  <a:lnTo>
                    <a:pt x="1315466" y="117602"/>
                  </a:lnTo>
                  <a:lnTo>
                    <a:pt x="1313434" y="106172"/>
                  </a:lnTo>
                  <a:lnTo>
                    <a:pt x="1301013" y="108458"/>
                  </a:lnTo>
                  <a:lnTo>
                    <a:pt x="1259967" y="113030"/>
                  </a:lnTo>
                  <a:lnTo>
                    <a:pt x="1208455" y="114947"/>
                  </a:lnTo>
                  <a:lnTo>
                    <a:pt x="1187958" y="115062"/>
                  </a:lnTo>
                  <a:lnTo>
                    <a:pt x="1185418" y="115062"/>
                  </a:lnTo>
                  <a:lnTo>
                    <a:pt x="1184021" y="116205"/>
                  </a:lnTo>
                  <a:lnTo>
                    <a:pt x="1184021" y="119380"/>
                  </a:lnTo>
                  <a:lnTo>
                    <a:pt x="1185418" y="134493"/>
                  </a:lnTo>
                  <a:lnTo>
                    <a:pt x="1196848" y="134493"/>
                  </a:lnTo>
                  <a:lnTo>
                    <a:pt x="1207960" y="134429"/>
                  </a:lnTo>
                  <a:lnTo>
                    <a:pt x="1218247" y="134239"/>
                  </a:lnTo>
                  <a:lnTo>
                    <a:pt x="1227670" y="133959"/>
                  </a:lnTo>
                  <a:lnTo>
                    <a:pt x="1236218" y="133604"/>
                  </a:lnTo>
                  <a:lnTo>
                    <a:pt x="1236218" y="202184"/>
                  </a:lnTo>
                  <a:lnTo>
                    <a:pt x="1256792" y="202184"/>
                  </a:lnTo>
                  <a:lnTo>
                    <a:pt x="1258570" y="200279"/>
                  </a:lnTo>
                  <a:lnTo>
                    <a:pt x="1258570" y="133604"/>
                  </a:lnTo>
                  <a:lnTo>
                    <a:pt x="1258570" y="132207"/>
                  </a:lnTo>
                  <a:lnTo>
                    <a:pt x="1270660" y="131038"/>
                  </a:lnTo>
                  <a:lnTo>
                    <a:pt x="1282738" y="129628"/>
                  </a:lnTo>
                  <a:lnTo>
                    <a:pt x="1294803" y="127939"/>
                  </a:lnTo>
                  <a:lnTo>
                    <a:pt x="1313561" y="124841"/>
                  </a:lnTo>
                  <a:lnTo>
                    <a:pt x="1316482" y="121920"/>
                  </a:lnTo>
                  <a:close/>
                </a:path>
                <a:path w="2493009" h="1303020">
                  <a:moveTo>
                    <a:pt x="1348613" y="0"/>
                  </a:moveTo>
                  <a:lnTo>
                    <a:pt x="1330071" y="0"/>
                  </a:lnTo>
                  <a:lnTo>
                    <a:pt x="1328801" y="508"/>
                  </a:lnTo>
                  <a:lnTo>
                    <a:pt x="1326769" y="2540"/>
                  </a:lnTo>
                  <a:lnTo>
                    <a:pt x="1326261" y="3937"/>
                  </a:lnTo>
                  <a:lnTo>
                    <a:pt x="1326261" y="204851"/>
                  </a:lnTo>
                  <a:lnTo>
                    <a:pt x="1346962" y="204851"/>
                  </a:lnTo>
                  <a:lnTo>
                    <a:pt x="1348613" y="202946"/>
                  </a:lnTo>
                  <a:lnTo>
                    <a:pt x="1348613" y="0"/>
                  </a:lnTo>
                  <a:close/>
                </a:path>
                <a:path w="2493009" h="1303020">
                  <a:moveTo>
                    <a:pt x="1507998" y="3302"/>
                  </a:moveTo>
                  <a:lnTo>
                    <a:pt x="1488059" y="3302"/>
                  </a:lnTo>
                  <a:lnTo>
                    <a:pt x="1486281" y="5207"/>
                  </a:lnTo>
                  <a:lnTo>
                    <a:pt x="1486281" y="71628"/>
                  </a:lnTo>
                  <a:lnTo>
                    <a:pt x="1465072" y="71628"/>
                  </a:lnTo>
                  <a:lnTo>
                    <a:pt x="1463636" y="58724"/>
                  </a:lnTo>
                  <a:lnTo>
                    <a:pt x="1461033" y="47625"/>
                  </a:lnTo>
                  <a:lnTo>
                    <a:pt x="1457248" y="38341"/>
                  </a:lnTo>
                  <a:lnTo>
                    <a:pt x="1456740" y="37592"/>
                  </a:lnTo>
                  <a:lnTo>
                    <a:pt x="1452245" y="30861"/>
                  </a:lnTo>
                  <a:lnTo>
                    <a:pt x="1445971" y="25196"/>
                  </a:lnTo>
                  <a:lnTo>
                    <a:pt x="1443482" y="23863"/>
                  </a:lnTo>
                  <a:lnTo>
                    <a:pt x="1443482" y="81407"/>
                  </a:lnTo>
                  <a:lnTo>
                    <a:pt x="1443113" y="92151"/>
                  </a:lnTo>
                  <a:lnTo>
                    <a:pt x="1427734" y="125349"/>
                  </a:lnTo>
                  <a:lnTo>
                    <a:pt x="1411097" y="125349"/>
                  </a:lnTo>
                  <a:lnTo>
                    <a:pt x="1395095" y="81407"/>
                  </a:lnTo>
                  <a:lnTo>
                    <a:pt x="1395476" y="70675"/>
                  </a:lnTo>
                  <a:lnTo>
                    <a:pt x="1411097" y="37592"/>
                  </a:lnTo>
                  <a:lnTo>
                    <a:pt x="1427734" y="37592"/>
                  </a:lnTo>
                  <a:lnTo>
                    <a:pt x="1443482" y="81407"/>
                  </a:lnTo>
                  <a:lnTo>
                    <a:pt x="1443482" y="23863"/>
                  </a:lnTo>
                  <a:lnTo>
                    <a:pt x="1438414" y="21145"/>
                  </a:lnTo>
                  <a:lnTo>
                    <a:pt x="1429537" y="18719"/>
                  </a:lnTo>
                  <a:lnTo>
                    <a:pt x="1419352" y="17907"/>
                  </a:lnTo>
                  <a:lnTo>
                    <a:pt x="1408315" y="18859"/>
                  </a:lnTo>
                  <a:lnTo>
                    <a:pt x="1376387" y="52895"/>
                  </a:lnTo>
                  <a:lnTo>
                    <a:pt x="1373632" y="81407"/>
                  </a:lnTo>
                  <a:lnTo>
                    <a:pt x="1374317" y="96862"/>
                  </a:lnTo>
                  <a:lnTo>
                    <a:pt x="1390980" y="136271"/>
                  </a:lnTo>
                  <a:lnTo>
                    <a:pt x="1419352" y="144780"/>
                  </a:lnTo>
                  <a:lnTo>
                    <a:pt x="1429626" y="143979"/>
                  </a:lnTo>
                  <a:lnTo>
                    <a:pt x="1438567" y="141541"/>
                  </a:lnTo>
                  <a:lnTo>
                    <a:pt x="1446149" y="137502"/>
                  </a:lnTo>
                  <a:lnTo>
                    <a:pt x="1452372" y="131826"/>
                  </a:lnTo>
                  <a:lnTo>
                    <a:pt x="1456677" y="125349"/>
                  </a:lnTo>
                  <a:lnTo>
                    <a:pt x="1457299" y="124421"/>
                  </a:lnTo>
                  <a:lnTo>
                    <a:pt x="1461046" y="115163"/>
                  </a:lnTo>
                  <a:lnTo>
                    <a:pt x="1463636" y="104038"/>
                  </a:lnTo>
                  <a:lnTo>
                    <a:pt x="1465072" y="91059"/>
                  </a:lnTo>
                  <a:lnTo>
                    <a:pt x="1486281" y="91059"/>
                  </a:lnTo>
                  <a:lnTo>
                    <a:pt x="1486281" y="195707"/>
                  </a:lnTo>
                  <a:lnTo>
                    <a:pt x="1506093" y="195707"/>
                  </a:lnTo>
                  <a:lnTo>
                    <a:pt x="1507998" y="193802"/>
                  </a:lnTo>
                  <a:lnTo>
                    <a:pt x="1507998" y="91059"/>
                  </a:lnTo>
                  <a:lnTo>
                    <a:pt x="1507998" y="71628"/>
                  </a:lnTo>
                  <a:lnTo>
                    <a:pt x="1507998" y="3302"/>
                  </a:lnTo>
                  <a:close/>
                </a:path>
                <a:path w="2493009" h="1303020">
                  <a:moveTo>
                    <a:pt x="1547495" y="0"/>
                  </a:moveTo>
                  <a:lnTo>
                    <a:pt x="1527429" y="0"/>
                  </a:lnTo>
                  <a:lnTo>
                    <a:pt x="1525651" y="1905"/>
                  </a:lnTo>
                  <a:lnTo>
                    <a:pt x="1525651" y="204851"/>
                  </a:lnTo>
                  <a:lnTo>
                    <a:pt x="1545717" y="204851"/>
                  </a:lnTo>
                  <a:lnTo>
                    <a:pt x="1547495" y="202946"/>
                  </a:lnTo>
                  <a:lnTo>
                    <a:pt x="1547495" y="0"/>
                  </a:lnTo>
                  <a:close/>
                </a:path>
                <a:path w="2493009" h="1303020">
                  <a:moveTo>
                    <a:pt x="1728089" y="26035"/>
                  </a:moveTo>
                  <a:lnTo>
                    <a:pt x="1727327" y="23368"/>
                  </a:lnTo>
                  <a:lnTo>
                    <a:pt x="1724152" y="19685"/>
                  </a:lnTo>
                  <a:lnTo>
                    <a:pt x="1721485" y="18796"/>
                  </a:lnTo>
                  <a:lnTo>
                    <a:pt x="1637665" y="18796"/>
                  </a:lnTo>
                  <a:lnTo>
                    <a:pt x="1637665" y="36830"/>
                  </a:lnTo>
                  <a:lnTo>
                    <a:pt x="1639443" y="38735"/>
                  </a:lnTo>
                  <a:lnTo>
                    <a:pt x="1705102" y="38735"/>
                  </a:lnTo>
                  <a:lnTo>
                    <a:pt x="1703387" y="54864"/>
                  </a:lnTo>
                  <a:lnTo>
                    <a:pt x="1684655" y="99949"/>
                  </a:lnTo>
                  <a:lnTo>
                    <a:pt x="1645805" y="136690"/>
                  </a:lnTo>
                  <a:lnTo>
                    <a:pt x="1628521" y="146304"/>
                  </a:lnTo>
                  <a:lnTo>
                    <a:pt x="1637411" y="159131"/>
                  </a:lnTo>
                  <a:lnTo>
                    <a:pt x="1638808" y="160782"/>
                  </a:lnTo>
                  <a:lnTo>
                    <a:pt x="1640078" y="161671"/>
                  </a:lnTo>
                  <a:lnTo>
                    <a:pt x="1642745" y="161671"/>
                  </a:lnTo>
                  <a:lnTo>
                    <a:pt x="1680616" y="137058"/>
                  </a:lnTo>
                  <a:lnTo>
                    <a:pt x="1706245" y="106680"/>
                  </a:lnTo>
                  <a:lnTo>
                    <a:pt x="1722208" y="70421"/>
                  </a:lnTo>
                  <a:lnTo>
                    <a:pt x="1728089" y="29591"/>
                  </a:lnTo>
                  <a:lnTo>
                    <a:pt x="1728089" y="26035"/>
                  </a:lnTo>
                  <a:close/>
                </a:path>
                <a:path w="2493009" h="1303020">
                  <a:moveTo>
                    <a:pt x="1792351" y="0"/>
                  </a:moveTo>
                  <a:lnTo>
                    <a:pt x="1771777" y="0"/>
                  </a:lnTo>
                  <a:lnTo>
                    <a:pt x="1769999" y="1905"/>
                  </a:lnTo>
                  <a:lnTo>
                    <a:pt x="1769999" y="76835"/>
                  </a:lnTo>
                  <a:lnTo>
                    <a:pt x="1728089" y="76835"/>
                  </a:lnTo>
                  <a:lnTo>
                    <a:pt x="1728089" y="94615"/>
                  </a:lnTo>
                  <a:lnTo>
                    <a:pt x="1729994" y="96520"/>
                  </a:lnTo>
                  <a:lnTo>
                    <a:pt x="1769999" y="96520"/>
                  </a:lnTo>
                  <a:lnTo>
                    <a:pt x="1769999" y="204851"/>
                  </a:lnTo>
                  <a:lnTo>
                    <a:pt x="1790573" y="204851"/>
                  </a:lnTo>
                  <a:lnTo>
                    <a:pt x="1792351" y="202946"/>
                  </a:lnTo>
                  <a:lnTo>
                    <a:pt x="1792351" y="0"/>
                  </a:lnTo>
                  <a:close/>
                </a:path>
                <a:path w="2493009" h="1303020">
                  <a:moveTo>
                    <a:pt x="1912112" y="5080"/>
                  </a:moveTo>
                  <a:lnTo>
                    <a:pt x="1909318" y="7239"/>
                  </a:lnTo>
                  <a:lnTo>
                    <a:pt x="1905762" y="8763"/>
                  </a:lnTo>
                  <a:lnTo>
                    <a:pt x="1897507" y="10541"/>
                  </a:lnTo>
                  <a:lnTo>
                    <a:pt x="1891919" y="11049"/>
                  </a:lnTo>
                  <a:lnTo>
                    <a:pt x="1854581" y="11049"/>
                  </a:lnTo>
                  <a:lnTo>
                    <a:pt x="1853311" y="11430"/>
                  </a:lnTo>
                  <a:lnTo>
                    <a:pt x="1851787" y="12954"/>
                  </a:lnTo>
                  <a:lnTo>
                    <a:pt x="1851406" y="14351"/>
                  </a:lnTo>
                  <a:lnTo>
                    <a:pt x="1851406" y="31115"/>
                  </a:lnTo>
                  <a:lnTo>
                    <a:pt x="1894459" y="31115"/>
                  </a:lnTo>
                  <a:lnTo>
                    <a:pt x="1901825" y="30226"/>
                  </a:lnTo>
                  <a:lnTo>
                    <a:pt x="1906016" y="28321"/>
                  </a:lnTo>
                  <a:lnTo>
                    <a:pt x="1910080" y="26416"/>
                  </a:lnTo>
                  <a:lnTo>
                    <a:pt x="1912112" y="23495"/>
                  </a:lnTo>
                  <a:lnTo>
                    <a:pt x="1912112" y="5080"/>
                  </a:lnTo>
                  <a:close/>
                </a:path>
                <a:path w="2493009" h="1303020">
                  <a:moveTo>
                    <a:pt x="1940687" y="143383"/>
                  </a:moveTo>
                  <a:lnTo>
                    <a:pt x="1909318" y="120269"/>
                  </a:lnTo>
                  <a:lnTo>
                    <a:pt x="1905558" y="115697"/>
                  </a:lnTo>
                  <a:lnTo>
                    <a:pt x="1902739" y="112268"/>
                  </a:lnTo>
                  <a:lnTo>
                    <a:pt x="1897519" y="104051"/>
                  </a:lnTo>
                  <a:lnTo>
                    <a:pt x="1893646" y="95592"/>
                  </a:lnTo>
                  <a:lnTo>
                    <a:pt x="1891157" y="86868"/>
                  </a:lnTo>
                  <a:lnTo>
                    <a:pt x="1892300" y="80314"/>
                  </a:lnTo>
                  <a:lnTo>
                    <a:pt x="1892935" y="74168"/>
                  </a:lnTo>
                  <a:lnTo>
                    <a:pt x="1892935" y="67691"/>
                  </a:lnTo>
                  <a:lnTo>
                    <a:pt x="1932940" y="67691"/>
                  </a:lnTo>
                  <a:lnTo>
                    <a:pt x="1934845" y="65786"/>
                  </a:lnTo>
                  <a:lnTo>
                    <a:pt x="1934845" y="48006"/>
                  </a:lnTo>
                  <a:lnTo>
                    <a:pt x="1830324" y="48006"/>
                  </a:lnTo>
                  <a:lnTo>
                    <a:pt x="1828546" y="49911"/>
                  </a:lnTo>
                  <a:lnTo>
                    <a:pt x="1828546" y="67691"/>
                  </a:lnTo>
                  <a:lnTo>
                    <a:pt x="1870583" y="67691"/>
                  </a:lnTo>
                  <a:lnTo>
                    <a:pt x="1869757" y="80391"/>
                  </a:lnTo>
                  <a:lnTo>
                    <a:pt x="1850656" y="124307"/>
                  </a:lnTo>
                  <a:lnTo>
                    <a:pt x="1820926" y="148590"/>
                  </a:lnTo>
                  <a:lnTo>
                    <a:pt x="1830070" y="161036"/>
                  </a:lnTo>
                  <a:lnTo>
                    <a:pt x="1831340" y="162687"/>
                  </a:lnTo>
                  <a:lnTo>
                    <a:pt x="1832610" y="163449"/>
                  </a:lnTo>
                  <a:lnTo>
                    <a:pt x="1834769" y="163449"/>
                  </a:lnTo>
                  <a:lnTo>
                    <a:pt x="1867954" y="136563"/>
                  </a:lnTo>
                  <a:lnTo>
                    <a:pt x="1881251" y="115697"/>
                  </a:lnTo>
                  <a:lnTo>
                    <a:pt x="1885048" y="122212"/>
                  </a:lnTo>
                  <a:lnTo>
                    <a:pt x="1913166" y="151422"/>
                  </a:lnTo>
                  <a:lnTo>
                    <a:pt x="1928114" y="159385"/>
                  </a:lnTo>
                  <a:lnTo>
                    <a:pt x="1930273" y="159385"/>
                  </a:lnTo>
                  <a:lnTo>
                    <a:pt x="1931416" y="158496"/>
                  </a:lnTo>
                  <a:lnTo>
                    <a:pt x="1932559" y="156591"/>
                  </a:lnTo>
                  <a:lnTo>
                    <a:pt x="1940687" y="143383"/>
                  </a:lnTo>
                  <a:close/>
                </a:path>
                <a:path w="2493009" h="1303020">
                  <a:moveTo>
                    <a:pt x="1984375" y="0"/>
                  </a:moveTo>
                  <a:lnTo>
                    <a:pt x="1963801" y="0"/>
                  </a:lnTo>
                  <a:lnTo>
                    <a:pt x="1962023" y="1905"/>
                  </a:lnTo>
                  <a:lnTo>
                    <a:pt x="1962023" y="204851"/>
                  </a:lnTo>
                  <a:lnTo>
                    <a:pt x="1982597" y="204851"/>
                  </a:lnTo>
                  <a:lnTo>
                    <a:pt x="1984375" y="202946"/>
                  </a:lnTo>
                  <a:lnTo>
                    <a:pt x="1984375" y="0"/>
                  </a:lnTo>
                  <a:close/>
                </a:path>
                <a:path w="2493009" h="1303020">
                  <a:moveTo>
                    <a:pt x="2492756" y="392417"/>
                  </a:moveTo>
                  <a:lnTo>
                    <a:pt x="0" y="392417"/>
                  </a:lnTo>
                  <a:lnTo>
                    <a:pt x="0" y="1302994"/>
                  </a:lnTo>
                  <a:lnTo>
                    <a:pt x="2492756" y="1302994"/>
                  </a:lnTo>
                  <a:lnTo>
                    <a:pt x="2492756" y="3924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06635" y="5200904"/>
              <a:ext cx="420370" cy="171450"/>
            </a:xfrm>
            <a:custGeom>
              <a:avLst/>
              <a:gdLst/>
              <a:ahLst/>
              <a:cxnLst/>
              <a:rect l="l" t="t" r="r" b="b"/>
              <a:pathLst>
                <a:path w="420370" h="171450">
                  <a:moveTo>
                    <a:pt x="371094" y="108966"/>
                  </a:moveTo>
                  <a:lnTo>
                    <a:pt x="326644" y="122555"/>
                  </a:lnTo>
                  <a:lnTo>
                    <a:pt x="322834" y="129921"/>
                  </a:lnTo>
                  <a:lnTo>
                    <a:pt x="322834" y="148590"/>
                  </a:lnTo>
                  <a:lnTo>
                    <a:pt x="359284" y="169042"/>
                  </a:lnTo>
                  <a:lnTo>
                    <a:pt x="371094" y="169545"/>
                  </a:lnTo>
                  <a:lnTo>
                    <a:pt x="382756" y="169042"/>
                  </a:lnTo>
                  <a:lnTo>
                    <a:pt x="415833" y="154940"/>
                  </a:lnTo>
                  <a:lnTo>
                    <a:pt x="359918" y="154940"/>
                  </a:lnTo>
                  <a:lnTo>
                    <a:pt x="352425" y="153670"/>
                  </a:lnTo>
                  <a:lnTo>
                    <a:pt x="347472" y="151130"/>
                  </a:lnTo>
                  <a:lnTo>
                    <a:pt x="342646" y="148590"/>
                  </a:lnTo>
                  <a:lnTo>
                    <a:pt x="340233" y="144653"/>
                  </a:lnTo>
                  <a:lnTo>
                    <a:pt x="340233" y="133858"/>
                  </a:lnTo>
                  <a:lnTo>
                    <a:pt x="342646" y="129921"/>
                  </a:lnTo>
                  <a:lnTo>
                    <a:pt x="347472" y="127254"/>
                  </a:lnTo>
                  <a:lnTo>
                    <a:pt x="352425" y="124714"/>
                  </a:lnTo>
                  <a:lnTo>
                    <a:pt x="359918" y="123444"/>
                  </a:lnTo>
                  <a:lnTo>
                    <a:pt x="415765" y="123444"/>
                  </a:lnTo>
                  <a:lnTo>
                    <a:pt x="415290" y="122555"/>
                  </a:lnTo>
                  <a:lnTo>
                    <a:pt x="407670" y="117094"/>
                  </a:lnTo>
                  <a:lnTo>
                    <a:pt x="401079" y="113520"/>
                  </a:lnTo>
                  <a:lnTo>
                    <a:pt x="392763" y="110982"/>
                  </a:lnTo>
                  <a:lnTo>
                    <a:pt x="382756" y="109468"/>
                  </a:lnTo>
                  <a:lnTo>
                    <a:pt x="371094" y="108966"/>
                  </a:lnTo>
                  <a:close/>
                </a:path>
                <a:path w="420370" h="171450">
                  <a:moveTo>
                    <a:pt x="415765" y="123444"/>
                  </a:moveTo>
                  <a:lnTo>
                    <a:pt x="382143" y="123444"/>
                  </a:lnTo>
                  <a:lnTo>
                    <a:pt x="389509" y="124714"/>
                  </a:lnTo>
                  <a:lnTo>
                    <a:pt x="394335" y="127254"/>
                  </a:lnTo>
                  <a:lnTo>
                    <a:pt x="399288" y="129921"/>
                  </a:lnTo>
                  <a:lnTo>
                    <a:pt x="401700" y="133858"/>
                  </a:lnTo>
                  <a:lnTo>
                    <a:pt x="401700" y="144653"/>
                  </a:lnTo>
                  <a:lnTo>
                    <a:pt x="399288" y="148590"/>
                  </a:lnTo>
                  <a:lnTo>
                    <a:pt x="394335" y="151130"/>
                  </a:lnTo>
                  <a:lnTo>
                    <a:pt x="389509" y="153670"/>
                  </a:lnTo>
                  <a:lnTo>
                    <a:pt x="382143" y="154940"/>
                  </a:lnTo>
                  <a:lnTo>
                    <a:pt x="415833" y="154940"/>
                  </a:lnTo>
                  <a:lnTo>
                    <a:pt x="419227" y="148590"/>
                  </a:lnTo>
                  <a:lnTo>
                    <a:pt x="419227" y="129921"/>
                  </a:lnTo>
                  <a:lnTo>
                    <a:pt x="415765" y="123444"/>
                  </a:lnTo>
                  <a:close/>
                </a:path>
                <a:path w="420370" h="171450">
                  <a:moveTo>
                    <a:pt x="213614" y="106680"/>
                  </a:moveTo>
                  <a:lnTo>
                    <a:pt x="176403" y="114935"/>
                  </a:lnTo>
                  <a:lnTo>
                    <a:pt x="164719" y="138684"/>
                  </a:lnTo>
                  <a:lnTo>
                    <a:pt x="165455" y="146115"/>
                  </a:lnTo>
                  <a:lnTo>
                    <a:pt x="201709" y="170672"/>
                  </a:lnTo>
                  <a:lnTo>
                    <a:pt x="213614" y="171196"/>
                  </a:lnTo>
                  <a:lnTo>
                    <a:pt x="234803" y="169169"/>
                  </a:lnTo>
                  <a:lnTo>
                    <a:pt x="249967" y="163083"/>
                  </a:lnTo>
                  <a:lnTo>
                    <a:pt x="255338" y="157099"/>
                  </a:lnTo>
                  <a:lnTo>
                    <a:pt x="201930" y="157099"/>
                  </a:lnTo>
                  <a:lnTo>
                    <a:pt x="194437" y="155575"/>
                  </a:lnTo>
                  <a:lnTo>
                    <a:pt x="189484" y="152527"/>
                  </a:lnTo>
                  <a:lnTo>
                    <a:pt x="184658" y="149479"/>
                  </a:lnTo>
                  <a:lnTo>
                    <a:pt x="182245" y="144907"/>
                  </a:lnTo>
                  <a:lnTo>
                    <a:pt x="182245" y="132715"/>
                  </a:lnTo>
                  <a:lnTo>
                    <a:pt x="184658" y="128143"/>
                  </a:lnTo>
                  <a:lnTo>
                    <a:pt x="194183" y="122174"/>
                  </a:lnTo>
                  <a:lnTo>
                    <a:pt x="201930" y="120650"/>
                  </a:lnTo>
                  <a:lnTo>
                    <a:pt x="256300" y="120650"/>
                  </a:lnTo>
                  <a:lnTo>
                    <a:pt x="255537" y="119503"/>
                  </a:lnTo>
                  <a:lnTo>
                    <a:pt x="250444" y="114935"/>
                  </a:lnTo>
                  <a:lnTo>
                    <a:pt x="243796" y="111287"/>
                  </a:lnTo>
                  <a:lnTo>
                    <a:pt x="235457" y="108712"/>
                  </a:lnTo>
                  <a:lnTo>
                    <a:pt x="225405" y="107184"/>
                  </a:lnTo>
                  <a:lnTo>
                    <a:pt x="213614" y="106680"/>
                  </a:lnTo>
                  <a:close/>
                </a:path>
                <a:path w="420370" h="171450">
                  <a:moveTo>
                    <a:pt x="256300" y="120650"/>
                  </a:moveTo>
                  <a:lnTo>
                    <a:pt x="225044" y="120650"/>
                  </a:lnTo>
                  <a:lnTo>
                    <a:pt x="232791" y="122174"/>
                  </a:lnTo>
                  <a:lnTo>
                    <a:pt x="242316" y="128143"/>
                  </a:lnTo>
                  <a:lnTo>
                    <a:pt x="244729" y="132715"/>
                  </a:lnTo>
                  <a:lnTo>
                    <a:pt x="244729" y="144907"/>
                  </a:lnTo>
                  <a:lnTo>
                    <a:pt x="242316" y="149479"/>
                  </a:lnTo>
                  <a:lnTo>
                    <a:pt x="237490" y="152527"/>
                  </a:lnTo>
                  <a:lnTo>
                    <a:pt x="232537" y="155575"/>
                  </a:lnTo>
                  <a:lnTo>
                    <a:pt x="225044" y="157099"/>
                  </a:lnTo>
                  <a:lnTo>
                    <a:pt x="255338" y="157099"/>
                  </a:lnTo>
                  <a:lnTo>
                    <a:pt x="259083" y="152925"/>
                  </a:lnTo>
                  <a:lnTo>
                    <a:pt x="262128" y="138684"/>
                  </a:lnTo>
                  <a:lnTo>
                    <a:pt x="261391" y="131401"/>
                  </a:lnTo>
                  <a:lnTo>
                    <a:pt x="259191" y="124999"/>
                  </a:lnTo>
                  <a:lnTo>
                    <a:pt x="256300" y="120650"/>
                  </a:lnTo>
                  <a:close/>
                </a:path>
                <a:path w="420370" h="171450">
                  <a:moveTo>
                    <a:pt x="333375" y="44958"/>
                  </a:moveTo>
                  <a:lnTo>
                    <a:pt x="309753" y="44958"/>
                  </a:lnTo>
                  <a:lnTo>
                    <a:pt x="306832" y="47625"/>
                  </a:lnTo>
                  <a:lnTo>
                    <a:pt x="304546" y="50927"/>
                  </a:lnTo>
                  <a:lnTo>
                    <a:pt x="301244" y="58547"/>
                  </a:lnTo>
                  <a:lnTo>
                    <a:pt x="300659" y="61468"/>
                  </a:lnTo>
                  <a:lnTo>
                    <a:pt x="300545" y="67056"/>
                  </a:lnTo>
                  <a:lnTo>
                    <a:pt x="301077" y="73441"/>
                  </a:lnTo>
                  <a:lnTo>
                    <a:pt x="335407" y="99695"/>
                  </a:lnTo>
                  <a:lnTo>
                    <a:pt x="342836" y="99147"/>
                  </a:lnTo>
                  <a:lnTo>
                    <a:pt x="365216" y="85217"/>
                  </a:lnTo>
                  <a:lnTo>
                    <a:pt x="330073" y="85217"/>
                  </a:lnTo>
                  <a:lnTo>
                    <a:pt x="325628" y="83566"/>
                  </a:lnTo>
                  <a:lnTo>
                    <a:pt x="318643" y="76581"/>
                  </a:lnTo>
                  <a:lnTo>
                    <a:pt x="316865" y="72009"/>
                  </a:lnTo>
                  <a:lnTo>
                    <a:pt x="316865" y="61214"/>
                  </a:lnTo>
                  <a:lnTo>
                    <a:pt x="318389" y="56642"/>
                  </a:lnTo>
                  <a:lnTo>
                    <a:pt x="321310" y="52578"/>
                  </a:lnTo>
                  <a:lnTo>
                    <a:pt x="324358" y="48514"/>
                  </a:lnTo>
                  <a:lnTo>
                    <a:pt x="328422" y="45974"/>
                  </a:lnTo>
                  <a:lnTo>
                    <a:pt x="333375" y="44958"/>
                  </a:lnTo>
                  <a:close/>
                </a:path>
                <a:path w="420370" h="171450">
                  <a:moveTo>
                    <a:pt x="363600" y="51308"/>
                  </a:moveTo>
                  <a:lnTo>
                    <a:pt x="349250" y="51308"/>
                  </a:lnTo>
                  <a:lnTo>
                    <a:pt x="348742" y="51689"/>
                  </a:lnTo>
                  <a:lnTo>
                    <a:pt x="348742" y="52959"/>
                  </a:lnTo>
                  <a:lnTo>
                    <a:pt x="348996" y="53594"/>
                  </a:lnTo>
                  <a:lnTo>
                    <a:pt x="349504" y="53975"/>
                  </a:lnTo>
                  <a:lnTo>
                    <a:pt x="351282" y="55880"/>
                  </a:lnTo>
                  <a:lnTo>
                    <a:pt x="352552" y="57785"/>
                  </a:lnTo>
                  <a:lnTo>
                    <a:pt x="353314" y="59690"/>
                  </a:lnTo>
                  <a:lnTo>
                    <a:pt x="354075" y="61468"/>
                  </a:lnTo>
                  <a:lnTo>
                    <a:pt x="354457" y="63754"/>
                  </a:lnTo>
                  <a:lnTo>
                    <a:pt x="354457" y="72390"/>
                  </a:lnTo>
                  <a:lnTo>
                    <a:pt x="352679" y="76962"/>
                  </a:lnTo>
                  <a:lnTo>
                    <a:pt x="348996" y="80264"/>
                  </a:lnTo>
                  <a:lnTo>
                    <a:pt x="345440" y="83566"/>
                  </a:lnTo>
                  <a:lnTo>
                    <a:pt x="340868" y="85217"/>
                  </a:lnTo>
                  <a:lnTo>
                    <a:pt x="365216" y="85217"/>
                  </a:lnTo>
                  <a:lnTo>
                    <a:pt x="367696" y="80565"/>
                  </a:lnTo>
                  <a:lnTo>
                    <a:pt x="369482" y="74197"/>
                  </a:lnTo>
                  <a:lnTo>
                    <a:pt x="370078" y="67056"/>
                  </a:lnTo>
                  <a:lnTo>
                    <a:pt x="370031" y="63754"/>
                  </a:lnTo>
                  <a:lnTo>
                    <a:pt x="369570" y="61214"/>
                  </a:lnTo>
                  <a:lnTo>
                    <a:pt x="368300" y="58420"/>
                  </a:lnTo>
                  <a:lnTo>
                    <a:pt x="367157" y="55753"/>
                  </a:lnTo>
                  <a:lnTo>
                    <a:pt x="365506" y="53340"/>
                  </a:lnTo>
                  <a:lnTo>
                    <a:pt x="363600" y="51308"/>
                  </a:lnTo>
                  <a:close/>
                </a:path>
                <a:path w="420370" h="171450">
                  <a:moveTo>
                    <a:pt x="374269" y="29972"/>
                  </a:moveTo>
                  <a:lnTo>
                    <a:pt x="293243" y="29972"/>
                  </a:lnTo>
                  <a:lnTo>
                    <a:pt x="291846" y="31496"/>
                  </a:lnTo>
                  <a:lnTo>
                    <a:pt x="291846" y="44958"/>
                  </a:lnTo>
                  <a:lnTo>
                    <a:pt x="372745" y="44958"/>
                  </a:lnTo>
                  <a:lnTo>
                    <a:pt x="374269" y="43434"/>
                  </a:lnTo>
                  <a:lnTo>
                    <a:pt x="374269" y="29972"/>
                  </a:lnTo>
                  <a:close/>
                </a:path>
                <a:path w="420370" h="171450">
                  <a:moveTo>
                    <a:pt x="41021" y="13716"/>
                  </a:moveTo>
                  <a:lnTo>
                    <a:pt x="5572" y="32789"/>
                  </a:lnTo>
                  <a:lnTo>
                    <a:pt x="0" y="64008"/>
                  </a:lnTo>
                  <a:lnTo>
                    <a:pt x="619" y="76251"/>
                  </a:lnTo>
                  <a:lnTo>
                    <a:pt x="22701" y="111442"/>
                  </a:lnTo>
                  <a:lnTo>
                    <a:pt x="41021" y="114427"/>
                  </a:lnTo>
                  <a:lnTo>
                    <a:pt x="50807" y="113684"/>
                  </a:lnTo>
                  <a:lnTo>
                    <a:pt x="59213" y="111442"/>
                  </a:lnTo>
                  <a:lnTo>
                    <a:pt x="66238" y="107676"/>
                  </a:lnTo>
                  <a:lnTo>
                    <a:pt x="71882" y="102362"/>
                  </a:lnTo>
                  <a:lnTo>
                    <a:pt x="74018" y="98933"/>
                  </a:lnTo>
                  <a:lnTo>
                    <a:pt x="32639" y="98933"/>
                  </a:lnTo>
                  <a:lnTo>
                    <a:pt x="26924" y="96266"/>
                  </a:lnTo>
                  <a:lnTo>
                    <a:pt x="17399" y="64008"/>
                  </a:lnTo>
                  <a:lnTo>
                    <a:pt x="17756" y="55411"/>
                  </a:lnTo>
                  <a:lnTo>
                    <a:pt x="32639" y="29210"/>
                  </a:lnTo>
                  <a:lnTo>
                    <a:pt x="73869" y="29210"/>
                  </a:lnTo>
                  <a:lnTo>
                    <a:pt x="71755" y="25908"/>
                  </a:lnTo>
                  <a:lnTo>
                    <a:pt x="66113" y="20574"/>
                  </a:lnTo>
                  <a:lnTo>
                    <a:pt x="59102" y="16764"/>
                  </a:lnTo>
                  <a:lnTo>
                    <a:pt x="50734" y="14478"/>
                  </a:lnTo>
                  <a:lnTo>
                    <a:pt x="41021" y="13716"/>
                  </a:lnTo>
                  <a:close/>
                </a:path>
                <a:path w="420370" h="171450">
                  <a:moveTo>
                    <a:pt x="73869" y="29210"/>
                  </a:moveTo>
                  <a:lnTo>
                    <a:pt x="49022" y="29210"/>
                  </a:lnTo>
                  <a:lnTo>
                    <a:pt x="54864" y="32004"/>
                  </a:lnTo>
                  <a:lnTo>
                    <a:pt x="58674" y="37338"/>
                  </a:lnTo>
                  <a:lnTo>
                    <a:pt x="61100" y="42076"/>
                  </a:lnTo>
                  <a:lnTo>
                    <a:pt x="62849" y="48101"/>
                  </a:lnTo>
                  <a:lnTo>
                    <a:pt x="63906" y="55411"/>
                  </a:lnTo>
                  <a:lnTo>
                    <a:pt x="64262" y="64008"/>
                  </a:lnTo>
                  <a:lnTo>
                    <a:pt x="63906" y="72624"/>
                  </a:lnTo>
                  <a:lnTo>
                    <a:pt x="49022" y="98933"/>
                  </a:lnTo>
                  <a:lnTo>
                    <a:pt x="74018" y="98933"/>
                  </a:lnTo>
                  <a:lnTo>
                    <a:pt x="76215" y="95404"/>
                  </a:lnTo>
                  <a:lnTo>
                    <a:pt x="79311" y="86709"/>
                  </a:lnTo>
                  <a:lnTo>
                    <a:pt x="81168" y="76251"/>
                  </a:lnTo>
                  <a:lnTo>
                    <a:pt x="81788" y="64008"/>
                  </a:lnTo>
                  <a:lnTo>
                    <a:pt x="81166" y="51839"/>
                  </a:lnTo>
                  <a:lnTo>
                    <a:pt x="79295" y="41433"/>
                  </a:lnTo>
                  <a:lnTo>
                    <a:pt x="76162" y="32789"/>
                  </a:lnTo>
                  <a:lnTo>
                    <a:pt x="73869" y="29210"/>
                  </a:lnTo>
                  <a:close/>
                </a:path>
                <a:path w="420370" h="171450">
                  <a:moveTo>
                    <a:pt x="420370" y="762"/>
                  </a:moveTo>
                  <a:lnTo>
                    <a:pt x="404368" y="762"/>
                  </a:lnTo>
                  <a:lnTo>
                    <a:pt x="402971" y="2159"/>
                  </a:lnTo>
                  <a:lnTo>
                    <a:pt x="402971" y="42291"/>
                  </a:lnTo>
                  <a:lnTo>
                    <a:pt x="379349" y="42291"/>
                  </a:lnTo>
                  <a:lnTo>
                    <a:pt x="379349" y="56134"/>
                  </a:lnTo>
                  <a:lnTo>
                    <a:pt x="380873" y="57531"/>
                  </a:lnTo>
                  <a:lnTo>
                    <a:pt x="402971" y="57531"/>
                  </a:lnTo>
                  <a:lnTo>
                    <a:pt x="402971" y="73279"/>
                  </a:lnTo>
                  <a:lnTo>
                    <a:pt x="379349" y="73279"/>
                  </a:lnTo>
                  <a:lnTo>
                    <a:pt x="379349" y="87122"/>
                  </a:lnTo>
                  <a:lnTo>
                    <a:pt x="380873" y="88646"/>
                  </a:lnTo>
                  <a:lnTo>
                    <a:pt x="402971" y="88646"/>
                  </a:lnTo>
                  <a:lnTo>
                    <a:pt x="402971" y="106934"/>
                  </a:lnTo>
                  <a:lnTo>
                    <a:pt x="418973" y="106934"/>
                  </a:lnTo>
                  <a:lnTo>
                    <a:pt x="420370" y="105537"/>
                  </a:lnTo>
                  <a:lnTo>
                    <a:pt x="420370" y="762"/>
                  </a:lnTo>
                  <a:close/>
                </a:path>
                <a:path w="420370" h="171450">
                  <a:moveTo>
                    <a:pt x="283337" y="77089"/>
                  </a:moveTo>
                  <a:lnTo>
                    <a:pt x="279019" y="79502"/>
                  </a:lnTo>
                  <a:lnTo>
                    <a:pt x="271907" y="80772"/>
                  </a:lnTo>
                  <a:lnTo>
                    <a:pt x="144907" y="80772"/>
                  </a:lnTo>
                  <a:lnTo>
                    <a:pt x="143510" y="82296"/>
                  </a:lnTo>
                  <a:lnTo>
                    <a:pt x="143510" y="96139"/>
                  </a:lnTo>
                  <a:lnTo>
                    <a:pt x="269875" y="96139"/>
                  </a:lnTo>
                  <a:lnTo>
                    <a:pt x="275717" y="95631"/>
                  </a:lnTo>
                  <a:lnTo>
                    <a:pt x="281813" y="93599"/>
                  </a:lnTo>
                  <a:lnTo>
                    <a:pt x="283337" y="91694"/>
                  </a:lnTo>
                  <a:lnTo>
                    <a:pt x="283337" y="77089"/>
                  </a:lnTo>
                  <a:close/>
                </a:path>
                <a:path w="420370" h="171450">
                  <a:moveTo>
                    <a:pt x="222123" y="62738"/>
                  </a:moveTo>
                  <a:lnTo>
                    <a:pt x="204597" y="62738"/>
                  </a:lnTo>
                  <a:lnTo>
                    <a:pt x="204597" y="80772"/>
                  </a:lnTo>
                  <a:lnTo>
                    <a:pt x="222123" y="80772"/>
                  </a:lnTo>
                  <a:lnTo>
                    <a:pt x="222123" y="62738"/>
                  </a:lnTo>
                  <a:close/>
                </a:path>
                <a:path w="420370" h="171450">
                  <a:moveTo>
                    <a:pt x="263271" y="762"/>
                  </a:moveTo>
                  <a:lnTo>
                    <a:pt x="258953" y="3048"/>
                  </a:lnTo>
                  <a:lnTo>
                    <a:pt x="251968" y="4318"/>
                  </a:lnTo>
                  <a:lnTo>
                    <a:pt x="170180" y="4318"/>
                  </a:lnTo>
                  <a:lnTo>
                    <a:pt x="167767" y="5080"/>
                  </a:lnTo>
                  <a:lnTo>
                    <a:pt x="164846" y="8001"/>
                  </a:lnTo>
                  <a:lnTo>
                    <a:pt x="164211" y="10541"/>
                  </a:lnTo>
                  <a:lnTo>
                    <a:pt x="164316" y="57531"/>
                  </a:lnTo>
                  <a:lnTo>
                    <a:pt x="164846" y="59436"/>
                  </a:lnTo>
                  <a:lnTo>
                    <a:pt x="167259" y="62103"/>
                  </a:lnTo>
                  <a:lnTo>
                    <a:pt x="169545" y="62738"/>
                  </a:lnTo>
                  <a:lnTo>
                    <a:pt x="248158" y="62738"/>
                  </a:lnTo>
                  <a:lnTo>
                    <a:pt x="252603" y="62611"/>
                  </a:lnTo>
                  <a:lnTo>
                    <a:pt x="255650" y="62103"/>
                  </a:lnTo>
                  <a:lnTo>
                    <a:pt x="258699" y="61722"/>
                  </a:lnTo>
                  <a:lnTo>
                    <a:pt x="260858" y="60960"/>
                  </a:lnTo>
                  <a:lnTo>
                    <a:pt x="263398" y="58928"/>
                  </a:lnTo>
                  <a:lnTo>
                    <a:pt x="264033" y="57531"/>
                  </a:lnTo>
                  <a:lnTo>
                    <a:pt x="264033" y="48006"/>
                  </a:lnTo>
                  <a:lnTo>
                    <a:pt x="182245" y="48006"/>
                  </a:lnTo>
                  <a:lnTo>
                    <a:pt x="181483" y="47244"/>
                  </a:lnTo>
                  <a:lnTo>
                    <a:pt x="181483" y="19939"/>
                  </a:lnTo>
                  <a:lnTo>
                    <a:pt x="182245" y="19050"/>
                  </a:lnTo>
                  <a:lnTo>
                    <a:pt x="247396" y="19050"/>
                  </a:lnTo>
                  <a:lnTo>
                    <a:pt x="251841" y="18923"/>
                  </a:lnTo>
                  <a:lnTo>
                    <a:pt x="254889" y="18415"/>
                  </a:lnTo>
                  <a:lnTo>
                    <a:pt x="258064" y="18034"/>
                  </a:lnTo>
                  <a:lnTo>
                    <a:pt x="260223" y="17272"/>
                  </a:lnTo>
                  <a:lnTo>
                    <a:pt x="261493" y="16256"/>
                  </a:lnTo>
                  <a:lnTo>
                    <a:pt x="262636" y="15240"/>
                  </a:lnTo>
                  <a:lnTo>
                    <a:pt x="263271" y="13843"/>
                  </a:lnTo>
                  <a:lnTo>
                    <a:pt x="263271" y="762"/>
                  </a:lnTo>
                  <a:close/>
                </a:path>
                <a:path w="420370" h="171450">
                  <a:moveTo>
                    <a:pt x="264033" y="44450"/>
                  </a:moveTo>
                  <a:lnTo>
                    <a:pt x="259588" y="46736"/>
                  </a:lnTo>
                  <a:lnTo>
                    <a:pt x="252603" y="48006"/>
                  </a:lnTo>
                  <a:lnTo>
                    <a:pt x="264033" y="48006"/>
                  </a:lnTo>
                  <a:lnTo>
                    <a:pt x="264033" y="44450"/>
                  </a:lnTo>
                  <a:close/>
                </a:path>
                <a:path w="420370" h="171450">
                  <a:moveTo>
                    <a:pt x="124714" y="762"/>
                  </a:moveTo>
                  <a:lnTo>
                    <a:pt x="108712" y="762"/>
                  </a:lnTo>
                  <a:lnTo>
                    <a:pt x="107315" y="2159"/>
                  </a:lnTo>
                  <a:lnTo>
                    <a:pt x="107315" y="160528"/>
                  </a:lnTo>
                  <a:lnTo>
                    <a:pt x="123317" y="160528"/>
                  </a:lnTo>
                  <a:lnTo>
                    <a:pt x="124714" y="159004"/>
                  </a:lnTo>
                  <a:lnTo>
                    <a:pt x="124714" y="762"/>
                  </a:lnTo>
                  <a:close/>
                </a:path>
                <a:path w="420370" h="171450">
                  <a:moveTo>
                    <a:pt x="359410" y="0"/>
                  </a:moveTo>
                  <a:lnTo>
                    <a:pt x="357124" y="1651"/>
                  </a:lnTo>
                  <a:lnTo>
                    <a:pt x="354330" y="2921"/>
                  </a:lnTo>
                  <a:lnTo>
                    <a:pt x="351282" y="3683"/>
                  </a:lnTo>
                  <a:lnTo>
                    <a:pt x="348361" y="4445"/>
                  </a:lnTo>
                  <a:lnTo>
                    <a:pt x="343916" y="4826"/>
                  </a:lnTo>
                  <a:lnTo>
                    <a:pt x="315595" y="4826"/>
                  </a:lnTo>
                  <a:lnTo>
                    <a:pt x="314579" y="5080"/>
                  </a:lnTo>
                  <a:lnTo>
                    <a:pt x="313563" y="6350"/>
                  </a:lnTo>
                  <a:lnTo>
                    <a:pt x="313309" y="7366"/>
                  </a:lnTo>
                  <a:lnTo>
                    <a:pt x="313309" y="19812"/>
                  </a:lnTo>
                  <a:lnTo>
                    <a:pt x="346329" y="19812"/>
                  </a:lnTo>
                  <a:lnTo>
                    <a:pt x="352171" y="19050"/>
                  </a:lnTo>
                  <a:lnTo>
                    <a:pt x="355092" y="17526"/>
                  </a:lnTo>
                  <a:lnTo>
                    <a:pt x="358013" y="16129"/>
                  </a:lnTo>
                  <a:lnTo>
                    <a:pt x="359410" y="13716"/>
                  </a:lnTo>
                  <a:lnTo>
                    <a:pt x="359410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08413" y="5201666"/>
              <a:ext cx="1055624" cy="59552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7668" y="1971878"/>
              <a:ext cx="2816605" cy="811199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1061008" y="1974621"/>
            <a:ext cx="3234690" cy="767715"/>
          </a:xfrm>
          <a:prstGeom prst="rect">
            <a:avLst/>
          </a:prstGeom>
        </p:spPr>
        <p:txBody>
          <a:bodyPr vert="horz" wrap="square" lIns="0" tIns="220979" rIns="0" bIns="0" rtlCol="0">
            <a:spAutoFit/>
          </a:bodyPr>
          <a:lstStyle/>
          <a:p>
            <a:pPr marL="40005" algn="ctr">
              <a:lnSpc>
                <a:spcPct val="100000"/>
              </a:lnSpc>
              <a:spcBef>
                <a:spcPts val="1739"/>
              </a:spcBef>
            </a:pPr>
            <a:r>
              <a:rPr sz="1800" spc="-20" dirty="0">
                <a:solidFill>
                  <a:srgbClr val="404040"/>
                </a:solidFill>
                <a:latin typeface="BM HANNA 11yrs old"/>
                <a:cs typeface="BM HANNA 11yrs old"/>
              </a:rPr>
              <a:t>스탠드형</a:t>
            </a:r>
            <a:endParaRPr sz="1800">
              <a:latin typeface="BM HANNA 11yrs old"/>
              <a:cs typeface="BM HANNA 11yrs ol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10608" y="1974621"/>
            <a:ext cx="3234690" cy="4173220"/>
          </a:xfrm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marL="136525" algn="ctr">
              <a:lnSpc>
                <a:spcPct val="100000"/>
              </a:lnSpc>
              <a:spcBef>
                <a:spcPts val="1789"/>
              </a:spcBef>
            </a:pPr>
            <a:r>
              <a:rPr sz="1800" spc="-20" dirty="0">
                <a:solidFill>
                  <a:srgbClr val="404040"/>
                </a:solidFill>
                <a:latin typeface="BM HANNA 11yrs old"/>
                <a:cs typeface="BM HANNA 11yrs old"/>
              </a:rPr>
              <a:t>벽걸이형</a:t>
            </a:r>
            <a:endParaRPr sz="1800">
              <a:latin typeface="BM HANNA 11yrs old"/>
              <a:cs typeface="BM HANNA 11yrs ol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69858" y="1974621"/>
            <a:ext cx="3234690" cy="767715"/>
          </a:xfrm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marL="97790" algn="ctr">
              <a:lnSpc>
                <a:spcPct val="100000"/>
              </a:lnSpc>
              <a:spcBef>
                <a:spcPts val="1789"/>
              </a:spcBef>
            </a:pPr>
            <a:r>
              <a:rPr sz="1800" spc="-25" dirty="0">
                <a:solidFill>
                  <a:srgbClr val="404040"/>
                </a:solidFill>
                <a:latin typeface="BM HANNA 11yrs old"/>
                <a:cs typeface="BM HANNA 11yrs old"/>
              </a:rPr>
              <a:t>탁상형</a:t>
            </a:r>
            <a:endParaRPr sz="1800">
              <a:latin typeface="BM HANNA 11yrs old"/>
              <a:cs typeface="BM HANNA 11yrs old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925804" y="755992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1039075" y="2742057"/>
            <a:ext cx="6835775" cy="1836420"/>
            <a:chOff x="1039075" y="2742057"/>
            <a:chExt cx="6835775" cy="1836420"/>
          </a:xfrm>
        </p:grpSpPr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10607" y="2742057"/>
              <a:ext cx="3264026" cy="183603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9075" y="2742057"/>
              <a:ext cx="3267582" cy="1836039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260968" y="2742057"/>
            <a:ext cx="3264027" cy="183603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2674" y="5185613"/>
            <a:ext cx="3456940" cy="757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95"/>
              </a:spcBef>
            </a:pPr>
            <a:r>
              <a:rPr sz="1600" spc="-175" dirty="0">
                <a:solidFill>
                  <a:srgbClr val="585858"/>
                </a:solidFill>
                <a:latin typeface="BM HANNA 11yrs old"/>
                <a:cs typeface="BM HANNA 11yrs old"/>
              </a:rPr>
              <a:t>KT</a:t>
            </a:r>
            <a:r>
              <a:rPr sz="1600" spc="1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인터넷</a:t>
            </a:r>
            <a:r>
              <a:rPr sz="1600" spc="3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고객</a:t>
            </a:r>
            <a:r>
              <a:rPr sz="1600" spc="1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spc="-175" dirty="0">
                <a:solidFill>
                  <a:srgbClr val="585858"/>
                </a:solidFill>
                <a:latin typeface="BM HANNA 11yrs old"/>
                <a:cs typeface="BM HANNA 11yrs old"/>
              </a:rPr>
              <a:t>KT</a:t>
            </a:r>
            <a:r>
              <a:rPr sz="1600" spc="3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프리미엄</a:t>
            </a:r>
            <a:r>
              <a:rPr sz="1600" spc="3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와이파이</a:t>
            </a:r>
            <a:r>
              <a:rPr sz="1600" spc="4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6D </a:t>
            </a:r>
            <a:r>
              <a:rPr sz="1600" spc="-45" dirty="0">
                <a:solidFill>
                  <a:srgbClr val="585858"/>
                </a:solidFill>
                <a:latin typeface="BM HANNA 11yrs old"/>
                <a:cs typeface="BM HANNA 11yrs old"/>
              </a:rPr>
              <a:t>(WiFi6</a:t>
            </a:r>
            <a:r>
              <a:rPr sz="1600" spc="-1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표준의</a:t>
            </a:r>
            <a:r>
              <a:rPr sz="1600" spc="1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BM HANNA 11yrs old"/>
                <a:cs typeface="BM HANNA 11yrs old"/>
              </a:rPr>
              <a:t>최대</a:t>
            </a:r>
            <a:r>
              <a:rPr sz="1600" spc="-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1.2Gbps의 빠른 </a:t>
            </a:r>
            <a:r>
              <a:rPr sz="1600" spc="-20" dirty="0">
                <a:solidFill>
                  <a:srgbClr val="585858"/>
                </a:solidFill>
                <a:latin typeface="BM HANNA 11yrs old"/>
                <a:cs typeface="BM HANNA 11yrs old"/>
              </a:rPr>
              <a:t>속도),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타사</a:t>
            </a:r>
            <a:r>
              <a:rPr sz="1600" spc="-2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인터넷</a:t>
            </a:r>
            <a:r>
              <a:rPr sz="1600" spc="-1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고객은</a:t>
            </a:r>
            <a:r>
              <a:rPr sz="1600" spc="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사설</a:t>
            </a:r>
            <a:r>
              <a:rPr sz="1600" spc="-3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spc="-155" dirty="0">
                <a:solidFill>
                  <a:srgbClr val="585858"/>
                </a:solidFill>
                <a:latin typeface="BM HANNA 11yrs old"/>
                <a:cs typeface="BM HANNA 11yrs old"/>
              </a:rPr>
              <a:t>AP</a:t>
            </a:r>
            <a:r>
              <a:rPr sz="1600" spc="-1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제공</a:t>
            </a:r>
            <a:endParaRPr sz="1600">
              <a:latin typeface="BM HANNA 11yrs old"/>
              <a:cs typeface="BM HANNA 11yrs 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71741" y="5193868"/>
            <a:ext cx="383032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별도</a:t>
            </a:r>
            <a:r>
              <a:rPr sz="1600" spc="-3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전원</a:t>
            </a:r>
            <a:r>
              <a:rPr sz="1600" spc="-4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공사</a:t>
            </a:r>
            <a:r>
              <a:rPr sz="160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spc="95" dirty="0">
                <a:solidFill>
                  <a:srgbClr val="585858"/>
                </a:solidFill>
                <a:latin typeface="BM HANNA 11yrs old"/>
                <a:cs typeface="BM HANNA 11yrs old"/>
              </a:rPr>
              <a:t>없이</a:t>
            </a:r>
            <a:r>
              <a:rPr sz="160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보조</a:t>
            </a:r>
            <a:r>
              <a:rPr sz="1600" spc="-3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배터리로</a:t>
            </a:r>
            <a:r>
              <a:rPr sz="1600" spc="-1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전원</a:t>
            </a:r>
            <a:r>
              <a:rPr sz="1600" spc="-3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공급</a:t>
            </a:r>
            <a:endParaRPr sz="1600">
              <a:latin typeface="BM HANNA 11yrs old"/>
              <a:cs typeface="BM HANNA 11yrs old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보조</a:t>
            </a:r>
            <a:r>
              <a:rPr sz="1600" spc="-3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배터리</a:t>
            </a:r>
            <a:r>
              <a:rPr sz="160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외부</a:t>
            </a:r>
            <a:r>
              <a:rPr sz="1600" spc="-3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spc="50" dirty="0">
                <a:solidFill>
                  <a:srgbClr val="585858"/>
                </a:solidFill>
                <a:latin typeface="BM HANNA 11yrs old"/>
                <a:cs typeface="BM HANNA 11yrs old"/>
              </a:rPr>
              <a:t>노출</a:t>
            </a:r>
            <a:r>
              <a:rPr sz="1600" spc="-3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spc="95" dirty="0">
                <a:solidFill>
                  <a:srgbClr val="585858"/>
                </a:solidFill>
                <a:latin typeface="BM HANNA 11yrs old"/>
                <a:cs typeface="BM HANNA 11yrs old"/>
              </a:rPr>
              <a:t>없이</a:t>
            </a:r>
            <a:r>
              <a:rPr sz="1600" spc="-4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후면</a:t>
            </a:r>
            <a:r>
              <a:rPr sz="1600" spc="-3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케이스</a:t>
            </a:r>
            <a:r>
              <a:rPr sz="1600" spc="-1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dirty="0">
                <a:solidFill>
                  <a:srgbClr val="585858"/>
                </a:solidFill>
                <a:latin typeface="BM HANNA 11yrs old"/>
                <a:cs typeface="BM HANNA 11yrs old"/>
              </a:rPr>
              <a:t>내</a:t>
            </a:r>
            <a:r>
              <a:rPr sz="1600" spc="-4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60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배치</a:t>
            </a:r>
            <a:endParaRPr sz="1600">
              <a:latin typeface="BM HANNA 11yrs old"/>
              <a:cs typeface="BM HANNA 11yrs old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450"/>
              </a:spcBef>
            </a:pPr>
            <a:r>
              <a:rPr b="1" spc="-30" dirty="0">
                <a:latin typeface="Noto Sans CJK HK"/>
                <a:cs typeface="Noto Sans CJK HK"/>
              </a:rPr>
              <a:t>설치</a:t>
            </a:r>
            <a:r>
              <a:rPr b="1" spc="-70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단말</a:t>
            </a:r>
            <a:r>
              <a:rPr b="1" spc="-65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구성</a:t>
            </a:r>
            <a:r>
              <a:rPr b="1" spc="-65" dirty="0">
                <a:latin typeface="Noto Sans CJK HK"/>
                <a:cs typeface="Noto Sans CJK HK"/>
              </a:rPr>
              <a:t> </a:t>
            </a:r>
            <a:r>
              <a:rPr b="1" dirty="0">
                <a:latin typeface="Noto Sans CJK HK"/>
                <a:cs typeface="Noto Sans CJK HK"/>
              </a:rPr>
              <a:t>및</a:t>
            </a:r>
            <a:r>
              <a:rPr b="1" spc="-60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기능</a:t>
            </a:r>
          </a:p>
          <a:p>
            <a:pPr marL="165100">
              <a:lnSpc>
                <a:spcPct val="100000"/>
              </a:lnSpc>
              <a:spcBef>
                <a:spcPts val="204"/>
              </a:spcBef>
            </a:pPr>
            <a:r>
              <a:rPr sz="1200" spc="60" dirty="0">
                <a:solidFill>
                  <a:srgbClr val="7E7E7E"/>
                </a:solidFill>
                <a:latin typeface="BM HANNA 11yrs old"/>
                <a:cs typeface="BM HANNA 11yrs old"/>
              </a:rPr>
              <a:t>서비스</a:t>
            </a:r>
            <a:r>
              <a:rPr sz="1200" spc="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구성품은</a:t>
            </a:r>
            <a:r>
              <a:rPr sz="1200" spc="2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메뉴판,</a:t>
            </a:r>
            <a:r>
              <a:rPr sz="1200" spc="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알림판,</a:t>
            </a:r>
            <a:r>
              <a:rPr sz="1200" spc="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부속패키지로</a:t>
            </a:r>
            <a:r>
              <a:rPr sz="1200" spc="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spc="40" dirty="0">
                <a:solidFill>
                  <a:srgbClr val="7E7E7E"/>
                </a:solidFill>
                <a:latin typeface="BM HANNA 11yrs old"/>
                <a:cs typeface="BM HANNA 11yrs old"/>
              </a:rPr>
              <a:t>구성됩니다.</a:t>
            </a:r>
            <a:endParaRPr sz="1200">
              <a:latin typeface="BM HANNA 11yrs old"/>
              <a:cs typeface="BM HANNA 11yrs old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837" y="1606816"/>
            <a:ext cx="5313680" cy="68642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67501" y="1606778"/>
            <a:ext cx="5313680" cy="68061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486916" y="1773427"/>
            <a:ext cx="38176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90" dirty="0">
                <a:solidFill>
                  <a:srgbClr val="707070"/>
                </a:solidFill>
                <a:latin typeface="Noto Sans CJK HK"/>
                <a:cs typeface="Noto Sans CJK HK"/>
              </a:rPr>
              <a:t>하이오더</a:t>
            </a:r>
            <a:r>
              <a:rPr sz="2000" b="1" spc="-25" dirty="0">
                <a:solidFill>
                  <a:srgbClr val="707070"/>
                </a:solidFill>
                <a:latin typeface="Noto Sans CJK HK"/>
                <a:cs typeface="Noto Sans CJK HK"/>
              </a:rPr>
              <a:t> </a:t>
            </a:r>
            <a:r>
              <a:rPr sz="2000" b="1" spc="-30" dirty="0">
                <a:solidFill>
                  <a:srgbClr val="707070"/>
                </a:solidFill>
                <a:latin typeface="Noto Sans CJK HK"/>
                <a:cs typeface="Noto Sans CJK HK"/>
              </a:rPr>
              <a:t>전용</a:t>
            </a:r>
            <a:r>
              <a:rPr sz="2000" b="1" spc="-75" dirty="0">
                <a:solidFill>
                  <a:srgbClr val="707070"/>
                </a:solidFill>
                <a:latin typeface="Noto Sans CJK HK"/>
                <a:cs typeface="Noto Sans CJK HK"/>
              </a:rPr>
              <a:t> </a:t>
            </a:r>
            <a:r>
              <a:rPr sz="2000" b="1" spc="-90" dirty="0">
                <a:solidFill>
                  <a:srgbClr val="707070"/>
                </a:solidFill>
                <a:latin typeface="Noto Sans CJK HK"/>
                <a:cs typeface="Noto Sans CJK HK"/>
              </a:rPr>
              <a:t>프리미엄</a:t>
            </a:r>
            <a:r>
              <a:rPr sz="2000" b="1" spc="-25" dirty="0">
                <a:solidFill>
                  <a:srgbClr val="707070"/>
                </a:solidFill>
                <a:latin typeface="Noto Sans CJK HK"/>
                <a:cs typeface="Noto Sans CJK HK"/>
              </a:rPr>
              <a:t> </a:t>
            </a:r>
            <a:r>
              <a:rPr sz="2000" b="1" spc="-90" dirty="0">
                <a:solidFill>
                  <a:srgbClr val="707070"/>
                </a:solidFill>
                <a:latin typeface="Noto Sans CJK HK"/>
                <a:cs typeface="Noto Sans CJK HK"/>
              </a:rPr>
              <a:t>와이파이</a:t>
            </a:r>
            <a:r>
              <a:rPr sz="2000" b="1" spc="-20" dirty="0">
                <a:solidFill>
                  <a:srgbClr val="707070"/>
                </a:solidFill>
                <a:latin typeface="Noto Sans CJK HK"/>
                <a:cs typeface="Noto Sans CJK HK"/>
              </a:rPr>
              <a:t> </a:t>
            </a:r>
            <a:r>
              <a:rPr sz="2000" b="1" spc="-25" dirty="0">
                <a:solidFill>
                  <a:srgbClr val="707070"/>
                </a:solidFill>
                <a:latin typeface="Noto Sans CJK HK"/>
                <a:cs typeface="Noto Sans CJK HK"/>
              </a:rPr>
              <a:t>제공</a:t>
            </a:r>
            <a:endParaRPr sz="2000">
              <a:latin typeface="Noto Sans CJK HK"/>
              <a:cs typeface="Noto Sans CJK H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38998" y="1773427"/>
            <a:ext cx="23609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75" dirty="0">
                <a:solidFill>
                  <a:srgbClr val="707070"/>
                </a:solidFill>
                <a:latin typeface="Noto Sans CJK HK"/>
                <a:cs typeface="Noto Sans CJK HK"/>
              </a:rPr>
              <a:t>대용량</a:t>
            </a:r>
            <a:r>
              <a:rPr sz="2000" b="1" spc="-25" dirty="0">
                <a:solidFill>
                  <a:srgbClr val="707070"/>
                </a:solidFill>
                <a:latin typeface="Noto Sans CJK HK"/>
                <a:cs typeface="Noto Sans CJK HK"/>
              </a:rPr>
              <a:t> </a:t>
            </a:r>
            <a:r>
              <a:rPr sz="2000" b="1" spc="-100" dirty="0">
                <a:solidFill>
                  <a:srgbClr val="707070"/>
                </a:solidFill>
                <a:latin typeface="Noto Sans CJK HK"/>
                <a:cs typeface="Noto Sans CJK HK"/>
              </a:rPr>
              <a:t>보조배터리</a:t>
            </a:r>
            <a:r>
              <a:rPr sz="2000" b="1" spc="-15" dirty="0">
                <a:solidFill>
                  <a:srgbClr val="707070"/>
                </a:solidFill>
                <a:latin typeface="Noto Sans CJK HK"/>
                <a:cs typeface="Noto Sans CJK HK"/>
              </a:rPr>
              <a:t> </a:t>
            </a:r>
            <a:r>
              <a:rPr sz="2000" b="1" spc="-45" dirty="0">
                <a:solidFill>
                  <a:srgbClr val="707070"/>
                </a:solidFill>
                <a:latin typeface="Noto Sans CJK HK"/>
                <a:cs typeface="Noto Sans CJK HK"/>
              </a:rPr>
              <a:t>제공</a:t>
            </a:r>
            <a:endParaRPr sz="2000">
              <a:latin typeface="Noto Sans CJK HK"/>
              <a:cs typeface="Noto Sans CJK H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25804" y="755992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981443" y="2284476"/>
            <a:ext cx="4826635" cy="2943225"/>
            <a:chOff x="6981443" y="2284476"/>
            <a:chExt cx="4826635" cy="294322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1443" y="2284476"/>
              <a:ext cx="3880104" cy="29428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7671" y="2336165"/>
              <a:ext cx="3791458" cy="284403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93503" y="4173562"/>
              <a:ext cx="2019553" cy="96180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0185145" y="4378452"/>
              <a:ext cx="563245" cy="552450"/>
            </a:xfrm>
            <a:custGeom>
              <a:avLst/>
              <a:gdLst/>
              <a:ahLst/>
              <a:cxnLst/>
              <a:rect l="l" t="t" r="r" b="b"/>
              <a:pathLst>
                <a:path w="563245" h="552450">
                  <a:moveTo>
                    <a:pt x="281304" y="0"/>
                  </a:moveTo>
                  <a:lnTo>
                    <a:pt x="235685" y="3612"/>
                  </a:lnTo>
                  <a:lnTo>
                    <a:pt x="192406" y="14070"/>
                  </a:lnTo>
                  <a:lnTo>
                    <a:pt x="152046" y="30806"/>
                  </a:lnTo>
                  <a:lnTo>
                    <a:pt x="115186" y="53250"/>
                  </a:lnTo>
                  <a:lnTo>
                    <a:pt x="82407" y="80835"/>
                  </a:lnTo>
                  <a:lnTo>
                    <a:pt x="54286" y="112992"/>
                  </a:lnTo>
                  <a:lnTo>
                    <a:pt x="31406" y="149152"/>
                  </a:lnTo>
                  <a:lnTo>
                    <a:pt x="14344" y="188748"/>
                  </a:lnTo>
                  <a:lnTo>
                    <a:pt x="3682" y="231210"/>
                  </a:lnTo>
                  <a:lnTo>
                    <a:pt x="0" y="275971"/>
                  </a:lnTo>
                  <a:lnTo>
                    <a:pt x="3682" y="320765"/>
                  </a:lnTo>
                  <a:lnTo>
                    <a:pt x="14344" y="363255"/>
                  </a:lnTo>
                  <a:lnTo>
                    <a:pt x="31406" y="402872"/>
                  </a:lnTo>
                  <a:lnTo>
                    <a:pt x="54286" y="439049"/>
                  </a:lnTo>
                  <a:lnTo>
                    <a:pt x="82407" y="471217"/>
                  </a:lnTo>
                  <a:lnTo>
                    <a:pt x="115186" y="498810"/>
                  </a:lnTo>
                  <a:lnTo>
                    <a:pt x="152046" y="521259"/>
                  </a:lnTo>
                  <a:lnTo>
                    <a:pt x="192406" y="537997"/>
                  </a:lnTo>
                  <a:lnTo>
                    <a:pt x="235685" y="548456"/>
                  </a:lnTo>
                  <a:lnTo>
                    <a:pt x="281304" y="552069"/>
                  </a:lnTo>
                  <a:lnTo>
                    <a:pt x="326958" y="548456"/>
                  </a:lnTo>
                  <a:lnTo>
                    <a:pt x="370265" y="537997"/>
                  </a:lnTo>
                  <a:lnTo>
                    <a:pt x="410646" y="521259"/>
                  </a:lnTo>
                  <a:lnTo>
                    <a:pt x="447522" y="498810"/>
                  </a:lnTo>
                  <a:lnTo>
                    <a:pt x="480313" y="471217"/>
                  </a:lnTo>
                  <a:lnTo>
                    <a:pt x="508441" y="439049"/>
                  </a:lnTo>
                  <a:lnTo>
                    <a:pt x="531327" y="402872"/>
                  </a:lnTo>
                  <a:lnTo>
                    <a:pt x="548391" y="363255"/>
                  </a:lnTo>
                  <a:lnTo>
                    <a:pt x="559053" y="320765"/>
                  </a:lnTo>
                  <a:lnTo>
                    <a:pt x="562736" y="275971"/>
                  </a:lnTo>
                  <a:lnTo>
                    <a:pt x="559053" y="231210"/>
                  </a:lnTo>
                  <a:lnTo>
                    <a:pt x="548391" y="188748"/>
                  </a:lnTo>
                  <a:lnTo>
                    <a:pt x="531327" y="149152"/>
                  </a:lnTo>
                  <a:lnTo>
                    <a:pt x="508441" y="112992"/>
                  </a:lnTo>
                  <a:lnTo>
                    <a:pt x="480313" y="80835"/>
                  </a:lnTo>
                  <a:lnTo>
                    <a:pt x="447522" y="53250"/>
                  </a:lnTo>
                  <a:lnTo>
                    <a:pt x="410646" y="30806"/>
                  </a:lnTo>
                  <a:lnTo>
                    <a:pt x="370265" y="14070"/>
                  </a:lnTo>
                  <a:lnTo>
                    <a:pt x="326958" y="3612"/>
                  </a:lnTo>
                  <a:lnTo>
                    <a:pt x="281304" y="0"/>
                  </a:lnTo>
                  <a:close/>
                </a:path>
              </a:pathLst>
            </a:custGeom>
            <a:solidFill>
              <a:srgbClr val="28B1AB">
                <a:alpha val="4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185145" y="4378452"/>
              <a:ext cx="563245" cy="552450"/>
            </a:xfrm>
            <a:custGeom>
              <a:avLst/>
              <a:gdLst/>
              <a:ahLst/>
              <a:cxnLst/>
              <a:rect l="l" t="t" r="r" b="b"/>
              <a:pathLst>
                <a:path w="563245" h="552450">
                  <a:moveTo>
                    <a:pt x="0" y="275971"/>
                  </a:moveTo>
                  <a:lnTo>
                    <a:pt x="3682" y="231210"/>
                  </a:lnTo>
                  <a:lnTo>
                    <a:pt x="14344" y="188748"/>
                  </a:lnTo>
                  <a:lnTo>
                    <a:pt x="31406" y="149152"/>
                  </a:lnTo>
                  <a:lnTo>
                    <a:pt x="54286" y="112992"/>
                  </a:lnTo>
                  <a:lnTo>
                    <a:pt x="82407" y="80835"/>
                  </a:lnTo>
                  <a:lnTo>
                    <a:pt x="115186" y="53250"/>
                  </a:lnTo>
                  <a:lnTo>
                    <a:pt x="152046" y="30806"/>
                  </a:lnTo>
                  <a:lnTo>
                    <a:pt x="192406" y="14070"/>
                  </a:lnTo>
                  <a:lnTo>
                    <a:pt x="235685" y="3612"/>
                  </a:lnTo>
                  <a:lnTo>
                    <a:pt x="281304" y="0"/>
                  </a:lnTo>
                  <a:lnTo>
                    <a:pt x="326958" y="3612"/>
                  </a:lnTo>
                  <a:lnTo>
                    <a:pt x="370265" y="14070"/>
                  </a:lnTo>
                  <a:lnTo>
                    <a:pt x="410646" y="30806"/>
                  </a:lnTo>
                  <a:lnTo>
                    <a:pt x="447522" y="53250"/>
                  </a:lnTo>
                  <a:lnTo>
                    <a:pt x="480313" y="80835"/>
                  </a:lnTo>
                  <a:lnTo>
                    <a:pt x="508441" y="112992"/>
                  </a:lnTo>
                  <a:lnTo>
                    <a:pt x="531327" y="149152"/>
                  </a:lnTo>
                  <a:lnTo>
                    <a:pt x="548391" y="188748"/>
                  </a:lnTo>
                  <a:lnTo>
                    <a:pt x="559053" y="231210"/>
                  </a:lnTo>
                  <a:lnTo>
                    <a:pt x="562736" y="275971"/>
                  </a:lnTo>
                  <a:lnTo>
                    <a:pt x="559053" y="320765"/>
                  </a:lnTo>
                  <a:lnTo>
                    <a:pt x="548391" y="363255"/>
                  </a:lnTo>
                  <a:lnTo>
                    <a:pt x="531327" y="402872"/>
                  </a:lnTo>
                  <a:lnTo>
                    <a:pt x="508441" y="439049"/>
                  </a:lnTo>
                  <a:lnTo>
                    <a:pt x="480313" y="471217"/>
                  </a:lnTo>
                  <a:lnTo>
                    <a:pt x="447522" y="498810"/>
                  </a:lnTo>
                  <a:lnTo>
                    <a:pt x="410646" y="521259"/>
                  </a:lnTo>
                  <a:lnTo>
                    <a:pt x="370265" y="537997"/>
                  </a:lnTo>
                  <a:lnTo>
                    <a:pt x="326958" y="548456"/>
                  </a:lnTo>
                  <a:lnTo>
                    <a:pt x="281304" y="552069"/>
                  </a:lnTo>
                  <a:lnTo>
                    <a:pt x="235685" y="548456"/>
                  </a:lnTo>
                  <a:lnTo>
                    <a:pt x="192406" y="537997"/>
                  </a:lnTo>
                  <a:lnTo>
                    <a:pt x="152046" y="521259"/>
                  </a:lnTo>
                  <a:lnTo>
                    <a:pt x="115186" y="498810"/>
                  </a:lnTo>
                  <a:lnTo>
                    <a:pt x="82407" y="471217"/>
                  </a:lnTo>
                  <a:lnTo>
                    <a:pt x="54286" y="439049"/>
                  </a:lnTo>
                  <a:lnTo>
                    <a:pt x="31406" y="402872"/>
                  </a:lnTo>
                  <a:lnTo>
                    <a:pt x="14344" y="363255"/>
                  </a:lnTo>
                  <a:lnTo>
                    <a:pt x="3682" y="320765"/>
                  </a:lnTo>
                  <a:lnTo>
                    <a:pt x="0" y="275971"/>
                  </a:lnTo>
                  <a:close/>
                </a:path>
              </a:pathLst>
            </a:custGeom>
            <a:ln w="28574">
              <a:solidFill>
                <a:srgbClr val="71C6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545826" y="3300983"/>
              <a:ext cx="1262380" cy="191135"/>
            </a:xfrm>
            <a:custGeom>
              <a:avLst/>
              <a:gdLst/>
              <a:ahLst/>
              <a:cxnLst/>
              <a:rect l="l" t="t" r="r" b="b"/>
              <a:pathLst>
                <a:path w="1262379" h="191135">
                  <a:moveTo>
                    <a:pt x="73406" y="15621"/>
                  </a:moveTo>
                  <a:lnTo>
                    <a:pt x="54610" y="15621"/>
                  </a:lnTo>
                  <a:lnTo>
                    <a:pt x="52324" y="17272"/>
                  </a:lnTo>
                  <a:lnTo>
                    <a:pt x="51219" y="20955"/>
                  </a:lnTo>
                  <a:lnTo>
                    <a:pt x="50165" y="24130"/>
                  </a:lnTo>
                  <a:lnTo>
                    <a:pt x="49657" y="29972"/>
                  </a:lnTo>
                  <a:lnTo>
                    <a:pt x="49657" y="58166"/>
                  </a:lnTo>
                  <a:lnTo>
                    <a:pt x="49657" y="74803"/>
                  </a:lnTo>
                  <a:lnTo>
                    <a:pt x="49657" y="112522"/>
                  </a:lnTo>
                  <a:lnTo>
                    <a:pt x="49403" y="113792"/>
                  </a:lnTo>
                  <a:lnTo>
                    <a:pt x="48387" y="114808"/>
                  </a:lnTo>
                  <a:lnTo>
                    <a:pt x="47244" y="115062"/>
                  </a:lnTo>
                  <a:lnTo>
                    <a:pt x="21717" y="115062"/>
                  </a:lnTo>
                  <a:lnTo>
                    <a:pt x="20574" y="114808"/>
                  </a:lnTo>
                  <a:lnTo>
                    <a:pt x="19558" y="113792"/>
                  </a:lnTo>
                  <a:lnTo>
                    <a:pt x="19304" y="112522"/>
                  </a:lnTo>
                  <a:lnTo>
                    <a:pt x="19304" y="74803"/>
                  </a:lnTo>
                  <a:lnTo>
                    <a:pt x="49657" y="74803"/>
                  </a:lnTo>
                  <a:lnTo>
                    <a:pt x="49657" y="58166"/>
                  </a:lnTo>
                  <a:lnTo>
                    <a:pt x="19304" y="58166"/>
                  </a:lnTo>
                  <a:lnTo>
                    <a:pt x="19431" y="29972"/>
                  </a:lnTo>
                  <a:lnTo>
                    <a:pt x="19558" y="27686"/>
                  </a:lnTo>
                  <a:lnTo>
                    <a:pt x="20574" y="20955"/>
                  </a:lnTo>
                  <a:lnTo>
                    <a:pt x="21717" y="18034"/>
                  </a:lnTo>
                  <a:lnTo>
                    <a:pt x="23368" y="15621"/>
                  </a:lnTo>
                  <a:lnTo>
                    <a:pt x="4953" y="15621"/>
                  </a:lnTo>
                  <a:lnTo>
                    <a:pt x="2667" y="17272"/>
                  </a:lnTo>
                  <a:lnTo>
                    <a:pt x="1562" y="20955"/>
                  </a:lnTo>
                  <a:lnTo>
                    <a:pt x="508" y="24130"/>
                  </a:lnTo>
                  <a:lnTo>
                    <a:pt x="0" y="29972"/>
                  </a:lnTo>
                  <a:lnTo>
                    <a:pt x="0" y="124460"/>
                  </a:lnTo>
                  <a:lnTo>
                    <a:pt x="889" y="127508"/>
                  </a:lnTo>
                  <a:lnTo>
                    <a:pt x="2413" y="129159"/>
                  </a:lnTo>
                  <a:lnTo>
                    <a:pt x="4064" y="130810"/>
                  </a:lnTo>
                  <a:lnTo>
                    <a:pt x="7112" y="131699"/>
                  </a:lnTo>
                  <a:lnTo>
                    <a:pt x="61849" y="131699"/>
                  </a:lnTo>
                  <a:lnTo>
                    <a:pt x="64897" y="130810"/>
                  </a:lnTo>
                  <a:lnTo>
                    <a:pt x="66548" y="129159"/>
                  </a:lnTo>
                  <a:lnTo>
                    <a:pt x="68326" y="127508"/>
                  </a:lnTo>
                  <a:lnTo>
                    <a:pt x="69088" y="124460"/>
                  </a:lnTo>
                  <a:lnTo>
                    <a:pt x="69088" y="115062"/>
                  </a:lnTo>
                  <a:lnTo>
                    <a:pt x="69088" y="74803"/>
                  </a:lnTo>
                  <a:lnTo>
                    <a:pt x="69088" y="58166"/>
                  </a:lnTo>
                  <a:lnTo>
                    <a:pt x="69088" y="32004"/>
                  </a:lnTo>
                  <a:lnTo>
                    <a:pt x="69469" y="27305"/>
                  </a:lnTo>
                  <a:lnTo>
                    <a:pt x="70459" y="20955"/>
                  </a:lnTo>
                  <a:lnTo>
                    <a:pt x="70535" y="20701"/>
                  </a:lnTo>
                  <a:lnTo>
                    <a:pt x="71628" y="18034"/>
                  </a:lnTo>
                  <a:lnTo>
                    <a:pt x="73406" y="15621"/>
                  </a:lnTo>
                  <a:close/>
                </a:path>
                <a:path w="1262379" h="191135">
                  <a:moveTo>
                    <a:pt x="146177" y="0"/>
                  </a:moveTo>
                  <a:lnTo>
                    <a:pt x="128270" y="0"/>
                  </a:lnTo>
                  <a:lnTo>
                    <a:pt x="126746" y="1651"/>
                  </a:lnTo>
                  <a:lnTo>
                    <a:pt x="126746" y="67183"/>
                  </a:lnTo>
                  <a:lnTo>
                    <a:pt x="108077" y="67183"/>
                  </a:lnTo>
                  <a:lnTo>
                    <a:pt x="108077" y="2794"/>
                  </a:lnTo>
                  <a:lnTo>
                    <a:pt x="90678" y="2794"/>
                  </a:lnTo>
                  <a:lnTo>
                    <a:pt x="89027" y="4445"/>
                  </a:lnTo>
                  <a:lnTo>
                    <a:pt x="89027" y="173482"/>
                  </a:lnTo>
                  <a:lnTo>
                    <a:pt x="106426" y="173482"/>
                  </a:lnTo>
                  <a:lnTo>
                    <a:pt x="108077" y="171831"/>
                  </a:lnTo>
                  <a:lnTo>
                    <a:pt x="108077" y="84709"/>
                  </a:lnTo>
                  <a:lnTo>
                    <a:pt x="126746" y="84709"/>
                  </a:lnTo>
                  <a:lnTo>
                    <a:pt x="126746" y="181610"/>
                  </a:lnTo>
                  <a:lnTo>
                    <a:pt x="144526" y="181610"/>
                  </a:lnTo>
                  <a:lnTo>
                    <a:pt x="146177" y="179832"/>
                  </a:lnTo>
                  <a:lnTo>
                    <a:pt x="146177" y="84709"/>
                  </a:lnTo>
                  <a:lnTo>
                    <a:pt x="146177" y="67183"/>
                  </a:lnTo>
                  <a:lnTo>
                    <a:pt x="146177" y="0"/>
                  </a:lnTo>
                  <a:close/>
                </a:path>
                <a:path w="1262379" h="191135">
                  <a:moveTo>
                    <a:pt x="268732" y="127762"/>
                  </a:moveTo>
                  <a:lnTo>
                    <a:pt x="268630" y="125857"/>
                  </a:lnTo>
                  <a:lnTo>
                    <a:pt x="268351" y="123952"/>
                  </a:lnTo>
                  <a:lnTo>
                    <a:pt x="267398" y="120396"/>
                  </a:lnTo>
                  <a:lnTo>
                    <a:pt x="265684" y="113919"/>
                  </a:lnTo>
                  <a:lnTo>
                    <a:pt x="225971" y="119545"/>
                  </a:lnTo>
                  <a:lnTo>
                    <a:pt x="198120" y="120396"/>
                  </a:lnTo>
                  <a:lnTo>
                    <a:pt x="195961" y="120396"/>
                  </a:lnTo>
                  <a:lnTo>
                    <a:pt x="194564" y="120015"/>
                  </a:lnTo>
                  <a:lnTo>
                    <a:pt x="193675" y="119380"/>
                  </a:lnTo>
                  <a:lnTo>
                    <a:pt x="192913" y="118618"/>
                  </a:lnTo>
                  <a:lnTo>
                    <a:pt x="192532" y="117348"/>
                  </a:lnTo>
                  <a:lnTo>
                    <a:pt x="192532" y="81788"/>
                  </a:lnTo>
                  <a:lnTo>
                    <a:pt x="245999" y="81788"/>
                  </a:lnTo>
                  <a:lnTo>
                    <a:pt x="247396" y="80391"/>
                  </a:lnTo>
                  <a:lnTo>
                    <a:pt x="247396" y="64643"/>
                  </a:lnTo>
                  <a:lnTo>
                    <a:pt x="192532" y="64643"/>
                  </a:lnTo>
                  <a:lnTo>
                    <a:pt x="192532" y="33147"/>
                  </a:lnTo>
                  <a:lnTo>
                    <a:pt x="193421" y="32385"/>
                  </a:lnTo>
                  <a:lnTo>
                    <a:pt x="235712" y="32385"/>
                  </a:lnTo>
                  <a:lnTo>
                    <a:pt x="240919" y="32131"/>
                  </a:lnTo>
                  <a:lnTo>
                    <a:pt x="244475" y="31623"/>
                  </a:lnTo>
                  <a:lnTo>
                    <a:pt x="248031" y="30988"/>
                  </a:lnTo>
                  <a:lnTo>
                    <a:pt x="250571" y="30226"/>
                  </a:lnTo>
                  <a:lnTo>
                    <a:pt x="251841" y="29083"/>
                  </a:lnTo>
                  <a:lnTo>
                    <a:pt x="253238" y="27940"/>
                  </a:lnTo>
                  <a:lnTo>
                    <a:pt x="253873" y="26289"/>
                  </a:lnTo>
                  <a:lnTo>
                    <a:pt x="253873" y="10541"/>
                  </a:lnTo>
                  <a:lnTo>
                    <a:pt x="248920" y="13462"/>
                  </a:lnTo>
                  <a:lnTo>
                    <a:pt x="240792" y="14986"/>
                  </a:lnTo>
                  <a:lnTo>
                    <a:pt x="179705" y="14986"/>
                  </a:lnTo>
                  <a:lnTo>
                    <a:pt x="176911" y="15748"/>
                  </a:lnTo>
                  <a:lnTo>
                    <a:pt x="175260" y="17526"/>
                  </a:lnTo>
                  <a:lnTo>
                    <a:pt x="173609" y="19177"/>
                  </a:lnTo>
                  <a:lnTo>
                    <a:pt x="172847" y="22098"/>
                  </a:lnTo>
                  <a:lnTo>
                    <a:pt x="172847" y="125857"/>
                  </a:lnTo>
                  <a:lnTo>
                    <a:pt x="174371" y="130937"/>
                  </a:lnTo>
                  <a:lnTo>
                    <a:pt x="180467" y="136525"/>
                  </a:lnTo>
                  <a:lnTo>
                    <a:pt x="185928" y="138049"/>
                  </a:lnTo>
                  <a:lnTo>
                    <a:pt x="193675" y="138049"/>
                  </a:lnTo>
                  <a:lnTo>
                    <a:pt x="246837" y="134302"/>
                  </a:lnTo>
                  <a:lnTo>
                    <a:pt x="268224" y="128778"/>
                  </a:lnTo>
                  <a:lnTo>
                    <a:pt x="268732" y="127762"/>
                  </a:lnTo>
                  <a:close/>
                </a:path>
                <a:path w="1262379" h="191135">
                  <a:moveTo>
                    <a:pt x="311023" y="0"/>
                  </a:moveTo>
                  <a:lnTo>
                    <a:pt x="292862" y="0"/>
                  </a:lnTo>
                  <a:lnTo>
                    <a:pt x="291211" y="1651"/>
                  </a:lnTo>
                  <a:lnTo>
                    <a:pt x="291211" y="62230"/>
                  </a:lnTo>
                  <a:lnTo>
                    <a:pt x="259842" y="62230"/>
                  </a:lnTo>
                  <a:lnTo>
                    <a:pt x="259842" y="77978"/>
                  </a:lnTo>
                  <a:lnTo>
                    <a:pt x="261493" y="79629"/>
                  </a:lnTo>
                  <a:lnTo>
                    <a:pt x="291211" y="79629"/>
                  </a:lnTo>
                  <a:lnTo>
                    <a:pt x="291211" y="181610"/>
                  </a:lnTo>
                  <a:lnTo>
                    <a:pt x="309499" y="181610"/>
                  </a:lnTo>
                  <a:lnTo>
                    <a:pt x="311023" y="179832"/>
                  </a:lnTo>
                  <a:lnTo>
                    <a:pt x="311023" y="0"/>
                  </a:lnTo>
                  <a:close/>
                </a:path>
                <a:path w="1262379" h="191135">
                  <a:moveTo>
                    <a:pt x="442722" y="127762"/>
                  </a:moveTo>
                  <a:lnTo>
                    <a:pt x="442595" y="125222"/>
                  </a:lnTo>
                  <a:lnTo>
                    <a:pt x="442341" y="124206"/>
                  </a:lnTo>
                  <a:lnTo>
                    <a:pt x="441718" y="121412"/>
                  </a:lnTo>
                  <a:lnTo>
                    <a:pt x="440055" y="113919"/>
                  </a:lnTo>
                  <a:lnTo>
                    <a:pt x="432689" y="115709"/>
                  </a:lnTo>
                  <a:lnTo>
                    <a:pt x="424713" y="117259"/>
                  </a:lnTo>
                  <a:lnTo>
                    <a:pt x="377037" y="121373"/>
                  </a:lnTo>
                  <a:lnTo>
                    <a:pt x="364617" y="121412"/>
                  </a:lnTo>
                  <a:lnTo>
                    <a:pt x="363778" y="120472"/>
                  </a:lnTo>
                  <a:lnTo>
                    <a:pt x="363728" y="81280"/>
                  </a:lnTo>
                  <a:lnTo>
                    <a:pt x="418084" y="81280"/>
                  </a:lnTo>
                  <a:lnTo>
                    <a:pt x="420624" y="80518"/>
                  </a:lnTo>
                  <a:lnTo>
                    <a:pt x="422021" y="78994"/>
                  </a:lnTo>
                  <a:lnTo>
                    <a:pt x="423545" y="77470"/>
                  </a:lnTo>
                  <a:lnTo>
                    <a:pt x="424307" y="74930"/>
                  </a:lnTo>
                  <a:lnTo>
                    <a:pt x="424307" y="20701"/>
                  </a:lnTo>
                  <a:lnTo>
                    <a:pt x="423545" y="18034"/>
                  </a:lnTo>
                  <a:lnTo>
                    <a:pt x="422021" y="16637"/>
                  </a:lnTo>
                  <a:lnTo>
                    <a:pt x="420624" y="15113"/>
                  </a:lnTo>
                  <a:lnTo>
                    <a:pt x="418084" y="14351"/>
                  </a:lnTo>
                  <a:lnTo>
                    <a:pt x="344805" y="14351"/>
                  </a:lnTo>
                  <a:lnTo>
                    <a:pt x="344805" y="30099"/>
                  </a:lnTo>
                  <a:lnTo>
                    <a:pt x="346456" y="31750"/>
                  </a:lnTo>
                  <a:lnTo>
                    <a:pt x="403606" y="31750"/>
                  </a:lnTo>
                  <a:lnTo>
                    <a:pt x="404368" y="32639"/>
                  </a:lnTo>
                  <a:lnTo>
                    <a:pt x="404368" y="64643"/>
                  </a:lnTo>
                  <a:lnTo>
                    <a:pt x="351028" y="64643"/>
                  </a:lnTo>
                  <a:lnTo>
                    <a:pt x="348234" y="65532"/>
                  </a:lnTo>
                  <a:lnTo>
                    <a:pt x="346583" y="67183"/>
                  </a:lnTo>
                  <a:lnTo>
                    <a:pt x="344932" y="68961"/>
                  </a:lnTo>
                  <a:lnTo>
                    <a:pt x="344043" y="71882"/>
                  </a:lnTo>
                  <a:lnTo>
                    <a:pt x="344043" y="128778"/>
                  </a:lnTo>
                  <a:lnTo>
                    <a:pt x="370192" y="138607"/>
                  </a:lnTo>
                  <a:lnTo>
                    <a:pt x="380644" y="138366"/>
                  </a:lnTo>
                  <a:lnTo>
                    <a:pt x="420839" y="134620"/>
                  </a:lnTo>
                  <a:lnTo>
                    <a:pt x="441198" y="129413"/>
                  </a:lnTo>
                  <a:lnTo>
                    <a:pt x="442214" y="128778"/>
                  </a:lnTo>
                  <a:lnTo>
                    <a:pt x="442722" y="127762"/>
                  </a:lnTo>
                  <a:close/>
                </a:path>
                <a:path w="1262379" h="191135">
                  <a:moveTo>
                    <a:pt x="480441" y="0"/>
                  </a:moveTo>
                  <a:lnTo>
                    <a:pt x="462153" y="0"/>
                  </a:lnTo>
                  <a:lnTo>
                    <a:pt x="460629" y="1651"/>
                  </a:lnTo>
                  <a:lnTo>
                    <a:pt x="460629" y="181610"/>
                  </a:lnTo>
                  <a:lnTo>
                    <a:pt x="478917" y="181610"/>
                  </a:lnTo>
                  <a:lnTo>
                    <a:pt x="480441" y="179832"/>
                  </a:lnTo>
                  <a:lnTo>
                    <a:pt x="480441" y="0"/>
                  </a:lnTo>
                  <a:close/>
                </a:path>
                <a:path w="1262379" h="191135">
                  <a:moveTo>
                    <a:pt x="656336" y="93345"/>
                  </a:moveTo>
                  <a:lnTo>
                    <a:pt x="627253" y="72263"/>
                  </a:lnTo>
                  <a:lnTo>
                    <a:pt x="624535" y="69443"/>
                  </a:lnTo>
                  <a:lnTo>
                    <a:pt x="619658" y="63271"/>
                  </a:lnTo>
                  <a:lnTo>
                    <a:pt x="615772" y="57010"/>
                  </a:lnTo>
                  <a:lnTo>
                    <a:pt x="612902" y="50673"/>
                  </a:lnTo>
                  <a:lnTo>
                    <a:pt x="614426" y="44704"/>
                  </a:lnTo>
                  <a:lnTo>
                    <a:pt x="615315" y="37973"/>
                  </a:lnTo>
                  <a:lnTo>
                    <a:pt x="615569" y="30353"/>
                  </a:lnTo>
                  <a:lnTo>
                    <a:pt x="636143" y="30353"/>
                  </a:lnTo>
                  <a:lnTo>
                    <a:pt x="642620" y="29845"/>
                  </a:lnTo>
                  <a:lnTo>
                    <a:pt x="646049" y="28575"/>
                  </a:lnTo>
                  <a:lnTo>
                    <a:pt x="649478" y="27432"/>
                  </a:lnTo>
                  <a:lnTo>
                    <a:pt x="651256" y="25273"/>
                  </a:lnTo>
                  <a:lnTo>
                    <a:pt x="651256" y="8890"/>
                  </a:lnTo>
                  <a:lnTo>
                    <a:pt x="646430" y="11684"/>
                  </a:lnTo>
                  <a:lnTo>
                    <a:pt x="638302" y="13081"/>
                  </a:lnTo>
                  <a:lnTo>
                    <a:pt x="560451" y="13081"/>
                  </a:lnTo>
                  <a:lnTo>
                    <a:pt x="558800" y="14859"/>
                  </a:lnTo>
                  <a:lnTo>
                    <a:pt x="558800" y="30353"/>
                  </a:lnTo>
                  <a:lnTo>
                    <a:pt x="595249" y="30353"/>
                  </a:lnTo>
                  <a:lnTo>
                    <a:pt x="594436" y="41389"/>
                  </a:lnTo>
                  <a:lnTo>
                    <a:pt x="578510" y="77660"/>
                  </a:lnTo>
                  <a:lnTo>
                    <a:pt x="552323" y="98425"/>
                  </a:lnTo>
                  <a:lnTo>
                    <a:pt x="559816" y="109601"/>
                  </a:lnTo>
                  <a:lnTo>
                    <a:pt x="560959" y="111125"/>
                  </a:lnTo>
                  <a:lnTo>
                    <a:pt x="562102" y="111887"/>
                  </a:lnTo>
                  <a:lnTo>
                    <a:pt x="564515" y="111887"/>
                  </a:lnTo>
                  <a:lnTo>
                    <a:pt x="597801" y="83464"/>
                  </a:lnTo>
                  <a:lnTo>
                    <a:pt x="604901" y="72263"/>
                  </a:lnTo>
                  <a:lnTo>
                    <a:pt x="608076" y="77279"/>
                  </a:lnTo>
                  <a:lnTo>
                    <a:pt x="641477" y="106426"/>
                  </a:lnTo>
                  <a:lnTo>
                    <a:pt x="644398" y="107569"/>
                  </a:lnTo>
                  <a:lnTo>
                    <a:pt x="646049" y="107569"/>
                  </a:lnTo>
                  <a:lnTo>
                    <a:pt x="646684" y="107442"/>
                  </a:lnTo>
                  <a:lnTo>
                    <a:pt x="647065" y="106934"/>
                  </a:lnTo>
                  <a:lnTo>
                    <a:pt x="647573" y="106553"/>
                  </a:lnTo>
                  <a:lnTo>
                    <a:pt x="648208" y="105918"/>
                  </a:lnTo>
                  <a:lnTo>
                    <a:pt x="648843" y="104902"/>
                  </a:lnTo>
                  <a:lnTo>
                    <a:pt x="656336" y="93345"/>
                  </a:lnTo>
                  <a:close/>
                </a:path>
                <a:path w="1262379" h="191135">
                  <a:moveTo>
                    <a:pt x="699262" y="163703"/>
                  </a:moveTo>
                  <a:lnTo>
                    <a:pt x="694817" y="166116"/>
                  </a:lnTo>
                  <a:lnTo>
                    <a:pt x="687705" y="167386"/>
                  </a:lnTo>
                  <a:lnTo>
                    <a:pt x="605790" y="167386"/>
                  </a:lnTo>
                  <a:lnTo>
                    <a:pt x="605028" y="166497"/>
                  </a:lnTo>
                  <a:lnTo>
                    <a:pt x="605028" y="122555"/>
                  </a:lnTo>
                  <a:lnTo>
                    <a:pt x="586740" y="122555"/>
                  </a:lnTo>
                  <a:lnTo>
                    <a:pt x="585216" y="124333"/>
                  </a:lnTo>
                  <a:lnTo>
                    <a:pt x="585216" y="178562"/>
                  </a:lnTo>
                  <a:lnTo>
                    <a:pt x="585978" y="181102"/>
                  </a:lnTo>
                  <a:lnTo>
                    <a:pt x="588899" y="184277"/>
                  </a:lnTo>
                  <a:lnTo>
                    <a:pt x="591439" y="185039"/>
                  </a:lnTo>
                  <a:lnTo>
                    <a:pt x="685546" y="185039"/>
                  </a:lnTo>
                  <a:lnTo>
                    <a:pt x="691388" y="184404"/>
                  </a:lnTo>
                  <a:lnTo>
                    <a:pt x="697738" y="182118"/>
                  </a:lnTo>
                  <a:lnTo>
                    <a:pt x="699262" y="180086"/>
                  </a:lnTo>
                  <a:lnTo>
                    <a:pt x="699262" y="167386"/>
                  </a:lnTo>
                  <a:lnTo>
                    <a:pt x="699262" y="163703"/>
                  </a:lnTo>
                  <a:close/>
                </a:path>
                <a:path w="1262379" h="191135">
                  <a:moveTo>
                    <a:pt x="719201" y="52832"/>
                  </a:moveTo>
                  <a:lnTo>
                    <a:pt x="693166" y="52832"/>
                  </a:lnTo>
                  <a:lnTo>
                    <a:pt x="693166" y="0"/>
                  </a:lnTo>
                  <a:lnTo>
                    <a:pt x="675005" y="0"/>
                  </a:lnTo>
                  <a:lnTo>
                    <a:pt x="673354" y="1651"/>
                  </a:lnTo>
                  <a:lnTo>
                    <a:pt x="673354" y="135509"/>
                  </a:lnTo>
                  <a:lnTo>
                    <a:pt x="691515" y="135509"/>
                  </a:lnTo>
                  <a:lnTo>
                    <a:pt x="693166" y="133858"/>
                  </a:lnTo>
                  <a:lnTo>
                    <a:pt x="693166" y="70739"/>
                  </a:lnTo>
                  <a:lnTo>
                    <a:pt x="717423" y="70739"/>
                  </a:lnTo>
                  <a:lnTo>
                    <a:pt x="719201" y="68961"/>
                  </a:lnTo>
                  <a:lnTo>
                    <a:pt x="719201" y="52832"/>
                  </a:lnTo>
                  <a:close/>
                </a:path>
                <a:path w="1262379" h="191135">
                  <a:moveTo>
                    <a:pt x="825627" y="94488"/>
                  </a:moveTo>
                  <a:lnTo>
                    <a:pt x="825500" y="91186"/>
                  </a:lnTo>
                  <a:lnTo>
                    <a:pt x="824801" y="88773"/>
                  </a:lnTo>
                  <a:lnTo>
                    <a:pt x="822706" y="81407"/>
                  </a:lnTo>
                  <a:lnTo>
                    <a:pt x="808723" y="84797"/>
                  </a:lnTo>
                  <a:lnTo>
                    <a:pt x="792683" y="87147"/>
                  </a:lnTo>
                  <a:lnTo>
                    <a:pt x="774573" y="88468"/>
                  </a:lnTo>
                  <a:lnTo>
                    <a:pt x="754380" y="88773"/>
                  </a:lnTo>
                  <a:lnTo>
                    <a:pt x="752475" y="88773"/>
                  </a:lnTo>
                  <a:lnTo>
                    <a:pt x="751459" y="87757"/>
                  </a:lnTo>
                  <a:lnTo>
                    <a:pt x="751459" y="64389"/>
                  </a:lnTo>
                  <a:lnTo>
                    <a:pt x="801624" y="64389"/>
                  </a:lnTo>
                  <a:lnTo>
                    <a:pt x="804164" y="63627"/>
                  </a:lnTo>
                  <a:lnTo>
                    <a:pt x="805561" y="62103"/>
                  </a:lnTo>
                  <a:lnTo>
                    <a:pt x="807085" y="60579"/>
                  </a:lnTo>
                  <a:lnTo>
                    <a:pt x="807847" y="57912"/>
                  </a:lnTo>
                  <a:lnTo>
                    <a:pt x="807847" y="15367"/>
                  </a:lnTo>
                  <a:lnTo>
                    <a:pt x="807085" y="12827"/>
                  </a:lnTo>
                  <a:lnTo>
                    <a:pt x="805561" y="11303"/>
                  </a:lnTo>
                  <a:lnTo>
                    <a:pt x="804164" y="9779"/>
                  </a:lnTo>
                  <a:lnTo>
                    <a:pt x="801624" y="9017"/>
                  </a:lnTo>
                  <a:lnTo>
                    <a:pt x="732282" y="9017"/>
                  </a:lnTo>
                  <a:lnTo>
                    <a:pt x="732282" y="24638"/>
                  </a:lnTo>
                  <a:lnTo>
                    <a:pt x="733806" y="26289"/>
                  </a:lnTo>
                  <a:lnTo>
                    <a:pt x="787146" y="26289"/>
                  </a:lnTo>
                  <a:lnTo>
                    <a:pt x="788035" y="27178"/>
                  </a:lnTo>
                  <a:lnTo>
                    <a:pt x="788035" y="48006"/>
                  </a:lnTo>
                  <a:lnTo>
                    <a:pt x="735076" y="48006"/>
                  </a:lnTo>
                  <a:lnTo>
                    <a:pt x="731647" y="51435"/>
                  </a:lnTo>
                  <a:lnTo>
                    <a:pt x="731647" y="95631"/>
                  </a:lnTo>
                  <a:lnTo>
                    <a:pt x="732917" y="99441"/>
                  </a:lnTo>
                  <a:lnTo>
                    <a:pt x="737997" y="104013"/>
                  </a:lnTo>
                  <a:lnTo>
                    <a:pt x="741934" y="105156"/>
                  </a:lnTo>
                  <a:lnTo>
                    <a:pt x="747014" y="105410"/>
                  </a:lnTo>
                  <a:lnTo>
                    <a:pt x="757034" y="105460"/>
                  </a:lnTo>
                  <a:lnTo>
                    <a:pt x="766914" y="105219"/>
                  </a:lnTo>
                  <a:lnTo>
                    <a:pt x="811733" y="100304"/>
                  </a:lnTo>
                  <a:lnTo>
                    <a:pt x="825119" y="95631"/>
                  </a:lnTo>
                  <a:lnTo>
                    <a:pt x="825627" y="94488"/>
                  </a:lnTo>
                  <a:close/>
                </a:path>
                <a:path w="1262379" h="191135">
                  <a:moveTo>
                    <a:pt x="862330" y="153797"/>
                  </a:moveTo>
                  <a:lnTo>
                    <a:pt x="861517" y="145656"/>
                  </a:lnTo>
                  <a:lnTo>
                    <a:pt x="859091" y="138391"/>
                  </a:lnTo>
                  <a:lnTo>
                    <a:pt x="855738" y="133096"/>
                  </a:lnTo>
                  <a:lnTo>
                    <a:pt x="855040" y="131991"/>
                  </a:lnTo>
                  <a:lnTo>
                    <a:pt x="849376" y="126492"/>
                  </a:lnTo>
                  <a:lnTo>
                    <a:pt x="842518" y="122402"/>
                  </a:lnTo>
                  <a:lnTo>
                    <a:pt x="842518" y="146812"/>
                  </a:lnTo>
                  <a:lnTo>
                    <a:pt x="842518" y="160782"/>
                  </a:lnTo>
                  <a:lnTo>
                    <a:pt x="808609" y="174498"/>
                  </a:lnTo>
                  <a:lnTo>
                    <a:pt x="806196" y="174498"/>
                  </a:lnTo>
                  <a:lnTo>
                    <a:pt x="772160" y="160782"/>
                  </a:lnTo>
                  <a:lnTo>
                    <a:pt x="772160" y="146812"/>
                  </a:lnTo>
                  <a:lnTo>
                    <a:pt x="806196" y="133096"/>
                  </a:lnTo>
                  <a:lnTo>
                    <a:pt x="808609" y="133096"/>
                  </a:lnTo>
                  <a:lnTo>
                    <a:pt x="842518" y="146812"/>
                  </a:lnTo>
                  <a:lnTo>
                    <a:pt x="842518" y="122402"/>
                  </a:lnTo>
                  <a:lnTo>
                    <a:pt x="841895" y="122021"/>
                  </a:lnTo>
                  <a:lnTo>
                    <a:pt x="832421" y="118846"/>
                  </a:lnTo>
                  <a:lnTo>
                    <a:pt x="820940" y="116967"/>
                  </a:lnTo>
                  <a:lnTo>
                    <a:pt x="807466" y="116332"/>
                  </a:lnTo>
                  <a:lnTo>
                    <a:pt x="793978" y="116967"/>
                  </a:lnTo>
                  <a:lnTo>
                    <a:pt x="755713" y="138391"/>
                  </a:lnTo>
                  <a:lnTo>
                    <a:pt x="752475" y="153797"/>
                  </a:lnTo>
                  <a:lnTo>
                    <a:pt x="753275" y="161950"/>
                  </a:lnTo>
                  <a:lnTo>
                    <a:pt x="782345" y="188595"/>
                  </a:lnTo>
                  <a:lnTo>
                    <a:pt x="807466" y="191135"/>
                  </a:lnTo>
                  <a:lnTo>
                    <a:pt x="821016" y="190500"/>
                  </a:lnTo>
                  <a:lnTo>
                    <a:pt x="855840" y="174498"/>
                  </a:lnTo>
                  <a:lnTo>
                    <a:pt x="859155" y="169214"/>
                  </a:lnTo>
                  <a:lnTo>
                    <a:pt x="861529" y="161950"/>
                  </a:lnTo>
                  <a:lnTo>
                    <a:pt x="862330" y="153797"/>
                  </a:lnTo>
                  <a:close/>
                </a:path>
                <a:path w="1262379" h="191135">
                  <a:moveTo>
                    <a:pt x="888111" y="26670"/>
                  </a:moveTo>
                  <a:lnTo>
                    <a:pt x="862330" y="26670"/>
                  </a:lnTo>
                  <a:lnTo>
                    <a:pt x="862330" y="0"/>
                  </a:lnTo>
                  <a:lnTo>
                    <a:pt x="844169" y="0"/>
                  </a:lnTo>
                  <a:lnTo>
                    <a:pt x="842518" y="1651"/>
                  </a:lnTo>
                  <a:lnTo>
                    <a:pt x="842518" y="111252"/>
                  </a:lnTo>
                  <a:lnTo>
                    <a:pt x="860679" y="111252"/>
                  </a:lnTo>
                  <a:lnTo>
                    <a:pt x="862330" y="109601"/>
                  </a:lnTo>
                  <a:lnTo>
                    <a:pt x="862330" y="84328"/>
                  </a:lnTo>
                  <a:lnTo>
                    <a:pt x="886460" y="84328"/>
                  </a:lnTo>
                  <a:lnTo>
                    <a:pt x="888111" y="82550"/>
                  </a:lnTo>
                  <a:lnTo>
                    <a:pt x="888111" y="66802"/>
                  </a:lnTo>
                  <a:lnTo>
                    <a:pt x="862330" y="66802"/>
                  </a:lnTo>
                  <a:lnTo>
                    <a:pt x="862330" y="44196"/>
                  </a:lnTo>
                  <a:lnTo>
                    <a:pt x="886460" y="44196"/>
                  </a:lnTo>
                  <a:lnTo>
                    <a:pt x="888111" y="42418"/>
                  </a:lnTo>
                  <a:lnTo>
                    <a:pt x="888111" y="26670"/>
                  </a:lnTo>
                  <a:close/>
                </a:path>
                <a:path w="1262379" h="191135">
                  <a:moveTo>
                    <a:pt x="1086358" y="8001"/>
                  </a:moveTo>
                  <a:lnTo>
                    <a:pt x="1081532" y="10922"/>
                  </a:lnTo>
                  <a:lnTo>
                    <a:pt x="1073531" y="12319"/>
                  </a:lnTo>
                  <a:lnTo>
                    <a:pt x="965835" y="12319"/>
                  </a:lnTo>
                  <a:lnTo>
                    <a:pt x="964184" y="13970"/>
                  </a:lnTo>
                  <a:lnTo>
                    <a:pt x="964184" y="29718"/>
                  </a:lnTo>
                  <a:lnTo>
                    <a:pt x="1068197" y="29718"/>
                  </a:lnTo>
                  <a:lnTo>
                    <a:pt x="1086358" y="23622"/>
                  </a:lnTo>
                  <a:lnTo>
                    <a:pt x="1086358" y="8001"/>
                  </a:lnTo>
                  <a:close/>
                </a:path>
                <a:path w="1262379" h="191135">
                  <a:moveTo>
                    <a:pt x="1105027" y="138049"/>
                  </a:moveTo>
                  <a:lnTo>
                    <a:pt x="1100074" y="140716"/>
                  </a:lnTo>
                  <a:lnTo>
                    <a:pt x="1091946" y="141986"/>
                  </a:lnTo>
                  <a:lnTo>
                    <a:pt x="1064133" y="141986"/>
                  </a:lnTo>
                  <a:lnTo>
                    <a:pt x="1064133" y="105410"/>
                  </a:lnTo>
                  <a:lnTo>
                    <a:pt x="1085342" y="105410"/>
                  </a:lnTo>
                  <a:lnTo>
                    <a:pt x="1086993" y="103632"/>
                  </a:lnTo>
                  <a:lnTo>
                    <a:pt x="1086993" y="87884"/>
                  </a:lnTo>
                  <a:lnTo>
                    <a:pt x="1063117" y="87884"/>
                  </a:lnTo>
                  <a:lnTo>
                    <a:pt x="1063117" y="37211"/>
                  </a:lnTo>
                  <a:lnTo>
                    <a:pt x="1045210" y="37211"/>
                  </a:lnTo>
                  <a:lnTo>
                    <a:pt x="1044702" y="37807"/>
                  </a:lnTo>
                  <a:lnTo>
                    <a:pt x="1044702" y="105410"/>
                  </a:lnTo>
                  <a:lnTo>
                    <a:pt x="1044702" y="141986"/>
                  </a:lnTo>
                  <a:lnTo>
                    <a:pt x="1006729" y="141986"/>
                  </a:lnTo>
                  <a:lnTo>
                    <a:pt x="1006729" y="105410"/>
                  </a:lnTo>
                  <a:lnTo>
                    <a:pt x="1044702" y="105410"/>
                  </a:lnTo>
                  <a:lnTo>
                    <a:pt x="1044702" y="37807"/>
                  </a:lnTo>
                  <a:lnTo>
                    <a:pt x="1043686" y="38989"/>
                  </a:lnTo>
                  <a:lnTo>
                    <a:pt x="1043686" y="87884"/>
                  </a:lnTo>
                  <a:lnTo>
                    <a:pt x="1007745" y="87884"/>
                  </a:lnTo>
                  <a:lnTo>
                    <a:pt x="1007745" y="37211"/>
                  </a:lnTo>
                  <a:lnTo>
                    <a:pt x="989711" y="37211"/>
                  </a:lnTo>
                  <a:lnTo>
                    <a:pt x="988060" y="38989"/>
                  </a:lnTo>
                  <a:lnTo>
                    <a:pt x="988060" y="87884"/>
                  </a:lnTo>
                  <a:lnTo>
                    <a:pt x="965454" y="87884"/>
                  </a:lnTo>
                  <a:lnTo>
                    <a:pt x="963803" y="89662"/>
                  </a:lnTo>
                  <a:lnTo>
                    <a:pt x="963803" y="105410"/>
                  </a:lnTo>
                  <a:lnTo>
                    <a:pt x="987298" y="105410"/>
                  </a:lnTo>
                  <a:lnTo>
                    <a:pt x="987298" y="141986"/>
                  </a:lnTo>
                  <a:lnTo>
                    <a:pt x="949452" y="141986"/>
                  </a:lnTo>
                  <a:lnTo>
                    <a:pt x="948309" y="142494"/>
                  </a:lnTo>
                  <a:lnTo>
                    <a:pt x="946531" y="144272"/>
                  </a:lnTo>
                  <a:lnTo>
                    <a:pt x="946150" y="145542"/>
                  </a:lnTo>
                  <a:lnTo>
                    <a:pt x="946150" y="159512"/>
                  </a:lnTo>
                  <a:lnTo>
                    <a:pt x="1086866" y="159512"/>
                  </a:lnTo>
                  <a:lnTo>
                    <a:pt x="1091946" y="159258"/>
                  </a:lnTo>
                  <a:lnTo>
                    <a:pt x="1099058" y="158242"/>
                  </a:lnTo>
                  <a:lnTo>
                    <a:pt x="1101471" y="157480"/>
                  </a:lnTo>
                  <a:lnTo>
                    <a:pt x="1102868" y="156210"/>
                  </a:lnTo>
                  <a:lnTo>
                    <a:pt x="1104392" y="155067"/>
                  </a:lnTo>
                  <a:lnTo>
                    <a:pt x="1105027" y="153289"/>
                  </a:lnTo>
                  <a:lnTo>
                    <a:pt x="1105027" y="138049"/>
                  </a:lnTo>
                  <a:close/>
                </a:path>
                <a:path w="1262379" h="191135">
                  <a:moveTo>
                    <a:pt x="1223518" y="121412"/>
                  </a:moveTo>
                  <a:lnTo>
                    <a:pt x="1191729" y="90551"/>
                  </a:lnTo>
                  <a:lnTo>
                    <a:pt x="1178687" y="61976"/>
                  </a:lnTo>
                  <a:lnTo>
                    <a:pt x="1179842" y="54508"/>
                  </a:lnTo>
                  <a:lnTo>
                    <a:pt x="1180680" y="46532"/>
                  </a:lnTo>
                  <a:lnTo>
                    <a:pt x="1181176" y="38074"/>
                  </a:lnTo>
                  <a:lnTo>
                    <a:pt x="1181239" y="34671"/>
                  </a:lnTo>
                  <a:lnTo>
                    <a:pt x="1181354" y="25273"/>
                  </a:lnTo>
                  <a:lnTo>
                    <a:pt x="1181735" y="21971"/>
                  </a:lnTo>
                  <a:lnTo>
                    <a:pt x="1183005" y="16891"/>
                  </a:lnTo>
                  <a:lnTo>
                    <a:pt x="1184148" y="14478"/>
                  </a:lnTo>
                  <a:lnTo>
                    <a:pt x="1185672" y="12319"/>
                  </a:lnTo>
                  <a:lnTo>
                    <a:pt x="1167257" y="12319"/>
                  </a:lnTo>
                  <a:lnTo>
                    <a:pt x="1160907" y="28448"/>
                  </a:lnTo>
                  <a:lnTo>
                    <a:pt x="1160907" y="34671"/>
                  </a:lnTo>
                  <a:lnTo>
                    <a:pt x="1160119" y="48895"/>
                  </a:lnTo>
                  <a:lnTo>
                    <a:pt x="1150620" y="86360"/>
                  </a:lnTo>
                  <a:lnTo>
                    <a:pt x="1117727" y="125476"/>
                  </a:lnTo>
                  <a:lnTo>
                    <a:pt x="1125474" y="135509"/>
                  </a:lnTo>
                  <a:lnTo>
                    <a:pt x="1126617" y="137160"/>
                  </a:lnTo>
                  <a:lnTo>
                    <a:pt x="1127887" y="138049"/>
                  </a:lnTo>
                  <a:lnTo>
                    <a:pt x="1130173" y="138049"/>
                  </a:lnTo>
                  <a:lnTo>
                    <a:pt x="1163523" y="103492"/>
                  </a:lnTo>
                  <a:lnTo>
                    <a:pt x="1170178" y="90551"/>
                  </a:lnTo>
                  <a:lnTo>
                    <a:pt x="1173695" y="96824"/>
                  </a:lnTo>
                  <a:lnTo>
                    <a:pt x="1198156" y="126085"/>
                  </a:lnTo>
                  <a:lnTo>
                    <a:pt x="1210691" y="134493"/>
                  </a:lnTo>
                  <a:lnTo>
                    <a:pt x="1212215" y="134493"/>
                  </a:lnTo>
                  <a:lnTo>
                    <a:pt x="1212850" y="134366"/>
                  </a:lnTo>
                  <a:lnTo>
                    <a:pt x="1213358" y="133858"/>
                  </a:lnTo>
                  <a:lnTo>
                    <a:pt x="1213993" y="133350"/>
                  </a:lnTo>
                  <a:lnTo>
                    <a:pt x="1215263" y="132080"/>
                  </a:lnTo>
                  <a:lnTo>
                    <a:pt x="1223518" y="121412"/>
                  </a:lnTo>
                  <a:close/>
                </a:path>
                <a:path w="1262379" h="191135">
                  <a:moveTo>
                    <a:pt x="1262253" y="0"/>
                  </a:moveTo>
                  <a:lnTo>
                    <a:pt x="1243965" y="0"/>
                  </a:lnTo>
                  <a:lnTo>
                    <a:pt x="1242441" y="1651"/>
                  </a:lnTo>
                  <a:lnTo>
                    <a:pt x="1242441" y="181610"/>
                  </a:lnTo>
                  <a:lnTo>
                    <a:pt x="1260729" y="181610"/>
                  </a:lnTo>
                  <a:lnTo>
                    <a:pt x="1262253" y="179832"/>
                  </a:lnTo>
                  <a:lnTo>
                    <a:pt x="1262253" y="0"/>
                  </a:lnTo>
                  <a:close/>
                </a:path>
              </a:pathLst>
            </a:custGeom>
            <a:solidFill>
              <a:srgbClr val="70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418952" y="3550920"/>
              <a:ext cx="644525" cy="963294"/>
            </a:xfrm>
            <a:custGeom>
              <a:avLst/>
              <a:gdLst/>
              <a:ahLst/>
              <a:cxnLst/>
              <a:rect l="l" t="t" r="r" b="b"/>
              <a:pathLst>
                <a:path w="644525" h="963295">
                  <a:moveTo>
                    <a:pt x="25400" y="889524"/>
                  </a:moveTo>
                  <a:lnTo>
                    <a:pt x="23252" y="889956"/>
                  </a:lnTo>
                  <a:lnTo>
                    <a:pt x="11144" y="898112"/>
                  </a:lnTo>
                  <a:lnTo>
                    <a:pt x="2988" y="910220"/>
                  </a:lnTo>
                  <a:lnTo>
                    <a:pt x="0" y="925067"/>
                  </a:lnTo>
                  <a:lnTo>
                    <a:pt x="2988" y="939915"/>
                  </a:lnTo>
                  <a:lnTo>
                    <a:pt x="11144" y="952023"/>
                  </a:lnTo>
                  <a:lnTo>
                    <a:pt x="23252" y="960179"/>
                  </a:lnTo>
                  <a:lnTo>
                    <a:pt x="38100" y="963167"/>
                  </a:lnTo>
                  <a:lnTo>
                    <a:pt x="52947" y="960179"/>
                  </a:lnTo>
                  <a:lnTo>
                    <a:pt x="65055" y="952023"/>
                  </a:lnTo>
                  <a:lnTo>
                    <a:pt x="73211" y="939915"/>
                  </a:lnTo>
                  <a:lnTo>
                    <a:pt x="76200" y="925067"/>
                  </a:lnTo>
                  <a:lnTo>
                    <a:pt x="25400" y="925067"/>
                  </a:lnTo>
                  <a:lnTo>
                    <a:pt x="25400" y="889524"/>
                  </a:lnTo>
                  <a:close/>
                </a:path>
                <a:path w="644525" h="963295">
                  <a:moveTo>
                    <a:pt x="38100" y="886967"/>
                  </a:moveTo>
                  <a:lnTo>
                    <a:pt x="25400" y="889524"/>
                  </a:lnTo>
                  <a:lnTo>
                    <a:pt x="25400" y="925067"/>
                  </a:lnTo>
                  <a:lnTo>
                    <a:pt x="50800" y="925067"/>
                  </a:lnTo>
                  <a:lnTo>
                    <a:pt x="50800" y="889524"/>
                  </a:lnTo>
                  <a:lnTo>
                    <a:pt x="38100" y="886967"/>
                  </a:lnTo>
                  <a:close/>
                </a:path>
                <a:path w="644525" h="963295">
                  <a:moveTo>
                    <a:pt x="50800" y="889524"/>
                  </a:moveTo>
                  <a:lnTo>
                    <a:pt x="50800" y="925067"/>
                  </a:lnTo>
                  <a:lnTo>
                    <a:pt x="76200" y="925067"/>
                  </a:lnTo>
                  <a:lnTo>
                    <a:pt x="73211" y="910220"/>
                  </a:lnTo>
                  <a:lnTo>
                    <a:pt x="65055" y="898112"/>
                  </a:lnTo>
                  <a:lnTo>
                    <a:pt x="52947" y="889956"/>
                  </a:lnTo>
                  <a:lnTo>
                    <a:pt x="50800" y="889524"/>
                  </a:lnTo>
                  <a:close/>
                </a:path>
                <a:path w="644525" h="963295">
                  <a:moveTo>
                    <a:pt x="593217" y="468883"/>
                  </a:moveTo>
                  <a:lnTo>
                    <a:pt x="25400" y="468883"/>
                  </a:lnTo>
                  <a:lnTo>
                    <a:pt x="25400" y="889524"/>
                  </a:lnTo>
                  <a:lnTo>
                    <a:pt x="38100" y="886967"/>
                  </a:lnTo>
                  <a:lnTo>
                    <a:pt x="50800" y="886967"/>
                  </a:lnTo>
                  <a:lnTo>
                    <a:pt x="50800" y="494283"/>
                  </a:lnTo>
                  <a:lnTo>
                    <a:pt x="38100" y="494283"/>
                  </a:lnTo>
                  <a:lnTo>
                    <a:pt x="50800" y="481583"/>
                  </a:lnTo>
                  <a:lnTo>
                    <a:pt x="593217" y="481583"/>
                  </a:lnTo>
                  <a:lnTo>
                    <a:pt x="593217" y="468883"/>
                  </a:lnTo>
                  <a:close/>
                </a:path>
                <a:path w="644525" h="963295">
                  <a:moveTo>
                    <a:pt x="50800" y="886967"/>
                  </a:moveTo>
                  <a:lnTo>
                    <a:pt x="38100" y="886967"/>
                  </a:lnTo>
                  <a:lnTo>
                    <a:pt x="50800" y="889524"/>
                  </a:lnTo>
                  <a:lnTo>
                    <a:pt x="50800" y="886967"/>
                  </a:lnTo>
                  <a:close/>
                </a:path>
                <a:path w="644525" h="963295">
                  <a:moveTo>
                    <a:pt x="50800" y="481583"/>
                  </a:moveTo>
                  <a:lnTo>
                    <a:pt x="38100" y="494283"/>
                  </a:lnTo>
                  <a:lnTo>
                    <a:pt x="50800" y="494283"/>
                  </a:lnTo>
                  <a:lnTo>
                    <a:pt x="50800" y="481583"/>
                  </a:lnTo>
                  <a:close/>
                </a:path>
                <a:path w="644525" h="963295">
                  <a:moveTo>
                    <a:pt x="618617" y="468883"/>
                  </a:moveTo>
                  <a:lnTo>
                    <a:pt x="605917" y="468883"/>
                  </a:lnTo>
                  <a:lnTo>
                    <a:pt x="593217" y="481583"/>
                  </a:lnTo>
                  <a:lnTo>
                    <a:pt x="50800" y="481583"/>
                  </a:lnTo>
                  <a:lnTo>
                    <a:pt x="50800" y="494283"/>
                  </a:lnTo>
                  <a:lnTo>
                    <a:pt x="618617" y="494283"/>
                  </a:lnTo>
                  <a:lnTo>
                    <a:pt x="618617" y="468883"/>
                  </a:lnTo>
                  <a:close/>
                </a:path>
                <a:path w="644525" h="963295">
                  <a:moveTo>
                    <a:pt x="593217" y="73643"/>
                  </a:moveTo>
                  <a:lnTo>
                    <a:pt x="593217" y="481583"/>
                  </a:lnTo>
                  <a:lnTo>
                    <a:pt x="605917" y="468883"/>
                  </a:lnTo>
                  <a:lnTo>
                    <a:pt x="618617" y="468883"/>
                  </a:lnTo>
                  <a:lnTo>
                    <a:pt x="618617" y="76199"/>
                  </a:lnTo>
                  <a:lnTo>
                    <a:pt x="605917" y="76199"/>
                  </a:lnTo>
                  <a:lnTo>
                    <a:pt x="593217" y="73643"/>
                  </a:lnTo>
                  <a:close/>
                </a:path>
                <a:path w="644525" h="963295">
                  <a:moveTo>
                    <a:pt x="618617" y="38100"/>
                  </a:moveTo>
                  <a:lnTo>
                    <a:pt x="593217" y="38100"/>
                  </a:lnTo>
                  <a:lnTo>
                    <a:pt x="593217" y="73643"/>
                  </a:lnTo>
                  <a:lnTo>
                    <a:pt x="605917" y="76199"/>
                  </a:lnTo>
                  <a:lnTo>
                    <a:pt x="618617" y="73643"/>
                  </a:lnTo>
                  <a:lnTo>
                    <a:pt x="618617" y="38100"/>
                  </a:lnTo>
                  <a:close/>
                </a:path>
                <a:path w="644525" h="963295">
                  <a:moveTo>
                    <a:pt x="618617" y="73643"/>
                  </a:moveTo>
                  <a:lnTo>
                    <a:pt x="605917" y="76199"/>
                  </a:lnTo>
                  <a:lnTo>
                    <a:pt x="618617" y="76199"/>
                  </a:lnTo>
                  <a:lnTo>
                    <a:pt x="618617" y="73643"/>
                  </a:lnTo>
                  <a:close/>
                </a:path>
                <a:path w="644525" h="963295">
                  <a:moveTo>
                    <a:pt x="605917" y="0"/>
                  </a:moveTo>
                  <a:lnTo>
                    <a:pt x="591069" y="2988"/>
                  </a:lnTo>
                  <a:lnTo>
                    <a:pt x="578961" y="11144"/>
                  </a:lnTo>
                  <a:lnTo>
                    <a:pt x="570805" y="23252"/>
                  </a:lnTo>
                  <a:lnTo>
                    <a:pt x="567817" y="38100"/>
                  </a:lnTo>
                  <a:lnTo>
                    <a:pt x="570805" y="52947"/>
                  </a:lnTo>
                  <a:lnTo>
                    <a:pt x="578961" y="65055"/>
                  </a:lnTo>
                  <a:lnTo>
                    <a:pt x="591069" y="73211"/>
                  </a:lnTo>
                  <a:lnTo>
                    <a:pt x="593217" y="73643"/>
                  </a:lnTo>
                  <a:lnTo>
                    <a:pt x="593217" y="38100"/>
                  </a:lnTo>
                  <a:lnTo>
                    <a:pt x="644017" y="38100"/>
                  </a:lnTo>
                  <a:lnTo>
                    <a:pt x="641028" y="23252"/>
                  </a:lnTo>
                  <a:lnTo>
                    <a:pt x="632872" y="11144"/>
                  </a:lnTo>
                  <a:lnTo>
                    <a:pt x="620764" y="2988"/>
                  </a:lnTo>
                  <a:lnTo>
                    <a:pt x="605917" y="0"/>
                  </a:lnTo>
                  <a:close/>
                </a:path>
                <a:path w="644525" h="963295">
                  <a:moveTo>
                    <a:pt x="644017" y="38100"/>
                  </a:moveTo>
                  <a:lnTo>
                    <a:pt x="618617" y="38100"/>
                  </a:lnTo>
                  <a:lnTo>
                    <a:pt x="618617" y="73643"/>
                  </a:lnTo>
                  <a:lnTo>
                    <a:pt x="620764" y="73211"/>
                  </a:lnTo>
                  <a:lnTo>
                    <a:pt x="632872" y="65055"/>
                  </a:lnTo>
                  <a:lnTo>
                    <a:pt x="641028" y="52947"/>
                  </a:lnTo>
                  <a:lnTo>
                    <a:pt x="644017" y="38100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226424" y="3905123"/>
              <a:ext cx="563245" cy="552450"/>
            </a:xfrm>
            <a:custGeom>
              <a:avLst/>
              <a:gdLst/>
              <a:ahLst/>
              <a:cxnLst/>
              <a:rect l="l" t="t" r="r" b="b"/>
              <a:pathLst>
                <a:path w="563245" h="552450">
                  <a:moveTo>
                    <a:pt x="281304" y="0"/>
                  </a:moveTo>
                  <a:lnTo>
                    <a:pt x="235685" y="3612"/>
                  </a:lnTo>
                  <a:lnTo>
                    <a:pt x="192406" y="14071"/>
                  </a:lnTo>
                  <a:lnTo>
                    <a:pt x="152046" y="30809"/>
                  </a:lnTo>
                  <a:lnTo>
                    <a:pt x="115186" y="53258"/>
                  </a:lnTo>
                  <a:lnTo>
                    <a:pt x="82407" y="80851"/>
                  </a:lnTo>
                  <a:lnTo>
                    <a:pt x="54286" y="113019"/>
                  </a:lnTo>
                  <a:lnTo>
                    <a:pt x="31406" y="149196"/>
                  </a:lnTo>
                  <a:lnTo>
                    <a:pt x="14344" y="188813"/>
                  </a:lnTo>
                  <a:lnTo>
                    <a:pt x="3682" y="231303"/>
                  </a:lnTo>
                  <a:lnTo>
                    <a:pt x="0" y="276097"/>
                  </a:lnTo>
                  <a:lnTo>
                    <a:pt x="3682" y="320858"/>
                  </a:lnTo>
                  <a:lnTo>
                    <a:pt x="14344" y="363320"/>
                  </a:lnTo>
                  <a:lnTo>
                    <a:pt x="31406" y="402916"/>
                  </a:lnTo>
                  <a:lnTo>
                    <a:pt x="54286" y="439076"/>
                  </a:lnTo>
                  <a:lnTo>
                    <a:pt x="82407" y="471233"/>
                  </a:lnTo>
                  <a:lnTo>
                    <a:pt x="115186" y="498818"/>
                  </a:lnTo>
                  <a:lnTo>
                    <a:pt x="152046" y="521262"/>
                  </a:lnTo>
                  <a:lnTo>
                    <a:pt x="192406" y="537998"/>
                  </a:lnTo>
                  <a:lnTo>
                    <a:pt x="235685" y="548456"/>
                  </a:lnTo>
                  <a:lnTo>
                    <a:pt x="281304" y="552069"/>
                  </a:lnTo>
                  <a:lnTo>
                    <a:pt x="326958" y="548456"/>
                  </a:lnTo>
                  <a:lnTo>
                    <a:pt x="370265" y="537998"/>
                  </a:lnTo>
                  <a:lnTo>
                    <a:pt x="410646" y="521262"/>
                  </a:lnTo>
                  <a:lnTo>
                    <a:pt x="447522" y="498818"/>
                  </a:lnTo>
                  <a:lnTo>
                    <a:pt x="480313" y="471233"/>
                  </a:lnTo>
                  <a:lnTo>
                    <a:pt x="508441" y="439076"/>
                  </a:lnTo>
                  <a:lnTo>
                    <a:pt x="531327" y="402916"/>
                  </a:lnTo>
                  <a:lnTo>
                    <a:pt x="548391" y="363320"/>
                  </a:lnTo>
                  <a:lnTo>
                    <a:pt x="559053" y="320858"/>
                  </a:lnTo>
                  <a:lnTo>
                    <a:pt x="562736" y="276097"/>
                  </a:lnTo>
                  <a:lnTo>
                    <a:pt x="559053" y="231303"/>
                  </a:lnTo>
                  <a:lnTo>
                    <a:pt x="548391" y="188813"/>
                  </a:lnTo>
                  <a:lnTo>
                    <a:pt x="531327" y="149196"/>
                  </a:lnTo>
                  <a:lnTo>
                    <a:pt x="508441" y="113019"/>
                  </a:lnTo>
                  <a:lnTo>
                    <a:pt x="480313" y="80851"/>
                  </a:lnTo>
                  <a:lnTo>
                    <a:pt x="447522" y="53258"/>
                  </a:lnTo>
                  <a:lnTo>
                    <a:pt x="410646" y="30809"/>
                  </a:lnTo>
                  <a:lnTo>
                    <a:pt x="370265" y="14071"/>
                  </a:lnTo>
                  <a:lnTo>
                    <a:pt x="326958" y="3612"/>
                  </a:lnTo>
                  <a:lnTo>
                    <a:pt x="281304" y="0"/>
                  </a:lnTo>
                  <a:close/>
                </a:path>
              </a:pathLst>
            </a:custGeom>
            <a:solidFill>
              <a:srgbClr val="28B1AB">
                <a:alpha val="4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226424" y="3905123"/>
              <a:ext cx="563245" cy="552450"/>
            </a:xfrm>
            <a:custGeom>
              <a:avLst/>
              <a:gdLst/>
              <a:ahLst/>
              <a:cxnLst/>
              <a:rect l="l" t="t" r="r" b="b"/>
              <a:pathLst>
                <a:path w="563245" h="552450">
                  <a:moveTo>
                    <a:pt x="0" y="276097"/>
                  </a:moveTo>
                  <a:lnTo>
                    <a:pt x="3682" y="231303"/>
                  </a:lnTo>
                  <a:lnTo>
                    <a:pt x="14344" y="188813"/>
                  </a:lnTo>
                  <a:lnTo>
                    <a:pt x="31406" y="149196"/>
                  </a:lnTo>
                  <a:lnTo>
                    <a:pt x="54286" y="113019"/>
                  </a:lnTo>
                  <a:lnTo>
                    <a:pt x="82407" y="80851"/>
                  </a:lnTo>
                  <a:lnTo>
                    <a:pt x="115186" y="53258"/>
                  </a:lnTo>
                  <a:lnTo>
                    <a:pt x="152046" y="30809"/>
                  </a:lnTo>
                  <a:lnTo>
                    <a:pt x="192406" y="14071"/>
                  </a:lnTo>
                  <a:lnTo>
                    <a:pt x="235685" y="3612"/>
                  </a:lnTo>
                  <a:lnTo>
                    <a:pt x="281304" y="0"/>
                  </a:lnTo>
                  <a:lnTo>
                    <a:pt x="326958" y="3612"/>
                  </a:lnTo>
                  <a:lnTo>
                    <a:pt x="370265" y="14071"/>
                  </a:lnTo>
                  <a:lnTo>
                    <a:pt x="410646" y="30809"/>
                  </a:lnTo>
                  <a:lnTo>
                    <a:pt x="447522" y="53258"/>
                  </a:lnTo>
                  <a:lnTo>
                    <a:pt x="480313" y="80851"/>
                  </a:lnTo>
                  <a:lnTo>
                    <a:pt x="508441" y="113019"/>
                  </a:lnTo>
                  <a:lnTo>
                    <a:pt x="531327" y="149196"/>
                  </a:lnTo>
                  <a:lnTo>
                    <a:pt x="548391" y="188813"/>
                  </a:lnTo>
                  <a:lnTo>
                    <a:pt x="559053" y="231303"/>
                  </a:lnTo>
                  <a:lnTo>
                    <a:pt x="562736" y="276097"/>
                  </a:lnTo>
                  <a:lnTo>
                    <a:pt x="559053" y="320858"/>
                  </a:lnTo>
                  <a:lnTo>
                    <a:pt x="548391" y="363320"/>
                  </a:lnTo>
                  <a:lnTo>
                    <a:pt x="531327" y="402916"/>
                  </a:lnTo>
                  <a:lnTo>
                    <a:pt x="508441" y="439076"/>
                  </a:lnTo>
                  <a:lnTo>
                    <a:pt x="480313" y="471233"/>
                  </a:lnTo>
                  <a:lnTo>
                    <a:pt x="447522" y="498818"/>
                  </a:lnTo>
                  <a:lnTo>
                    <a:pt x="410646" y="521262"/>
                  </a:lnTo>
                  <a:lnTo>
                    <a:pt x="370265" y="537998"/>
                  </a:lnTo>
                  <a:lnTo>
                    <a:pt x="326958" y="548456"/>
                  </a:lnTo>
                  <a:lnTo>
                    <a:pt x="281304" y="552069"/>
                  </a:lnTo>
                  <a:lnTo>
                    <a:pt x="235685" y="548456"/>
                  </a:lnTo>
                  <a:lnTo>
                    <a:pt x="192406" y="537998"/>
                  </a:lnTo>
                  <a:lnTo>
                    <a:pt x="152046" y="521262"/>
                  </a:lnTo>
                  <a:lnTo>
                    <a:pt x="115186" y="498818"/>
                  </a:lnTo>
                  <a:lnTo>
                    <a:pt x="82407" y="471233"/>
                  </a:lnTo>
                  <a:lnTo>
                    <a:pt x="54286" y="439076"/>
                  </a:lnTo>
                  <a:lnTo>
                    <a:pt x="31406" y="402916"/>
                  </a:lnTo>
                  <a:lnTo>
                    <a:pt x="14344" y="363320"/>
                  </a:lnTo>
                  <a:lnTo>
                    <a:pt x="3682" y="320858"/>
                  </a:lnTo>
                  <a:lnTo>
                    <a:pt x="0" y="276097"/>
                  </a:lnTo>
                  <a:close/>
                </a:path>
              </a:pathLst>
            </a:custGeom>
            <a:ln w="28574">
              <a:solidFill>
                <a:srgbClr val="71C6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310639" y="2284476"/>
            <a:ext cx="3868420" cy="2943225"/>
            <a:chOff x="1310639" y="2284476"/>
            <a:chExt cx="3868420" cy="2943225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0639" y="2284476"/>
              <a:ext cx="3867912" cy="294284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356740" y="2336165"/>
              <a:ext cx="3780154" cy="2844165"/>
            </a:xfrm>
            <a:custGeom>
              <a:avLst/>
              <a:gdLst/>
              <a:ahLst/>
              <a:cxnLst/>
              <a:rect l="l" t="t" r="r" b="b"/>
              <a:pathLst>
                <a:path w="3780154" h="2844165">
                  <a:moveTo>
                    <a:pt x="3780028" y="0"/>
                  </a:moveTo>
                  <a:lnTo>
                    <a:pt x="0" y="0"/>
                  </a:lnTo>
                  <a:lnTo>
                    <a:pt x="0" y="2844038"/>
                  </a:lnTo>
                  <a:lnTo>
                    <a:pt x="3780028" y="2844038"/>
                  </a:lnTo>
                  <a:lnTo>
                    <a:pt x="3780028" y="0"/>
                  </a:lnTo>
                  <a:close/>
                </a:path>
              </a:pathLst>
            </a:custGeom>
            <a:solidFill>
              <a:srgbClr val="B4B4B4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25751" y="2414016"/>
              <a:ext cx="2385822" cy="243916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54478" y="2642489"/>
              <a:ext cx="2250186" cy="23140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837" y="1606816"/>
            <a:ext cx="5313680" cy="68642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03907" y="1773427"/>
            <a:ext cx="31838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90" dirty="0">
                <a:solidFill>
                  <a:srgbClr val="707070"/>
                </a:solidFill>
                <a:latin typeface="Noto Sans CJK HK"/>
                <a:cs typeface="Noto Sans CJK HK"/>
              </a:rPr>
              <a:t>하이오더</a:t>
            </a:r>
            <a:r>
              <a:rPr sz="2000" b="1" spc="-5" dirty="0">
                <a:solidFill>
                  <a:srgbClr val="707070"/>
                </a:solidFill>
                <a:latin typeface="Noto Sans CJK HK"/>
                <a:cs typeface="Noto Sans CJK HK"/>
              </a:rPr>
              <a:t> </a:t>
            </a:r>
            <a:r>
              <a:rPr sz="2000" b="1" spc="-90" dirty="0">
                <a:solidFill>
                  <a:srgbClr val="707070"/>
                </a:solidFill>
                <a:latin typeface="Noto Sans CJK HK"/>
                <a:cs typeface="Noto Sans CJK HK"/>
              </a:rPr>
              <a:t>전담센터</a:t>
            </a:r>
            <a:r>
              <a:rPr sz="2000" b="1" dirty="0">
                <a:solidFill>
                  <a:srgbClr val="707070"/>
                </a:solidFill>
                <a:latin typeface="Noto Sans CJK HK"/>
                <a:cs typeface="Noto Sans CJK HK"/>
              </a:rPr>
              <a:t> </a:t>
            </a:r>
            <a:r>
              <a:rPr sz="2000" b="1" spc="-25" dirty="0">
                <a:solidFill>
                  <a:srgbClr val="707070"/>
                </a:solidFill>
                <a:latin typeface="Noto Sans CJK HK"/>
                <a:cs typeface="Noto Sans CJK HK"/>
              </a:rPr>
              <a:t>1588-</a:t>
            </a:r>
            <a:r>
              <a:rPr sz="2000" b="1" spc="-20" dirty="0">
                <a:solidFill>
                  <a:srgbClr val="707070"/>
                </a:solidFill>
                <a:latin typeface="Noto Sans CJK HK"/>
                <a:cs typeface="Noto Sans CJK HK"/>
              </a:rPr>
              <a:t>3282</a:t>
            </a:r>
            <a:endParaRPr sz="2000">
              <a:latin typeface="Noto Sans CJK HK"/>
              <a:cs typeface="Noto Sans CJK H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25804" y="755992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033272" y="2310383"/>
            <a:ext cx="10578465" cy="3328670"/>
            <a:chOff x="1033272" y="2310383"/>
            <a:chExt cx="10578465" cy="332867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3272" y="2310383"/>
              <a:ext cx="10578084" cy="332841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69086" y="2346451"/>
              <a:ext cx="10475595" cy="3225800"/>
            </a:xfrm>
            <a:custGeom>
              <a:avLst/>
              <a:gdLst/>
              <a:ahLst/>
              <a:cxnLst/>
              <a:rect l="l" t="t" r="r" b="b"/>
              <a:pathLst>
                <a:path w="10475595" h="3225800">
                  <a:moveTo>
                    <a:pt x="10475214" y="0"/>
                  </a:moveTo>
                  <a:lnTo>
                    <a:pt x="0" y="0"/>
                  </a:lnTo>
                  <a:lnTo>
                    <a:pt x="0" y="3225673"/>
                  </a:lnTo>
                  <a:lnTo>
                    <a:pt x="10475214" y="3225673"/>
                  </a:lnTo>
                  <a:lnTo>
                    <a:pt x="10475214" y="0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382266" y="2707513"/>
            <a:ext cx="1661795" cy="241300"/>
          </a:xfrm>
          <a:prstGeom prst="rect">
            <a:avLst/>
          </a:prstGeom>
          <a:solidFill>
            <a:srgbClr val="29B1A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50"/>
              </a:lnSpc>
            </a:pP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전담센터</a:t>
            </a:r>
            <a:r>
              <a:rPr sz="1800" spc="9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BM HANNA 11yrs old"/>
                <a:cs typeface="BM HANNA 11yrs old"/>
              </a:rPr>
              <a:t>운영시간</a:t>
            </a:r>
            <a:endParaRPr sz="1800">
              <a:latin typeface="BM HANNA 11yrs old"/>
              <a:cs typeface="BM HANNA 11yrs 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9086" y="2346451"/>
            <a:ext cx="10475595" cy="3225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1800">
              <a:latin typeface="Times New Roman"/>
              <a:cs typeface="Times New Roman"/>
            </a:endParaRPr>
          </a:p>
          <a:p>
            <a:pPr marL="131318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평일/토/일</a:t>
            </a:r>
            <a:r>
              <a:rPr sz="1800" spc="-5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BM HANNA 11yrs old"/>
                <a:cs typeface="BM HANNA 11yrs old"/>
              </a:rPr>
              <a:t>:</a:t>
            </a:r>
            <a:r>
              <a:rPr sz="1800" spc="-8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AM</a:t>
            </a:r>
            <a:r>
              <a:rPr sz="1800" spc="-7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BM HANNA 11yrs old"/>
                <a:cs typeface="BM HANNA 11yrs old"/>
              </a:rPr>
              <a:t>09:00</a:t>
            </a:r>
            <a:r>
              <a:rPr sz="1800" spc="-6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85" dirty="0">
                <a:solidFill>
                  <a:srgbClr val="FFFFFF"/>
                </a:solidFill>
                <a:latin typeface="BM HANNA 11yrs old"/>
                <a:cs typeface="BM HANNA 11yrs old"/>
              </a:rPr>
              <a:t>~</a:t>
            </a:r>
            <a:r>
              <a:rPr sz="1800" spc="-9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AM</a:t>
            </a:r>
            <a:r>
              <a:rPr sz="1800" spc="-7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02:00</a:t>
            </a:r>
            <a:endParaRPr sz="1800">
              <a:latin typeface="BM HANNA 11yrs old"/>
              <a:cs typeface="BM HANNA 11yrs old"/>
            </a:endParaRPr>
          </a:p>
          <a:p>
            <a:pPr marL="131318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설날/추석</a:t>
            </a:r>
            <a:r>
              <a:rPr sz="1800" spc="-8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BM HANNA 11yrs old"/>
                <a:cs typeface="BM HANNA 11yrs old"/>
              </a:rPr>
              <a:t>당일만</a:t>
            </a:r>
            <a:r>
              <a:rPr sz="1800" spc="-9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휴무</a:t>
            </a:r>
            <a:endParaRPr sz="1800">
              <a:latin typeface="BM HANNA 11yrs old"/>
              <a:cs typeface="BM HANNA 11yrs 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31341" y="3807333"/>
            <a:ext cx="9899015" cy="13912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28600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1800"/>
              </a:spcBef>
            </a:pPr>
            <a:r>
              <a:rPr sz="1800" spc="85" dirty="0">
                <a:solidFill>
                  <a:srgbClr val="585858"/>
                </a:solidFill>
                <a:latin typeface="BM HANNA 11yrs old"/>
                <a:cs typeface="BM HANNA 11yrs old"/>
              </a:rPr>
              <a:t>서비스</a:t>
            </a:r>
            <a:r>
              <a:rPr sz="1800" spc="-5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60" dirty="0">
                <a:solidFill>
                  <a:srgbClr val="585858"/>
                </a:solidFill>
                <a:latin typeface="BM HANNA 11yrs old"/>
                <a:cs typeface="BM HANNA 11yrs old"/>
              </a:rPr>
              <a:t>운영</a:t>
            </a:r>
            <a:r>
              <a:rPr sz="1800" spc="-5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100" dirty="0">
                <a:solidFill>
                  <a:srgbClr val="585858"/>
                </a:solidFill>
                <a:latin typeface="BM HANNA 11yrs old"/>
                <a:cs typeface="BM HANNA 11yrs old"/>
              </a:rPr>
              <a:t>중</a:t>
            </a:r>
            <a:r>
              <a:rPr sz="1800" spc="-5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585858"/>
                </a:solidFill>
                <a:latin typeface="BM HANNA 11yrs old"/>
                <a:cs typeface="BM HANNA 11yrs old"/>
              </a:rPr>
              <a:t>발생하는</a:t>
            </a:r>
            <a:r>
              <a:rPr sz="1800" spc="-3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-185" dirty="0">
                <a:solidFill>
                  <a:srgbClr val="585858"/>
                </a:solidFill>
                <a:latin typeface="BM HANNA 11yrs old"/>
                <a:cs typeface="BM HANNA 11yrs old"/>
              </a:rPr>
              <a:t>S/W</a:t>
            </a:r>
            <a:r>
              <a:rPr sz="1800" spc="-6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55" dirty="0">
                <a:solidFill>
                  <a:srgbClr val="585858"/>
                </a:solidFill>
                <a:latin typeface="BM HANNA 11yrs old"/>
                <a:cs typeface="BM HANNA 11yrs old"/>
              </a:rPr>
              <a:t>이슈는</a:t>
            </a:r>
            <a:r>
              <a:rPr sz="1800" spc="-5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585858"/>
                </a:solidFill>
                <a:latin typeface="BM HANNA 11yrs old"/>
                <a:cs typeface="BM HANNA 11yrs old"/>
              </a:rPr>
              <a:t>원격으로</a:t>
            </a:r>
            <a:r>
              <a:rPr sz="1800" spc="-5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585858"/>
                </a:solidFill>
                <a:latin typeface="BM HANNA 11yrs old"/>
                <a:cs typeface="BM HANNA 11yrs old"/>
              </a:rPr>
              <a:t>전담센터에서</a:t>
            </a:r>
            <a:r>
              <a:rPr sz="1800" spc="-3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585858"/>
                </a:solidFill>
                <a:latin typeface="BM HANNA 11yrs old"/>
                <a:cs typeface="BM HANNA 11yrs old"/>
              </a:rPr>
              <a:t>바로</a:t>
            </a:r>
            <a:r>
              <a:rPr sz="1800" spc="-5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40" dirty="0">
                <a:solidFill>
                  <a:srgbClr val="585858"/>
                </a:solidFill>
                <a:latin typeface="BM HANNA 11yrs old"/>
                <a:cs typeface="BM HANNA 11yrs old"/>
              </a:rPr>
              <a:t>처리,</a:t>
            </a:r>
            <a:endParaRPr sz="1800">
              <a:latin typeface="BM HANNA 11yrs old"/>
              <a:cs typeface="BM HANNA 11yrs old"/>
            </a:endParaRPr>
          </a:p>
          <a:p>
            <a:pPr marL="196850">
              <a:lnSpc>
                <a:spcPct val="100000"/>
              </a:lnSpc>
            </a:pPr>
            <a:r>
              <a:rPr sz="1800" spc="-125" dirty="0">
                <a:solidFill>
                  <a:srgbClr val="585858"/>
                </a:solidFill>
                <a:latin typeface="BM HANNA 11yrs old"/>
                <a:cs typeface="BM HANNA 11yrs old"/>
              </a:rPr>
              <a:t>H/W</a:t>
            </a:r>
            <a:r>
              <a:rPr sz="1800" spc="-5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70" dirty="0">
                <a:solidFill>
                  <a:srgbClr val="585858"/>
                </a:solidFill>
                <a:latin typeface="BM HANNA 11yrs old"/>
                <a:cs typeface="BM HANNA 11yrs old"/>
              </a:rPr>
              <a:t>이슈의</a:t>
            </a:r>
            <a:r>
              <a:rPr sz="1800" spc="-4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55" dirty="0">
                <a:solidFill>
                  <a:srgbClr val="585858"/>
                </a:solidFill>
                <a:latin typeface="BM HANNA 11yrs old"/>
                <a:cs typeface="BM HANNA 11yrs old"/>
              </a:rPr>
              <a:t>경우</a:t>
            </a:r>
            <a:r>
              <a:rPr sz="1800" spc="-5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-204" dirty="0">
                <a:solidFill>
                  <a:srgbClr val="585858"/>
                </a:solidFill>
                <a:latin typeface="BM HANNA 11yrs old"/>
                <a:cs typeface="BM HANNA 11yrs old"/>
              </a:rPr>
              <a:t>KT</a:t>
            </a:r>
            <a:r>
              <a:rPr sz="1800" spc="-6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-100" dirty="0">
                <a:solidFill>
                  <a:srgbClr val="585858"/>
                </a:solidFill>
                <a:latin typeface="BM HANNA 11yrs old"/>
                <a:cs typeface="BM HANNA 11yrs old"/>
              </a:rPr>
              <a:t>Service</a:t>
            </a:r>
            <a:r>
              <a:rPr sz="1800" spc="-4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55" dirty="0">
                <a:solidFill>
                  <a:srgbClr val="585858"/>
                </a:solidFill>
                <a:latin typeface="BM HANNA 11yrs old"/>
                <a:cs typeface="BM HANNA 11yrs old"/>
              </a:rPr>
              <a:t>전국</a:t>
            </a:r>
            <a:r>
              <a:rPr sz="1800" spc="-5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585858"/>
                </a:solidFill>
                <a:latin typeface="BM HANNA 11yrs old"/>
                <a:cs typeface="BM HANNA 11yrs old"/>
              </a:rPr>
              <a:t>지사에서</a:t>
            </a:r>
            <a:r>
              <a:rPr sz="1800" spc="-5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70" dirty="0">
                <a:solidFill>
                  <a:srgbClr val="585858"/>
                </a:solidFill>
                <a:latin typeface="BM HANNA 11yrs old"/>
                <a:cs typeface="BM HANNA 11yrs old"/>
              </a:rPr>
              <a:t>당일</a:t>
            </a:r>
            <a:r>
              <a:rPr sz="1800" spc="-5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585858"/>
                </a:solidFill>
                <a:latin typeface="BM HANNA 11yrs old"/>
                <a:cs typeface="BM HANNA 11yrs old"/>
              </a:rPr>
              <a:t>접수,</a:t>
            </a:r>
            <a:r>
              <a:rPr sz="1800" spc="-4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150" dirty="0">
                <a:solidFill>
                  <a:srgbClr val="585858"/>
                </a:solidFill>
                <a:latin typeface="BM HANNA 11yrs old"/>
                <a:cs typeface="BM HANNA 11yrs old"/>
              </a:rPr>
              <a:t>익일</a:t>
            </a:r>
            <a:r>
              <a:rPr sz="1800" spc="-5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110" dirty="0">
                <a:solidFill>
                  <a:srgbClr val="585858"/>
                </a:solidFill>
                <a:latin typeface="BM HANNA 11yrs old"/>
                <a:cs typeface="BM HANNA 11yrs old"/>
              </a:rPr>
              <a:t>엔지니어</a:t>
            </a:r>
            <a:r>
              <a:rPr sz="1800" spc="-4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55" dirty="0">
                <a:solidFill>
                  <a:srgbClr val="585858"/>
                </a:solidFill>
                <a:latin typeface="BM HANNA 11yrs old"/>
                <a:cs typeface="BM HANNA 11yrs old"/>
              </a:rPr>
              <a:t>직접</a:t>
            </a:r>
            <a:r>
              <a:rPr sz="1800" spc="-5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출동</a:t>
            </a:r>
            <a:endParaRPr sz="1800">
              <a:latin typeface="BM HANNA 11yrs old"/>
              <a:cs typeface="BM HANNA 11yrs old"/>
            </a:endParaRPr>
          </a:p>
          <a:p>
            <a:pPr marL="196850">
              <a:lnSpc>
                <a:spcPct val="100000"/>
              </a:lnSpc>
            </a:pPr>
            <a:r>
              <a:rPr sz="1800" spc="-175" dirty="0">
                <a:solidFill>
                  <a:srgbClr val="585858"/>
                </a:solidFill>
                <a:latin typeface="BM HANNA 11yrs old"/>
                <a:cs typeface="BM HANNA 11yrs old"/>
              </a:rPr>
              <a:t>A/S</a:t>
            </a:r>
            <a:r>
              <a:rPr sz="1800" spc="-6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585858"/>
                </a:solidFill>
                <a:latin typeface="BM HANNA 11yrs old"/>
                <a:cs typeface="BM HANNA 11yrs old"/>
              </a:rPr>
              <a:t>전국망을</a:t>
            </a:r>
            <a:r>
              <a:rPr sz="1800" spc="-4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585858"/>
                </a:solidFill>
                <a:latin typeface="BM HANNA 11yrs old"/>
                <a:cs typeface="BM HANNA 11yrs old"/>
              </a:rPr>
              <a:t>통해</a:t>
            </a:r>
            <a:r>
              <a:rPr sz="1800" spc="-5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55" dirty="0">
                <a:solidFill>
                  <a:srgbClr val="585858"/>
                </a:solidFill>
                <a:latin typeface="BM HANNA 11yrs old"/>
                <a:cs typeface="BM HANNA 11yrs old"/>
              </a:rPr>
              <a:t>전국</a:t>
            </a:r>
            <a:r>
              <a:rPr sz="1800" spc="-5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100" dirty="0">
                <a:solidFill>
                  <a:srgbClr val="585858"/>
                </a:solidFill>
                <a:latin typeface="BM HANNA 11yrs old"/>
                <a:cs typeface="BM HANNA 11yrs old"/>
              </a:rPr>
              <a:t>어디든지</a:t>
            </a:r>
            <a:r>
              <a:rPr sz="1800" spc="-4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585858"/>
                </a:solidFill>
                <a:latin typeface="BM HANNA 11yrs old"/>
                <a:cs typeface="BM HANNA 11yrs old"/>
              </a:rPr>
              <a:t>바로</a:t>
            </a:r>
            <a:r>
              <a:rPr sz="1800" spc="-5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BM HANNA 11yrs old"/>
                <a:cs typeface="BM HANNA 11yrs old"/>
              </a:rPr>
              <a:t>대응</a:t>
            </a:r>
            <a:r>
              <a:rPr sz="1800" spc="-6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80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가능</a:t>
            </a:r>
            <a:endParaRPr sz="1800">
              <a:latin typeface="BM HANNA 11yrs old"/>
              <a:cs typeface="BM HANNA 11yrs old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490"/>
              </a:spcBef>
            </a:pPr>
            <a:r>
              <a:rPr b="1" spc="-75" dirty="0">
                <a:latin typeface="Noto Sans CJK HK"/>
                <a:cs typeface="Noto Sans CJK HK"/>
              </a:rPr>
              <a:t>AS/고객센터</a:t>
            </a:r>
            <a:r>
              <a:rPr b="1" spc="5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운영</a:t>
            </a:r>
          </a:p>
          <a:p>
            <a:pPr marL="138430">
              <a:lnSpc>
                <a:spcPct val="100000"/>
              </a:lnSpc>
              <a:spcBef>
                <a:spcPts val="229"/>
              </a:spcBef>
            </a:pP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연중</a:t>
            </a:r>
            <a:r>
              <a:rPr sz="1200" spc="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무휴로</a:t>
            </a:r>
            <a:r>
              <a:rPr sz="1200" spc="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고객님의</a:t>
            </a:r>
            <a:r>
              <a:rPr sz="1200" spc="-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편리한</a:t>
            </a:r>
            <a:r>
              <a:rPr sz="1200" spc="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사용을</a:t>
            </a:r>
            <a:r>
              <a:rPr sz="1200" spc="2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spc="45" dirty="0">
                <a:solidFill>
                  <a:srgbClr val="7E7E7E"/>
                </a:solidFill>
                <a:latin typeface="BM HANNA 11yrs old"/>
                <a:cs typeface="BM HANNA 11yrs old"/>
              </a:rPr>
              <a:t>지원합니다.</a:t>
            </a:r>
            <a:endParaRPr sz="1200">
              <a:latin typeface="BM HANNA 11yrs old"/>
              <a:cs typeface="BM HANNA 11yrs old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3058" y="2740786"/>
            <a:ext cx="865631" cy="74752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94347" y="1997964"/>
            <a:ext cx="4916805" cy="4296410"/>
            <a:chOff x="6594347" y="1997964"/>
            <a:chExt cx="4916805" cy="42964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94347" y="1997964"/>
              <a:ext cx="4916424" cy="42961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21271" y="2023999"/>
              <a:ext cx="4813935" cy="4194175"/>
            </a:xfrm>
            <a:custGeom>
              <a:avLst/>
              <a:gdLst/>
              <a:ahLst/>
              <a:cxnLst/>
              <a:rect l="l" t="t" r="r" b="b"/>
              <a:pathLst>
                <a:path w="4813934" h="4194175">
                  <a:moveTo>
                    <a:pt x="4813681" y="0"/>
                  </a:moveTo>
                  <a:lnTo>
                    <a:pt x="0" y="0"/>
                  </a:lnTo>
                  <a:lnTo>
                    <a:pt x="0" y="4193921"/>
                  </a:lnTo>
                  <a:lnTo>
                    <a:pt x="4813681" y="4193921"/>
                  </a:lnTo>
                  <a:lnTo>
                    <a:pt x="4813681" y="0"/>
                  </a:lnTo>
                  <a:close/>
                </a:path>
              </a:pathLst>
            </a:custGeom>
            <a:solidFill>
              <a:srgbClr val="3B9D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024127" y="1718564"/>
            <a:ext cx="4966970" cy="4575810"/>
            <a:chOff x="1024127" y="1718564"/>
            <a:chExt cx="4966970" cy="457581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4127" y="1997964"/>
              <a:ext cx="4966716" cy="429615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50582" y="2023999"/>
              <a:ext cx="4864735" cy="4194175"/>
            </a:xfrm>
            <a:custGeom>
              <a:avLst/>
              <a:gdLst/>
              <a:ahLst/>
              <a:cxnLst/>
              <a:rect l="l" t="t" r="r" b="b"/>
              <a:pathLst>
                <a:path w="4864735" h="4194175">
                  <a:moveTo>
                    <a:pt x="4864481" y="0"/>
                  </a:moveTo>
                  <a:lnTo>
                    <a:pt x="0" y="0"/>
                  </a:lnTo>
                  <a:lnTo>
                    <a:pt x="0" y="4193921"/>
                  </a:lnTo>
                  <a:lnTo>
                    <a:pt x="4864481" y="4193921"/>
                  </a:lnTo>
                  <a:lnTo>
                    <a:pt x="4864481" y="0"/>
                  </a:lnTo>
                  <a:close/>
                </a:path>
              </a:pathLst>
            </a:custGeom>
            <a:solidFill>
              <a:srgbClr val="3961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50582" y="1718564"/>
              <a:ext cx="720090" cy="252095"/>
            </a:xfrm>
            <a:custGeom>
              <a:avLst/>
              <a:gdLst/>
              <a:ahLst/>
              <a:cxnLst/>
              <a:rect l="l" t="t" r="r" b="b"/>
              <a:pathLst>
                <a:path w="720089" h="252094">
                  <a:moveTo>
                    <a:pt x="678014" y="0"/>
                  </a:moveTo>
                  <a:lnTo>
                    <a:pt x="41998" y="0"/>
                  </a:lnTo>
                  <a:lnTo>
                    <a:pt x="25653" y="3300"/>
                  </a:lnTo>
                  <a:lnTo>
                    <a:pt x="12303" y="12303"/>
                  </a:lnTo>
                  <a:lnTo>
                    <a:pt x="3301" y="25663"/>
                  </a:lnTo>
                  <a:lnTo>
                    <a:pt x="0" y="42037"/>
                  </a:lnTo>
                  <a:lnTo>
                    <a:pt x="0" y="210058"/>
                  </a:lnTo>
                  <a:lnTo>
                    <a:pt x="3301" y="226357"/>
                  </a:lnTo>
                  <a:lnTo>
                    <a:pt x="12303" y="239680"/>
                  </a:lnTo>
                  <a:lnTo>
                    <a:pt x="25653" y="248669"/>
                  </a:lnTo>
                  <a:lnTo>
                    <a:pt x="41998" y="251968"/>
                  </a:lnTo>
                  <a:lnTo>
                    <a:pt x="678014" y="251968"/>
                  </a:lnTo>
                  <a:lnTo>
                    <a:pt x="694387" y="248669"/>
                  </a:lnTo>
                  <a:lnTo>
                    <a:pt x="707748" y="239680"/>
                  </a:lnTo>
                  <a:lnTo>
                    <a:pt x="716751" y="226357"/>
                  </a:lnTo>
                  <a:lnTo>
                    <a:pt x="720051" y="210058"/>
                  </a:lnTo>
                  <a:lnTo>
                    <a:pt x="720051" y="42037"/>
                  </a:lnTo>
                  <a:lnTo>
                    <a:pt x="716751" y="25663"/>
                  </a:lnTo>
                  <a:lnTo>
                    <a:pt x="707748" y="12303"/>
                  </a:lnTo>
                  <a:lnTo>
                    <a:pt x="694387" y="3300"/>
                  </a:lnTo>
                  <a:lnTo>
                    <a:pt x="678014" y="0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b="1" spc="-75" dirty="0">
                <a:latin typeface="Noto Sans CJK HK"/>
                <a:cs typeface="Noto Sans CJK HK"/>
              </a:rPr>
              <a:t>다양한</a:t>
            </a:r>
            <a:r>
              <a:rPr b="1" spc="-40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기능</a:t>
            </a:r>
            <a:r>
              <a:rPr b="1" spc="-85" dirty="0">
                <a:latin typeface="Noto Sans CJK HK"/>
                <a:cs typeface="Noto Sans CJK HK"/>
              </a:rPr>
              <a:t> </a:t>
            </a:r>
            <a:r>
              <a:rPr b="1" spc="-20" dirty="0">
                <a:latin typeface="Noto Sans CJK HK"/>
                <a:cs typeface="Noto Sans CJK HK"/>
              </a:rPr>
              <a:t>소개(</a:t>
            </a:r>
            <a:r>
              <a:rPr b="1" spc="-75" dirty="0">
                <a:latin typeface="Noto Sans CJK HK"/>
                <a:cs typeface="Noto Sans CJK HK"/>
              </a:rPr>
              <a:t> </a:t>
            </a:r>
            <a:r>
              <a:rPr b="1" spc="-20" dirty="0">
                <a:latin typeface="Noto Sans CJK HK"/>
                <a:cs typeface="Noto Sans CJK HK"/>
              </a:rPr>
              <a:t>1/３)</a:t>
            </a: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다양한</a:t>
            </a:r>
            <a:r>
              <a:rPr sz="1200" spc="-3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기능 </a:t>
            </a:r>
            <a:r>
              <a:rPr sz="1200" spc="-30" dirty="0">
                <a:solidFill>
                  <a:srgbClr val="7E7E7E"/>
                </a:solidFill>
                <a:latin typeface="BM HANNA 11yrs old"/>
                <a:cs typeface="BM HANNA 11yrs old"/>
              </a:rPr>
              <a:t>제공을</a:t>
            </a:r>
            <a:r>
              <a:rPr sz="1200" spc="-2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통해</a:t>
            </a:r>
            <a:r>
              <a:rPr sz="1200" spc="-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매장직원,</a:t>
            </a:r>
            <a:r>
              <a:rPr sz="1200" spc="-4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spc="65" dirty="0">
                <a:solidFill>
                  <a:srgbClr val="7E7E7E"/>
                </a:solidFill>
                <a:latin typeface="BM HANNA 11yrs old"/>
                <a:cs typeface="BM HANNA 11yrs old"/>
              </a:rPr>
              <a:t>손님이</a:t>
            </a:r>
            <a:r>
              <a:rPr sz="1200" spc="-3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편리하게</a:t>
            </a:r>
            <a:r>
              <a:rPr sz="1200" spc="-3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사용할</a:t>
            </a:r>
            <a:r>
              <a:rPr sz="1200" spc="-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수</a:t>
            </a:r>
            <a:r>
              <a:rPr sz="1200" spc="-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spc="50" dirty="0">
                <a:solidFill>
                  <a:srgbClr val="7E7E7E"/>
                </a:solidFill>
                <a:latin typeface="BM HANNA 11yrs old"/>
                <a:cs typeface="BM HANNA 11yrs old"/>
              </a:rPr>
              <a:t>있습니다.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3263" y="1719453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85" dirty="0">
                <a:solidFill>
                  <a:srgbClr val="FFFFFF"/>
                </a:solidFill>
                <a:latin typeface="BM HANNA 11yrs old"/>
                <a:cs typeface="BM HANNA 11yrs old"/>
              </a:rPr>
              <a:t>기능1</a:t>
            </a:r>
            <a:endParaRPr sz="1200">
              <a:latin typeface="BM HANNA 11yrs old"/>
              <a:cs typeface="BM HANNA 11yrs old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644014" y="2815589"/>
            <a:ext cx="3585845" cy="2997200"/>
            <a:chOff x="1644014" y="2815589"/>
            <a:chExt cx="3585845" cy="2997200"/>
          </a:xfrm>
        </p:grpSpPr>
        <p:sp>
          <p:nvSpPr>
            <p:cNvPr id="12" name="object 12"/>
            <p:cNvSpPr/>
            <p:nvPr/>
          </p:nvSpPr>
          <p:spPr>
            <a:xfrm>
              <a:off x="3437000" y="2869056"/>
              <a:ext cx="97155" cy="2943860"/>
            </a:xfrm>
            <a:custGeom>
              <a:avLst/>
              <a:gdLst/>
              <a:ahLst/>
              <a:cxnLst/>
              <a:rect l="l" t="t" r="r" b="b"/>
              <a:pathLst>
                <a:path w="97154" h="2943860">
                  <a:moveTo>
                    <a:pt x="48640" y="0"/>
                  </a:moveTo>
                  <a:lnTo>
                    <a:pt x="29735" y="3813"/>
                  </a:lnTo>
                  <a:lnTo>
                    <a:pt x="14271" y="14224"/>
                  </a:lnTo>
                  <a:lnTo>
                    <a:pt x="3831" y="29682"/>
                  </a:lnTo>
                  <a:lnTo>
                    <a:pt x="0" y="48640"/>
                  </a:lnTo>
                  <a:lnTo>
                    <a:pt x="0" y="2895066"/>
                  </a:lnTo>
                  <a:lnTo>
                    <a:pt x="3831" y="2913972"/>
                  </a:lnTo>
                  <a:lnTo>
                    <a:pt x="14271" y="2929413"/>
                  </a:lnTo>
                  <a:lnTo>
                    <a:pt x="29735" y="2939825"/>
                  </a:lnTo>
                  <a:lnTo>
                    <a:pt x="48640" y="2943644"/>
                  </a:lnTo>
                  <a:lnTo>
                    <a:pt x="67526" y="2939825"/>
                  </a:lnTo>
                  <a:lnTo>
                    <a:pt x="82946" y="2929413"/>
                  </a:lnTo>
                  <a:lnTo>
                    <a:pt x="93343" y="2913972"/>
                  </a:lnTo>
                  <a:lnTo>
                    <a:pt x="97154" y="2895066"/>
                  </a:lnTo>
                  <a:lnTo>
                    <a:pt x="97154" y="48640"/>
                  </a:lnTo>
                  <a:lnTo>
                    <a:pt x="93343" y="29682"/>
                  </a:lnTo>
                  <a:lnTo>
                    <a:pt x="82946" y="14224"/>
                  </a:lnTo>
                  <a:lnTo>
                    <a:pt x="67526" y="3813"/>
                  </a:lnTo>
                  <a:lnTo>
                    <a:pt x="48640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15893" y="2844164"/>
              <a:ext cx="531495" cy="532130"/>
            </a:xfrm>
            <a:custGeom>
              <a:avLst/>
              <a:gdLst/>
              <a:ahLst/>
              <a:cxnLst/>
              <a:rect l="l" t="t" r="r" b="b"/>
              <a:pathLst>
                <a:path w="531495" h="532129">
                  <a:moveTo>
                    <a:pt x="265683" y="0"/>
                  </a:moveTo>
                  <a:lnTo>
                    <a:pt x="217906" y="4286"/>
                  </a:lnTo>
                  <a:lnTo>
                    <a:pt x="172946" y="16646"/>
                  </a:lnTo>
                  <a:lnTo>
                    <a:pt x="131553" y="36326"/>
                  </a:lnTo>
                  <a:lnTo>
                    <a:pt x="94474" y="62576"/>
                  </a:lnTo>
                  <a:lnTo>
                    <a:pt x="62459" y="94644"/>
                  </a:lnTo>
                  <a:lnTo>
                    <a:pt x="36256" y="131778"/>
                  </a:lnTo>
                  <a:lnTo>
                    <a:pt x="16612" y="173228"/>
                  </a:lnTo>
                  <a:lnTo>
                    <a:pt x="4277" y="218240"/>
                  </a:lnTo>
                  <a:lnTo>
                    <a:pt x="0" y="266064"/>
                  </a:lnTo>
                  <a:lnTo>
                    <a:pt x="4277" y="313884"/>
                  </a:lnTo>
                  <a:lnTo>
                    <a:pt x="16612" y="358885"/>
                  </a:lnTo>
                  <a:lnTo>
                    <a:pt x="36256" y="400318"/>
                  </a:lnTo>
                  <a:lnTo>
                    <a:pt x="62459" y="437432"/>
                  </a:lnTo>
                  <a:lnTo>
                    <a:pt x="94474" y="469479"/>
                  </a:lnTo>
                  <a:lnTo>
                    <a:pt x="131553" y="495709"/>
                  </a:lnTo>
                  <a:lnTo>
                    <a:pt x="172946" y="515372"/>
                  </a:lnTo>
                  <a:lnTo>
                    <a:pt x="217906" y="527720"/>
                  </a:lnTo>
                  <a:lnTo>
                    <a:pt x="265683" y="532002"/>
                  </a:lnTo>
                  <a:lnTo>
                    <a:pt x="313428" y="527720"/>
                  </a:lnTo>
                  <a:lnTo>
                    <a:pt x="358370" y="515372"/>
                  </a:lnTo>
                  <a:lnTo>
                    <a:pt x="399758" y="495709"/>
                  </a:lnTo>
                  <a:lnTo>
                    <a:pt x="436840" y="469479"/>
                  </a:lnTo>
                  <a:lnTo>
                    <a:pt x="468866" y="437432"/>
                  </a:lnTo>
                  <a:lnTo>
                    <a:pt x="495083" y="400318"/>
                  </a:lnTo>
                  <a:lnTo>
                    <a:pt x="514740" y="358885"/>
                  </a:lnTo>
                  <a:lnTo>
                    <a:pt x="527085" y="313884"/>
                  </a:lnTo>
                  <a:lnTo>
                    <a:pt x="531368" y="266064"/>
                  </a:lnTo>
                  <a:lnTo>
                    <a:pt x="527085" y="218240"/>
                  </a:lnTo>
                  <a:lnTo>
                    <a:pt x="514740" y="173228"/>
                  </a:lnTo>
                  <a:lnTo>
                    <a:pt x="495083" y="131778"/>
                  </a:lnTo>
                  <a:lnTo>
                    <a:pt x="468866" y="94644"/>
                  </a:lnTo>
                  <a:lnTo>
                    <a:pt x="436840" y="62576"/>
                  </a:lnTo>
                  <a:lnTo>
                    <a:pt x="399758" y="36326"/>
                  </a:lnTo>
                  <a:lnTo>
                    <a:pt x="358370" y="16646"/>
                  </a:lnTo>
                  <a:lnTo>
                    <a:pt x="313428" y="4286"/>
                  </a:lnTo>
                  <a:lnTo>
                    <a:pt x="2656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15893" y="2844164"/>
              <a:ext cx="531495" cy="532130"/>
            </a:xfrm>
            <a:custGeom>
              <a:avLst/>
              <a:gdLst/>
              <a:ahLst/>
              <a:cxnLst/>
              <a:rect l="l" t="t" r="r" b="b"/>
              <a:pathLst>
                <a:path w="531495" h="532129">
                  <a:moveTo>
                    <a:pt x="0" y="266064"/>
                  </a:moveTo>
                  <a:lnTo>
                    <a:pt x="4277" y="218240"/>
                  </a:lnTo>
                  <a:lnTo>
                    <a:pt x="16612" y="173228"/>
                  </a:lnTo>
                  <a:lnTo>
                    <a:pt x="36256" y="131778"/>
                  </a:lnTo>
                  <a:lnTo>
                    <a:pt x="62459" y="94644"/>
                  </a:lnTo>
                  <a:lnTo>
                    <a:pt x="94474" y="62576"/>
                  </a:lnTo>
                  <a:lnTo>
                    <a:pt x="131553" y="36326"/>
                  </a:lnTo>
                  <a:lnTo>
                    <a:pt x="172946" y="16646"/>
                  </a:lnTo>
                  <a:lnTo>
                    <a:pt x="217906" y="4286"/>
                  </a:lnTo>
                  <a:lnTo>
                    <a:pt x="265683" y="0"/>
                  </a:lnTo>
                  <a:lnTo>
                    <a:pt x="313428" y="4286"/>
                  </a:lnTo>
                  <a:lnTo>
                    <a:pt x="358370" y="16646"/>
                  </a:lnTo>
                  <a:lnTo>
                    <a:pt x="399758" y="36326"/>
                  </a:lnTo>
                  <a:lnTo>
                    <a:pt x="436840" y="62576"/>
                  </a:lnTo>
                  <a:lnTo>
                    <a:pt x="468866" y="94644"/>
                  </a:lnTo>
                  <a:lnTo>
                    <a:pt x="495083" y="131778"/>
                  </a:lnTo>
                  <a:lnTo>
                    <a:pt x="514740" y="173228"/>
                  </a:lnTo>
                  <a:lnTo>
                    <a:pt x="527085" y="218240"/>
                  </a:lnTo>
                  <a:lnTo>
                    <a:pt x="531368" y="266064"/>
                  </a:lnTo>
                  <a:lnTo>
                    <a:pt x="527085" y="313884"/>
                  </a:lnTo>
                  <a:lnTo>
                    <a:pt x="514740" y="358885"/>
                  </a:lnTo>
                  <a:lnTo>
                    <a:pt x="495083" y="400318"/>
                  </a:lnTo>
                  <a:lnTo>
                    <a:pt x="468866" y="437432"/>
                  </a:lnTo>
                  <a:lnTo>
                    <a:pt x="436840" y="469479"/>
                  </a:lnTo>
                  <a:lnTo>
                    <a:pt x="399758" y="495709"/>
                  </a:lnTo>
                  <a:lnTo>
                    <a:pt x="358370" y="515372"/>
                  </a:lnTo>
                  <a:lnTo>
                    <a:pt x="313428" y="527720"/>
                  </a:lnTo>
                  <a:lnTo>
                    <a:pt x="265683" y="532002"/>
                  </a:lnTo>
                  <a:lnTo>
                    <a:pt x="217906" y="527720"/>
                  </a:lnTo>
                  <a:lnTo>
                    <a:pt x="172946" y="515372"/>
                  </a:lnTo>
                  <a:lnTo>
                    <a:pt x="131553" y="495709"/>
                  </a:lnTo>
                  <a:lnTo>
                    <a:pt x="94474" y="469479"/>
                  </a:lnTo>
                  <a:lnTo>
                    <a:pt x="62459" y="437432"/>
                  </a:lnTo>
                  <a:lnTo>
                    <a:pt x="36256" y="400318"/>
                  </a:lnTo>
                  <a:lnTo>
                    <a:pt x="16612" y="358885"/>
                  </a:lnTo>
                  <a:lnTo>
                    <a:pt x="4277" y="313884"/>
                  </a:lnTo>
                  <a:lnTo>
                    <a:pt x="0" y="266064"/>
                  </a:lnTo>
                  <a:close/>
                </a:path>
              </a:pathLst>
            </a:custGeom>
            <a:ln w="57150">
              <a:solidFill>
                <a:srgbClr val="28B1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85997" y="2906915"/>
              <a:ext cx="409346" cy="40664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212464" y="3594099"/>
              <a:ext cx="531495" cy="532130"/>
            </a:xfrm>
            <a:custGeom>
              <a:avLst/>
              <a:gdLst/>
              <a:ahLst/>
              <a:cxnLst/>
              <a:rect l="l" t="t" r="r" b="b"/>
              <a:pathLst>
                <a:path w="531495" h="532129">
                  <a:moveTo>
                    <a:pt x="265684" y="0"/>
                  </a:moveTo>
                  <a:lnTo>
                    <a:pt x="217906" y="4286"/>
                  </a:lnTo>
                  <a:lnTo>
                    <a:pt x="172946" y="16646"/>
                  </a:lnTo>
                  <a:lnTo>
                    <a:pt x="131553" y="36326"/>
                  </a:lnTo>
                  <a:lnTo>
                    <a:pt x="94474" y="62576"/>
                  </a:lnTo>
                  <a:lnTo>
                    <a:pt x="62459" y="94644"/>
                  </a:lnTo>
                  <a:lnTo>
                    <a:pt x="36256" y="131778"/>
                  </a:lnTo>
                  <a:lnTo>
                    <a:pt x="16612" y="173228"/>
                  </a:lnTo>
                  <a:lnTo>
                    <a:pt x="4277" y="218240"/>
                  </a:lnTo>
                  <a:lnTo>
                    <a:pt x="0" y="266064"/>
                  </a:lnTo>
                  <a:lnTo>
                    <a:pt x="4277" y="313889"/>
                  </a:lnTo>
                  <a:lnTo>
                    <a:pt x="16612" y="358901"/>
                  </a:lnTo>
                  <a:lnTo>
                    <a:pt x="36256" y="400351"/>
                  </a:lnTo>
                  <a:lnTo>
                    <a:pt x="62459" y="437485"/>
                  </a:lnTo>
                  <a:lnTo>
                    <a:pt x="94474" y="469553"/>
                  </a:lnTo>
                  <a:lnTo>
                    <a:pt x="131553" y="495803"/>
                  </a:lnTo>
                  <a:lnTo>
                    <a:pt x="172946" y="515483"/>
                  </a:lnTo>
                  <a:lnTo>
                    <a:pt x="217906" y="527843"/>
                  </a:lnTo>
                  <a:lnTo>
                    <a:pt x="265684" y="532130"/>
                  </a:lnTo>
                  <a:lnTo>
                    <a:pt x="313428" y="527843"/>
                  </a:lnTo>
                  <a:lnTo>
                    <a:pt x="358370" y="515483"/>
                  </a:lnTo>
                  <a:lnTo>
                    <a:pt x="399758" y="495803"/>
                  </a:lnTo>
                  <a:lnTo>
                    <a:pt x="436840" y="469553"/>
                  </a:lnTo>
                  <a:lnTo>
                    <a:pt x="468866" y="437485"/>
                  </a:lnTo>
                  <a:lnTo>
                    <a:pt x="495083" y="400351"/>
                  </a:lnTo>
                  <a:lnTo>
                    <a:pt x="514740" y="358901"/>
                  </a:lnTo>
                  <a:lnTo>
                    <a:pt x="527085" y="313889"/>
                  </a:lnTo>
                  <a:lnTo>
                    <a:pt x="531368" y="266064"/>
                  </a:lnTo>
                  <a:lnTo>
                    <a:pt x="527085" y="218240"/>
                  </a:lnTo>
                  <a:lnTo>
                    <a:pt x="514740" y="173228"/>
                  </a:lnTo>
                  <a:lnTo>
                    <a:pt x="495083" y="131778"/>
                  </a:lnTo>
                  <a:lnTo>
                    <a:pt x="468866" y="94644"/>
                  </a:lnTo>
                  <a:lnTo>
                    <a:pt x="436840" y="62576"/>
                  </a:lnTo>
                  <a:lnTo>
                    <a:pt x="399758" y="36326"/>
                  </a:lnTo>
                  <a:lnTo>
                    <a:pt x="358370" y="16646"/>
                  </a:lnTo>
                  <a:lnTo>
                    <a:pt x="313428" y="4286"/>
                  </a:lnTo>
                  <a:lnTo>
                    <a:pt x="2656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12464" y="3594099"/>
              <a:ext cx="531495" cy="532130"/>
            </a:xfrm>
            <a:custGeom>
              <a:avLst/>
              <a:gdLst/>
              <a:ahLst/>
              <a:cxnLst/>
              <a:rect l="l" t="t" r="r" b="b"/>
              <a:pathLst>
                <a:path w="531495" h="532129">
                  <a:moveTo>
                    <a:pt x="0" y="266064"/>
                  </a:moveTo>
                  <a:lnTo>
                    <a:pt x="4277" y="218240"/>
                  </a:lnTo>
                  <a:lnTo>
                    <a:pt x="16612" y="173228"/>
                  </a:lnTo>
                  <a:lnTo>
                    <a:pt x="36256" y="131778"/>
                  </a:lnTo>
                  <a:lnTo>
                    <a:pt x="62459" y="94644"/>
                  </a:lnTo>
                  <a:lnTo>
                    <a:pt x="94474" y="62576"/>
                  </a:lnTo>
                  <a:lnTo>
                    <a:pt x="131553" y="36326"/>
                  </a:lnTo>
                  <a:lnTo>
                    <a:pt x="172946" y="16646"/>
                  </a:lnTo>
                  <a:lnTo>
                    <a:pt x="217906" y="4286"/>
                  </a:lnTo>
                  <a:lnTo>
                    <a:pt x="265684" y="0"/>
                  </a:lnTo>
                  <a:lnTo>
                    <a:pt x="313428" y="4286"/>
                  </a:lnTo>
                  <a:lnTo>
                    <a:pt x="358370" y="16646"/>
                  </a:lnTo>
                  <a:lnTo>
                    <a:pt x="399758" y="36326"/>
                  </a:lnTo>
                  <a:lnTo>
                    <a:pt x="436840" y="62576"/>
                  </a:lnTo>
                  <a:lnTo>
                    <a:pt x="468866" y="94644"/>
                  </a:lnTo>
                  <a:lnTo>
                    <a:pt x="495083" y="131778"/>
                  </a:lnTo>
                  <a:lnTo>
                    <a:pt x="514740" y="173228"/>
                  </a:lnTo>
                  <a:lnTo>
                    <a:pt x="527085" y="218240"/>
                  </a:lnTo>
                  <a:lnTo>
                    <a:pt x="531368" y="266064"/>
                  </a:lnTo>
                  <a:lnTo>
                    <a:pt x="527085" y="313889"/>
                  </a:lnTo>
                  <a:lnTo>
                    <a:pt x="514740" y="358901"/>
                  </a:lnTo>
                  <a:lnTo>
                    <a:pt x="495083" y="400351"/>
                  </a:lnTo>
                  <a:lnTo>
                    <a:pt x="468866" y="437485"/>
                  </a:lnTo>
                  <a:lnTo>
                    <a:pt x="436840" y="469553"/>
                  </a:lnTo>
                  <a:lnTo>
                    <a:pt x="399758" y="495803"/>
                  </a:lnTo>
                  <a:lnTo>
                    <a:pt x="358370" y="515483"/>
                  </a:lnTo>
                  <a:lnTo>
                    <a:pt x="313428" y="527843"/>
                  </a:lnTo>
                  <a:lnTo>
                    <a:pt x="265684" y="532130"/>
                  </a:lnTo>
                  <a:lnTo>
                    <a:pt x="217906" y="527843"/>
                  </a:lnTo>
                  <a:lnTo>
                    <a:pt x="172946" y="515483"/>
                  </a:lnTo>
                  <a:lnTo>
                    <a:pt x="131553" y="495803"/>
                  </a:lnTo>
                  <a:lnTo>
                    <a:pt x="94474" y="469553"/>
                  </a:lnTo>
                  <a:lnTo>
                    <a:pt x="62459" y="437485"/>
                  </a:lnTo>
                  <a:lnTo>
                    <a:pt x="36256" y="400351"/>
                  </a:lnTo>
                  <a:lnTo>
                    <a:pt x="16612" y="358901"/>
                  </a:lnTo>
                  <a:lnTo>
                    <a:pt x="4277" y="313889"/>
                  </a:lnTo>
                  <a:lnTo>
                    <a:pt x="0" y="266064"/>
                  </a:lnTo>
                  <a:close/>
                </a:path>
              </a:pathLst>
            </a:custGeom>
            <a:ln w="57150">
              <a:solidFill>
                <a:srgbClr val="28B1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18001" y="3661460"/>
              <a:ext cx="351612" cy="37904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193795" y="4405756"/>
              <a:ext cx="531495" cy="532130"/>
            </a:xfrm>
            <a:custGeom>
              <a:avLst/>
              <a:gdLst/>
              <a:ahLst/>
              <a:cxnLst/>
              <a:rect l="l" t="t" r="r" b="b"/>
              <a:pathLst>
                <a:path w="531495" h="532129">
                  <a:moveTo>
                    <a:pt x="265683" y="0"/>
                  </a:moveTo>
                  <a:lnTo>
                    <a:pt x="217939" y="4286"/>
                  </a:lnTo>
                  <a:lnTo>
                    <a:pt x="172997" y="16646"/>
                  </a:lnTo>
                  <a:lnTo>
                    <a:pt x="131609" y="36326"/>
                  </a:lnTo>
                  <a:lnTo>
                    <a:pt x="94527" y="62576"/>
                  </a:lnTo>
                  <a:lnTo>
                    <a:pt x="62501" y="94644"/>
                  </a:lnTo>
                  <a:lnTo>
                    <a:pt x="36284" y="131778"/>
                  </a:lnTo>
                  <a:lnTo>
                    <a:pt x="16627" y="173228"/>
                  </a:lnTo>
                  <a:lnTo>
                    <a:pt x="4282" y="218240"/>
                  </a:lnTo>
                  <a:lnTo>
                    <a:pt x="0" y="266065"/>
                  </a:lnTo>
                  <a:lnTo>
                    <a:pt x="4282" y="313884"/>
                  </a:lnTo>
                  <a:lnTo>
                    <a:pt x="16627" y="358885"/>
                  </a:lnTo>
                  <a:lnTo>
                    <a:pt x="36284" y="400318"/>
                  </a:lnTo>
                  <a:lnTo>
                    <a:pt x="62501" y="437432"/>
                  </a:lnTo>
                  <a:lnTo>
                    <a:pt x="94527" y="469479"/>
                  </a:lnTo>
                  <a:lnTo>
                    <a:pt x="131609" y="495709"/>
                  </a:lnTo>
                  <a:lnTo>
                    <a:pt x="172997" y="515372"/>
                  </a:lnTo>
                  <a:lnTo>
                    <a:pt x="217939" y="527720"/>
                  </a:lnTo>
                  <a:lnTo>
                    <a:pt x="265683" y="532003"/>
                  </a:lnTo>
                  <a:lnTo>
                    <a:pt x="313428" y="527720"/>
                  </a:lnTo>
                  <a:lnTo>
                    <a:pt x="358370" y="515372"/>
                  </a:lnTo>
                  <a:lnTo>
                    <a:pt x="399758" y="495709"/>
                  </a:lnTo>
                  <a:lnTo>
                    <a:pt x="436840" y="469479"/>
                  </a:lnTo>
                  <a:lnTo>
                    <a:pt x="468866" y="437432"/>
                  </a:lnTo>
                  <a:lnTo>
                    <a:pt x="495083" y="400318"/>
                  </a:lnTo>
                  <a:lnTo>
                    <a:pt x="514740" y="358885"/>
                  </a:lnTo>
                  <a:lnTo>
                    <a:pt x="527085" y="313884"/>
                  </a:lnTo>
                  <a:lnTo>
                    <a:pt x="531368" y="266065"/>
                  </a:lnTo>
                  <a:lnTo>
                    <a:pt x="527085" y="218240"/>
                  </a:lnTo>
                  <a:lnTo>
                    <a:pt x="514740" y="173228"/>
                  </a:lnTo>
                  <a:lnTo>
                    <a:pt x="495083" y="131778"/>
                  </a:lnTo>
                  <a:lnTo>
                    <a:pt x="468866" y="94644"/>
                  </a:lnTo>
                  <a:lnTo>
                    <a:pt x="436840" y="62576"/>
                  </a:lnTo>
                  <a:lnTo>
                    <a:pt x="399758" y="36326"/>
                  </a:lnTo>
                  <a:lnTo>
                    <a:pt x="358370" y="16646"/>
                  </a:lnTo>
                  <a:lnTo>
                    <a:pt x="313428" y="4286"/>
                  </a:lnTo>
                  <a:lnTo>
                    <a:pt x="2656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93795" y="4405756"/>
              <a:ext cx="531495" cy="532130"/>
            </a:xfrm>
            <a:custGeom>
              <a:avLst/>
              <a:gdLst/>
              <a:ahLst/>
              <a:cxnLst/>
              <a:rect l="l" t="t" r="r" b="b"/>
              <a:pathLst>
                <a:path w="531495" h="532129">
                  <a:moveTo>
                    <a:pt x="0" y="266065"/>
                  </a:moveTo>
                  <a:lnTo>
                    <a:pt x="4282" y="218240"/>
                  </a:lnTo>
                  <a:lnTo>
                    <a:pt x="16627" y="173228"/>
                  </a:lnTo>
                  <a:lnTo>
                    <a:pt x="36284" y="131778"/>
                  </a:lnTo>
                  <a:lnTo>
                    <a:pt x="62501" y="94644"/>
                  </a:lnTo>
                  <a:lnTo>
                    <a:pt x="94527" y="62576"/>
                  </a:lnTo>
                  <a:lnTo>
                    <a:pt x="131609" y="36326"/>
                  </a:lnTo>
                  <a:lnTo>
                    <a:pt x="172997" y="16646"/>
                  </a:lnTo>
                  <a:lnTo>
                    <a:pt x="217939" y="4286"/>
                  </a:lnTo>
                  <a:lnTo>
                    <a:pt x="265683" y="0"/>
                  </a:lnTo>
                  <a:lnTo>
                    <a:pt x="313428" y="4286"/>
                  </a:lnTo>
                  <a:lnTo>
                    <a:pt x="358370" y="16646"/>
                  </a:lnTo>
                  <a:lnTo>
                    <a:pt x="399758" y="36326"/>
                  </a:lnTo>
                  <a:lnTo>
                    <a:pt x="436840" y="62576"/>
                  </a:lnTo>
                  <a:lnTo>
                    <a:pt x="468866" y="94644"/>
                  </a:lnTo>
                  <a:lnTo>
                    <a:pt x="495083" y="131778"/>
                  </a:lnTo>
                  <a:lnTo>
                    <a:pt x="514740" y="173228"/>
                  </a:lnTo>
                  <a:lnTo>
                    <a:pt x="527085" y="218240"/>
                  </a:lnTo>
                  <a:lnTo>
                    <a:pt x="531368" y="266065"/>
                  </a:lnTo>
                  <a:lnTo>
                    <a:pt x="527085" y="313884"/>
                  </a:lnTo>
                  <a:lnTo>
                    <a:pt x="514740" y="358885"/>
                  </a:lnTo>
                  <a:lnTo>
                    <a:pt x="495083" y="400318"/>
                  </a:lnTo>
                  <a:lnTo>
                    <a:pt x="468866" y="437432"/>
                  </a:lnTo>
                  <a:lnTo>
                    <a:pt x="436840" y="469479"/>
                  </a:lnTo>
                  <a:lnTo>
                    <a:pt x="399758" y="495709"/>
                  </a:lnTo>
                  <a:lnTo>
                    <a:pt x="358370" y="515372"/>
                  </a:lnTo>
                  <a:lnTo>
                    <a:pt x="313428" y="527720"/>
                  </a:lnTo>
                  <a:lnTo>
                    <a:pt x="265683" y="532003"/>
                  </a:lnTo>
                  <a:lnTo>
                    <a:pt x="217939" y="527720"/>
                  </a:lnTo>
                  <a:lnTo>
                    <a:pt x="172997" y="515372"/>
                  </a:lnTo>
                  <a:lnTo>
                    <a:pt x="131609" y="495709"/>
                  </a:lnTo>
                  <a:lnTo>
                    <a:pt x="94527" y="469479"/>
                  </a:lnTo>
                  <a:lnTo>
                    <a:pt x="62501" y="437432"/>
                  </a:lnTo>
                  <a:lnTo>
                    <a:pt x="36284" y="400318"/>
                  </a:lnTo>
                  <a:lnTo>
                    <a:pt x="16627" y="358885"/>
                  </a:lnTo>
                  <a:lnTo>
                    <a:pt x="4282" y="313884"/>
                  </a:lnTo>
                  <a:lnTo>
                    <a:pt x="0" y="266065"/>
                  </a:lnTo>
                  <a:close/>
                </a:path>
              </a:pathLst>
            </a:custGeom>
            <a:ln w="57150">
              <a:solidFill>
                <a:srgbClr val="28B1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05987" y="5251830"/>
              <a:ext cx="531495" cy="532130"/>
            </a:xfrm>
            <a:custGeom>
              <a:avLst/>
              <a:gdLst/>
              <a:ahLst/>
              <a:cxnLst/>
              <a:rect l="l" t="t" r="r" b="b"/>
              <a:pathLst>
                <a:path w="531495" h="532129">
                  <a:moveTo>
                    <a:pt x="265684" y="0"/>
                  </a:moveTo>
                  <a:lnTo>
                    <a:pt x="217939" y="4286"/>
                  </a:lnTo>
                  <a:lnTo>
                    <a:pt x="172997" y="16644"/>
                  </a:lnTo>
                  <a:lnTo>
                    <a:pt x="131609" y="36322"/>
                  </a:lnTo>
                  <a:lnTo>
                    <a:pt x="94527" y="62565"/>
                  </a:lnTo>
                  <a:lnTo>
                    <a:pt x="62501" y="94622"/>
                  </a:lnTo>
                  <a:lnTo>
                    <a:pt x="36284" y="131741"/>
                  </a:lnTo>
                  <a:lnTo>
                    <a:pt x="16627" y="173168"/>
                  </a:lnTo>
                  <a:lnTo>
                    <a:pt x="4282" y="218151"/>
                  </a:lnTo>
                  <a:lnTo>
                    <a:pt x="0" y="265938"/>
                  </a:lnTo>
                  <a:lnTo>
                    <a:pt x="4282" y="313776"/>
                  </a:lnTo>
                  <a:lnTo>
                    <a:pt x="16627" y="358798"/>
                  </a:lnTo>
                  <a:lnTo>
                    <a:pt x="36284" y="400253"/>
                  </a:lnTo>
                  <a:lnTo>
                    <a:pt x="62501" y="437389"/>
                  </a:lnTo>
                  <a:lnTo>
                    <a:pt x="94527" y="469457"/>
                  </a:lnTo>
                  <a:lnTo>
                    <a:pt x="131609" y="495706"/>
                  </a:lnTo>
                  <a:lnTo>
                    <a:pt x="172997" y="515384"/>
                  </a:lnTo>
                  <a:lnTo>
                    <a:pt x="217939" y="527742"/>
                  </a:lnTo>
                  <a:lnTo>
                    <a:pt x="265684" y="532028"/>
                  </a:lnTo>
                  <a:lnTo>
                    <a:pt x="313461" y="527742"/>
                  </a:lnTo>
                  <a:lnTo>
                    <a:pt x="358421" y="515384"/>
                  </a:lnTo>
                  <a:lnTo>
                    <a:pt x="399814" y="495706"/>
                  </a:lnTo>
                  <a:lnTo>
                    <a:pt x="436893" y="469457"/>
                  </a:lnTo>
                  <a:lnTo>
                    <a:pt x="468908" y="437389"/>
                  </a:lnTo>
                  <a:lnTo>
                    <a:pt x="495111" y="400253"/>
                  </a:lnTo>
                  <a:lnTo>
                    <a:pt x="514755" y="358798"/>
                  </a:lnTo>
                  <a:lnTo>
                    <a:pt x="527090" y="313776"/>
                  </a:lnTo>
                  <a:lnTo>
                    <a:pt x="531367" y="265938"/>
                  </a:lnTo>
                  <a:lnTo>
                    <a:pt x="527090" y="218151"/>
                  </a:lnTo>
                  <a:lnTo>
                    <a:pt x="514755" y="173168"/>
                  </a:lnTo>
                  <a:lnTo>
                    <a:pt x="495111" y="131741"/>
                  </a:lnTo>
                  <a:lnTo>
                    <a:pt x="468908" y="94622"/>
                  </a:lnTo>
                  <a:lnTo>
                    <a:pt x="436893" y="62565"/>
                  </a:lnTo>
                  <a:lnTo>
                    <a:pt x="399814" y="36322"/>
                  </a:lnTo>
                  <a:lnTo>
                    <a:pt x="358421" y="16644"/>
                  </a:lnTo>
                  <a:lnTo>
                    <a:pt x="313461" y="4286"/>
                  </a:lnTo>
                  <a:lnTo>
                    <a:pt x="2656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05987" y="5251830"/>
              <a:ext cx="531495" cy="532130"/>
            </a:xfrm>
            <a:custGeom>
              <a:avLst/>
              <a:gdLst/>
              <a:ahLst/>
              <a:cxnLst/>
              <a:rect l="l" t="t" r="r" b="b"/>
              <a:pathLst>
                <a:path w="531495" h="532129">
                  <a:moveTo>
                    <a:pt x="0" y="265938"/>
                  </a:moveTo>
                  <a:lnTo>
                    <a:pt x="4282" y="218151"/>
                  </a:lnTo>
                  <a:lnTo>
                    <a:pt x="16627" y="173168"/>
                  </a:lnTo>
                  <a:lnTo>
                    <a:pt x="36284" y="131741"/>
                  </a:lnTo>
                  <a:lnTo>
                    <a:pt x="62501" y="94622"/>
                  </a:lnTo>
                  <a:lnTo>
                    <a:pt x="94527" y="62565"/>
                  </a:lnTo>
                  <a:lnTo>
                    <a:pt x="131609" y="36322"/>
                  </a:lnTo>
                  <a:lnTo>
                    <a:pt x="172997" y="16644"/>
                  </a:lnTo>
                  <a:lnTo>
                    <a:pt x="217939" y="4286"/>
                  </a:lnTo>
                  <a:lnTo>
                    <a:pt x="265684" y="0"/>
                  </a:lnTo>
                  <a:lnTo>
                    <a:pt x="313461" y="4286"/>
                  </a:lnTo>
                  <a:lnTo>
                    <a:pt x="358421" y="16644"/>
                  </a:lnTo>
                  <a:lnTo>
                    <a:pt x="399814" y="36322"/>
                  </a:lnTo>
                  <a:lnTo>
                    <a:pt x="436893" y="62565"/>
                  </a:lnTo>
                  <a:lnTo>
                    <a:pt x="468908" y="94622"/>
                  </a:lnTo>
                  <a:lnTo>
                    <a:pt x="495111" y="131741"/>
                  </a:lnTo>
                  <a:lnTo>
                    <a:pt x="514755" y="173168"/>
                  </a:lnTo>
                  <a:lnTo>
                    <a:pt x="527090" y="218151"/>
                  </a:lnTo>
                  <a:lnTo>
                    <a:pt x="531367" y="265938"/>
                  </a:lnTo>
                  <a:lnTo>
                    <a:pt x="527090" y="313776"/>
                  </a:lnTo>
                  <a:lnTo>
                    <a:pt x="514755" y="358798"/>
                  </a:lnTo>
                  <a:lnTo>
                    <a:pt x="495111" y="400253"/>
                  </a:lnTo>
                  <a:lnTo>
                    <a:pt x="468908" y="437389"/>
                  </a:lnTo>
                  <a:lnTo>
                    <a:pt x="436893" y="469457"/>
                  </a:lnTo>
                  <a:lnTo>
                    <a:pt x="399814" y="495706"/>
                  </a:lnTo>
                  <a:lnTo>
                    <a:pt x="358421" y="515384"/>
                  </a:lnTo>
                  <a:lnTo>
                    <a:pt x="313461" y="527742"/>
                  </a:lnTo>
                  <a:lnTo>
                    <a:pt x="265684" y="532028"/>
                  </a:lnTo>
                  <a:lnTo>
                    <a:pt x="217939" y="527742"/>
                  </a:lnTo>
                  <a:lnTo>
                    <a:pt x="172997" y="515384"/>
                  </a:lnTo>
                  <a:lnTo>
                    <a:pt x="131609" y="495706"/>
                  </a:lnTo>
                  <a:lnTo>
                    <a:pt x="94527" y="469457"/>
                  </a:lnTo>
                  <a:lnTo>
                    <a:pt x="62501" y="437389"/>
                  </a:lnTo>
                  <a:lnTo>
                    <a:pt x="36284" y="400253"/>
                  </a:lnTo>
                  <a:lnTo>
                    <a:pt x="16627" y="358798"/>
                  </a:lnTo>
                  <a:lnTo>
                    <a:pt x="4282" y="313776"/>
                  </a:lnTo>
                  <a:lnTo>
                    <a:pt x="0" y="265938"/>
                  </a:lnTo>
                  <a:close/>
                </a:path>
              </a:pathLst>
            </a:custGeom>
            <a:ln w="57150">
              <a:solidFill>
                <a:srgbClr val="28B1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94379" y="4490910"/>
              <a:ext cx="354558" cy="35921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18001" y="5352973"/>
              <a:ext cx="307530" cy="30753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44002" y="2949320"/>
              <a:ext cx="3585845" cy="2749550"/>
            </a:xfrm>
            <a:custGeom>
              <a:avLst/>
              <a:gdLst/>
              <a:ahLst/>
              <a:cxnLst/>
              <a:rect l="l" t="t" r="r" b="b"/>
              <a:pathLst>
                <a:path w="3585845" h="2749550">
                  <a:moveTo>
                    <a:pt x="1244104" y="160909"/>
                  </a:moveTo>
                  <a:lnTo>
                    <a:pt x="1238351" y="118122"/>
                  </a:lnTo>
                  <a:lnTo>
                    <a:pt x="1222133" y="79692"/>
                  </a:lnTo>
                  <a:lnTo>
                    <a:pt x="1196987" y="47117"/>
                  </a:lnTo>
                  <a:lnTo>
                    <a:pt x="1164412" y="21971"/>
                  </a:lnTo>
                  <a:lnTo>
                    <a:pt x="1125982" y="5753"/>
                  </a:lnTo>
                  <a:lnTo>
                    <a:pt x="1083195" y="0"/>
                  </a:lnTo>
                  <a:lnTo>
                    <a:pt x="186956" y="0"/>
                  </a:lnTo>
                  <a:lnTo>
                    <a:pt x="144208" y="5753"/>
                  </a:lnTo>
                  <a:lnTo>
                    <a:pt x="105778" y="21971"/>
                  </a:lnTo>
                  <a:lnTo>
                    <a:pt x="73202" y="47117"/>
                  </a:lnTo>
                  <a:lnTo>
                    <a:pt x="48031" y="79692"/>
                  </a:lnTo>
                  <a:lnTo>
                    <a:pt x="31800" y="118122"/>
                  </a:lnTo>
                  <a:lnTo>
                    <a:pt x="26047" y="160909"/>
                  </a:lnTo>
                  <a:lnTo>
                    <a:pt x="31800" y="203644"/>
                  </a:lnTo>
                  <a:lnTo>
                    <a:pt x="48031" y="242049"/>
                  </a:lnTo>
                  <a:lnTo>
                    <a:pt x="73202" y="274599"/>
                  </a:lnTo>
                  <a:lnTo>
                    <a:pt x="105778" y="299745"/>
                  </a:lnTo>
                  <a:lnTo>
                    <a:pt x="144208" y="315950"/>
                  </a:lnTo>
                  <a:lnTo>
                    <a:pt x="186956" y="321691"/>
                  </a:lnTo>
                  <a:lnTo>
                    <a:pt x="1083195" y="321691"/>
                  </a:lnTo>
                  <a:lnTo>
                    <a:pt x="1125982" y="315950"/>
                  </a:lnTo>
                  <a:lnTo>
                    <a:pt x="1164412" y="299745"/>
                  </a:lnTo>
                  <a:lnTo>
                    <a:pt x="1196987" y="274599"/>
                  </a:lnTo>
                  <a:lnTo>
                    <a:pt x="1222133" y="242049"/>
                  </a:lnTo>
                  <a:lnTo>
                    <a:pt x="1238351" y="203644"/>
                  </a:lnTo>
                  <a:lnTo>
                    <a:pt x="1244104" y="160909"/>
                  </a:lnTo>
                  <a:close/>
                </a:path>
                <a:path w="3585845" h="2749550">
                  <a:moveTo>
                    <a:pt x="1246517" y="1710563"/>
                  </a:moveTo>
                  <a:lnTo>
                    <a:pt x="1240764" y="1667827"/>
                  </a:lnTo>
                  <a:lnTo>
                    <a:pt x="1224546" y="1629397"/>
                  </a:lnTo>
                  <a:lnTo>
                    <a:pt x="1199400" y="1596821"/>
                  </a:lnTo>
                  <a:lnTo>
                    <a:pt x="1166825" y="1571650"/>
                  </a:lnTo>
                  <a:lnTo>
                    <a:pt x="1128395" y="1555419"/>
                  </a:lnTo>
                  <a:lnTo>
                    <a:pt x="1085608" y="1549654"/>
                  </a:lnTo>
                  <a:lnTo>
                    <a:pt x="160921" y="1549654"/>
                  </a:lnTo>
                  <a:lnTo>
                    <a:pt x="118122" y="1555419"/>
                  </a:lnTo>
                  <a:lnTo>
                    <a:pt x="79692" y="1571650"/>
                  </a:lnTo>
                  <a:lnTo>
                    <a:pt x="47129" y="1596821"/>
                  </a:lnTo>
                  <a:lnTo>
                    <a:pt x="21971" y="1629397"/>
                  </a:lnTo>
                  <a:lnTo>
                    <a:pt x="5753" y="1667827"/>
                  </a:lnTo>
                  <a:lnTo>
                    <a:pt x="0" y="1710563"/>
                  </a:lnTo>
                  <a:lnTo>
                    <a:pt x="5753" y="1753362"/>
                  </a:lnTo>
                  <a:lnTo>
                    <a:pt x="21971" y="1791792"/>
                  </a:lnTo>
                  <a:lnTo>
                    <a:pt x="47129" y="1824355"/>
                  </a:lnTo>
                  <a:lnTo>
                    <a:pt x="79692" y="1849513"/>
                  </a:lnTo>
                  <a:lnTo>
                    <a:pt x="118122" y="1865731"/>
                  </a:lnTo>
                  <a:lnTo>
                    <a:pt x="160921" y="1871472"/>
                  </a:lnTo>
                  <a:lnTo>
                    <a:pt x="1085608" y="1871472"/>
                  </a:lnTo>
                  <a:lnTo>
                    <a:pt x="1128395" y="1865731"/>
                  </a:lnTo>
                  <a:lnTo>
                    <a:pt x="1166825" y="1849513"/>
                  </a:lnTo>
                  <a:lnTo>
                    <a:pt x="1199400" y="1824355"/>
                  </a:lnTo>
                  <a:lnTo>
                    <a:pt x="1224546" y="1791792"/>
                  </a:lnTo>
                  <a:lnTo>
                    <a:pt x="1240764" y="1753362"/>
                  </a:lnTo>
                  <a:lnTo>
                    <a:pt x="1246517" y="1710563"/>
                  </a:lnTo>
                  <a:close/>
                </a:path>
                <a:path w="3585845" h="2749550">
                  <a:moveTo>
                    <a:pt x="3585476" y="2588387"/>
                  </a:moveTo>
                  <a:lnTo>
                    <a:pt x="3579723" y="2545664"/>
                  </a:lnTo>
                  <a:lnTo>
                    <a:pt x="3563505" y="2507259"/>
                  </a:lnTo>
                  <a:lnTo>
                    <a:pt x="3538359" y="2474709"/>
                  </a:lnTo>
                  <a:lnTo>
                    <a:pt x="3505784" y="2449563"/>
                  </a:lnTo>
                  <a:lnTo>
                    <a:pt x="3467354" y="2433358"/>
                  </a:lnTo>
                  <a:lnTo>
                    <a:pt x="3424567" y="2427605"/>
                  </a:lnTo>
                  <a:lnTo>
                    <a:pt x="2528455" y="2427605"/>
                  </a:lnTo>
                  <a:lnTo>
                    <a:pt x="2485656" y="2433358"/>
                  </a:lnTo>
                  <a:lnTo>
                    <a:pt x="2447226" y="2449563"/>
                  </a:lnTo>
                  <a:lnTo>
                    <a:pt x="2414663" y="2474709"/>
                  </a:lnTo>
                  <a:lnTo>
                    <a:pt x="2389505" y="2507259"/>
                  </a:lnTo>
                  <a:lnTo>
                    <a:pt x="2373287" y="2545664"/>
                  </a:lnTo>
                  <a:lnTo>
                    <a:pt x="2367546" y="2588387"/>
                  </a:lnTo>
                  <a:lnTo>
                    <a:pt x="2373287" y="2631186"/>
                  </a:lnTo>
                  <a:lnTo>
                    <a:pt x="2389505" y="2669641"/>
                  </a:lnTo>
                  <a:lnTo>
                    <a:pt x="2414663" y="2702204"/>
                  </a:lnTo>
                  <a:lnTo>
                    <a:pt x="2447226" y="2727375"/>
                  </a:lnTo>
                  <a:lnTo>
                    <a:pt x="2485656" y="2743593"/>
                  </a:lnTo>
                  <a:lnTo>
                    <a:pt x="2528455" y="2749334"/>
                  </a:lnTo>
                  <a:lnTo>
                    <a:pt x="3424567" y="2749334"/>
                  </a:lnTo>
                  <a:lnTo>
                    <a:pt x="3467354" y="2743593"/>
                  </a:lnTo>
                  <a:lnTo>
                    <a:pt x="3505784" y="2727375"/>
                  </a:lnTo>
                  <a:lnTo>
                    <a:pt x="3538359" y="2702204"/>
                  </a:lnTo>
                  <a:lnTo>
                    <a:pt x="3563505" y="2669641"/>
                  </a:lnTo>
                  <a:lnTo>
                    <a:pt x="3579723" y="2631186"/>
                  </a:lnTo>
                  <a:lnTo>
                    <a:pt x="3585476" y="2588387"/>
                  </a:lnTo>
                  <a:close/>
                </a:path>
                <a:path w="3585845" h="2749550">
                  <a:moveTo>
                    <a:pt x="3585476" y="915289"/>
                  </a:moveTo>
                  <a:lnTo>
                    <a:pt x="3579723" y="872502"/>
                  </a:lnTo>
                  <a:lnTo>
                    <a:pt x="3563505" y="834072"/>
                  </a:lnTo>
                  <a:lnTo>
                    <a:pt x="3538359" y="801497"/>
                  </a:lnTo>
                  <a:lnTo>
                    <a:pt x="3505784" y="776351"/>
                  </a:lnTo>
                  <a:lnTo>
                    <a:pt x="3467354" y="760133"/>
                  </a:lnTo>
                  <a:lnTo>
                    <a:pt x="3424567" y="754380"/>
                  </a:lnTo>
                  <a:lnTo>
                    <a:pt x="2528455" y="754380"/>
                  </a:lnTo>
                  <a:lnTo>
                    <a:pt x="2485656" y="760133"/>
                  </a:lnTo>
                  <a:lnTo>
                    <a:pt x="2447226" y="776351"/>
                  </a:lnTo>
                  <a:lnTo>
                    <a:pt x="2414663" y="801497"/>
                  </a:lnTo>
                  <a:lnTo>
                    <a:pt x="2389505" y="834072"/>
                  </a:lnTo>
                  <a:lnTo>
                    <a:pt x="2373287" y="872502"/>
                  </a:lnTo>
                  <a:lnTo>
                    <a:pt x="2367546" y="915289"/>
                  </a:lnTo>
                  <a:lnTo>
                    <a:pt x="2373287" y="958088"/>
                  </a:lnTo>
                  <a:lnTo>
                    <a:pt x="2389505" y="996518"/>
                  </a:lnTo>
                  <a:lnTo>
                    <a:pt x="2414663" y="1029081"/>
                  </a:lnTo>
                  <a:lnTo>
                    <a:pt x="2447226" y="1054239"/>
                  </a:lnTo>
                  <a:lnTo>
                    <a:pt x="2485656" y="1070457"/>
                  </a:lnTo>
                  <a:lnTo>
                    <a:pt x="2528455" y="1076198"/>
                  </a:lnTo>
                  <a:lnTo>
                    <a:pt x="3424567" y="1076198"/>
                  </a:lnTo>
                  <a:lnTo>
                    <a:pt x="3467354" y="1070457"/>
                  </a:lnTo>
                  <a:lnTo>
                    <a:pt x="3505784" y="1054239"/>
                  </a:lnTo>
                  <a:lnTo>
                    <a:pt x="3538359" y="1029081"/>
                  </a:lnTo>
                  <a:lnTo>
                    <a:pt x="3563505" y="996518"/>
                  </a:lnTo>
                  <a:lnTo>
                    <a:pt x="3579723" y="958088"/>
                  </a:lnTo>
                  <a:lnTo>
                    <a:pt x="3585476" y="915289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050582" y="2023998"/>
            <a:ext cx="4864735" cy="4194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100">
              <a:latin typeface="Times New Roman"/>
              <a:cs typeface="Times New Roman"/>
            </a:endParaRPr>
          </a:p>
          <a:p>
            <a:pPr marR="2397760" algn="ctr">
              <a:lnSpc>
                <a:spcPct val="100000"/>
              </a:lnSpc>
            </a:pPr>
            <a:r>
              <a:rPr sz="11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조식/석식메뉴</a:t>
            </a:r>
            <a:endParaRPr sz="1100">
              <a:latin typeface="BM HANNA 11yrs old"/>
              <a:cs typeface="BM HANNA 11yrs old"/>
            </a:endParaRPr>
          </a:p>
          <a:p>
            <a:pPr marL="445134" marR="2926715" indent="377825">
              <a:lnSpc>
                <a:spcPct val="100000"/>
              </a:lnSpc>
              <a:spcBef>
                <a:spcPts val="1019"/>
              </a:spcBef>
            </a:pPr>
            <a:r>
              <a:rPr sz="11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특정</a:t>
            </a:r>
            <a:r>
              <a:rPr sz="1100" spc="-14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BM HANNA 11yrs old"/>
                <a:cs typeface="BM HANNA 11yrs old"/>
              </a:rPr>
              <a:t>시간에만</a:t>
            </a:r>
            <a:r>
              <a:rPr sz="1100" spc="50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dirty="0">
                <a:solidFill>
                  <a:srgbClr val="FFFFFF"/>
                </a:solidFill>
                <a:latin typeface="BM HANNA 11yrs old"/>
                <a:cs typeface="BM HANNA 11yrs old"/>
              </a:rPr>
              <a:t>주문이</a:t>
            </a:r>
            <a:r>
              <a:rPr sz="1100" spc="-12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BM HANNA 11yrs old"/>
                <a:cs typeface="BM HANNA 11yrs old"/>
              </a:rPr>
              <a:t>가능한</a:t>
            </a:r>
            <a:r>
              <a:rPr sz="1100" spc="-114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상품으로</a:t>
            </a:r>
            <a:r>
              <a:rPr sz="1100" spc="-13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설정</a:t>
            </a:r>
            <a:endParaRPr sz="1100">
              <a:latin typeface="BM HANNA 11yrs old"/>
              <a:cs typeface="BM HANNA 11yrs old"/>
            </a:endParaRPr>
          </a:p>
          <a:p>
            <a:pPr marL="2275205" algn="ctr">
              <a:lnSpc>
                <a:spcPct val="100000"/>
              </a:lnSpc>
              <a:spcBef>
                <a:spcPts val="960"/>
              </a:spcBef>
            </a:pPr>
            <a:r>
              <a:rPr sz="1100" spc="-20" dirty="0">
                <a:solidFill>
                  <a:srgbClr val="FFFFFF"/>
                </a:solidFill>
                <a:latin typeface="BM HANNA 11yrs old"/>
                <a:cs typeface="BM HANNA 11yrs old"/>
              </a:rPr>
              <a:t>특별메뉴</a:t>
            </a:r>
            <a:endParaRPr sz="1100">
              <a:latin typeface="BM HANNA 11yrs old"/>
              <a:cs typeface="BM HANNA 11yrs old"/>
            </a:endParaRPr>
          </a:p>
          <a:p>
            <a:pPr marL="2878455" marR="600075" algn="ctr">
              <a:lnSpc>
                <a:spcPct val="100000"/>
              </a:lnSpc>
              <a:spcBef>
                <a:spcPts val="1350"/>
              </a:spcBef>
            </a:pPr>
            <a:r>
              <a:rPr sz="11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특정</a:t>
            </a:r>
            <a:r>
              <a:rPr sz="1100" spc="-13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dirty="0">
                <a:solidFill>
                  <a:srgbClr val="FFFFFF"/>
                </a:solidFill>
                <a:latin typeface="BM HANNA 11yrs old"/>
                <a:cs typeface="BM HANNA 11yrs old"/>
              </a:rPr>
              <a:t>요일</a:t>
            </a:r>
            <a:r>
              <a:rPr sz="1100" spc="-12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dirty="0">
                <a:solidFill>
                  <a:srgbClr val="FFFFFF"/>
                </a:solidFill>
                <a:latin typeface="BM HANNA 11yrs old"/>
                <a:cs typeface="BM HANNA 11yrs old"/>
              </a:rPr>
              <a:t>&amp;</a:t>
            </a:r>
            <a:r>
              <a:rPr sz="1100" spc="-11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특정</a:t>
            </a:r>
            <a:r>
              <a:rPr sz="1100" spc="-13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시간에만 </a:t>
            </a:r>
            <a:r>
              <a:rPr sz="1100" dirty="0">
                <a:solidFill>
                  <a:srgbClr val="FFFFFF"/>
                </a:solidFill>
                <a:latin typeface="BM HANNA 11yrs old"/>
                <a:cs typeface="BM HANNA 11yrs old"/>
              </a:rPr>
              <a:t>주문</a:t>
            </a:r>
            <a:r>
              <a:rPr sz="1100" spc="-13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BM HANNA 11yrs old"/>
                <a:cs typeface="BM HANNA 11yrs old"/>
              </a:rPr>
              <a:t>가능한</a:t>
            </a:r>
            <a:r>
              <a:rPr sz="1100" spc="-13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상품으로</a:t>
            </a:r>
            <a:r>
              <a:rPr sz="1100" spc="-13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설정</a:t>
            </a:r>
            <a:endParaRPr sz="1100">
              <a:latin typeface="BM HANNA 11yrs old"/>
              <a:cs typeface="BM HANNA 11yrs old"/>
            </a:endParaRPr>
          </a:p>
          <a:p>
            <a:pPr marL="988694" marR="3413760" algn="ctr">
              <a:lnSpc>
                <a:spcPct val="100000"/>
              </a:lnSpc>
              <a:spcBef>
                <a:spcPts val="555"/>
              </a:spcBef>
            </a:pPr>
            <a:r>
              <a:rPr sz="900" spc="110" dirty="0">
                <a:solidFill>
                  <a:srgbClr val="FFFFFF"/>
                </a:solidFill>
                <a:latin typeface="BM HANNA 11yrs old"/>
                <a:cs typeface="BM HANNA 11yrs old"/>
              </a:rPr>
              <a:t>1인</a:t>
            </a:r>
            <a:r>
              <a:rPr sz="900" spc="-4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9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1메뉴 </a:t>
            </a:r>
            <a:r>
              <a:rPr sz="900" dirty="0">
                <a:solidFill>
                  <a:srgbClr val="FFFFFF"/>
                </a:solidFill>
                <a:latin typeface="BM HANNA 11yrs old"/>
                <a:cs typeface="BM HANNA 11yrs old"/>
              </a:rPr>
              <a:t>필수</a:t>
            </a:r>
            <a:r>
              <a:rPr sz="900" spc="-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900" spc="-35" dirty="0">
                <a:solidFill>
                  <a:srgbClr val="FFFFFF"/>
                </a:solidFill>
                <a:latin typeface="BM HANNA 11yrs old"/>
                <a:cs typeface="BM HANNA 11yrs old"/>
              </a:rPr>
              <a:t>주문</a:t>
            </a:r>
            <a:endParaRPr sz="900">
              <a:latin typeface="BM HANNA 11yrs old"/>
              <a:cs typeface="BM HANNA 11yrs old"/>
            </a:endParaRPr>
          </a:p>
          <a:p>
            <a:pPr marL="460375" marR="2911475" indent="377825">
              <a:lnSpc>
                <a:spcPct val="100000"/>
              </a:lnSpc>
              <a:spcBef>
                <a:spcPts val="770"/>
              </a:spcBef>
            </a:pPr>
            <a:r>
              <a:rPr sz="11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특정</a:t>
            </a:r>
            <a:r>
              <a:rPr sz="1100" spc="-14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BM HANNA 11yrs old"/>
                <a:cs typeface="BM HANNA 11yrs old"/>
              </a:rPr>
              <a:t>시간에만</a:t>
            </a:r>
            <a:r>
              <a:rPr sz="1100" spc="50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dirty="0">
                <a:solidFill>
                  <a:srgbClr val="FFFFFF"/>
                </a:solidFill>
                <a:latin typeface="BM HANNA 11yrs old"/>
                <a:cs typeface="BM HANNA 11yrs old"/>
              </a:rPr>
              <a:t>주문이</a:t>
            </a:r>
            <a:r>
              <a:rPr sz="1100" spc="-12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BM HANNA 11yrs old"/>
                <a:cs typeface="BM HANNA 11yrs old"/>
              </a:rPr>
              <a:t>가능한</a:t>
            </a:r>
            <a:r>
              <a:rPr sz="1100" spc="-114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상품으로</a:t>
            </a:r>
            <a:r>
              <a:rPr sz="1100" spc="-13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설정</a:t>
            </a:r>
            <a:endParaRPr sz="1100">
              <a:latin typeface="BM HANNA 11yrs old"/>
              <a:cs typeface="BM HANNA 11yrs old"/>
            </a:endParaRPr>
          </a:p>
          <a:p>
            <a:pPr marL="3187065" marR="902335" algn="ctr">
              <a:lnSpc>
                <a:spcPct val="182400"/>
              </a:lnSpc>
              <a:spcBef>
                <a:spcPts val="655"/>
              </a:spcBef>
            </a:pPr>
            <a:r>
              <a:rPr sz="1100" dirty="0">
                <a:solidFill>
                  <a:srgbClr val="FFFFFF"/>
                </a:solidFill>
                <a:latin typeface="BM HANNA 11yrs old"/>
                <a:cs typeface="BM HANNA 11yrs old"/>
              </a:rPr>
              <a:t>중복주문</a:t>
            </a:r>
            <a:r>
              <a:rPr sz="1100" spc="4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제한 </a:t>
            </a:r>
            <a:r>
              <a:rPr sz="11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특정</a:t>
            </a:r>
            <a:r>
              <a:rPr sz="1100" spc="-14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상품을</a:t>
            </a:r>
            <a:endParaRPr sz="1100">
              <a:latin typeface="BM HANNA 11yrs old"/>
              <a:cs typeface="BM HANNA 11yrs old"/>
            </a:endParaRPr>
          </a:p>
          <a:p>
            <a:pPr marL="2251710" algn="ctr">
              <a:lnSpc>
                <a:spcPct val="100000"/>
              </a:lnSpc>
            </a:pPr>
            <a:r>
              <a:rPr sz="1100" dirty="0">
                <a:solidFill>
                  <a:srgbClr val="FFFFFF"/>
                </a:solidFill>
                <a:latin typeface="BM HANNA 11yrs old"/>
                <a:cs typeface="BM HANNA 11yrs old"/>
              </a:rPr>
              <a:t>중복</a:t>
            </a:r>
            <a:r>
              <a:rPr sz="1100" spc="-13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주문할</a:t>
            </a:r>
            <a:r>
              <a:rPr sz="1100" spc="-13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dirty="0">
                <a:solidFill>
                  <a:srgbClr val="FFFFFF"/>
                </a:solidFill>
                <a:latin typeface="BM HANNA 11yrs old"/>
                <a:cs typeface="BM HANNA 11yrs old"/>
              </a:rPr>
              <a:t>수</a:t>
            </a:r>
            <a:r>
              <a:rPr sz="1100" spc="-12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dirty="0">
                <a:solidFill>
                  <a:srgbClr val="FFFFFF"/>
                </a:solidFill>
                <a:latin typeface="BM HANNA 11yrs old"/>
                <a:cs typeface="BM HANNA 11yrs old"/>
              </a:rPr>
              <a:t>없도록</a:t>
            </a:r>
            <a:r>
              <a:rPr sz="1100" spc="-13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제한</a:t>
            </a:r>
            <a:endParaRPr sz="1100">
              <a:latin typeface="BM HANNA 11yrs old"/>
              <a:cs typeface="BM HANNA 11yrs old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621271" y="1718564"/>
            <a:ext cx="720090" cy="252095"/>
          </a:xfrm>
          <a:custGeom>
            <a:avLst/>
            <a:gdLst/>
            <a:ahLst/>
            <a:cxnLst/>
            <a:rect l="l" t="t" r="r" b="b"/>
            <a:pathLst>
              <a:path w="720090" h="252094">
                <a:moveTo>
                  <a:pt x="678052" y="0"/>
                </a:moveTo>
                <a:lnTo>
                  <a:pt x="42036" y="0"/>
                </a:lnTo>
                <a:lnTo>
                  <a:pt x="25663" y="3300"/>
                </a:lnTo>
                <a:lnTo>
                  <a:pt x="12303" y="12303"/>
                </a:lnTo>
                <a:lnTo>
                  <a:pt x="3300" y="25663"/>
                </a:lnTo>
                <a:lnTo>
                  <a:pt x="0" y="42037"/>
                </a:lnTo>
                <a:lnTo>
                  <a:pt x="0" y="210058"/>
                </a:lnTo>
                <a:lnTo>
                  <a:pt x="3300" y="226357"/>
                </a:lnTo>
                <a:lnTo>
                  <a:pt x="12303" y="239680"/>
                </a:lnTo>
                <a:lnTo>
                  <a:pt x="25663" y="248669"/>
                </a:lnTo>
                <a:lnTo>
                  <a:pt x="42036" y="251968"/>
                </a:lnTo>
                <a:lnTo>
                  <a:pt x="678052" y="251968"/>
                </a:lnTo>
                <a:lnTo>
                  <a:pt x="694352" y="248669"/>
                </a:lnTo>
                <a:lnTo>
                  <a:pt x="707675" y="239680"/>
                </a:lnTo>
                <a:lnTo>
                  <a:pt x="716664" y="226357"/>
                </a:lnTo>
                <a:lnTo>
                  <a:pt x="719962" y="210058"/>
                </a:lnTo>
                <a:lnTo>
                  <a:pt x="719962" y="42037"/>
                </a:lnTo>
                <a:lnTo>
                  <a:pt x="716664" y="25663"/>
                </a:lnTo>
                <a:lnTo>
                  <a:pt x="707675" y="12303"/>
                </a:lnTo>
                <a:lnTo>
                  <a:pt x="694352" y="3300"/>
                </a:lnTo>
                <a:lnTo>
                  <a:pt x="678052" y="0"/>
                </a:lnTo>
                <a:close/>
              </a:path>
            </a:pathLst>
          </a:custGeom>
          <a:solidFill>
            <a:srgbClr val="508E9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1311021" y="2100198"/>
            <a:ext cx="4359275" cy="3479165"/>
            <a:chOff x="1311021" y="2100198"/>
            <a:chExt cx="4359275" cy="3479165"/>
          </a:xfrm>
        </p:grpSpPr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11021" y="2100198"/>
              <a:ext cx="4359275" cy="57696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948686" y="3072129"/>
              <a:ext cx="267335" cy="76200"/>
            </a:xfrm>
            <a:custGeom>
              <a:avLst/>
              <a:gdLst/>
              <a:ahLst/>
              <a:cxnLst/>
              <a:rect l="l" t="t" r="r" b="b"/>
              <a:pathLst>
                <a:path w="267335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893"/>
                  </a:lnTo>
                  <a:lnTo>
                    <a:pt x="11144" y="65008"/>
                  </a:lnTo>
                  <a:lnTo>
                    <a:pt x="23252" y="73193"/>
                  </a:lnTo>
                  <a:lnTo>
                    <a:pt x="38100" y="76200"/>
                  </a:lnTo>
                  <a:lnTo>
                    <a:pt x="52947" y="73193"/>
                  </a:lnTo>
                  <a:lnTo>
                    <a:pt x="65055" y="65008"/>
                  </a:lnTo>
                  <a:lnTo>
                    <a:pt x="73211" y="52893"/>
                  </a:lnTo>
                  <a:lnTo>
                    <a:pt x="73967" y="49149"/>
                  </a:lnTo>
                  <a:lnTo>
                    <a:pt x="38100" y="49149"/>
                  </a:lnTo>
                  <a:lnTo>
                    <a:pt x="38100" y="26924"/>
                  </a:lnTo>
                  <a:lnTo>
                    <a:pt x="73950" y="26924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267335" h="76200">
                  <a:moveTo>
                    <a:pt x="73950" y="26924"/>
                  </a:moveTo>
                  <a:lnTo>
                    <a:pt x="38100" y="26924"/>
                  </a:lnTo>
                  <a:lnTo>
                    <a:pt x="38100" y="49149"/>
                  </a:lnTo>
                  <a:lnTo>
                    <a:pt x="73967" y="49149"/>
                  </a:lnTo>
                  <a:lnTo>
                    <a:pt x="76200" y="38100"/>
                  </a:lnTo>
                  <a:lnTo>
                    <a:pt x="73950" y="26924"/>
                  </a:lnTo>
                  <a:close/>
                </a:path>
                <a:path w="267335" h="76200">
                  <a:moveTo>
                    <a:pt x="267207" y="26924"/>
                  </a:moveTo>
                  <a:lnTo>
                    <a:pt x="73950" y="26924"/>
                  </a:lnTo>
                  <a:lnTo>
                    <a:pt x="76200" y="38100"/>
                  </a:lnTo>
                  <a:lnTo>
                    <a:pt x="73967" y="49149"/>
                  </a:lnTo>
                  <a:lnTo>
                    <a:pt x="267207" y="49149"/>
                  </a:lnTo>
                  <a:lnTo>
                    <a:pt x="267207" y="26924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56660" y="3826509"/>
              <a:ext cx="208914" cy="7620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926588" y="4633722"/>
              <a:ext cx="267335" cy="76200"/>
            </a:xfrm>
            <a:custGeom>
              <a:avLst/>
              <a:gdLst/>
              <a:ahLst/>
              <a:cxnLst/>
              <a:rect l="l" t="t" r="r" b="b"/>
              <a:pathLst>
                <a:path w="267335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893"/>
                  </a:lnTo>
                  <a:lnTo>
                    <a:pt x="11144" y="65008"/>
                  </a:lnTo>
                  <a:lnTo>
                    <a:pt x="23252" y="73193"/>
                  </a:lnTo>
                  <a:lnTo>
                    <a:pt x="38100" y="76200"/>
                  </a:lnTo>
                  <a:lnTo>
                    <a:pt x="52947" y="73193"/>
                  </a:lnTo>
                  <a:lnTo>
                    <a:pt x="65055" y="65008"/>
                  </a:lnTo>
                  <a:lnTo>
                    <a:pt x="73211" y="52893"/>
                  </a:lnTo>
                  <a:lnTo>
                    <a:pt x="73967" y="49148"/>
                  </a:lnTo>
                  <a:lnTo>
                    <a:pt x="38100" y="49148"/>
                  </a:lnTo>
                  <a:lnTo>
                    <a:pt x="38100" y="26923"/>
                  </a:lnTo>
                  <a:lnTo>
                    <a:pt x="73950" y="26923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267335" h="76200">
                  <a:moveTo>
                    <a:pt x="73950" y="26923"/>
                  </a:moveTo>
                  <a:lnTo>
                    <a:pt x="38100" y="26923"/>
                  </a:lnTo>
                  <a:lnTo>
                    <a:pt x="38100" y="49148"/>
                  </a:lnTo>
                  <a:lnTo>
                    <a:pt x="73967" y="49148"/>
                  </a:lnTo>
                  <a:lnTo>
                    <a:pt x="76200" y="38100"/>
                  </a:lnTo>
                  <a:lnTo>
                    <a:pt x="73950" y="26923"/>
                  </a:lnTo>
                  <a:close/>
                </a:path>
                <a:path w="267335" h="76200">
                  <a:moveTo>
                    <a:pt x="267207" y="26923"/>
                  </a:moveTo>
                  <a:lnTo>
                    <a:pt x="73950" y="26923"/>
                  </a:lnTo>
                  <a:lnTo>
                    <a:pt x="76200" y="38100"/>
                  </a:lnTo>
                  <a:lnTo>
                    <a:pt x="73967" y="49148"/>
                  </a:lnTo>
                  <a:lnTo>
                    <a:pt x="267207" y="49148"/>
                  </a:lnTo>
                  <a:lnTo>
                    <a:pt x="267207" y="26923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56660" y="5502909"/>
              <a:ext cx="208914" cy="76200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6794754" y="1719453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기능2</a:t>
            </a:r>
            <a:endParaRPr sz="1200">
              <a:latin typeface="BM HANNA 11yrs old"/>
              <a:cs typeface="BM HANNA 11yrs old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902450" y="2073401"/>
            <a:ext cx="4359275" cy="3224530"/>
            <a:chOff x="6902450" y="2073401"/>
            <a:chExt cx="4359275" cy="3224530"/>
          </a:xfrm>
        </p:grpSpPr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02450" y="2073401"/>
              <a:ext cx="4359148" cy="57696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283704" y="2689859"/>
              <a:ext cx="1668780" cy="2601595"/>
            </a:xfrm>
            <a:custGeom>
              <a:avLst/>
              <a:gdLst/>
              <a:ahLst/>
              <a:cxnLst/>
              <a:rect l="l" t="t" r="r" b="b"/>
              <a:pathLst>
                <a:path w="1668779" h="2601595">
                  <a:moveTo>
                    <a:pt x="1549400" y="0"/>
                  </a:moveTo>
                  <a:lnTo>
                    <a:pt x="119379" y="0"/>
                  </a:lnTo>
                  <a:lnTo>
                    <a:pt x="72919" y="9366"/>
                  </a:lnTo>
                  <a:lnTo>
                    <a:pt x="34972" y="34925"/>
                  </a:lnTo>
                  <a:lnTo>
                    <a:pt x="9384" y="72866"/>
                  </a:lnTo>
                  <a:lnTo>
                    <a:pt x="0" y="119379"/>
                  </a:lnTo>
                  <a:lnTo>
                    <a:pt x="0" y="2481834"/>
                  </a:lnTo>
                  <a:lnTo>
                    <a:pt x="9384" y="2528294"/>
                  </a:lnTo>
                  <a:lnTo>
                    <a:pt x="34972" y="2566241"/>
                  </a:lnTo>
                  <a:lnTo>
                    <a:pt x="72919" y="2591829"/>
                  </a:lnTo>
                  <a:lnTo>
                    <a:pt x="119379" y="2601214"/>
                  </a:lnTo>
                  <a:lnTo>
                    <a:pt x="1549400" y="2601214"/>
                  </a:lnTo>
                  <a:lnTo>
                    <a:pt x="1595860" y="2591829"/>
                  </a:lnTo>
                  <a:lnTo>
                    <a:pt x="1633807" y="2566241"/>
                  </a:lnTo>
                  <a:lnTo>
                    <a:pt x="1659395" y="2528294"/>
                  </a:lnTo>
                  <a:lnTo>
                    <a:pt x="1668779" y="2481834"/>
                  </a:lnTo>
                  <a:lnTo>
                    <a:pt x="1668779" y="119379"/>
                  </a:lnTo>
                  <a:lnTo>
                    <a:pt x="1659395" y="72866"/>
                  </a:lnTo>
                  <a:lnTo>
                    <a:pt x="1633807" y="34925"/>
                  </a:lnTo>
                  <a:lnTo>
                    <a:pt x="1595860" y="9366"/>
                  </a:lnTo>
                  <a:lnTo>
                    <a:pt x="1549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283704" y="2689859"/>
              <a:ext cx="1668780" cy="2601595"/>
            </a:xfrm>
            <a:custGeom>
              <a:avLst/>
              <a:gdLst/>
              <a:ahLst/>
              <a:cxnLst/>
              <a:rect l="l" t="t" r="r" b="b"/>
              <a:pathLst>
                <a:path w="1668779" h="2601595">
                  <a:moveTo>
                    <a:pt x="0" y="119379"/>
                  </a:moveTo>
                  <a:lnTo>
                    <a:pt x="9384" y="72866"/>
                  </a:lnTo>
                  <a:lnTo>
                    <a:pt x="34972" y="34925"/>
                  </a:lnTo>
                  <a:lnTo>
                    <a:pt x="72919" y="9366"/>
                  </a:lnTo>
                  <a:lnTo>
                    <a:pt x="119379" y="0"/>
                  </a:lnTo>
                  <a:lnTo>
                    <a:pt x="1549400" y="0"/>
                  </a:lnTo>
                  <a:lnTo>
                    <a:pt x="1595860" y="9366"/>
                  </a:lnTo>
                  <a:lnTo>
                    <a:pt x="1633807" y="34925"/>
                  </a:lnTo>
                  <a:lnTo>
                    <a:pt x="1659395" y="72866"/>
                  </a:lnTo>
                  <a:lnTo>
                    <a:pt x="1668779" y="119379"/>
                  </a:lnTo>
                  <a:lnTo>
                    <a:pt x="1668779" y="2481834"/>
                  </a:lnTo>
                  <a:lnTo>
                    <a:pt x="1659395" y="2528294"/>
                  </a:lnTo>
                  <a:lnTo>
                    <a:pt x="1633807" y="2566241"/>
                  </a:lnTo>
                  <a:lnTo>
                    <a:pt x="1595860" y="2591829"/>
                  </a:lnTo>
                  <a:lnTo>
                    <a:pt x="1549400" y="2601214"/>
                  </a:lnTo>
                  <a:lnTo>
                    <a:pt x="119379" y="2601214"/>
                  </a:lnTo>
                  <a:lnTo>
                    <a:pt x="72919" y="2591829"/>
                  </a:lnTo>
                  <a:lnTo>
                    <a:pt x="34972" y="2566241"/>
                  </a:lnTo>
                  <a:lnTo>
                    <a:pt x="9384" y="2528294"/>
                  </a:lnTo>
                  <a:lnTo>
                    <a:pt x="0" y="2481834"/>
                  </a:lnTo>
                  <a:lnTo>
                    <a:pt x="0" y="11937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223629" y="2686811"/>
              <a:ext cx="1702435" cy="2601595"/>
            </a:xfrm>
            <a:custGeom>
              <a:avLst/>
              <a:gdLst/>
              <a:ahLst/>
              <a:cxnLst/>
              <a:rect l="l" t="t" r="r" b="b"/>
              <a:pathLst>
                <a:path w="1702434" h="2601595">
                  <a:moveTo>
                    <a:pt x="1580515" y="0"/>
                  </a:moveTo>
                  <a:lnTo>
                    <a:pt x="121793" y="0"/>
                  </a:lnTo>
                  <a:lnTo>
                    <a:pt x="74366" y="9564"/>
                  </a:lnTo>
                  <a:lnTo>
                    <a:pt x="35655" y="35655"/>
                  </a:lnTo>
                  <a:lnTo>
                    <a:pt x="9564" y="74366"/>
                  </a:lnTo>
                  <a:lnTo>
                    <a:pt x="0" y="121792"/>
                  </a:lnTo>
                  <a:lnTo>
                    <a:pt x="0" y="2479421"/>
                  </a:lnTo>
                  <a:lnTo>
                    <a:pt x="9564" y="2526847"/>
                  </a:lnTo>
                  <a:lnTo>
                    <a:pt x="35655" y="2565558"/>
                  </a:lnTo>
                  <a:lnTo>
                    <a:pt x="74366" y="2591649"/>
                  </a:lnTo>
                  <a:lnTo>
                    <a:pt x="121793" y="2601214"/>
                  </a:lnTo>
                  <a:lnTo>
                    <a:pt x="1580515" y="2601214"/>
                  </a:lnTo>
                  <a:lnTo>
                    <a:pt x="1627941" y="2591649"/>
                  </a:lnTo>
                  <a:lnTo>
                    <a:pt x="1666652" y="2565558"/>
                  </a:lnTo>
                  <a:lnTo>
                    <a:pt x="1692743" y="2526847"/>
                  </a:lnTo>
                  <a:lnTo>
                    <a:pt x="1702307" y="2479421"/>
                  </a:lnTo>
                  <a:lnTo>
                    <a:pt x="1702307" y="121792"/>
                  </a:lnTo>
                  <a:lnTo>
                    <a:pt x="1692743" y="74366"/>
                  </a:lnTo>
                  <a:lnTo>
                    <a:pt x="1666652" y="35655"/>
                  </a:lnTo>
                  <a:lnTo>
                    <a:pt x="1627941" y="9564"/>
                  </a:lnTo>
                  <a:lnTo>
                    <a:pt x="15805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223629" y="2686811"/>
              <a:ext cx="1702435" cy="2601595"/>
            </a:xfrm>
            <a:custGeom>
              <a:avLst/>
              <a:gdLst/>
              <a:ahLst/>
              <a:cxnLst/>
              <a:rect l="l" t="t" r="r" b="b"/>
              <a:pathLst>
                <a:path w="1702434" h="2601595">
                  <a:moveTo>
                    <a:pt x="0" y="121792"/>
                  </a:moveTo>
                  <a:lnTo>
                    <a:pt x="9564" y="74366"/>
                  </a:lnTo>
                  <a:lnTo>
                    <a:pt x="35655" y="35655"/>
                  </a:lnTo>
                  <a:lnTo>
                    <a:pt x="74366" y="9564"/>
                  </a:lnTo>
                  <a:lnTo>
                    <a:pt x="121793" y="0"/>
                  </a:lnTo>
                  <a:lnTo>
                    <a:pt x="1580515" y="0"/>
                  </a:lnTo>
                  <a:lnTo>
                    <a:pt x="1627941" y="9564"/>
                  </a:lnTo>
                  <a:lnTo>
                    <a:pt x="1666652" y="35655"/>
                  </a:lnTo>
                  <a:lnTo>
                    <a:pt x="1692743" y="74366"/>
                  </a:lnTo>
                  <a:lnTo>
                    <a:pt x="1702307" y="121792"/>
                  </a:lnTo>
                  <a:lnTo>
                    <a:pt x="1702307" y="2479421"/>
                  </a:lnTo>
                  <a:lnTo>
                    <a:pt x="1692743" y="2526847"/>
                  </a:lnTo>
                  <a:lnTo>
                    <a:pt x="1666652" y="2565558"/>
                  </a:lnTo>
                  <a:lnTo>
                    <a:pt x="1627941" y="2591649"/>
                  </a:lnTo>
                  <a:lnTo>
                    <a:pt x="1580515" y="2601214"/>
                  </a:lnTo>
                  <a:lnTo>
                    <a:pt x="121793" y="2601214"/>
                  </a:lnTo>
                  <a:lnTo>
                    <a:pt x="74366" y="2591649"/>
                  </a:lnTo>
                  <a:lnTo>
                    <a:pt x="35655" y="2565558"/>
                  </a:lnTo>
                  <a:lnTo>
                    <a:pt x="9564" y="2526847"/>
                  </a:lnTo>
                  <a:lnTo>
                    <a:pt x="0" y="2479421"/>
                  </a:lnTo>
                  <a:lnTo>
                    <a:pt x="0" y="12179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27773" y="2781045"/>
              <a:ext cx="1617345" cy="242912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324598" y="2777870"/>
              <a:ext cx="1623695" cy="2435860"/>
            </a:xfrm>
            <a:custGeom>
              <a:avLst/>
              <a:gdLst/>
              <a:ahLst/>
              <a:cxnLst/>
              <a:rect l="l" t="t" r="r" b="b"/>
              <a:pathLst>
                <a:path w="1623695" h="2435860">
                  <a:moveTo>
                    <a:pt x="0" y="2435479"/>
                  </a:moveTo>
                  <a:lnTo>
                    <a:pt x="1623695" y="2435479"/>
                  </a:lnTo>
                  <a:lnTo>
                    <a:pt x="1623695" y="0"/>
                  </a:lnTo>
                  <a:lnTo>
                    <a:pt x="0" y="0"/>
                  </a:lnTo>
                  <a:lnTo>
                    <a:pt x="0" y="2435479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341234" y="2958464"/>
              <a:ext cx="797560" cy="1346200"/>
            </a:xfrm>
            <a:custGeom>
              <a:avLst/>
              <a:gdLst/>
              <a:ahLst/>
              <a:cxnLst/>
              <a:rect l="l" t="t" r="r" b="b"/>
              <a:pathLst>
                <a:path w="797559" h="1346200">
                  <a:moveTo>
                    <a:pt x="0" y="1346073"/>
                  </a:moveTo>
                  <a:lnTo>
                    <a:pt x="797318" y="1346073"/>
                  </a:lnTo>
                  <a:lnTo>
                    <a:pt x="797318" y="0"/>
                  </a:lnTo>
                  <a:lnTo>
                    <a:pt x="0" y="0"/>
                  </a:lnTo>
                  <a:lnTo>
                    <a:pt x="0" y="1346073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972295" y="3815841"/>
              <a:ext cx="268605" cy="238125"/>
            </a:xfrm>
            <a:custGeom>
              <a:avLst/>
              <a:gdLst/>
              <a:ahLst/>
              <a:cxnLst/>
              <a:rect l="l" t="t" r="r" b="b"/>
              <a:pathLst>
                <a:path w="268604" h="238125">
                  <a:moveTo>
                    <a:pt x="149732" y="0"/>
                  </a:moveTo>
                  <a:lnTo>
                    <a:pt x="149732" y="59435"/>
                  </a:lnTo>
                  <a:lnTo>
                    <a:pt x="0" y="59435"/>
                  </a:lnTo>
                  <a:lnTo>
                    <a:pt x="0" y="178180"/>
                  </a:lnTo>
                  <a:lnTo>
                    <a:pt x="149732" y="178180"/>
                  </a:lnTo>
                  <a:lnTo>
                    <a:pt x="149732" y="237616"/>
                  </a:lnTo>
                  <a:lnTo>
                    <a:pt x="268477" y="118871"/>
                  </a:lnTo>
                  <a:lnTo>
                    <a:pt x="149732" y="0"/>
                  </a:lnTo>
                  <a:close/>
                </a:path>
              </a:pathLst>
            </a:custGeom>
            <a:solidFill>
              <a:srgbClr val="ACB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44583" y="2774695"/>
              <a:ext cx="1655952" cy="2426716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9239757" y="2769869"/>
              <a:ext cx="1665605" cy="2436495"/>
            </a:xfrm>
            <a:custGeom>
              <a:avLst/>
              <a:gdLst/>
              <a:ahLst/>
              <a:cxnLst/>
              <a:rect l="l" t="t" r="r" b="b"/>
              <a:pathLst>
                <a:path w="1665604" h="2436495">
                  <a:moveTo>
                    <a:pt x="0" y="2436241"/>
                  </a:moveTo>
                  <a:lnTo>
                    <a:pt x="1665477" y="2436241"/>
                  </a:lnTo>
                  <a:lnTo>
                    <a:pt x="1665477" y="0"/>
                  </a:lnTo>
                  <a:lnTo>
                    <a:pt x="0" y="0"/>
                  </a:lnTo>
                  <a:lnTo>
                    <a:pt x="0" y="243624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957694" y="5338051"/>
            <a:ext cx="4156075" cy="8382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2384" rIns="0" bIns="0" rtlCol="0">
            <a:spAutoFit/>
          </a:bodyPr>
          <a:lstStyle/>
          <a:p>
            <a:pPr marL="19050" algn="ctr">
              <a:lnSpc>
                <a:spcPct val="100000"/>
              </a:lnSpc>
              <a:spcBef>
                <a:spcPts val="254"/>
              </a:spcBef>
            </a:pPr>
            <a:r>
              <a:rPr sz="1200" spc="-20" dirty="0">
                <a:solidFill>
                  <a:srgbClr val="252525"/>
                </a:solidFill>
                <a:latin typeface="BM HANNA 11yrs old"/>
                <a:cs typeface="BM HANNA 11yrs old"/>
              </a:rPr>
              <a:t>업계</a:t>
            </a:r>
            <a:r>
              <a:rPr sz="1200" spc="-114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252525"/>
                </a:solidFill>
                <a:latin typeface="BM HANNA 11yrs old"/>
                <a:cs typeface="BM HANNA 11yrs old"/>
              </a:rPr>
              <a:t>유일</a:t>
            </a:r>
            <a:r>
              <a:rPr sz="1200" spc="-110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252525"/>
                </a:solidFill>
                <a:latin typeface="BM HANNA 11yrs old"/>
                <a:cs typeface="BM HANNA 11yrs old"/>
              </a:rPr>
              <a:t>하이오더</a:t>
            </a:r>
            <a:r>
              <a:rPr sz="1200" spc="-110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252525"/>
                </a:solidFill>
                <a:latin typeface="BM HANNA 11yrs old"/>
                <a:cs typeface="BM HANNA 11yrs old"/>
              </a:rPr>
              <a:t>매니저</a:t>
            </a:r>
            <a:r>
              <a:rPr sz="1200" spc="-110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252525"/>
                </a:solidFill>
                <a:latin typeface="BM HANNA 11yrs old"/>
                <a:cs typeface="BM HANNA 11yrs old"/>
              </a:rPr>
              <a:t>앱으로</a:t>
            </a:r>
            <a:endParaRPr sz="1200">
              <a:latin typeface="BM HANNA 11yrs old"/>
              <a:cs typeface="BM HANNA 11yrs old"/>
            </a:endParaRPr>
          </a:p>
          <a:p>
            <a:pPr marL="725805" marR="699135" algn="ctr">
              <a:lnSpc>
                <a:spcPct val="100000"/>
              </a:lnSpc>
            </a:pPr>
            <a:r>
              <a:rPr sz="1200" spc="-50" dirty="0">
                <a:solidFill>
                  <a:srgbClr val="252525"/>
                </a:solidFill>
                <a:latin typeface="BM HANNA 11yrs old"/>
                <a:cs typeface="BM HANNA 11yrs old"/>
              </a:rPr>
              <a:t>언제</a:t>
            </a:r>
            <a:r>
              <a:rPr sz="1200" spc="-125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252525"/>
                </a:solidFill>
                <a:latin typeface="BM HANNA 11yrs old"/>
                <a:cs typeface="BM HANNA 11yrs old"/>
              </a:rPr>
              <a:t>어디서든</a:t>
            </a:r>
            <a:r>
              <a:rPr sz="1200" spc="-120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spc="-40" dirty="0">
                <a:solidFill>
                  <a:srgbClr val="252525"/>
                </a:solidFill>
                <a:latin typeface="BM HANNA 11yrs old"/>
                <a:cs typeface="BM HANNA 11yrs old"/>
              </a:rPr>
              <a:t>매장</a:t>
            </a:r>
            <a:r>
              <a:rPr sz="1200" spc="-125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spc="-55" dirty="0">
                <a:solidFill>
                  <a:srgbClr val="252525"/>
                </a:solidFill>
                <a:latin typeface="BM HANNA 11yrs old"/>
                <a:cs typeface="BM HANNA 11yrs old"/>
              </a:rPr>
              <a:t>운영상황/</a:t>
            </a:r>
            <a:r>
              <a:rPr sz="1200" spc="-130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spc="-50" dirty="0">
                <a:solidFill>
                  <a:srgbClr val="252525"/>
                </a:solidFill>
                <a:latin typeface="BM HANNA 11yrs old"/>
                <a:cs typeface="BM HANNA 11yrs old"/>
              </a:rPr>
              <a:t>매출/</a:t>
            </a:r>
            <a:r>
              <a:rPr sz="1200" spc="-120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252525"/>
                </a:solidFill>
                <a:latin typeface="BM HANNA 11yrs old"/>
                <a:cs typeface="BM HANNA 11yrs old"/>
              </a:rPr>
              <a:t>주문</a:t>
            </a:r>
            <a:r>
              <a:rPr sz="1200" spc="-120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252525"/>
                </a:solidFill>
                <a:latin typeface="BM HANNA 11yrs old"/>
                <a:cs typeface="BM HANNA 11yrs old"/>
              </a:rPr>
              <a:t>현황을 </a:t>
            </a:r>
            <a:r>
              <a:rPr sz="1200" spc="-30" dirty="0">
                <a:solidFill>
                  <a:srgbClr val="252525"/>
                </a:solidFill>
                <a:latin typeface="BM HANNA 11yrs old"/>
                <a:cs typeface="BM HANNA 11yrs old"/>
              </a:rPr>
              <a:t>손쉽게</a:t>
            </a:r>
            <a:r>
              <a:rPr sz="1200" spc="-140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spc="-30" dirty="0">
                <a:solidFill>
                  <a:srgbClr val="252525"/>
                </a:solidFill>
                <a:latin typeface="BM HANNA 11yrs old"/>
                <a:cs typeface="BM HANNA 11yrs old"/>
              </a:rPr>
              <a:t>확인하고</a:t>
            </a:r>
            <a:r>
              <a:rPr sz="1200" spc="-145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spc="-10" dirty="0">
                <a:solidFill>
                  <a:srgbClr val="252525"/>
                </a:solidFill>
                <a:latin typeface="BM HANNA 11yrs old"/>
                <a:cs typeface="BM HANNA 11yrs old"/>
              </a:rPr>
              <a:t>관리할</a:t>
            </a:r>
            <a:r>
              <a:rPr sz="1200" spc="-135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252525"/>
                </a:solidFill>
                <a:latin typeface="BM HANNA 11yrs old"/>
                <a:cs typeface="BM HANNA 11yrs old"/>
              </a:rPr>
              <a:t>수</a:t>
            </a:r>
            <a:r>
              <a:rPr sz="1200" spc="-125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spc="-10" dirty="0">
                <a:solidFill>
                  <a:srgbClr val="252525"/>
                </a:solidFill>
                <a:latin typeface="BM HANNA 11yrs old"/>
                <a:cs typeface="BM HANNA 11yrs old"/>
              </a:rPr>
              <a:t>있습니다.</a:t>
            </a:r>
            <a:endParaRPr sz="1200">
              <a:latin typeface="BM HANNA 11yrs old"/>
              <a:cs typeface="BM HANNA 11yrs old"/>
            </a:endParaRPr>
          </a:p>
          <a:p>
            <a:pPr marL="23495" algn="ctr">
              <a:lnSpc>
                <a:spcPct val="100000"/>
              </a:lnSpc>
            </a:pPr>
            <a:r>
              <a:rPr sz="1200" spc="-114" dirty="0">
                <a:solidFill>
                  <a:srgbClr val="252525"/>
                </a:solidFill>
                <a:latin typeface="BM HANNA 11yrs old"/>
                <a:cs typeface="BM HANNA 11yrs old"/>
              </a:rPr>
              <a:t>(AOS, </a:t>
            </a:r>
            <a:r>
              <a:rPr sz="1200" spc="-90" dirty="0">
                <a:solidFill>
                  <a:srgbClr val="252525"/>
                </a:solidFill>
                <a:latin typeface="BM HANNA 11yrs old"/>
                <a:cs typeface="BM HANNA 11yrs old"/>
              </a:rPr>
              <a:t>iOS</a:t>
            </a:r>
            <a:r>
              <a:rPr sz="1200" spc="-125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252525"/>
                </a:solidFill>
                <a:latin typeface="BM HANNA 11yrs old"/>
                <a:cs typeface="BM HANNA 11yrs old"/>
              </a:rPr>
              <a:t>모두</a:t>
            </a:r>
            <a:r>
              <a:rPr sz="1200" spc="-120" dirty="0">
                <a:solidFill>
                  <a:srgbClr val="252525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252525"/>
                </a:solidFill>
                <a:latin typeface="BM HANNA 11yrs old"/>
                <a:cs typeface="BM HANNA 11yrs old"/>
              </a:rPr>
              <a:t>제공)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844169" y="773899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b="1" spc="-75" dirty="0">
                <a:latin typeface="Noto Sans CJK HK"/>
                <a:cs typeface="Noto Sans CJK HK"/>
              </a:rPr>
              <a:t>다양한</a:t>
            </a:r>
            <a:r>
              <a:rPr b="1" spc="-40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기능</a:t>
            </a:r>
            <a:r>
              <a:rPr b="1" spc="-85" dirty="0">
                <a:latin typeface="Noto Sans CJK HK"/>
                <a:cs typeface="Noto Sans CJK HK"/>
              </a:rPr>
              <a:t> </a:t>
            </a:r>
            <a:r>
              <a:rPr b="1" spc="-20" dirty="0">
                <a:latin typeface="Noto Sans CJK HK"/>
                <a:cs typeface="Noto Sans CJK HK"/>
              </a:rPr>
              <a:t>소개(</a:t>
            </a:r>
            <a:r>
              <a:rPr b="1" spc="-75" dirty="0">
                <a:latin typeface="Noto Sans CJK HK"/>
                <a:cs typeface="Noto Sans CJK HK"/>
              </a:rPr>
              <a:t> </a:t>
            </a:r>
            <a:r>
              <a:rPr b="1" spc="-20" dirty="0">
                <a:latin typeface="Noto Sans CJK HK"/>
                <a:cs typeface="Noto Sans CJK HK"/>
              </a:rPr>
              <a:t>2/３)</a:t>
            </a: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다양한</a:t>
            </a:r>
            <a:r>
              <a:rPr sz="1200" spc="-3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기능 </a:t>
            </a:r>
            <a:r>
              <a:rPr sz="1200" spc="-30" dirty="0">
                <a:solidFill>
                  <a:srgbClr val="7E7E7E"/>
                </a:solidFill>
                <a:latin typeface="BM HANNA 11yrs old"/>
                <a:cs typeface="BM HANNA 11yrs old"/>
              </a:rPr>
              <a:t>제공을</a:t>
            </a:r>
            <a:r>
              <a:rPr sz="1200" spc="-2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통해</a:t>
            </a:r>
            <a:r>
              <a:rPr sz="1200" spc="-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매장직원,</a:t>
            </a:r>
            <a:r>
              <a:rPr sz="1200" spc="-4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spc="65" dirty="0">
                <a:solidFill>
                  <a:srgbClr val="7E7E7E"/>
                </a:solidFill>
                <a:latin typeface="BM HANNA 11yrs old"/>
                <a:cs typeface="BM HANNA 11yrs old"/>
              </a:rPr>
              <a:t>손님이</a:t>
            </a:r>
            <a:r>
              <a:rPr sz="1200" spc="-3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편리하게</a:t>
            </a:r>
            <a:r>
              <a:rPr sz="1200" spc="-3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사용할</a:t>
            </a:r>
            <a:r>
              <a:rPr sz="1200" spc="-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수</a:t>
            </a:r>
            <a:r>
              <a:rPr sz="1200" spc="-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spc="50" dirty="0">
                <a:solidFill>
                  <a:srgbClr val="7E7E7E"/>
                </a:solidFill>
                <a:latin typeface="BM HANNA 11yrs old"/>
                <a:cs typeface="BM HANNA 11yrs old"/>
              </a:rPr>
              <a:t>있습니다.</a:t>
            </a:r>
            <a:endParaRPr sz="1200">
              <a:latin typeface="BM HANNA 11yrs old"/>
              <a:cs typeface="BM HANNA 11yrs 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24127" y="1718817"/>
            <a:ext cx="5041900" cy="4484370"/>
            <a:chOff x="1024127" y="1718817"/>
            <a:chExt cx="5041900" cy="44843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4127" y="1997964"/>
              <a:ext cx="5041391" cy="420471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50582" y="2024773"/>
              <a:ext cx="4939665" cy="4102100"/>
            </a:xfrm>
            <a:custGeom>
              <a:avLst/>
              <a:gdLst/>
              <a:ahLst/>
              <a:cxnLst/>
              <a:rect l="l" t="t" r="r" b="b"/>
              <a:pathLst>
                <a:path w="4939665" h="4102100">
                  <a:moveTo>
                    <a:pt x="4939284" y="0"/>
                  </a:moveTo>
                  <a:lnTo>
                    <a:pt x="0" y="0"/>
                  </a:lnTo>
                  <a:lnTo>
                    <a:pt x="0" y="4101846"/>
                  </a:lnTo>
                  <a:lnTo>
                    <a:pt x="4939284" y="4101846"/>
                  </a:lnTo>
                  <a:lnTo>
                    <a:pt x="4939284" y="0"/>
                  </a:lnTo>
                  <a:close/>
                </a:path>
              </a:pathLst>
            </a:custGeom>
            <a:solidFill>
              <a:srgbClr val="3961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51915" y="1718817"/>
              <a:ext cx="720090" cy="252095"/>
            </a:xfrm>
            <a:custGeom>
              <a:avLst/>
              <a:gdLst/>
              <a:ahLst/>
              <a:cxnLst/>
              <a:rect l="l" t="t" r="r" b="b"/>
              <a:pathLst>
                <a:path w="720089" h="252094">
                  <a:moveTo>
                    <a:pt x="677951" y="0"/>
                  </a:moveTo>
                  <a:lnTo>
                    <a:pt x="41998" y="0"/>
                  </a:lnTo>
                  <a:lnTo>
                    <a:pt x="25647" y="3300"/>
                  </a:lnTo>
                  <a:lnTo>
                    <a:pt x="12298" y="12303"/>
                  </a:lnTo>
                  <a:lnTo>
                    <a:pt x="3299" y="25663"/>
                  </a:lnTo>
                  <a:lnTo>
                    <a:pt x="0" y="42037"/>
                  </a:lnTo>
                  <a:lnTo>
                    <a:pt x="0" y="210058"/>
                  </a:lnTo>
                  <a:lnTo>
                    <a:pt x="3299" y="226431"/>
                  </a:lnTo>
                  <a:lnTo>
                    <a:pt x="12298" y="239791"/>
                  </a:lnTo>
                  <a:lnTo>
                    <a:pt x="25647" y="248794"/>
                  </a:lnTo>
                  <a:lnTo>
                    <a:pt x="41998" y="252095"/>
                  </a:lnTo>
                  <a:lnTo>
                    <a:pt x="677951" y="252095"/>
                  </a:lnTo>
                  <a:lnTo>
                    <a:pt x="694324" y="248794"/>
                  </a:lnTo>
                  <a:lnTo>
                    <a:pt x="707685" y="239791"/>
                  </a:lnTo>
                  <a:lnTo>
                    <a:pt x="716688" y="226431"/>
                  </a:lnTo>
                  <a:lnTo>
                    <a:pt x="719988" y="210058"/>
                  </a:lnTo>
                  <a:lnTo>
                    <a:pt x="719988" y="42037"/>
                  </a:lnTo>
                  <a:lnTo>
                    <a:pt x="716688" y="25663"/>
                  </a:lnTo>
                  <a:lnTo>
                    <a:pt x="707685" y="12303"/>
                  </a:lnTo>
                  <a:lnTo>
                    <a:pt x="694324" y="3300"/>
                  </a:lnTo>
                  <a:lnTo>
                    <a:pt x="677951" y="0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24483" y="1719834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기능3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79041" y="4966589"/>
            <a:ext cx="1151255" cy="337185"/>
          </a:xfrm>
          <a:custGeom>
            <a:avLst/>
            <a:gdLst/>
            <a:ahLst/>
            <a:cxnLst/>
            <a:rect l="l" t="t" r="r" b="b"/>
            <a:pathLst>
              <a:path w="1151255" h="337185">
                <a:moveTo>
                  <a:pt x="1094613" y="0"/>
                </a:moveTo>
                <a:lnTo>
                  <a:pt x="56134" y="0"/>
                </a:lnTo>
                <a:lnTo>
                  <a:pt x="34290" y="4413"/>
                </a:lnTo>
                <a:lnTo>
                  <a:pt x="16446" y="16446"/>
                </a:lnTo>
                <a:lnTo>
                  <a:pt x="4413" y="34290"/>
                </a:lnTo>
                <a:lnTo>
                  <a:pt x="0" y="56134"/>
                </a:lnTo>
                <a:lnTo>
                  <a:pt x="0" y="280543"/>
                </a:lnTo>
                <a:lnTo>
                  <a:pt x="4413" y="302387"/>
                </a:lnTo>
                <a:lnTo>
                  <a:pt x="16446" y="320230"/>
                </a:lnTo>
                <a:lnTo>
                  <a:pt x="34290" y="332263"/>
                </a:lnTo>
                <a:lnTo>
                  <a:pt x="56134" y="336677"/>
                </a:lnTo>
                <a:lnTo>
                  <a:pt x="1094613" y="336677"/>
                </a:lnTo>
                <a:lnTo>
                  <a:pt x="1116457" y="332263"/>
                </a:lnTo>
                <a:lnTo>
                  <a:pt x="1134300" y="320230"/>
                </a:lnTo>
                <a:lnTo>
                  <a:pt x="1146333" y="302387"/>
                </a:lnTo>
                <a:lnTo>
                  <a:pt x="1150747" y="280543"/>
                </a:lnTo>
                <a:lnTo>
                  <a:pt x="1150747" y="56134"/>
                </a:lnTo>
                <a:lnTo>
                  <a:pt x="1146333" y="34290"/>
                </a:lnTo>
                <a:lnTo>
                  <a:pt x="1134300" y="16446"/>
                </a:lnTo>
                <a:lnTo>
                  <a:pt x="1116457" y="4413"/>
                </a:lnTo>
                <a:lnTo>
                  <a:pt x="1094613" y="0"/>
                </a:lnTo>
                <a:close/>
              </a:path>
            </a:pathLst>
          </a:custGeom>
          <a:solidFill>
            <a:srgbClr val="71C6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900427" y="4990846"/>
            <a:ext cx="3206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주문</a:t>
            </a:r>
            <a:endParaRPr sz="1400">
              <a:latin typeface="BM HANNA 11yrs old"/>
              <a:cs typeface="BM HANNA 11yrs old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72691" y="5514213"/>
            <a:ext cx="1163955" cy="407670"/>
            <a:chOff x="1472691" y="5514213"/>
            <a:chExt cx="1163955" cy="407670"/>
          </a:xfrm>
        </p:grpSpPr>
        <p:sp>
          <p:nvSpPr>
            <p:cNvPr id="11" name="object 11"/>
            <p:cNvSpPr/>
            <p:nvPr/>
          </p:nvSpPr>
          <p:spPr>
            <a:xfrm>
              <a:off x="1479041" y="5520563"/>
              <a:ext cx="1151255" cy="394970"/>
            </a:xfrm>
            <a:custGeom>
              <a:avLst/>
              <a:gdLst/>
              <a:ahLst/>
              <a:cxnLst/>
              <a:rect l="l" t="t" r="r" b="b"/>
              <a:pathLst>
                <a:path w="1151255" h="394970">
                  <a:moveTo>
                    <a:pt x="1084834" y="0"/>
                  </a:moveTo>
                  <a:lnTo>
                    <a:pt x="65913" y="0"/>
                  </a:lnTo>
                  <a:lnTo>
                    <a:pt x="40237" y="5171"/>
                  </a:lnTo>
                  <a:lnTo>
                    <a:pt x="19288" y="19272"/>
                  </a:lnTo>
                  <a:lnTo>
                    <a:pt x="5173" y="40183"/>
                  </a:lnTo>
                  <a:lnTo>
                    <a:pt x="0" y="65786"/>
                  </a:lnTo>
                  <a:lnTo>
                    <a:pt x="0" y="329056"/>
                  </a:lnTo>
                  <a:lnTo>
                    <a:pt x="5173" y="354676"/>
                  </a:lnTo>
                  <a:lnTo>
                    <a:pt x="19288" y="375599"/>
                  </a:lnTo>
                  <a:lnTo>
                    <a:pt x="40237" y="389707"/>
                  </a:lnTo>
                  <a:lnTo>
                    <a:pt x="65913" y="394881"/>
                  </a:lnTo>
                  <a:lnTo>
                    <a:pt x="1084834" y="394881"/>
                  </a:lnTo>
                  <a:lnTo>
                    <a:pt x="1110509" y="389707"/>
                  </a:lnTo>
                  <a:lnTo>
                    <a:pt x="1131458" y="375599"/>
                  </a:lnTo>
                  <a:lnTo>
                    <a:pt x="1145573" y="354676"/>
                  </a:lnTo>
                  <a:lnTo>
                    <a:pt x="1150747" y="329056"/>
                  </a:lnTo>
                  <a:lnTo>
                    <a:pt x="1150747" y="65786"/>
                  </a:lnTo>
                  <a:lnTo>
                    <a:pt x="1145573" y="40183"/>
                  </a:lnTo>
                  <a:lnTo>
                    <a:pt x="1131458" y="19272"/>
                  </a:lnTo>
                  <a:lnTo>
                    <a:pt x="1110509" y="5171"/>
                  </a:lnTo>
                  <a:lnTo>
                    <a:pt x="1084834" y="0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79041" y="5520563"/>
              <a:ext cx="1151255" cy="394970"/>
            </a:xfrm>
            <a:custGeom>
              <a:avLst/>
              <a:gdLst/>
              <a:ahLst/>
              <a:cxnLst/>
              <a:rect l="l" t="t" r="r" b="b"/>
              <a:pathLst>
                <a:path w="1151255" h="394970">
                  <a:moveTo>
                    <a:pt x="0" y="65786"/>
                  </a:moveTo>
                  <a:lnTo>
                    <a:pt x="5173" y="40183"/>
                  </a:lnTo>
                  <a:lnTo>
                    <a:pt x="19288" y="19272"/>
                  </a:lnTo>
                  <a:lnTo>
                    <a:pt x="40237" y="5171"/>
                  </a:lnTo>
                  <a:lnTo>
                    <a:pt x="65913" y="0"/>
                  </a:lnTo>
                  <a:lnTo>
                    <a:pt x="1084834" y="0"/>
                  </a:lnTo>
                  <a:lnTo>
                    <a:pt x="1110509" y="5171"/>
                  </a:lnTo>
                  <a:lnTo>
                    <a:pt x="1131458" y="19272"/>
                  </a:lnTo>
                  <a:lnTo>
                    <a:pt x="1145573" y="40183"/>
                  </a:lnTo>
                  <a:lnTo>
                    <a:pt x="1150747" y="65786"/>
                  </a:lnTo>
                  <a:lnTo>
                    <a:pt x="1150747" y="329056"/>
                  </a:lnTo>
                  <a:lnTo>
                    <a:pt x="1145573" y="354676"/>
                  </a:lnTo>
                  <a:lnTo>
                    <a:pt x="1131458" y="375599"/>
                  </a:lnTo>
                  <a:lnTo>
                    <a:pt x="1110509" y="389707"/>
                  </a:lnTo>
                  <a:lnTo>
                    <a:pt x="1084834" y="394881"/>
                  </a:lnTo>
                  <a:lnTo>
                    <a:pt x="65913" y="394881"/>
                  </a:lnTo>
                  <a:lnTo>
                    <a:pt x="40237" y="389707"/>
                  </a:lnTo>
                  <a:lnTo>
                    <a:pt x="19288" y="375599"/>
                  </a:lnTo>
                  <a:lnTo>
                    <a:pt x="5173" y="354676"/>
                  </a:lnTo>
                  <a:lnTo>
                    <a:pt x="0" y="329056"/>
                  </a:lnTo>
                  <a:lnTo>
                    <a:pt x="0" y="65786"/>
                  </a:lnTo>
                  <a:close/>
                </a:path>
              </a:pathLst>
            </a:custGeom>
            <a:ln w="12700">
              <a:solidFill>
                <a:srgbClr val="71C6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768729" y="5593791"/>
            <a:ext cx="584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BM HANNA 11yrs old"/>
                <a:cs typeface="BM HANNA 11yrs old"/>
              </a:rPr>
              <a:t>결제</a:t>
            </a:r>
            <a:r>
              <a:rPr sz="1200" spc="-6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옵션</a:t>
            </a:r>
            <a:endParaRPr sz="1200">
              <a:latin typeface="BM HANNA 11yrs old"/>
              <a:cs typeface="BM HANNA 11yrs old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580631" y="1718817"/>
            <a:ext cx="5041900" cy="4474845"/>
            <a:chOff x="6580631" y="1718817"/>
            <a:chExt cx="5041900" cy="447484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80631" y="1988819"/>
              <a:ext cx="5041391" cy="420471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615937" y="2024773"/>
              <a:ext cx="4939665" cy="4102100"/>
            </a:xfrm>
            <a:custGeom>
              <a:avLst/>
              <a:gdLst/>
              <a:ahLst/>
              <a:cxnLst/>
              <a:rect l="l" t="t" r="r" b="b"/>
              <a:pathLst>
                <a:path w="4939665" h="4102100">
                  <a:moveTo>
                    <a:pt x="4939284" y="0"/>
                  </a:moveTo>
                  <a:lnTo>
                    <a:pt x="0" y="0"/>
                  </a:lnTo>
                  <a:lnTo>
                    <a:pt x="0" y="4101846"/>
                  </a:lnTo>
                  <a:lnTo>
                    <a:pt x="4939284" y="4101846"/>
                  </a:lnTo>
                  <a:lnTo>
                    <a:pt x="4939284" y="0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625843" y="1718817"/>
              <a:ext cx="720090" cy="252095"/>
            </a:xfrm>
            <a:custGeom>
              <a:avLst/>
              <a:gdLst/>
              <a:ahLst/>
              <a:cxnLst/>
              <a:rect l="l" t="t" r="r" b="b"/>
              <a:pathLst>
                <a:path w="720090" h="252094">
                  <a:moveTo>
                    <a:pt x="678052" y="0"/>
                  </a:moveTo>
                  <a:lnTo>
                    <a:pt x="42036" y="0"/>
                  </a:lnTo>
                  <a:lnTo>
                    <a:pt x="25663" y="3300"/>
                  </a:lnTo>
                  <a:lnTo>
                    <a:pt x="12303" y="12303"/>
                  </a:lnTo>
                  <a:lnTo>
                    <a:pt x="3300" y="25663"/>
                  </a:lnTo>
                  <a:lnTo>
                    <a:pt x="0" y="42037"/>
                  </a:lnTo>
                  <a:lnTo>
                    <a:pt x="0" y="210058"/>
                  </a:lnTo>
                  <a:lnTo>
                    <a:pt x="3300" y="226431"/>
                  </a:lnTo>
                  <a:lnTo>
                    <a:pt x="12303" y="239791"/>
                  </a:lnTo>
                  <a:lnTo>
                    <a:pt x="25663" y="248794"/>
                  </a:lnTo>
                  <a:lnTo>
                    <a:pt x="42036" y="252095"/>
                  </a:lnTo>
                  <a:lnTo>
                    <a:pt x="678052" y="252095"/>
                  </a:lnTo>
                  <a:lnTo>
                    <a:pt x="694372" y="248794"/>
                  </a:lnTo>
                  <a:lnTo>
                    <a:pt x="707739" y="239791"/>
                  </a:lnTo>
                  <a:lnTo>
                    <a:pt x="716772" y="226431"/>
                  </a:lnTo>
                  <a:lnTo>
                    <a:pt x="720089" y="210058"/>
                  </a:lnTo>
                  <a:lnTo>
                    <a:pt x="720089" y="42037"/>
                  </a:lnTo>
                  <a:lnTo>
                    <a:pt x="716772" y="25663"/>
                  </a:lnTo>
                  <a:lnTo>
                    <a:pt x="707739" y="12303"/>
                  </a:lnTo>
                  <a:lnTo>
                    <a:pt x="694372" y="3300"/>
                  </a:lnTo>
                  <a:lnTo>
                    <a:pt x="678052" y="0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799326" y="1719834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기능4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772529" y="4769243"/>
            <a:ext cx="4602480" cy="1255395"/>
          </a:xfrm>
          <a:custGeom>
            <a:avLst/>
            <a:gdLst/>
            <a:ahLst/>
            <a:cxnLst/>
            <a:rect l="l" t="t" r="r" b="b"/>
            <a:pathLst>
              <a:path w="4602480" h="1255395">
                <a:moveTo>
                  <a:pt x="4602099" y="0"/>
                </a:moveTo>
                <a:lnTo>
                  <a:pt x="0" y="0"/>
                </a:lnTo>
                <a:lnTo>
                  <a:pt x="0" y="1255141"/>
                </a:lnTo>
                <a:lnTo>
                  <a:pt x="4602099" y="1255141"/>
                </a:lnTo>
                <a:lnTo>
                  <a:pt x="46020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235697" y="5106161"/>
            <a:ext cx="8089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“물</a:t>
            </a:r>
            <a:r>
              <a:rPr sz="1400" spc="-6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-20" dirty="0">
                <a:solidFill>
                  <a:srgbClr val="585858"/>
                </a:solidFill>
                <a:latin typeface="BM HANNA 11yrs old"/>
                <a:cs typeface="BM HANNA 11yrs old"/>
              </a:rPr>
              <a:t>주세요”</a:t>
            </a:r>
            <a:endParaRPr sz="1400">
              <a:latin typeface="BM HANNA 11yrs old"/>
              <a:cs typeface="BM HANNA 11yrs 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78980" y="5477967"/>
            <a:ext cx="11169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“숟가락</a:t>
            </a:r>
            <a:r>
              <a:rPr sz="1400" spc="-4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-20" dirty="0">
                <a:solidFill>
                  <a:srgbClr val="585858"/>
                </a:solidFill>
                <a:latin typeface="BM HANNA 11yrs old"/>
                <a:cs typeface="BM HANNA 11yrs old"/>
              </a:rPr>
              <a:t>주세요”</a:t>
            </a:r>
            <a:endParaRPr sz="1400">
              <a:latin typeface="BM HANNA 11yrs old"/>
              <a:cs typeface="BM HANNA 11yrs o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65819" y="5102478"/>
            <a:ext cx="2639060" cy="608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100"/>
              </a:spcBef>
              <a:tabLst>
                <a:tab pos="1488440" algn="l"/>
              </a:tabLst>
            </a:pPr>
            <a:r>
              <a:rPr sz="2100" baseline="1984" dirty="0">
                <a:solidFill>
                  <a:srgbClr val="585858"/>
                </a:solidFill>
                <a:latin typeface="BM HANNA 11yrs old"/>
                <a:cs typeface="BM HANNA 11yrs old"/>
              </a:rPr>
              <a:t>“앞치마</a:t>
            </a:r>
            <a:r>
              <a:rPr sz="2100" spc="-15" baseline="1984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2100" spc="-30" baseline="1984" dirty="0">
                <a:solidFill>
                  <a:srgbClr val="585858"/>
                </a:solidFill>
                <a:latin typeface="BM HANNA 11yrs old"/>
                <a:cs typeface="BM HANNA 11yrs old"/>
              </a:rPr>
              <a:t>주세요”</a:t>
            </a:r>
            <a:r>
              <a:rPr sz="2100" baseline="1984" dirty="0">
                <a:solidFill>
                  <a:srgbClr val="585858"/>
                </a:solidFill>
                <a:latin typeface="BM HANNA 11yrs old"/>
                <a:cs typeface="BM HANNA 11yrs old"/>
              </a:rPr>
              <a:t>	</a:t>
            </a: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“앞접시</a:t>
            </a:r>
            <a:r>
              <a:rPr sz="1400" spc="-1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-20" dirty="0">
                <a:solidFill>
                  <a:srgbClr val="585858"/>
                </a:solidFill>
                <a:latin typeface="BM HANNA 11yrs old"/>
                <a:cs typeface="BM HANNA 11yrs old"/>
              </a:rPr>
              <a:t>주세요”</a:t>
            </a:r>
            <a:endParaRPr sz="1400">
              <a:latin typeface="BM HANNA 11yrs old"/>
              <a:cs typeface="BM HANNA 11yrs old"/>
            </a:endParaRPr>
          </a:p>
          <a:p>
            <a:pPr>
              <a:lnSpc>
                <a:spcPct val="100000"/>
              </a:lnSpc>
              <a:spcBef>
                <a:spcPts val="1230"/>
              </a:spcBef>
              <a:tabLst>
                <a:tab pos="1522095" algn="l"/>
              </a:tabLst>
            </a:pP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“물얼음</a:t>
            </a:r>
            <a:r>
              <a:rPr sz="1400" spc="-4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65" dirty="0">
                <a:solidFill>
                  <a:srgbClr val="585858"/>
                </a:solidFill>
                <a:latin typeface="BM HANNA 11yrs old"/>
                <a:cs typeface="BM HANNA 11yrs old"/>
              </a:rPr>
              <a:t>더</a:t>
            </a:r>
            <a:r>
              <a:rPr sz="1400" spc="-4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-20" dirty="0">
                <a:solidFill>
                  <a:srgbClr val="585858"/>
                </a:solidFill>
                <a:latin typeface="BM HANNA 11yrs old"/>
                <a:cs typeface="BM HANNA 11yrs old"/>
              </a:rPr>
              <a:t>주세요”</a:t>
            </a: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	</a:t>
            </a:r>
            <a:r>
              <a:rPr sz="2100" baseline="1984" dirty="0">
                <a:solidFill>
                  <a:srgbClr val="585858"/>
                </a:solidFill>
                <a:latin typeface="BM HANNA 11yrs old"/>
                <a:cs typeface="BM HANNA 11yrs old"/>
              </a:rPr>
              <a:t>“물티슈</a:t>
            </a:r>
            <a:r>
              <a:rPr sz="2100" spc="82" baseline="1984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2100" spc="-30" baseline="1984" dirty="0">
                <a:solidFill>
                  <a:srgbClr val="585858"/>
                </a:solidFill>
                <a:latin typeface="BM HANNA 11yrs old"/>
                <a:cs typeface="BM HANNA 11yrs old"/>
              </a:rPr>
              <a:t>주세요”</a:t>
            </a:r>
            <a:endParaRPr sz="2100" baseline="1984">
              <a:latin typeface="BM HANNA 11yrs old"/>
              <a:cs typeface="BM HANNA 11yrs old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9944" y="2090547"/>
            <a:ext cx="4687074" cy="589661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844169" y="773899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6753606" y="2096897"/>
            <a:ext cx="4687570" cy="2652395"/>
            <a:chOff x="6753606" y="2096897"/>
            <a:chExt cx="4687570" cy="2652395"/>
          </a:xfrm>
        </p:grpSpPr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3606" y="2096897"/>
              <a:ext cx="4687062" cy="58953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92314" y="2718943"/>
              <a:ext cx="3006089" cy="202984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03363" y="4038917"/>
              <a:ext cx="670610" cy="670623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3311905" y="4903470"/>
            <a:ext cx="18618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16839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옵션이</a:t>
            </a:r>
            <a:r>
              <a:rPr sz="1400" spc="-12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있는</a:t>
            </a:r>
            <a:r>
              <a:rPr sz="1400" spc="-14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BM HANNA 11yrs old"/>
                <a:cs typeface="BM HANNA 11yrs old"/>
              </a:rPr>
              <a:t>메뉴의</a:t>
            </a:r>
            <a:r>
              <a:rPr sz="1400" spc="-12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경우 </a:t>
            </a:r>
            <a:r>
              <a:rPr sz="1400" spc="-35" dirty="0">
                <a:solidFill>
                  <a:srgbClr val="FFFFFF"/>
                </a:solidFill>
                <a:latin typeface="BM HANNA 11yrs old"/>
                <a:cs typeface="BM HANNA 11yrs old"/>
              </a:rPr>
              <a:t>옵션</a:t>
            </a:r>
            <a:r>
              <a:rPr sz="1400" spc="-15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선택</a:t>
            </a:r>
            <a:r>
              <a:rPr sz="1400" spc="-13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필수</a:t>
            </a:r>
            <a:r>
              <a:rPr sz="1400" spc="-14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후</a:t>
            </a:r>
            <a:r>
              <a:rPr sz="1400" spc="-15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FFFFFF"/>
                </a:solidFill>
                <a:latin typeface="BM HANNA 11yrs old"/>
                <a:cs typeface="BM HANNA 11yrs old"/>
              </a:rPr>
              <a:t>주문</a:t>
            </a:r>
            <a:r>
              <a:rPr sz="1400" spc="-14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BM HANNA 11yrs old"/>
                <a:cs typeface="BM HANNA 11yrs old"/>
              </a:rPr>
              <a:t>설정</a:t>
            </a:r>
            <a:endParaRPr sz="1400">
              <a:latin typeface="BM HANNA 11yrs old"/>
              <a:cs typeface="BM HANNA 11yrs old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204734" y="3087242"/>
            <a:ext cx="4652010" cy="2313305"/>
            <a:chOff x="1204734" y="3087242"/>
            <a:chExt cx="4652010" cy="2313305"/>
          </a:xfrm>
        </p:grpSpPr>
        <p:sp>
          <p:nvSpPr>
            <p:cNvPr id="31" name="object 31"/>
            <p:cNvSpPr/>
            <p:nvPr/>
          </p:nvSpPr>
          <p:spPr>
            <a:xfrm>
              <a:off x="1443736" y="5396864"/>
              <a:ext cx="4371975" cy="0"/>
            </a:xfrm>
            <a:custGeom>
              <a:avLst/>
              <a:gdLst/>
              <a:ahLst/>
              <a:cxnLst/>
              <a:rect l="l" t="t" r="r" b="b"/>
              <a:pathLst>
                <a:path w="4371975">
                  <a:moveTo>
                    <a:pt x="0" y="0"/>
                  </a:moveTo>
                  <a:lnTo>
                    <a:pt x="4371467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61332" y="3927475"/>
              <a:ext cx="407034" cy="407034"/>
            </a:xfrm>
            <a:custGeom>
              <a:avLst/>
              <a:gdLst/>
              <a:ahLst/>
              <a:cxnLst/>
              <a:rect l="l" t="t" r="r" b="b"/>
              <a:pathLst>
                <a:path w="407035" h="407035">
                  <a:moveTo>
                    <a:pt x="203453" y="0"/>
                  </a:moveTo>
                  <a:lnTo>
                    <a:pt x="156794" y="5371"/>
                  </a:lnTo>
                  <a:lnTo>
                    <a:pt x="113966" y="20671"/>
                  </a:lnTo>
                  <a:lnTo>
                    <a:pt x="76191" y="44676"/>
                  </a:lnTo>
                  <a:lnTo>
                    <a:pt x="44686" y="76167"/>
                  </a:lnTo>
                  <a:lnTo>
                    <a:pt x="20673" y="113920"/>
                  </a:lnTo>
                  <a:lnTo>
                    <a:pt x="5371" y="156714"/>
                  </a:lnTo>
                  <a:lnTo>
                    <a:pt x="0" y="203326"/>
                  </a:lnTo>
                  <a:lnTo>
                    <a:pt x="5371" y="249939"/>
                  </a:lnTo>
                  <a:lnTo>
                    <a:pt x="20673" y="292733"/>
                  </a:lnTo>
                  <a:lnTo>
                    <a:pt x="44686" y="330486"/>
                  </a:lnTo>
                  <a:lnTo>
                    <a:pt x="76191" y="361977"/>
                  </a:lnTo>
                  <a:lnTo>
                    <a:pt x="113966" y="385982"/>
                  </a:lnTo>
                  <a:lnTo>
                    <a:pt x="156794" y="401282"/>
                  </a:lnTo>
                  <a:lnTo>
                    <a:pt x="203453" y="406654"/>
                  </a:lnTo>
                  <a:lnTo>
                    <a:pt x="250066" y="401282"/>
                  </a:lnTo>
                  <a:lnTo>
                    <a:pt x="292860" y="385982"/>
                  </a:lnTo>
                  <a:lnTo>
                    <a:pt x="330613" y="361977"/>
                  </a:lnTo>
                  <a:lnTo>
                    <a:pt x="362104" y="330486"/>
                  </a:lnTo>
                  <a:lnTo>
                    <a:pt x="386109" y="292733"/>
                  </a:lnTo>
                  <a:lnTo>
                    <a:pt x="401409" y="249939"/>
                  </a:lnTo>
                  <a:lnTo>
                    <a:pt x="406780" y="203326"/>
                  </a:lnTo>
                  <a:lnTo>
                    <a:pt x="401409" y="156714"/>
                  </a:lnTo>
                  <a:lnTo>
                    <a:pt x="386109" y="113920"/>
                  </a:lnTo>
                  <a:lnTo>
                    <a:pt x="362104" y="76167"/>
                  </a:lnTo>
                  <a:lnTo>
                    <a:pt x="330613" y="44676"/>
                  </a:lnTo>
                  <a:lnTo>
                    <a:pt x="292860" y="20671"/>
                  </a:lnTo>
                  <a:lnTo>
                    <a:pt x="250066" y="5371"/>
                  </a:lnTo>
                  <a:lnTo>
                    <a:pt x="203453" y="0"/>
                  </a:lnTo>
                  <a:close/>
                </a:path>
              </a:pathLst>
            </a:custGeom>
            <a:solidFill>
              <a:srgbClr val="28B1AB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561332" y="3927475"/>
              <a:ext cx="407034" cy="407034"/>
            </a:xfrm>
            <a:custGeom>
              <a:avLst/>
              <a:gdLst/>
              <a:ahLst/>
              <a:cxnLst/>
              <a:rect l="l" t="t" r="r" b="b"/>
              <a:pathLst>
                <a:path w="407035" h="407035">
                  <a:moveTo>
                    <a:pt x="0" y="203326"/>
                  </a:moveTo>
                  <a:lnTo>
                    <a:pt x="5371" y="156714"/>
                  </a:lnTo>
                  <a:lnTo>
                    <a:pt x="20673" y="113920"/>
                  </a:lnTo>
                  <a:lnTo>
                    <a:pt x="44686" y="76167"/>
                  </a:lnTo>
                  <a:lnTo>
                    <a:pt x="76191" y="44676"/>
                  </a:lnTo>
                  <a:lnTo>
                    <a:pt x="113966" y="20671"/>
                  </a:lnTo>
                  <a:lnTo>
                    <a:pt x="156794" y="5371"/>
                  </a:lnTo>
                  <a:lnTo>
                    <a:pt x="203453" y="0"/>
                  </a:lnTo>
                  <a:lnTo>
                    <a:pt x="250066" y="5371"/>
                  </a:lnTo>
                  <a:lnTo>
                    <a:pt x="292860" y="20671"/>
                  </a:lnTo>
                  <a:lnTo>
                    <a:pt x="330613" y="44676"/>
                  </a:lnTo>
                  <a:lnTo>
                    <a:pt x="362104" y="76167"/>
                  </a:lnTo>
                  <a:lnTo>
                    <a:pt x="386109" y="113920"/>
                  </a:lnTo>
                  <a:lnTo>
                    <a:pt x="401409" y="156714"/>
                  </a:lnTo>
                  <a:lnTo>
                    <a:pt x="406780" y="203326"/>
                  </a:lnTo>
                  <a:lnTo>
                    <a:pt x="401409" y="249939"/>
                  </a:lnTo>
                  <a:lnTo>
                    <a:pt x="386109" y="292733"/>
                  </a:lnTo>
                  <a:lnTo>
                    <a:pt x="362104" y="330486"/>
                  </a:lnTo>
                  <a:lnTo>
                    <a:pt x="330613" y="361977"/>
                  </a:lnTo>
                  <a:lnTo>
                    <a:pt x="292860" y="385982"/>
                  </a:lnTo>
                  <a:lnTo>
                    <a:pt x="250066" y="401282"/>
                  </a:lnTo>
                  <a:lnTo>
                    <a:pt x="203453" y="406654"/>
                  </a:lnTo>
                  <a:lnTo>
                    <a:pt x="156794" y="401282"/>
                  </a:lnTo>
                  <a:lnTo>
                    <a:pt x="113966" y="385982"/>
                  </a:lnTo>
                  <a:lnTo>
                    <a:pt x="76191" y="361977"/>
                  </a:lnTo>
                  <a:lnTo>
                    <a:pt x="44686" y="330486"/>
                  </a:lnTo>
                  <a:lnTo>
                    <a:pt x="20673" y="292733"/>
                  </a:lnTo>
                  <a:lnTo>
                    <a:pt x="5371" y="249939"/>
                  </a:lnTo>
                  <a:lnTo>
                    <a:pt x="0" y="203326"/>
                  </a:lnTo>
                  <a:close/>
                </a:path>
              </a:pathLst>
            </a:custGeom>
            <a:ln w="19050">
              <a:solidFill>
                <a:srgbClr val="28B1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61332" y="3490467"/>
              <a:ext cx="407034" cy="407034"/>
            </a:xfrm>
            <a:custGeom>
              <a:avLst/>
              <a:gdLst/>
              <a:ahLst/>
              <a:cxnLst/>
              <a:rect l="l" t="t" r="r" b="b"/>
              <a:pathLst>
                <a:path w="407035" h="407035">
                  <a:moveTo>
                    <a:pt x="203453" y="0"/>
                  </a:moveTo>
                  <a:lnTo>
                    <a:pt x="156794" y="5364"/>
                  </a:lnTo>
                  <a:lnTo>
                    <a:pt x="113966" y="20648"/>
                  </a:lnTo>
                  <a:lnTo>
                    <a:pt x="76191" y="44636"/>
                  </a:lnTo>
                  <a:lnTo>
                    <a:pt x="44686" y="76114"/>
                  </a:lnTo>
                  <a:lnTo>
                    <a:pt x="20673" y="113864"/>
                  </a:lnTo>
                  <a:lnTo>
                    <a:pt x="5371" y="156674"/>
                  </a:lnTo>
                  <a:lnTo>
                    <a:pt x="0" y="203327"/>
                  </a:lnTo>
                  <a:lnTo>
                    <a:pt x="5371" y="249939"/>
                  </a:lnTo>
                  <a:lnTo>
                    <a:pt x="20673" y="292733"/>
                  </a:lnTo>
                  <a:lnTo>
                    <a:pt x="44686" y="330486"/>
                  </a:lnTo>
                  <a:lnTo>
                    <a:pt x="76191" y="361977"/>
                  </a:lnTo>
                  <a:lnTo>
                    <a:pt x="113966" y="385982"/>
                  </a:lnTo>
                  <a:lnTo>
                    <a:pt x="156794" y="401282"/>
                  </a:lnTo>
                  <a:lnTo>
                    <a:pt x="203453" y="406654"/>
                  </a:lnTo>
                  <a:lnTo>
                    <a:pt x="250066" y="401282"/>
                  </a:lnTo>
                  <a:lnTo>
                    <a:pt x="292860" y="385982"/>
                  </a:lnTo>
                  <a:lnTo>
                    <a:pt x="330613" y="361977"/>
                  </a:lnTo>
                  <a:lnTo>
                    <a:pt x="362104" y="330486"/>
                  </a:lnTo>
                  <a:lnTo>
                    <a:pt x="386109" y="292733"/>
                  </a:lnTo>
                  <a:lnTo>
                    <a:pt x="401409" y="249939"/>
                  </a:lnTo>
                  <a:lnTo>
                    <a:pt x="406780" y="203327"/>
                  </a:lnTo>
                  <a:lnTo>
                    <a:pt x="401409" y="156674"/>
                  </a:lnTo>
                  <a:lnTo>
                    <a:pt x="386109" y="113864"/>
                  </a:lnTo>
                  <a:lnTo>
                    <a:pt x="362104" y="76114"/>
                  </a:lnTo>
                  <a:lnTo>
                    <a:pt x="330613" y="44636"/>
                  </a:lnTo>
                  <a:lnTo>
                    <a:pt x="292860" y="20648"/>
                  </a:lnTo>
                  <a:lnTo>
                    <a:pt x="250066" y="5364"/>
                  </a:lnTo>
                  <a:lnTo>
                    <a:pt x="203453" y="0"/>
                  </a:lnTo>
                  <a:close/>
                </a:path>
              </a:pathLst>
            </a:custGeom>
            <a:solidFill>
              <a:srgbClr val="28B1AB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61332" y="3490467"/>
              <a:ext cx="407034" cy="407034"/>
            </a:xfrm>
            <a:custGeom>
              <a:avLst/>
              <a:gdLst/>
              <a:ahLst/>
              <a:cxnLst/>
              <a:rect l="l" t="t" r="r" b="b"/>
              <a:pathLst>
                <a:path w="407035" h="407035">
                  <a:moveTo>
                    <a:pt x="0" y="203327"/>
                  </a:moveTo>
                  <a:lnTo>
                    <a:pt x="5371" y="156674"/>
                  </a:lnTo>
                  <a:lnTo>
                    <a:pt x="20673" y="113864"/>
                  </a:lnTo>
                  <a:lnTo>
                    <a:pt x="44686" y="76114"/>
                  </a:lnTo>
                  <a:lnTo>
                    <a:pt x="76191" y="44636"/>
                  </a:lnTo>
                  <a:lnTo>
                    <a:pt x="113966" y="20648"/>
                  </a:lnTo>
                  <a:lnTo>
                    <a:pt x="156794" y="5364"/>
                  </a:lnTo>
                  <a:lnTo>
                    <a:pt x="203453" y="0"/>
                  </a:lnTo>
                  <a:lnTo>
                    <a:pt x="250066" y="5364"/>
                  </a:lnTo>
                  <a:lnTo>
                    <a:pt x="292860" y="20648"/>
                  </a:lnTo>
                  <a:lnTo>
                    <a:pt x="330613" y="44636"/>
                  </a:lnTo>
                  <a:lnTo>
                    <a:pt x="362104" y="76114"/>
                  </a:lnTo>
                  <a:lnTo>
                    <a:pt x="386109" y="113864"/>
                  </a:lnTo>
                  <a:lnTo>
                    <a:pt x="401409" y="156674"/>
                  </a:lnTo>
                  <a:lnTo>
                    <a:pt x="406780" y="203327"/>
                  </a:lnTo>
                  <a:lnTo>
                    <a:pt x="401409" y="249939"/>
                  </a:lnTo>
                  <a:lnTo>
                    <a:pt x="386109" y="292733"/>
                  </a:lnTo>
                  <a:lnTo>
                    <a:pt x="362104" y="330486"/>
                  </a:lnTo>
                  <a:lnTo>
                    <a:pt x="330613" y="361977"/>
                  </a:lnTo>
                  <a:lnTo>
                    <a:pt x="292860" y="385982"/>
                  </a:lnTo>
                  <a:lnTo>
                    <a:pt x="250066" y="401282"/>
                  </a:lnTo>
                  <a:lnTo>
                    <a:pt x="203453" y="406654"/>
                  </a:lnTo>
                  <a:lnTo>
                    <a:pt x="156794" y="401282"/>
                  </a:lnTo>
                  <a:lnTo>
                    <a:pt x="113966" y="385982"/>
                  </a:lnTo>
                  <a:lnTo>
                    <a:pt x="76191" y="361977"/>
                  </a:lnTo>
                  <a:lnTo>
                    <a:pt x="44686" y="330486"/>
                  </a:lnTo>
                  <a:lnTo>
                    <a:pt x="20673" y="292733"/>
                  </a:lnTo>
                  <a:lnTo>
                    <a:pt x="5371" y="249939"/>
                  </a:lnTo>
                  <a:lnTo>
                    <a:pt x="0" y="203327"/>
                  </a:lnTo>
                  <a:close/>
                </a:path>
              </a:pathLst>
            </a:custGeom>
            <a:ln w="19050">
              <a:solidFill>
                <a:srgbClr val="28B1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4734" y="3087242"/>
              <a:ext cx="2213991" cy="149377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42359" y="3087242"/>
              <a:ext cx="2213991" cy="149377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16989" y="3209658"/>
              <a:ext cx="2025523" cy="126594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312163" y="3204971"/>
              <a:ext cx="2035175" cy="1275715"/>
            </a:xfrm>
            <a:custGeom>
              <a:avLst/>
              <a:gdLst/>
              <a:ahLst/>
              <a:cxnLst/>
              <a:rect l="l" t="t" r="r" b="b"/>
              <a:pathLst>
                <a:path w="2035175" h="1275714">
                  <a:moveTo>
                    <a:pt x="0" y="1275460"/>
                  </a:moveTo>
                  <a:lnTo>
                    <a:pt x="2035048" y="1275460"/>
                  </a:lnTo>
                  <a:lnTo>
                    <a:pt x="2035048" y="0"/>
                  </a:lnTo>
                  <a:lnTo>
                    <a:pt x="0" y="0"/>
                  </a:lnTo>
                  <a:lnTo>
                    <a:pt x="0" y="127546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48150" y="3204971"/>
              <a:ext cx="2033143" cy="1270634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743452" y="3200272"/>
              <a:ext cx="2042795" cy="1280160"/>
            </a:xfrm>
            <a:custGeom>
              <a:avLst/>
              <a:gdLst/>
              <a:ahLst/>
              <a:cxnLst/>
              <a:rect l="l" t="t" r="r" b="b"/>
              <a:pathLst>
                <a:path w="2042795" h="1280160">
                  <a:moveTo>
                    <a:pt x="0" y="1280159"/>
                  </a:moveTo>
                  <a:lnTo>
                    <a:pt x="2042668" y="1280159"/>
                  </a:lnTo>
                  <a:lnTo>
                    <a:pt x="2042668" y="0"/>
                  </a:lnTo>
                  <a:lnTo>
                    <a:pt x="0" y="0"/>
                  </a:lnTo>
                  <a:lnTo>
                    <a:pt x="0" y="128015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830322" y="4196206"/>
              <a:ext cx="407034" cy="407034"/>
            </a:xfrm>
            <a:custGeom>
              <a:avLst/>
              <a:gdLst/>
              <a:ahLst/>
              <a:cxnLst/>
              <a:rect l="l" t="t" r="r" b="b"/>
              <a:pathLst>
                <a:path w="407035" h="407035">
                  <a:moveTo>
                    <a:pt x="203326" y="0"/>
                  </a:moveTo>
                  <a:lnTo>
                    <a:pt x="156714" y="5371"/>
                  </a:lnTo>
                  <a:lnTo>
                    <a:pt x="113920" y="20671"/>
                  </a:lnTo>
                  <a:lnTo>
                    <a:pt x="76167" y="44676"/>
                  </a:lnTo>
                  <a:lnTo>
                    <a:pt x="44676" y="76167"/>
                  </a:lnTo>
                  <a:lnTo>
                    <a:pt x="20671" y="113920"/>
                  </a:lnTo>
                  <a:lnTo>
                    <a:pt x="5371" y="156714"/>
                  </a:lnTo>
                  <a:lnTo>
                    <a:pt x="0" y="203327"/>
                  </a:lnTo>
                  <a:lnTo>
                    <a:pt x="5371" y="249939"/>
                  </a:lnTo>
                  <a:lnTo>
                    <a:pt x="20671" y="292733"/>
                  </a:lnTo>
                  <a:lnTo>
                    <a:pt x="44676" y="330486"/>
                  </a:lnTo>
                  <a:lnTo>
                    <a:pt x="76167" y="361977"/>
                  </a:lnTo>
                  <a:lnTo>
                    <a:pt x="113920" y="385982"/>
                  </a:lnTo>
                  <a:lnTo>
                    <a:pt x="156714" y="401282"/>
                  </a:lnTo>
                  <a:lnTo>
                    <a:pt x="203326" y="406654"/>
                  </a:lnTo>
                  <a:lnTo>
                    <a:pt x="249979" y="401282"/>
                  </a:lnTo>
                  <a:lnTo>
                    <a:pt x="292789" y="385982"/>
                  </a:lnTo>
                  <a:lnTo>
                    <a:pt x="330539" y="361977"/>
                  </a:lnTo>
                  <a:lnTo>
                    <a:pt x="362017" y="330486"/>
                  </a:lnTo>
                  <a:lnTo>
                    <a:pt x="386005" y="292733"/>
                  </a:lnTo>
                  <a:lnTo>
                    <a:pt x="401289" y="249939"/>
                  </a:lnTo>
                  <a:lnTo>
                    <a:pt x="406653" y="203327"/>
                  </a:lnTo>
                  <a:lnTo>
                    <a:pt x="401289" y="156714"/>
                  </a:lnTo>
                  <a:lnTo>
                    <a:pt x="386005" y="113920"/>
                  </a:lnTo>
                  <a:lnTo>
                    <a:pt x="362017" y="76167"/>
                  </a:lnTo>
                  <a:lnTo>
                    <a:pt x="330539" y="44676"/>
                  </a:lnTo>
                  <a:lnTo>
                    <a:pt x="292789" y="20671"/>
                  </a:lnTo>
                  <a:lnTo>
                    <a:pt x="249979" y="5371"/>
                  </a:lnTo>
                  <a:lnTo>
                    <a:pt x="203326" y="0"/>
                  </a:lnTo>
                  <a:close/>
                </a:path>
              </a:pathLst>
            </a:custGeom>
            <a:solidFill>
              <a:srgbClr val="28B1AB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830322" y="4196206"/>
              <a:ext cx="407034" cy="407034"/>
            </a:xfrm>
            <a:custGeom>
              <a:avLst/>
              <a:gdLst/>
              <a:ahLst/>
              <a:cxnLst/>
              <a:rect l="l" t="t" r="r" b="b"/>
              <a:pathLst>
                <a:path w="407035" h="407035">
                  <a:moveTo>
                    <a:pt x="0" y="203327"/>
                  </a:moveTo>
                  <a:lnTo>
                    <a:pt x="5371" y="156714"/>
                  </a:lnTo>
                  <a:lnTo>
                    <a:pt x="20671" y="113920"/>
                  </a:lnTo>
                  <a:lnTo>
                    <a:pt x="44676" y="76167"/>
                  </a:lnTo>
                  <a:lnTo>
                    <a:pt x="76167" y="44676"/>
                  </a:lnTo>
                  <a:lnTo>
                    <a:pt x="113920" y="20671"/>
                  </a:lnTo>
                  <a:lnTo>
                    <a:pt x="156714" y="5371"/>
                  </a:lnTo>
                  <a:lnTo>
                    <a:pt x="203326" y="0"/>
                  </a:lnTo>
                  <a:lnTo>
                    <a:pt x="249979" y="5371"/>
                  </a:lnTo>
                  <a:lnTo>
                    <a:pt x="292789" y="20671"/>
                  </a:lnTo>
                  <a:lnTo>
                    <a:pt x="330539" y="44676"/>
                  </a:lnTo>
                  <a:lnTo>
                    <a:pt x="362017" y="76167"/>
                  </a:lnTo>
                  <a:lnTo>
                    <a:pt x="386005" y="113920"/>
                  </a:lnTo>
                  <a:lnTo>
                    <a:pt x="401289" y="156714"/>
                  </a:lnTo>
                  <a:lnTo>
                    <a:pt x="406653" y="203327"/>
                  </a:lnTo>
                  <a:lnTo>
                    <a:pt x="401289" y="249939"/>
                  </a:lnTo>
                  <a:lnTo>
                    <a:pt x="386005" y="292733"/>
                  </a:lnTo>
                  <a:lnTo>
                    <a:pt x="362017" y="330486"/>
                  </a:lnTo>
                  <a:lnTo>
                    <a:pt x="330539" y="361977"/>
                  </a:lnTo>
                  <a:lnTo>
                    <a:pt x="292789" y="385982"/>
                  </a:lnTo>
                  <a:lnTo>
                    <a:pt x="249979" y="401282"/>
                  </a:lnTo>
                  <a:lnTo>
                    <a:pt x="203326" y="406654"/>
                  </a:lnTo>
                  <a:lnTo>
                    <a:pt x="156714" y="401282"/>
                  </a:lnTo>
                  <a:lnTo>
                    <a:pt x="113920" y="385982"/>
                  </a:lnTo>
                  <a:lnTo>
                    <a:pt x="76167" y="361977"/>
                  </a:lnTo>
                  <a:lnTo>
                    <a:pt x="44676" y="330486"/>
                  </a:lnTo>
                  <a:lnTo>
                    <a:pt x="20671" y="292733"/>
                  </a:lnTo>
                  <a:lnTo>
                    <a:pt x="5371" y="249939"/>
                  </a:lnTo>
                  <a:lnTo>
                    <a:pt x="0" y="203327"/>
                  </a:lnTo>
                  <a:close/>
                </a:path>
              </a:pathLst>
            </a:custGeom>
            <a:ln w="19050">
              <a:solidFill>
                <a:srgbClr val="28B1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219576" y="5591657"/>
            <a:ext cx="22371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30" dirty="0">
                <a:solidFill>
                  <a:srgbClr val="FFFFFF"/>
                </a:solidFill>
                <a:latin typeface="BM HANNA 11yrs old"/>
                <a:cs typeface="BM HANNA 11yrs old"/>
              </a:rPr>
              <a:t>현금결제/더치페이</a:t>
            </a:r>
            <a:r>
              <a:rPr sz="1400" spc="-7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비활성화</a:t>
            </a:r>
            <a:r>
              <a:rPr sz="1400" spc="-114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가능</a:t>
            </a:r>
            <a:endParaRPr sz="1400">
              <a:latin typeface="BM HANNA 11yrs old"/>
              <a:cs typeface="BM HANNA 11yrs 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b="1" spc="-75" dirty="0">
                <a:latin typeface="Noto Sans CJK HK"/>
                <a:cs typeface="Noto Sans CJK HK"/>
              </a:rPr>
              <a:t>다양한</a:t>
            </a:r>
            <a:r>
              <a:rPr b="1" spc="-40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기능</a:t>
            </a:r>
            <a:r>
              <a:rPr b="1" spc="-85" dirty="0">
                <a:latin typeface="Noto Sans CJK HK"/>
                <a:cs typeface="Noto Sans CJK HK"/>
              </a:rPr>
              <a:t> </a:t>
            </a:r>
            <a:r>
              <a:rPr b="1" spc="-10" dirty="0">
                <a:latin typeface="Noto Sans CJK HK"/>
                <a:cs typeface="Noto Sans CJK HK"/>
              </a:rPr>
              <a:t>소개(３/３)</a:t>
            </a: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다양한</a:t>
            </a:r>
            <a:r>
              <a:rPr sz="1200" spc="-3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기능 </a:t>
            </a:r>
            <a:r>
              <a:rPr sz="1200" spc="-30" dirty="0">
                <a:solidFill>
                  <a:srgbClr val="7E7E7E"/>
                </a:solidFill>
                <a:latin typeface="BM HANNA 11yrs old"/>
                <a:cs typeface="BM HANNA 11yrs old"/>
              </a:rPr>
              <a:t>제공을</a:t>
            </a:r>
            <a:r>
              <a:rPr sz="1200" spc="-2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통해</a:t>
            </a:r>
            <a:r>
              <a:rPr sz="1200" spc="-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매장직원,</a:t>
            </a:r>
            <a:r>
              <a:rPr sz="1200" spc="-4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spc="65" dirty="0">
                <a:solidFill>
                  <a:srgbClr val="7E7E7E"/>
                </a:solidFill>
                <a:latin typeface="BM HANNA 11yrs old"/>
                <a:cs typeface="BM HANNA 11yrs old"/>
              </a:rPr>
              <a:t>손님이</a:t>
            </a:r>
            <a:r>
              <a:rPr sz="1200" spc="-3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편리하게</a:t>
            </a:r>
            <a:r>
              <a:rPr sz="1200" spc="-3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사용할</a:t>
            </a:r>
            <a:r>
              <a:rPr sz="1200" spc="-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수</a:t>
            </a:r>
            <a:r>
              <a:rPr sz="1200" spc="-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spc="50" dirty="0">
                <a:solidFill>
                  <a:srgbClr val="7E7E7E"/>
                </a:solidFill>
                <a:latin typeface="BM HANNA 11yrs old"/>
                <a:cs typeface="BM HANNA 11yrs old"/>
              </a:rPr>
              <a:t>있습니다.</a:t>
            </a:r>
            <a:endParaRPr sz="1200">
              <a:latin typeface="BM HANNA 11yrs old"/>
              <a:cs typeface="BM HANNA 11yrs 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30224" y="2007107"/>
            <a:ext cx="10232390" cy="3900170"/>
            <a:chOff x="1030224" y="2007107"/>
            <a:chExt cx="10232390" cy="39001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7936" y="2007107"/>
              <a:ext cx="4154424" cy="175869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133844" y="2033269"/>
              <a:ext cx="4052570" cy="1656714"/>
            </a:xfrm>
            <a:custGeom>
              <a:avLst/>
              <a:gdLst/>
              <a:ahLst/>
              <a:cxnLst/>
              <a:rect l="l" t="t" r="r" b="b"/>
              <a:pathLst>
                <a:path w="4052570" h="1656714">
                  <a:moveTo>
                    <a:pt x="4052442" y="0"/>
                  </a:moveTo>
                  <a:lnTo>
                    <a:pt x="0" y="0"/>
                  </a:lnTo>
                  <a:lnTo>
                    <a:pt x="0" y="1656460"/>
                  </a:lnTo>
                  <a:lnTo>
                    <a:pt x="4052442" y="1656460"/>
                  </a:lnTo>
                  <a:lnTo>
                    <a:pt x="4052442" y="0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0224" y="2007107"/>
              <a:ext cx="4116323" cy="389991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55992" y="2033244"/>
              <a:ext cx="4014470" cy="3797935"/>
            </a:xfrm>
            <a:custGeom>
              <a:avLst/>
              <a:gdLst/>
              <a:ahLst/>
              <a:cxnLst/>
              <a:rect l="l" t="t" r="r" b="b"/>
              <a:pathLst>
                <a:path w="4014470" h="3797935">
                  <a:moveTo>
                    <a:pt x="4014216" y="0"/>
                  </a:moveTo>
                  <a:lnTo>
                    <a:pt x="0" y="0"/>
                  </a:lnTo>
                  <a:lnTo>
                    <a:pt x="0" y="3797554"/>
                  </a:lnTo>
                  <a:lnTo>
                    <a:pt x="4014216" y="3797554"/>
                  </a:lnTo>
                  <a:lnTo>
                    <a:pt x="4014216" y="0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02724" y="2170175"/>
              <a:ext cx="1280541" cy="121424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320927" y="5188864"/>
            <a:ext cx="3453129" cy="5207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3335" rIns="0" bIns="0" rtlCol="0">
            <a:spAutoFit/>
          </a:bodyPr>
          <a:lstStyle/>
          <a:p>
            <a:pPr marL="17145" algn="ctr">
              <a:lnSpc>
                <a:spcPct val="100000"/>
              </a:lnSpc>
              <a:spcBef>
                <a:spcPts val="105"/>
              </a:spcBef>
            </a:pPr>
            <a:r>
              <a:rPr sz="1400" spc="-35" dirty="0">
                <a:solidFill>
                  <a:srgbClr val="508E95"/>
                </a:solidFill>
                <a:latin typeface="BM HANNA 11yrs old"/>
                <a:cs typeface="BM HANNA 11yrs old"/>
              </a:rPr>
              <a:t>브레이크</a:t>
            </a:r>
            <a:r>
              <a:rPr sz="1400" spc="-135" dirty="0">
                <a:solidFill>
                  <a:srgbClr val="508E95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508E95"/>
                </a:solidFill>
                <a:latin typeface="BM HANNA 11yrs old"/>
                <a:cs typeface="BM HANNA 11yrs old"/>
              </a:rPr>
              <a:t>타임,</a:t>
            </a:r>
            <a:r>
              <a:rPr sz="1400" spc="-130" dirty="0">
                <a:solidFill>
                  <a:srgbClr val="508E95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508E95"/>
                </a:solidFill>
                <a:latin typeface="BM HANNA 11yrs old"/>
                <a:cs typeface="BM HANNA 11yrs old"/>
              </a:rPr>
              <a:t>주문</a:t>
            </a:r>
            <a:r>
              <a:rPr sz="1400" spc="-140" dirty="0">
                <a:solidFill>
                  <a:srgbClr val="508E95"/>
                </a:solidFill>
                <a:latin typeface="BM HANNA 11yrs old"/>
                <a:cs typeface="BM HANNA 11yrs old"/>
              </a:rPr>
              <a:t> </a:t>
            </a:r>
            <a:r>
              <a:rPr sz="1400" spc="-25" dirty="0">
                <a:solidFill>
                  <a:srgbClr val="508E95"/>
                </a:solidFill>
                <a:latin typeface="BM HANNA 11yrs old"/>
                <a:cs typeface="BM HANNA 11yrs old"/>
              </a:rPr>
              <a:t>폭주,</a:t>
            </a:r>
            <a:r>
              <a:rPr sz="1400" spc="-130" dirty="0">
                <a:solidFill>
                  <a:srgbClr val="508E95"/>
                </a:solidFill>
                <a:latin typeface="BM HANNA 11yrs old"/>
                <a:cs typeface="BM HANNA 11yrs old"/>
              </a:rPr>
              <a:t> </a:t>
            </a:r>
            <a:r>
              <a:rPr sz="1400" spc="-10" dirty="0">
                <a:solidFill>
                  <a:srgbClr val="508E95"/>
                </a:solidFill>
                <a:latin typeface="BM HANNA 11yrs old"/>
                <a:cs typeface="BM HANNA 11yrs old"/>
              </a:rPr>
              <a:t>마감</a:t>
            </a:r>
            <a:r>
              <a:rPr sz="1400" spc="-145" dirty="0">
                <a:solidFill>
                  <a:srgbClr val="508E95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404040"/>
                </a:solidFill>
                <a:latin typeface="BM HANNA 11yrs old"/>
                <a:cs typeface="BM HANNA 11yrs old"/>
              </a:rPr>
              <a:t>등</a:t>
            </a:r>
            <a:r>
              <a:rPr sz="1400" spc="-140" dirty="0">
                <a:solidFill>
                  <a:srgbClr val="404040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404040"/>
                </a:solidFill>
                <a:latin typeface="BM HANNA 11yrs old"/>
                <a:cs typeface="BM HANNA 11yrs old"/>
              </a:rPr>
              <a:t>공지를</a:t>
            </a:r>
            <a:r>
              <a:rPr sz="1400" spc="-130" dirty="0">
                <a:solidFill>
                  <a:srgbClr val="404040"/>
                </a:solidFill>
                <a:latin typeface="BM HANNA 11yrs old"/>
                <a:cs typeface="BM HANNA 11yrs old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BM HANNA 11yrs old"/>
                <a:cs typeface="BM HANNA 11yrs old"/>
              </a:rPr>
              <a:t>통해</a:t>
            </a:r>
            <a:endParaRPr sz="1400">
              <a:latin typeface="BM HANNA 11yrs old"/>
              <a:cs typeface="BM HANNA 11yrs old"/>
            </a:endParaRPr>
          </a:p>
          <a:p>
            <a:pPr marL="24130" algn="ctr">
              <a:lnSpc>
                <a:spcPct val="100000"/>
              </a:lnSpc>
              <a:spcBef>
                <a:spcPts val="515"/>
              </a:spcBef>
            </a:pPr>
            <a:r>
              <a:rPr sz="1400" spc="-10" dirty="0">
                <a:solidFill>
                  <a:srgbClr val="404040"/>
                </a:solidFill>
                <a:latin typeface="BM HANNA 11yrs old"/>
                <a:cs typeface="BM HANNA 11yrs old"/>
              </a:rPr>
              <a:t>효율적으로</a:t>
            </a:r>
            <a:r>
              <a:rPr sz="1400" spc="-120" dirty="0">
                <a:solidFill>
                  <a:srgbClr val="404040"/>
                </a:solidFill>
                <a:latin typeface="BM HANNA 11yrs old"/>
                <a:cs typeface="BM HANNA 11yrs old"/>
              </a:rPr>
              <a:t> </a:t>
            </a:r>
            <a:r>
              <a:rPr sz="1400" spc="-45" dirty="0">
                <a:solidFill>
                  <a:srgbClr val="404040"/>
                </a:solidFill>
                <a:latin typeface="BM HANNA 11yrs old"/>
                <a:cs typeface="BM HANNA 11yrs old"/>
              </a:rPr>
              <a:t>매장</a:t>
            </a:r>
            <a:r>
              <a:rPr sz="1400" spc="-120" dirty="0">
                <a:solidFill>
                  <a:srgbClr val="404040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404040"/>
                </a:solidFill>
                <a:latin typeface="BM HANNA 11yrs old"/>
                <a:cs typeface="BM HANNA 11yrs old"/>
              </a:rPr>
              <a:t>운영이</a:t>
            </a:r>
            <a:r>
              <a:rPr sz="1400" spc="-114" dirty="0">
                <a:solidFill>
                  <a:srgbClr val="404040"/>
                </a:solidFill>
                <a:latin typeface="BM HANNA 11yrs old"/>
                <a:cs typeface="BM HANNA 11yrs old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BM HANNA 11yrs old"/>
                <a:cs typeface="BM HANNA 11yrs old"/>
              </a:rPr>
              <a:t>가능해요.</a:t>
            </a:r>
            <a:endParaRPr sz="1400">
              <a:latin typeface="BM HANNA 11yrs old"/>
              <a:cs typeface="BM HANNA 11yrs old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44169" y="773899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051915" y="1718817"/>
            <a:ext cx="8187690" cy="3331210"/>
            <a:chOff x="1051915" y="1718817"/>
            <a:chExt cx="8187690" cy="333121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8295" y="2122296"/>
              <a:ext cx="3726294" cy="63677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68972" y="2122296"/>
              <a:ext cx="1970277" cy="126212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20927" y="2872257"/>
              <a:ext cx="1765173" cy="103451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11373" y="2872257"/>
              <a:ext cx="1749678" cy="103451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70684" y="3967390"/>
              <a:ext cx="1830832" cy="108250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82159" y="3171825"/>
              <a:ext cx="1963673" cy="132600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893310" y="3783075"/>
              <a:ext cx="2335530" cy="90170"/>
            </a:xfrm>
            <a:custGeom>
              <a:avLst/>
              <a:gdLst/>
              <a:ahLst/>
              <a:cxnLst/>
              <a:rect l="l" t="t" r="r" b="b"/>
              <a:pathLst>
                <a:path w="2335529" h="90170">
                  <a:moveTo>
                    <a:pt x="385445" y="51689"/>
                  </a:moveTo>
                  <a:lnTo>
                    <a:pt x="362127" y="16598"/>
                  </a:lnTo>
                  <a:lnTo>
                    <a:pt x="347345" y="13589"/>
                  </a:lnTo>
                  <a:lnTo>
                    <a:pt x="332486" y="16598"/>
                  </a:lnTo>
                  <a:lnTo>
                    <a:pt x="320382" y="24790"/>
                  </a:lnTo>
                  <a:lnTo>
                    <a:pt x="312229" y="36906"/>
                  </a:lnTo>
                  <a:lnTo>
                    <a:pt x="311467" y="40640"/>
                  </a:lnTo>
                  <a:lnTo>
                    <a:pt x="73964" y="40640"/>
                  </a:lnTo>
                  <a:lnTo>
                    <a:pt x="73202" y="36906"/>
                  </a:lnTo>
                  <a:lnTo>
                    <a:pt x="65049" y="24790"/>
                  </a:lnTo>
                  <a:lnTo>
                    <a:pt x="52946" y="16598"/>
                  </a:lnTo>
                  <a:lnTo>
                    <a:pt x="38100" y="13589"/>
                  </a:lnTo>
                  <a:lnTo>
                    <a:pt x="23241" y="16598"/>
                  </a:lnTo>
                  <a:lnTo>
                    <a:pt x="11137" y="24790"/>
                  </a:lnTo>
                  <a:lnTo>
                    <a:pt x="2984" y="36906"/>
                  </a:lnTo>
                  <a:lnTo>
                    <a:pt x="0" y="51689"/>
                  </a:lnTo>
                  <a:lnTo>
                    <a:pt x="2984" y="66548"/>
                  </a:lnTo>
                  <a:lnTo>
                    <a:pt x="11137" y="78651"/>
                  </a:lnTo>
                  <a:lnTo>
                    <a:pt x="23241" y="86804"/>
                  </a:lnTo>
                  <a:lnTo>
                    <a:pt x="38100" y="89789"/>
                  </a:lnTo>
                  <a:lnTo>
                    <a:pt x="52946" y="86804"/>
                  </a:lnTo>
                  <a:lnTo>
                    <a:pt x="65049" y="78651"/>
                  </a:lnTo>
                  <a:lnTo>
                    <a:pt x="73202" y="66548"/>
                  </a:lnTo>
                  <a:lnTo>
                    <a:pt x="73939" y="62865"/>
                  </a:lnTo>
                  <a:lnTo>
                    <a:pt x="311480" y="62865"/>
                  </a:lnTo>
                  <a:lnTo>
                    <a:pt x="312229" y="66548"/>
                  </a:lnTo>
                  <a:lnTo>
                    <a:pt x="320382" y="78651"/>
                  </a:lnTo>
                  <a:lnTo>
                    <a:pt x="332486" y="86804"/>
                  </a:lnTo>
                  <a:lnTo>
                    <a:pt x="347345" y="89789"/>
                  </a:lnTo>
                  <a:lnTo>
                    <a:pt x="362127" y="86804"/>
                  </a:lnTo>
                  <a:lnTo>
                    <a:pt x="374243" y="78651"/>
                  </a:lnTo>
                  <a:lnTo>
                    <a:pt x="382435" y="66548"/>
                  </a:lnTo>
                  <a:lnTo>
                    <a:pt x="383171" y="62865"/>
                  </a:lnTo>
                  <a:lnTo>
                    <a:pt x="385445" y="51689"/>
                  </a:lnTo>
                  <a:close/>
                </a:path>
                <a:path w="2335529" h="90170">
                  <a:moveTo>
                    <a:pt x="2335530" y="38100"/>
                  </a:moveTo>
                  <a:lnTo>
                    <a:pt x="2333269" y="26924"/>
                  </a:lnTo>
                  <a:lnTo>
                    <a:pt x="2332532" y="23253"/>
                  </a:lnTo>
                  <a:lnTo>
                    <a:pt x="2324379" y="11150"/>
                  </a:lnTo>
                  <a:lnTo>
                    <a:pt x="2312276" y="2997"/>
                  </a:lnTo>
                  <a:lnTo>
                    <a:pt x="2297430" y="0"/>
                  </a:lnTo>
                  <a:lnTo>
                    <a:pt x="2282571" y="2997"/>
                  </a:lnTo>
                  <a:lnTo>
                    <a:pt x="2270468" y="11150"/>
                  </a:lnTo>
                  <a:lnTo>
                    <a:pt x="2262314" y="23253"/>
                  </a:lnTo>
                  <a:lnTo>
                    <a:pt x="2261578" y="26924"/>
                  </a:lnTo>
                  <a:lnTo>
                    <a:pt x="2024024" y="26924"/>
                  </a:lnTo>
                  <a:lnTo>
                    <a:pt x="2023287" y="23253"/>
                  </a:lnTo>
                  <a:lnTo>
                    <a:pt x="2015134" y="11150"/>
                  </a:lnTo>
                  <a:lnTo>
                    <a:pt x="2003031" y="2997"/>
                  </a:lnTo>
                  <a:lnTo>
                    <a:pt x="1988185" y="0"/>
                  </a:lnTo>
                  <a:lnTo>
                    <a:pt x="1973326" y="2997"/>
                  </a:lnTo>
                  <a:lnTo>
                    <a:pt x="1961222" y="11150"/>
                  </a:lnTo>
                  <a:lnTo>
                    <a:pt x="1953069" y="23253"/>
                  </a:lnTo>
                  <a:lnTo>
                    <a:pt x="1950085" y="38100"/>
                  </a:lnTo>
                  <a:lnTo>
                    <a:pt x="1953069" y="52895"/>
                  </a:lnTo>
                  <a:lnTo>
                    <a:pt x="1961222" y="65011"/>
                  </a:lnTo>
                  <a:lnTo>
                    <a:pt x="1973326" y="73202"/>
                  </a:lnTo>
                  <a:lnTo>
                    <a:pt x="1988185" y="76200"/>
                  </a:lnTo>
                  <a:lnTo>
                    <a:pt x="2003031" y="73202"/>
                  </a:lnTo>
                  <a:lnTo>
                    <a:pt x="2015134" y="65011"/>
                  </a:lnTo>
                  <a:lnTo>
                    <a:pt x="2023287" y="52895"/>
                  </a:lnTo>
                  <a:lnTo>
                    <a:pt x="2024049" y="49149"/>
                  </a:lnTo>
                  <a:lnTo>
                    <a:pt x="2261552" y="49149"/>
                  </a:lnTo>
                  <a:lnTo>
                    <a:pt x="2262314" y="52895"/>
                  </a:lnTo>
                  <a:lnTo>
                    <a:pt x="2270468" y="65011"/>
                  </a:lnTo>
                  <a:lnTo>
                    <a:pt x="2282571" y="73202"/>
                  </a:lnTo>
                  <a:lnTo>
                    <a:pt x="2297430" y="76200"/>
                  </a:lnTo>
                  <a:lnTo>
                    <a:pt x="2312276" y="73202"/>
                  </a:lnTo>
                  <a:lnTo>
                    <a:pt x="2324379" y="65011"/>
                  </a:lnTo>
                  <a:lnTo>
                    <a:pt x="2332532" y="52895"/>
                  </a:lnTo>
                  <a:lnTo>
                    <a:pt x="2333294" y="49149"/>
                  </a:lnTo>
                  <a:lnTo>
                    <a:pt x="2335530" y="38100"/>
                  </a:lnTo>
                  <a:close/>
                </a:path>
              </a:pathLst>
            </a:custGeom>
            <a:solidFill>
              <a:srgbClr val="28B1AB">
                <a:alpha val="9686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51915" y="1718817"/>
              <a:ext cx="720090" cy="252095"/>
            </a:xfrm>
            <a:custGeom>
              <a:avLst/>
              <a:gdLst/>
              <a:ahLst/>
              <a:cxnLst/>
              <a:rect l="l" t="t" r="r" b="b"/>
              <a:pathLst>
                <a:path w="720089" h="252094">
                  <a:moveTo>
                    <a:pt x="677951" y="0"/>
                  </a:moveTo>
                  <a:lnTo>
                    <a:pt x="41998" y="0"/>
                  </a:lnTo>
                  <a:lnTo>
                    <a:pt x="25647" y="3300"/>
                  </a:lnTo>
                  <a:lnTo>
                    <a:pt x="12298" y="12303"/>
                  </a:lnTo>
                  <a:lnTo>
                    <a:pt x="3299" y="25663"/>
                  </a:lnTo>
                  <a:lnTo>
                    <a:pt x="0" y="42037"/>
                  </a:lnTo>
                  <a:lnTo>
                    <a:pt x="0" y="210058"/>
                  </a:lnTo>
                  <a:lnTo>
                    <a:pt x="3299" y="226431"/>
                  </a:lnTo>
                  <a:lnTo>
                    <a:pt x="12298" y="239791"/>
                  </a:lnTo>
                  <a:lnTo>
                    <a:pt x="25647" y="248794"/>
                  </a:lnTo>
                  <a:lnTo>
                    <a:pt x="41998" y="252095"/>
                  </a:lnTo>
                  <a:lnTo>
                    <a:pt x="677951" y="252095"/>
                  </a:lnTo>
                  <a:lnTo>
                    <a:pt x="694324" y="248794"/>
                  </a:lnTo>
                  <a:lnTo>
                    <a:pt x="707685" y="239791"/>
                  </a:lnTo>
                  <a:lnTo>
                    <a:pt x="716688" y="226431"/>
                  </a:lnTo>
                  <a:lnTo>
                    <a:pt x="719988" y="210058"/>
                  </a:lnTo>
                  <a:lnTo>
                    <a:pt x="719988" y="42037"/>
                  </a:lnTo>
                  <a:lnTo>
                    <a:pt x="716688" y="25663"/>
                  </a:lnTo>
                  <a:lnTo>
                    <a:pt x="707685" y="12303"/>
                  </a:lnTo>
                  <a:lnTo>
                    <a:pt x="694324" y="3300"/>
                  </a:lnTo>
                  <a:lnTo>
                    <a:pt x="677951" y="0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24483" y="1719834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기능5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126223" y="1718817"/>
            <a:ext cx="720090" cy="252095"/>
          </a:xfrm>
          <a:custGeom>
            <a:avLst/>
            <a:gdLst/>
            <a:ahLst/>
            <a:cxnLst/>
            <a:rect l="l" t="t" r="r" b="b"/>
            <a:pathLst>
              <a:path w="720090" h="252094">
                <a:moveTo>
                  <a:pt x="677926" y="0"/>
                </a:moveTo>
                <a:lnTo>
                  <a:pt x="42036" y="0"/>
                </a:lnTo>
                <a:lnTo>
                  <a:pt x="25663" y="3300"/>
                </a:lnTo>
                <a:lnTo>
                  <a:pt x="12303" y="12303"/>
                </a:lnTo>
                <a:lnTo>
                  <a:pt x="3300" y="25663"/>
                </a:lnTo>
                <a:lnTo>
                  <a:pt x="0" y="42037"/>
                </a:lnTo>
                <a:lnTo>
                  <a:pt x="0" y="210058"/>
                </a:lnTo>
                <a:lnTo>
                  <a:pt x="3300" y="226431"/>
                </a:lnTo>
                <a:lnTo>
                  <a:pt x="12303" y="239791"/>
                </a:lnTo>
                <a:lnTo>
                  <a:pt x="25663" y="248794"/>
                </a:lnTo>
                <a:lnTo>
                  <a:pt x="42036" y="252095"/>
                </a:lnTo>
                <a:lnTo>
                  <a:pt x="677926" y="252095"/>
                </a:lnTo>
                <a:lnTo>
                  <a:pt x="694299" y="248794"/>
                </a:lnTo>
                <a:lnTo>
                  <a:pt x="707659" y="239791"/>
                </a:lnTo>
                <a:lnTo>
                  <a:pt x="716662" y="226431"/>
                </a:lnTo>
                <a:lnTo>
                  <a:pt x="719962" y="210058"/>
                </a:lnTo>
                <a:lnTo>
                  <a:pt x="719962" y="42037"/>
                </a:lnTo>
                <a:lnTo>
                  <a:pt x="716662" y="25663"/>
                </a:lnTo>
                <a:lnTo>
                  <a:pt x="707659" y="12303"/>
                </a:lnTo>
                <a:lnTo>
                  <a:pt x="694299" y="3300"/>
                </a:lnTo>
                <a:lnTo>
                  <a:pt x="677926" y="0"/>
                </a:lnTo>
                <a:close/>
              </a:path>
            </a:pathLst>
          </a:custGeom>
          <a:solidFill>
            <a:srgbClr val="508E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299706" y="1719834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기능6</a:t>
            </a:r>
            <a:endParaRPr sz="1200">
              <a:latin typeface="BM HANNA 11yrs old"/>
              <a:cs typeface="BM HANNA 11yrs old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107935" y="3862832"/>
            <a:ext cx="4154804" cy="2045970"/>
            <a:chOff x="7107935" y="3862832"/>
            <a:chExt cx="4154804" cy="2045970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7935" y="4149852"/>
              <a:ext cx="4154424" cy="175869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133844" y="3862831"/>
              <a:ext cx="4052570" cy="1969770"/>
            </a:xfrm>
            <a:custGeom>
              <a:avLst/>
              <a:gdLst/>
              <a:ahLst/>
              <a:cxnLst/>
              <a:rect l="l" t="t" r="r" b="b"/>
              <a:pathLst>
                <a:path w="4052570" h="1969770">
                  <a:moveTo>
                    <a:pt x="719963" y="42037"/>
                  </a:moveTo>
                  <a:lnTo>
                    <a:pt x="716661" y="25717"/>
                  </a:lnTo>
                  <a:lnTo>
                    <a:pt x="707669" y="12357"/>
                  </a:lnTo>
                  <a:lnTo>
                    <a:pt x="694347" y="3327"/>
                  </a:lnTo>
                  <a:lnTo>
                    <a:pt x="678053" y="0"/>
                  </a:lnTo>
                  <a:lnTo>
                    <a:pt x="42037" y="0"/>
                  </a:lnTo>
                  <a:lnTo>
                    <a:pt x="25654" y="3327"/>
                  </a:lnTo>
                  <a:lnTo>
                    <a:pt x="12293" y="12357"/>
                  </a:lnTo>
                  <a:lnTo>
                    <a:pt x="3289" y="25717"/>
                  </a:lnTo>
                  <a:lnTo>
                    <a:pt x="0" y="42037"/>
                  </a:lnTo>
                  <a:lnTo>
                    <a:pt x="0" y="210058"/>
                  </a:lnTo>
                  <a:lnTo>
                    <a:pt x="3289" y="226441"/>
                  </a:lnTo>
                  <a:lnTo>
                    <a:pt x="12293" y="239801"/>
                  </a:lnTo>
                  <a:lnTo>
                    <a:pt x="25654" y="248805"/>
                  </a:lnTo>
                  <a:lnTo>
                    <a:pt x="42037" y="252095"/>
                  </a:lnTo>
                  <a:lnTo>
                    <a:pt x="678053" y="252095"/>
                  </a:lnTo>
                  <a:lnTo>
                    <a:pt x="694347" y="248805"/>
                  </a:lnTo>
                  <a:lnTo>
                    <a:pt x="707669" y="239801"/>
                  </a:lnTo>
                  <a:lnTo>
                    <a:pt x="716661" y="226441"/>
                  </a:lnTo>
                  <a:lnTo>
                    <a:pt x="719963" y="210058"/>
                  </a:lnTo>
                  <a:lnTo>
                    <a:pt x="719963" y="42037"/>
                  </a:lnTo>
                  <a:close/>
                </a:path>
                <a:path w="4052570" h="1969770">
                  <a:moveTo>
                    <a:pt x="4052443" y="313080"/>
                  </a:moveTo>
                  <a:lnTo>
                    <a:pt x="0" y="313080"/>
                  </a:lnTo>
                  <a:lnTo>
                    <a:pt x="0" y="1969541"/>
                  </a:lnTo>
                  <a:lnTo>
                    <a:pt x="4052443" y="1969541"/>
                  </a:lnTo>
                  <a:lnTo>
                    <a:pt x="4052443" y="313080"/>
                  </a:lnTo>
                  <a:close/>
                </a:path>
              </a:pathLst>
            </a:custGeom>
            <a:solidFill>
              <a:srgbClr val="508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307326" y="3864355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기능7</a:t>
            </a:r>
            <a:endParaRPr sz="1200">
              <a:latin typeface="BM HANNA 11yrs old"/>
              <a:cs typeface="BM HANNA 11yrs old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296277" y="4392929"/>
            <a:ext cx="3695065" cy="1263650"/>
            <a:chOff x="7296277" y="4392929"/>
            <a:chExt cx="3695065" cy="1263650"/>
          </a:xfrm>
        </p:grpSpPr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96277" y="4392929"/>
              <a:ext cx="2167381" cy="126218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659112" y="4392929"/>
              <a:ext cx="1332230" cy="1262380"/>
            </a:xfrm>
            <a:custGeom>
              <a:avLst/>
              <a:gdLst/>
              <a:ahLst/>
              <a:cxnLst/>
              <a:rect l="l" t="t" r="r" b="b"/>
              <a:pathLst>
                <a:path w="1332229" h="1262379">
                  <a:moveTo>
                    <a:pt x="1121283" y="0"/>
                  </a:moveTo>
                  <a:lnTo>
                    <a:pt x="210312" y="0"/>
                  </a:lnTo>
                  <a:lnTo>
                    <a:pt x="162112" y="5558"/>
                  </a:lnTo>
                  <a:lnTo>
                    <a:pt x="117854" y="21392"/>
                  </a:lnTo>
                  <a:lnTo>
                    <a:pt x="78803" y="46236"/>
                  </a:lnTo>
                  <a:lnTo>
                    <a:pt x="46226" y="78827"/>
                  </a:lnTo>
                  <a:lnTo>
                    <a:pt x="21389" y="117900"/>
                  </a:lnTo>
                  <a:lnTo>
                    <a:pt x="5558" y="162192"/>
                  </a:lnTo>
                  <a:lnTo>
                    <a:pt x="0" y="210439"/>
                  </a:lnTo>
                  <a:lnTo>
                    <a:pt x="0" y="1051814"/>
                  </a:lnTo>
                  <a:lnTo>
                    <a:pt x="5558" y="1100056"/>
                  </a:lnTo>
                  <a:lnTo>
                    <a:pt x="21389" y="1144339"/>
                  </a:lnTo>
                  <a:lnTo>
                    <a:pt x="46226" y="1183400"/>
                  </a:lnTo>
                  <a:lnTo>
                    <a:pt x="78803" y="1215977"/>
                  </a:lnTo>
                  <a:lnTo>
                    <a:pt x="117854" y="1240809"/>
                  </a:lnTo>
                  <a:lnTo>
                    <a:pt x="162112" y="1256634"/>
                  </a:lnTo>
                  <a:lnTo>
                    <a:pt x="210312" y="1262189"/>
                  </a:lnTo>
                  <a:lnTo>
                    <a:pt x="1121283" y="1262189"/>
                  </a:lnTo>
                  <a:lnTo>
                    <a:pt x="1169529" y="1256634"/>
                  </a:lnTo>
                  <a:lnTo>
                    <a:pt x="1213821" y="1240809"/>
                  </a:lnTo>
                  <a:lnTo>
                    <a:pt x="1252894" y="1215977"/>
                  </a:lnTo>
                  <a:lnTo>
                    <a:pt x="1285485" y="1183400"/>
                  </a:lnTo>
                  <a:lnTo>
                    <a:pt x="1310329" y="1144339"/>
                  </a:lnTo>
                  <a:lnTo>
                    <a:pt x="1326163" y="1100056"/>
                  </a:lnTo>
                  <a:lnTo>
                    <a:pt x="1331722" y="1051814"/>
                  </a:lnTo>
                  <a:lnTo>
                    <a:pt x="1331722" y="210439"/>
                  </a:lnTo>
                  <a:lnTo>
                    <a:pt x="1326163" y="162192"/>
                  </a:lnTo>
                  <a:lnTo>
                    <a:pt x="1310329" y="117900"/>
                  </a:lnTo>
                  <a:lnTo>
                    <a:pt x="1285485" y="78827"/>
                  </a:lnTo>
                  <a:lnTo>
                    <a:pt x="1252894" y="46236"/>
                  </a:lnTo>
                  <a:lnTo>
                    <a:pt x="1213821" y="21392"/>
                  </a:lnTo>
                  <a:lnTo>
                    <a:pt x="1169529" y="5558"/>
                  </a:lnTo>
                  <a:lnTo>
                    <a:pt x="112128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94824" y="4403521"/>
              <a:ext cx="881773" cy="12530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712" y="235495"/>
            <a:ext cx="11720575" cy="63826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3400" y="6260439"/>
            <a:ext cx="11208385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0"/>
              </a:lnSpc>
              <a:tabLst>
                <a:tab pos="11061700" algn="l"/>
              </a:tabLst>
            </a:pPr>
            <a:r>
              <a:rPr sz="900" spc="-20" dirty="0">
                <a:solidFill>
                  <a:srgbClr val="4B4B4E"/>
                </a:solidFill>
                <a:latin typeface="BM HANNA 11yrs old"/>
                <a:cs typeface="BM HANNA 11yrs old"/>
              </a:rPr>
              <a:t>CustomerDX사업단</a:t>
            </a:r>
            <a:r>
              <a:rPr sz="900" spc="240" dirty="0">
                <a:solidFill>
                  <a:srgbClr val="4B4B4E"/>
                </a:solidFill>
                <a:latin typeface="BM HANNA 11yrs old"/>
                <a:cs typeface="BM HANNA 11yrs old"/>
              </a:rPr>
              <a:t> </a:t>
            </a:r>
            <a:r>
              <a:rPr sz="900" dirty="0">
                <a:solidFill>
                  <a:srgbClr val="4B4B4E"/>
                </a:solidFill>
                <a:latin typeface="BM HANNA 11yrs old"/>
                <a:cs typeface="BM HANNA 11yrs old"/>
              </a:rPr>
              <a:t>소상공인사업P-</a:t>
            </a:r>
            <a:r>
              <a:rPr sz="900" spc="-25" dirty="0">
                <a:solidFill>
                  <a:srgbClr val="4B4B4E"/>
                </a:solidFill>
                <a:latin typeface="BM HANNA 11yrs old"/>
                <a:cs typeface="BM HANNA 11yrs old"/>
              </a:rPr>
              <a:t>TF</a:t>
            </a:r>
            <a:r>
              <a:rPr sz="900" dirty="0">
                <a:solidFill>
                  <a:srgbClr val="4B4B4E"/>
                </a:solidFill>
                <a:latin typeface="BM HANNA 11yrs old"/>
                <a:cs typeface="BM HANNA 11yrs old"/>
              </a:rPr>
              <a:t>	</a:t>
            </a:r>
            <a:r>
              <a:rPr sz="1575" spc="97" baseline="-5291" dirty="0">
                <a:solidFill>
                  <a:srgbClr val="4B4B4E"/>
                </a:solidFill>
                <a:latin typeface="BM HANNA 11yrs old"/>
                <a:cs typeface="BM HANNA 11yrs old"/>
              </a:rPr>
              <a:t>15</a:t>
            </a:r>
            <a:endParaRPr sz="1575" baseline="-5291">
              <a:latin typeface="BM HANNA 11yrs old"/>
              <a:cs typeface="BM HANNA 11yrs ol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88574" y="392811"/>
              <a:ext cx="1092542" cy="19176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84255" y="392811"/>
              <a:ext cx="1091183" cy="19176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09625" y="3064763"/>
              <a:ext cx="10883265" cy="2931160"/>
            </a:xfrm>
            <a:custGeom>
              <a:avLst/>
              <a:gdLst/>
              <a:ahLst/>
              <a:cxnLst/>
              <a:rect l="l" t="t" r="r" b="b"/>
              <a:pathLst>
                <a:path w="10883265" h="2931160">
                  <a:moveTo>
                    <a:pt x="76212" y="832116"/>
                  </a:moveTo>
                  <a:lnTo>
                    <a:pt x="69862" y="819404"/>
                  </a:lnTo>
                  <a:lnTo>
                    <a:pt x="38112" y="755904"/>
                  </a:lnTo>
                  <a:lnTo>
                    <a:pt x="0" y="832116"/>
                  </a:lnTo>
                  <a:lnTo>
                    <a:pt x="34937" y="832116"/>
                  </a:lnTo>
                  <a:lnTo>
                    <a:pt x="34937" y="2854922"/>
                  </a:lnTo>
                  <a:lnTo>
                    <a:pt x="12" y="2854922"/>
                  </a:lnTo>
                  <a:lnTo>
                    <a:pt x="38112" y="2931109"/>
                  </a:lnTo>
                  <a:lnTo>
                    <a:pt x="69850" y="2867622"/>
                  </a:lnTo>
                  <a:lnTo>
                    <a:pt x="76200" y="2854922"/>
                  </a:lnTo>
                  <a:lnTo>
                    <a:pt x="41287" y="2854922"/>
                  </a:lnTo>
                  <a:lnTo>
                    <a:pt x="41287" y="832116"/>
                  </a:lnTo>
                  <a:lnTo>
                    <a:pt x="76212" y="832116"/>
                  </a:lnTo>
                  <a:close/>
                </a:path>
                <a:path w="10883265" h="2931160">
                  <a:moveTo>
                    <a:pt x="10883062" y="38100"/>
                  </a:moveTo>
                  <a:lnTo>
                    <a:pt x="10876712" y="34925"/>
                  </a:lnTo>
                  <a:lnTo>
                    <a:pt x="10806862" y="0"/>
                  </a:lnTo>
                  <a:lnTo>
                    <a:pt x="10806862" y="34925"/>
                  </a:lnTo>
                  <a:lnTo>
                    <a:pt x="944664" y="34925"/>
                  </a:lnTo>
                  <a:lnTo>
                    <a:pt x="944664" y="0"/>
                  </a:lnTo>
                  <a:lnTo>
                    <a:pt x="868476" y="38100"/>
                  </a:lnTo>
                  <a:lnTo>
                    <a:pt x="944664" y="76200"/>
                  </a:lnTo>
                  <a:lnTo>
                    <a:pt x="944664" y="41275"/>
                  </a:lnTo>
                  <a:lnTo>
                    <a:pt x="10806862" y="41275"/>
                  </a:lnTo>
                  <a:lnTo>
                    <a:pt x="10806862" y="76200"/>
                  </a:lnTo>
                  <a:lnTo>
                    <a:pt x="10876712" y="41275"/>
                  </a:lnTo>
                  <a:lnTo>
                    <a:pt x="10883062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574284" y="2718308"/>
            <a:ext cx="1073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latin typeface="BM HANNA 11yrs old"/>
                <a:cs typeface="BM HANNA 11yrs old"/>
              </a:rPr>
              <a:t>POS사</a:t>
            </a:r>
            <a:r>
              <a:rPr sz="1800" spc="-85" dirty="0">
                <a:latin typeface="BM HANNA 11yrs old"/>
                <a:cs typeface="BM HANNA 11yrs old"/>
              </a:rPr>
              <a:t> </a:t>
            </a:r>
            <a:r>
              <a:rPr sz="1800" spc="-20" dirty="0">
                <a:latin typeface="BM HANNA 11yrs old"/>
                <a:cs typeface="BM HANNA 11yrs old"/>
              </a:rPr>
              <a:t>(13)</a:t>
            </a:r>
            <a:endParaRPr sz="1800">
              <a:latin typeface="BM HANNA 11yrs old"/>
              <a:cs typeface="BM HANNA 11yrs 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5947" y="4298684"/>
            <a:ext cx="266065" cy="9645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60" dirty="0">
                <a:latin typeface="BM HANNA 11yrs old"/>
                <a:cs typeface="BM HANNA 11yrs old"/>
              </a:rPr>
              <a:t>VAN사</a:t>
            </a:r>
            <a:r>
              <a:rPr sz="1800" spc="-120" dirty="0">
                <a:latin typeface="BM HANNA 11yrs old"/>
                <a:cs typeface="BM HANNA 11yrs old"/>
              </a:rPr>
              <a:t> </a:t>
            </a:r>
            <a:r>
              <a:rPr sz="1800" spc="-30" dirty="0">
                <a:latin typeface="BM HANNA 11yrs old"/>
                <a:cs typeface="BM HANNA 11yrs old"/>
              </a:rPr>
              <a:t>(5)</a:t>
            </a:r>
            <a:endParaRPr sz="1800">
              <a:latin typeface="BM HANNA 11yrs old"/>
              <a:cs typeface="BM HANNA 11yrs old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07173" y="686777"/>
            <a:ext cx="10694670" cy="2003425"/>
            <a:chOff x="807173" y="686777"/>
            <a:chExt cx="10694670" cy="2003425"/>
          </a:xfrm>
        </p:grpSpPr>
        <p:sp>
          <p:nvSpPr>
            <p:cNvPr id="12" name="object 12"/>
            <p:cNvSpPr/>
            <p:nvPr/>
          </p:nvSpPr>
          <p:spPr>
            <a:xfrm>
              <a:off x="807173" y="686777"/>
              <a:ext cx="68580" cy="501650"/>
            </a:xfrm>
            <a:custGeom>
              <a:avLst/>
              <a:gdLst/>
              <a:ahLst/>
              <a:cxnLst/>
              <a:rect l="l" t="t" r="r" b="b"/>
              <a:pathLst>
                <a:path w="68580" h="501650">
                  <a:moveTo>
                    <a:pt x="68577" y="0"/>
                  </a:moveTo>
                  <a:lnTo>
                    <a:pt x="0" y="0"/>
                  </a:lnTo>
                  <a:lnTo>
                    <a:pt x="0" y="501561"/>
                  </a:lnTo>
                  <a:lnTo>
                    <a:pt x="68577" y="501561"/>
                  </a:lnTo>
                  <a:lnTo>
                    <a:pt x="68577" y="0"/>
                  </a:lnTo>
                  <a:close/>
                </a:path>
              </a:pathLst>
            </a:custGeom>
            <a:solidFill>
              <a:srgbClr val="3B9D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6967" y="1220723"/>
              <a:ext cx="10614660" cy="146913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22705" y="1256791"/>
              <a:ext cx="10511790" cy="1367155"/>
            </a:xfrm>
            <a:custGeom>
              <a:avLst/>
              <a:gdLst/>
              <a:ahLst/>
              <a:cxnLst/>
              <a:rect l="l" t="t" r="r" b="b"/>
              <a:pathLst>
                <a:path w="10511790" h="1367155">
                  <a:moveTo>
                    <a:pt x="10511790" y="0"/>
                  </a:moveTo>
                  <a:lnTo>
                    <a:pt x="0" y="0"/>
                  </a:lnTo>
                  <a:lnTo>
                    <a:pt x="0" y="1366647"/>
                  </a:lnTo>
                  <a:lnTo>
                    <a:pt x="10511790" y="1366647"/>
                  </a:lnTo>
                  <a:lnTo>
                    <a:pt x="10511790" y="0"/>
                  </a:lnTo>
                  <a:close/>
                </a:path>
              </a:pathLst>
            </a:custGeom>
            <a:solidFill>
              <a:srgbClr val="71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14924" y="1384617"/>
              <a:ext cx="6115685" cy="1122045"/>
            </a:xfrm>
            <a:custGeom>
              <a:avLst/>
              <a:gdLst/>
              <a:ahLst/>
              <a:cxnLst/>
              <a:rect l="l" t="t" r="r" b="b"/>
              <a:pathLst>
                <a:path w="6115684" h="1122045">
                  <a:moveTo>
                    <a:pt x="6115177" y="0"/>
                  </a:moveTo>
                  <a:lnTo>
                    <a:pt x="0" y="0"/>
                  </a:lnTo>
                  <a:lnTo>
                    <a:pt x="0" y="1121981"/>
                  </a:lnTo>
                  <a:lnTo>
                    <a:pt x="6115177" y="1121981"/>
                  </a:lnTo>
                  <a:lnTo>
                    <a:pt x="6115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35574" y="1504187"/>
              <a:ext cx="128142" cy="13042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429377" y="1485010"/>
              <a:ext cx="765175" cy="170815"/>
            </a:xfrm>
            <a:custGeom>
              <a:avLst/>
              <a:gdLst/>
              <a:ahLst/>
              <a:cxnLst/>
              <a:rect l="l" t="t" r="r" b="b"/>
              <a:pathLst>
                <a:path w="765175" h="170814">
                  <a:moveTo>
                    <a:pt x="82042" y="58293"/>
                  </a:moveTo>
                  <a:lnTo>
                    <a:pt x="64274" y="21018"/>
                  </a:lnTo>
                  <a:lnTo>
                    <a:pt x="63881" y="20866"/>
                  </a:lnTo>
                  <a:lnTo>
                    <a:pt x="63881" y="48895"/>
                  </a:lnTo>
                  <a:lnTo>
                    <a:pt x="63881" y="68326"/>
                  </a:lnTo>
                  <a:lnTo>
                    <a:pt x="61341" y="75184"/>
                  </a:lnTo>
                  <a:lnTo>
                    <a:pt x="56261" y="79248"/>
                  </a:lnTo>
                  <a:lnTo>
                    <a:pt x="51308" y="83312"/>
                  </a:lnTo>
                  <a:lnTo>
                    <a:pt x="44069" y="85344"/>
                  </a:lnTo>
                  <a:lnTo>
                    <a:pt x="29718" y="85344"/>
                  </a:lnTo>
                  <a:lnTo>
                    <a:pt x="24130" y="84963"/>
                  </a:lnTo>
                  <a:lnTo>
                    <a:pt x="17907" y="84201"/>
                  </a:lnTo>
                  <a:lnTo>
                    <a:pt x="17907" y="32639"/>
                  </a:lnTo>
                  <a:lnTo>
                    <a:pt x="24257" y="31623"/>
                  </a:lnTo>
                  <a:lnTo>
                    <a:pt x="30226" y="31242"/>
                  </a:lnTo>
                  <a:lnTo>
                    <a:pt x="45593" y="31242"/>
                  </a:lnTo>
                  <a:lnTo>
                    <a:pt x="52705" y="33274"/>
                  </a:lnTo>
                  <a:lnTo>
                    <a:pt x="61722" y="41783"/>
                  </a:lnTo>
                  <a:lnTo>
                    <a:pt x="63881" y="48895"/>
                  </a:lnTo>
                  <a:lnTo>
                    <a:pt x="63881" y="20866"/>
                  </a:lnTo>
                  <a:lnTo>
                    <a:pt x="56527" y="17957"/>
                  </a:lnTo>
                  <a:lnTo>
                    <a:pt x="47371" y="16116"/>
                  </a:lnTo>
                  <a:lnTo>
                    <a:pt x="36830" y="15494"/>
                  </a:lnTo>
                  <a:lnTo>
                    <a:pt x="29235" y="15697"/>
                  </a:lnTo>
                  <a:lnTo>
                    <a:pt x="20548" y="16281"/>
                  </a:lnTo>
                  <a:lnTo>
                    <a:pt x="10807" y="17272"/>
                  </a:lnTo>
                  <a:lnTo>
                    <a:pt x="0" y="18669"/>
                  </a:lnTo>
                  <a:lnTo>
                    <a:pt x="0" y="143002"/>
                  </a:lnTo>
                  <a:lnTo>
                    <a:pt x="16383" y="143002"/>
                  </a:lnTo>
                  <a:lnTo>
                    <a:pt x="17907" y="141605"/>
                  </a:lnTo>
                  <a:lnTo>
                    <a:pt x="17907" y="99949"/>
                  </a:lnTo>
                  <a:lnTo>
                    <a:pt x="23876" y="100838"/>
                  </a:lnTo>
                  <a:lnTo>
                    <a:pt x="29972" y="101219"/>
                  </a:lnTo>
                  <a:lnTo>
                    <a:pt x="36449" y="101219"/>
                  </a:lnTo>
                  <a:lnTo>
                    <a:pt x="46545" y="100596"/>
                  </a:lnTo>
                  <a:lnTo>
                    <a:pt x="49606" y="99949"/>
                  </a:lnTo>
                  <a:lnTo>
                    <a:pt x="55499" y="98717"/>
                  </a:lnTo>
                  <a:lnTo>
                    <a:pt x="63309" y="95542"/>
                  </a:lnTo>
                  <a:lnTo>
                    <a:pt x="69977" y="91059"/>
                  </a:lnTo>
                  <a:lnTo>
                    <a:pt x="75120" y="85344"/>
                  </a:lnTo>
                  <a:lnTo>
                    <a:pt x="79006" y="77825"/>
                  </a:lnTo>
                  <a:lnTo>
                    <a:pt x="81280" y="68846"/>
                  </a:lnTo>
                  <a:lnTo>
                    <a:pt x="82042" y="58293"/>
                  </a:lnTo>
                  <a:close/>
                </a:path>
                <a:path w="765175" h="170814">
                  <a:moveTo>
                    <a:pt x="186055" y="80010"/>
                  </a:moveTo>
                  <a:lnTo>
                    <a:pt x="179666" y="40601"/>
                  </a:lnTo>
                  <a:lnTo>
                    <a:pt x="167894" y="24257"/>
                  </a:lnTo>
                  <a:lnTo>
                    <a:pt x="167894" y="80010"/>
                  </a:lnTo>
                  <a:lnTo>
                    <a:pt x="167665" y="88760"/>
                  </a:lnTo>
                  <a:lnTo>
                    <a:pt x="150749" y="127000"/>
                  </a:lnTo>
                  <a:lnTo>
                    <a:pt x="145288" y="128524"/>
                  </a:lnTo>
                  <a:lnTo>
                    <a:pt x="132080" y="128524"/>
                  </a:lnTo>
                  <a:lnTo>
                    <a:pt x="110502" y="96494"/>
                  </a:lnTo>
                  <a:lnTo>
                    <a:pt x="109728" y="80010"/>
                  </a:lnTo>
                  <a:lnTo>
                    <a:pt x="109918" y="71348"/>
                  </a:lnTo>
                  <a:lnTo>
                    <a:pt x="126746" y="33020"/>
                  </a:lnTo>
                  <a:lnTo>
                    <a:pt x="132080" y="31496"/>
                  </a:lnTo>
                  <a:lnTo>
                    <a:pt x="145415" y="31496"/>
                  </a:lnTo>
                  <a:lnTo>
                    <a:pt x="167043" y="63627"/>
                  </a:lnTo>
                  <a:lnTo>
                    <a:pt x="167894" y="80010"/>
                  </a:lnTo>
                  <a:lnTo>
                    <a:pt x="167894" y="24257"/>
                  </a:lnTo>
                  <a:lnTo>
                    <a:pt x="160159" y="19494"/>
                  </a:lnTo>
                  <a:lnTo>
                    <a:pt x="150329" y="16497"/>
                  </a:lnTo>
                  <a:lnTo>
                    <a:pt x="138811" y="15494"/>
                  </a:lnTo>
                  <a:lnTo>
                    <a:pt x="127254" y="16497"/>
                  </a:lnTo>
                  <a:lnTo>
                    <a:pt x="94335" y="51714"/>
                  </a:lnTo>
                  <a:lnTo>
                    <a:pt x="91567" y="80010"/>
                  </a:lnTo>
                  <a:lnTo>
                    <a:pt x="92252" y="95262"/>
                  </a:lnTo>
                  <a:lnTo>
                    <a:pt x="109207" y="135534"/>
                  </a:lnTo>
                  <a:lnTo>
                    <a:pt x="138811" y="144526"/>
                  </a:lnTo>
                  <a:lnTo>
                    <a:pt x="150329" y="143535"/>
                  </a:lnTo>
                  <a:lnTo>
                    <a:pt x="183210" y="108419"/>
                  </a:lnTo>
                  <a:lnTo>
                    <a:pt x="185331" y="95262"/>
                  </a:lnTo>
                  <a:lnTo>
                    <a:pt x="186055" y="80010"/>
                  </a:lnTo>
                  <a:close/>
                </a:path>
                <a:path w="765175" h="170814">
                  <a:moveTo>
                    <a:pt x="274193" y="100076"/>
                  </a:moveTo>
                  <a:lnTo>
                    <a:pt x="245491" y="72771"/>
                  </a:lnTo>
                  <a:lnTo>
                    <a:pt x="228092" y="65278"/>
                  </a:lnTo>
                  <a:lnTo>
                    <a:pt x="223774" y="62484"/>
                  </a:lnTo>
                  <a:lnTo>
                    <a:pt x="221234" y="59436"/>
                  </a:lnTo>
                  <a:lnTo>
                    <a:pt x="218567" y="56388"/>
                  </a:lnTo>
                  <a:lnTo>
                    <a:pt x="217297" y="52578"/>
                  </a:lnTo>
                  <a:lnTo>
                    <a:pt x="217297" y="47752"/>
                  </a:lnTo>
                  <a:lnTo>
                    <a:pt x="219100" y="41160"/>
                  </a:lnTo>
                  <a:lnTo>
                    <a:pt x="224548" y="36436"/>
                  </a:lnTo>
                  <a:lnTo>
                    <a:pt x="233629" y="33591"/>
                  </a:lnTo>
                  <a:lnTo>
                    <a:pt x="246380" y="32639"/>
                  </a:lnTo>
                  <a:lnTo>
                    <a:pt x="251841" y="32639"/>
                  </a:lnTo>
                  <a:lnTo>
                    <a:pt x="256032" y="32512"/>
                  </a:lnTo>
                  <a:lnTo>
                    <a:pt x="258826" y="32131"/>
                  </a:lnTo>
                  <a:lnTo>
                    <a:pt x="261747" y="31877"/>
                  </a:lnTo>
                  <a:lnTo>
                    <a:pt x="263652" y="31242"/>
                  </a:lnTo>
                  <a:lnTo>
                    <a:pt x="264795" y="30480"/>
                  </a:lnTo>
                  <a:lnTo>
                    <a:pt x="265938" y="29591"/>
                  </a:lnTo>
                  <a:lnTo>
                    <a:pt x="266446" y="28448"/>
                  </a:lnTo>
                  <a:lnTo>
                    <a:pt x="266446" y="14097"/>
                  </a:lnTo>
                  <a:lnTo>
                    <a:pt x="264541" y="15240"/>
                  </a:lnTo>
                  <a:lnTo>
                    <a:pt x="262001" y="16002"/>
                  </a:lnTo>
                  <a:lnTo>
                    <a:pt x="258572" y="16510"/>
                  </a:lnTo>
                  <a:lnTo>
                    <a:pt x="255143" y="16891"/>
                  </a:lnTo>
                  <a:lnTo>
                    <a:pt x="250444" y="17145"/>
                  </a:lnTo>
                  <a:lnTo>
                    <a:pt x="244221" y="17145"/>
                  </a:lnTo>
                  <a:lnTo>
                    <a:pt x="234048" y="17627"/>
                  </a:lnTo>
                  <a:lnTo>
                    <a:pt x="199986" y="40932"/>
                  </a:lnTo>
                  <a:lnTo>
                    <a:pt x="199288" y="47752"/>
                  </a:lnTo>
                  <a:lnTo>
                    <a:pt x="199339" y="56388"/>
                  </a:lnTo>
                  <a:lnTo>
                    <a:pt x="224663" y="81788"/>
                  </a:lnTo>
                  <a:lnTo>
                    <a:pt x="237236" y="87376"/>
                  </a:lnTo>
                  <a:lnTo>
                    <a:pt x="243586" y="90043"/>
                  </a:lnTo>
                  <a:lnTo>
                    <a:pt x="248285" y="93218"/>
                  </a:lnTo>
                  <a:lnTo>
                    <a:pt x="251460" y="96774"/>
                  </a:lnTo>
                  <a:lnTo>
                    <a:pt x="254635" y="100203"/>
                  </a:lnTo>
                  <a:lnTo>
                    <a:pt x="256159" y="104521"/>
                  </a:lnTo>
                  <a:lnTo>
                    <a:pt x="256159" y="115951"/>
                  </a:lnTo>
                  <a:lnTo>
                    <a:pt x="254000" y="120777"/>
                  </a:lnTo>
                  <a:lnTo>
                    <a:pt x="249682" y="124079"/>
                  </a:lnTo>
                  <a:lnTo>
                    <a:pt x="245491" y="127381"/>
                  </a:lnTo>
                  <a:lnTo>
                    <a:pt x="239395" y="129032"/>
                  </a:lnTo>
                  <a:lnTo>
                    <a:pt x="226441" y="129032"/>
                  </a:lnTo>
                  <a:lnTo>
                    <a:pt x="198374" y="120904"/>
                  </a:lnTo>
                  <a:lnTo>
                    <a:pt x="198374" y="135255"/>
                  </a:lnTo>
                  <a:lnTo>
                    <a:pt x="199644" y="137287"/>
                  </a:lnTo>
                  <a:lnTo>
                    <a:pt x="202311" y="138684"/>
                  </a:lnTo>
                  <a:lnTo>
                    <a:pt x="205359" y="140462"/>
                  </a:lnTo>
                  <a:lnTo>
                    <a:pt x="209677" y="141986"/>
                  </a:lnTo>
                  <a:lnTo>
                    <a:pt x="215265" y="143129"/>
                  </a:lnTo>
                  <a:lnTo>
                    <a:pt x="220726" y="144145"/>
                  </a:lnTo>
                  <a:lnTo>
                    <a:pt x="225933" y="144780"/>
                  </a:lnTo>
                  <a:lnTo>
                    <a:pt x="230632" y="144780"/>
                  </a:lnTo>
                  <a:lnTo>
                    <a:pt x="267538" y="130771"/>
                  </a:lnTo>
                  <a:lnTo>
                    <a:pt x="274193" y="109474"/>
                  </a:lnTo>
                  <a:lnTo>
                    <a:pt x="274193" y="100076"/>
                  </a:lnTo>
                  <a:close/>
                </a:path>
                <a:path w="765175" h="170814">
                  <a:moveTo>
                    <a:pt x="443992" y="138049"/>
                  </a:moveTo>
                  <a:lnTo>
                    <a:pt x="426720" y="111112"/>
                  </a:lnTo>
                  <a:lnTo>
                    <a:pt x="426720" y="131953"/>
                  </a:lnTo>
                  <a:lnTo>
                    <a:pt x="426720" y="144145"/>
                  </a:lnTo>
                  <a:lnTo>
                    <a:pt x="424307" y="148717"/>
                  </a:lnTo>
                  <a:lnTo>
                    <a:pt x="419354" y="151765"/>
                  </a:lnTo>
                  <a:lnTo>
                    <a:pt x="414528" y="154813"/>
                  </a:lnTo>
                  <a:lnTo>
                    <a:pt x="406908" y="156337"/>
                  </a:lnTo>
                  <a:lnTo>
                    <a:pt x="383921" y="156337"/>
                  </a:lnTo>
                  <a:lnTo>
                    <a:pt x="376301" y="154813"/>
                  </a:lnTo>
                  <a:lnTo>
                    <a:pt x="371475" y="151765"/>
                  </a:lnTo>
                  <a:lnTo>
                    <a:pt x="366522" y="148717"/>
                  </a:lnTo>
                  <a:lnTo>
                    <a:pt x="364109" y="144145"/>
                  </a:lnTo>
                  <a:lnTo>
                    <a:pt x="364109" y="131953"/>
                  </a:lnTo>
                  <a:lnTo>
                    <a:pt x="366522" y="127381"/>
                  </a:lnTo>
                  <a:lnTo>
                    <a:pt x="371348" y="124460"/>
                  </a:lnTo>
                  <a:lnTo>
                    <a:pt x="376174" y="121412"/>
                  </a:lnTo>
                  <a:lnTo>
                    <a:pt x="383794" y="120015"/>
                  </a:lnTo>
                  <a:lnTo>
                    <a:pt x="407035" y="120015"/>
                  </a:lnTo>
                  <a:lnTo>
                    <a:pt x="414655" y="121412"/>
                  </a:lnTo>
                  <a:lnTo>
                    <a:pt x="419481" y="124460"/>
                  </a:lnTo>
                  <a:lnTo>
                    <a:pt x="424307" y="127381"/>
                  </a:lnTo>
                  <a:lnTo>
                    <a:pt x="395478" y="105918"/>
                  </a:lnTo>
                  <a:lnTo>
                    <a:pt x="383590" y="106451"/>
                  </a:lnTo>
                  <a:lnTo>
                    <a:pt x="349592" y="124307"/>
                  </a:lnTo>
                  <a:lnTo>
                    <a:pt x="346710" y="138049"/>
                  </a:lnTo>
                  <a:lnTo>
                    <a:pt x="347421" y="145415"/>
                  </a:lnTo>
                  <a:lnTo>
                    <a:pt x="383590" y="169913"/>
                  </a:lnTo>
                  <a:lnTo>
                    <a:pt x="395478" y="170434"/>
                  </a:lnTo>
                  <a:lnTo>
                    <a:pt x="416712" y="168414"/>
                  </a:lnTo>
                  <a:lnTo>
                    <a:pt x="431876" y="162344"/>
                  </a:lnTo>
                  <a:lnTo>
                    <a:pt x="437261" y="156337"/>
                  </a:lnTo>
                  <a:lnTo>
                    <a:pt x="440956" y="152222"/>
                  </a:lnTo>
                  <a:lnTo>
                    <a:pt x="443992" y="138049"/>
                  </a:lnTo>
                  <a:close/>
                </a:path>
                <a:path w="765175" h="170814">
                  <a:moveTo>
                    <a:pt x="465201" y="76327"/>
                  </a:moveTo>
                  <a:lnTo>
                    <a:pt x="461010" y="78740"/>
                  </a:lnTo>
                  <a:lnTo>
                    <a:pt x="453771" y="80010"/>
                  </a:lnTo>
                  <a:lnTo>
                    <a:pt x="404114" y="80010"/>
                  </a:lnTo>
                  <a:lnTo>
                    <a:pt x="404114" y="61976"/>
                  </a:lnTo>
                  <a:lnTo>
                    <a:pt x="430022" y="61976"/>
                  </a:lnTo>
                  <a:lnTo>
                    <a:pt x="434467" y="61849"/>
                  </a:lnTo>
                  <a:lnTo>
                    <a:pt x="446024" y="56769"/>
                  </a:lnTo>
                  <a:lnTo>
                    <a:pt x="446024" y="47244"/>
                  </a:lnTo>
                  <a:lnTo>
                    <a:pt x="446024" y="43688"/>
                  </a:lnTo>
                  <a:lnTo>
                    <a:pt x="441579" y="46101"/>
                  </a:lnTo>
                  <a:lnTo>
                    <a:pt x="434467" y="47244"/>
                  </a:lnTo>
                  <a:lnTo>
                    <a:pt x="364236" y="47244"/>
                  </a:lnTo>
                  <a:lnTo>
                    <a:pt x="363474" y="46482"/>
                  </a:lnTo>
                  <a:lnTo>
                    <a:pt x="363474" y="19177"/>
                  </a:lnTo>
                  <a:lnTo>
                    <a:pt x="364236" y="18288"/>
                  </a:lnTo>
                  <a:lnTo>
                    <a:pt x="429387" y="18288"/>
                  </a:lnTo>
                  <a:lnTo>
                    <a:pt x="433832" y="18161"/>
                  </a:lnTo>
                  <a:lnTo>
                    <a:pt x="445262" y="13081"/>
                  </a:lnTo>
                  <a:lnTo>
                    <a:pt x="445262" y="0"/>
                  </a:lnTo>
                  <a:lnTo>
                    <a:pt x="440817" y="2413"/>
                  </a:lnTo>
                  <a:lnTo>
                    <a:pt x="433832" y="3556"/>
                  </a:lnTo>
                  <a:lnTo>
                    <a:pt x="352171" y="3556"/>
                  </a:lnTo>
                  <a:lnTo>
                    <a:pt x="349631" y="4318"/>
                  </a:lnTo>
                  <a:lnTo>
                    <a:pt x="348234" y="5715"/>
                  </a:lnTo>
                  <a:lnTo>
                    <a:pt x="346837" y="7239"/>
                  </a:lnTo>
                  <a:lnTo>
                    <a:pt x="346075" y="9779"/>
                  </a:lnTo>
                  <a:lnTo>
                    <a:pt x="346163" y="56769"/>
                  </a:lnTo>
                  <a:lnTo>
                    <a:pt x="346710" y="58801"/>
                  </a:lnTo>
                  <a:lnTo>
                    <a:pt x="349250" y="61341"/>
                  </a:lnTo>
                  <a:lnTo>
                    <a:pt x="351409" y="61976"/>
                  </a:lnTo>
                  <a:lnTo>
                    <a:pt x="386588" y="61976"/>
                  </a:lnTo>
                  <a:lnTo>
                    <a:pt x="386588" y="80010"/>
                  </a:lnTo>
                  <a:lnTo>
                    <a:pt x="326898" y="80010"/>
                  </a:lnTo>
                  <a:lnTo>
                    <a:pt x="325374" y="81534"/>
                  </a:lnTo>
                  <a:lnTo>
                    <a:pt x="325374" y="95377"/>
                  </a:lnTo>
                  <a:lnTo>
                    <a:pt x="451866" y="95377"/>
                  </a:lnTo>
                  <a:lnTo>
                    <a:pt x="457708" y="94869"/>
                  </a:lnTo>
                  <a:lnTo>
                    <a:pt x="460629" y="93853"/>
                  </a:lnTo>
                  <a:lnTo>
                    <a:pt x="463677" y="92837"/>
                  </a:lnTo>
                  <a:lnTo>
                    <a:pt x="465201" y="90932"/>
                  </a:lnTo>
                  <a:lnTo>
                    <a:pt x="465201" y="76327"/>
                  </a:lnTo>
                  <a:close/>
                </a:path>
                <a:path w="765175" h="170814">
                  <a:moveTo>
                    <a:pt x="556006" y="20193"/>
                  </a:moveTo>
                  <a:lnTo>
                    <a:pt x="555371" y="18161"/>
                  </a:lnTo>
                  <a:lnTo>
                    <a:pt x="552831" y="15367"/>
                  </a:lnTo>
                  <a:lnTo>
                    <a:pt x="550799" y="14605"/>
                  </a:lnTo>
                  <a:lnTo>
                    <a:pt x="483108" y="14605"/>
                  </a:lnTo>
                  <a:lnTo>
                    <a:pt x="483108" y="28575"/>
                  </a:lnTo>
                  <a:lnTo>
                    <a:pt x="484505" y="30099"/>
                  </a:lnTo>
                  <a:lnTo>
                    <a:pt x="537972" y="30099"/>
                  </a:lnTo>
                  <a:lnTo>
                    <a:pt x="536562" y="42506"/>
                  </a:lnTo>
                  <a:lnTo>
                    <a:pt x="512445" y="86601"/>
                  </a:lnTo>
                  <a:lnTo>
                    <a:pt x="475996" y="112014"/>
                  </a:lnTo>
                  <a:lnTo>
                    <a:pt x="482854" y="121920"/>
                  </a:lnTo>
                  <a:lnTo>
                    <a:pt x="483997" y="123317"/>
                  </a:lnTo>
                  <a:lnTo>
                    <a:pt x="485013" y="124079"/>
                  </a:lnTo>
                  <a:lnTo>
                    <a:pt x="486791" y="124079"/>
                  </a:lnTo>
                  <a:lnTo>
                    <a:pt x="528942" y="93789"/>
                  </a:lnTo>
                  <a:lnTo>
                    <a:pt x="551230" y="54381"/>
                  </a:lnTo>
                  <a:lnTo>
                    <a:pt x="556006" y="22987"/>
                  </a:lnTo>
                  <a:lnTo>
                    <a:pt x="556006" y="20193"/>
                  </a:lnTo>
                  <a:close/>
                </a:path>
                <a:path w="765175" h="170814">
                  <a:moveTo>
                    <a:pt x="602361" y="0"/>
                  </a:moveTo>
                  <a:lnTo>
                    <a:pt x="586359" y="0"/>
                  </a:lnTo>
                  <a:lnTo>
                    <a:pt x="584835" y="1524"/>
                  </a:lnTo>
                  <a:lnTo>
                    <a:pt x="584835" y="159766"/>
                  </a:lnTo>
                  <a:lnTo>
                    <a:pt x="600964" y="159766"/>
                  </a:lnTo>
                  <a:lnTo>
                    <a:pt x="602361" y="158242"/>
                  </a:lnTo>
                  <a:lnTo>
                    <a:pt x="602361" y="0"/>
                  </a:lnTo>
                  <a:close/>
                </a:path>
                <a:path w="765175" h="170814">
                  <a:moveTo>
                    <a:pt x="689610" y="1778"/>
                  </a:moveTo>
                  <a:lnTo>
                    <a:pt x="687324" y="3429"/>
                  </a:lnTo>
                  <a:lnTo>
                    <a:pt x="684657" y="4699"/>
                  </a:lnTo>
                  <a:lnTo>
                    <a:pt x="678561" y="6223"/>
                  </a:lnTo>
                  <a:lnTo>
                    <a:pt x="674243" y="6604"/>
                  </a:lnTo>
                  <a:lnTo>
                    <a:pt x="646176" y="6604"/>
                  </a:lnTo>
                  <a:lnTo>
                    <a:pt x="645033" y="6858"/>
                  </a:lnTo>
                  <a:lnTo>
                    <a:pt x="643890" y="8001"/>
                  </a:lnTo>
                  <a:lnTo>
                    <a:pt x="643509" y="9017"/>
                  </a:lnTo>
                  <a:lnTo>
                    <a:pt x="643509" y="21717"/>
                  </a:lnTo>
                  <a:lnTo>
                    <a:pt x="676402" y="21717"/>
                  </a:lnTo>
                  <a:lnTo>
                    <a:pt x="682117" y="20955"/>
                  </a:lnTo>
                  <a:lnTo>
                    <a:pt x="685165" y="19558"/>
                  </a:lnTo>
                  <a:lnTo>
                    <a:pt x="688086" y="18034"/>
                  </a:lnTo>
                  <a:lnTo>
                    <a:pt x="689610" y="15621"/>
                  </a:lnTo>
                  <a:lnTo>
                    <a:pt x="689610" y="1778"/>
                  </a:lnTo>
                  <a:close/>
                </a:path>
                <a:path w="765175" h="170814">
                  <a:moveTo>
                    <a:pt x="717931" y="123444"/>
                  </a:moveTo>
                  <a:lnTo>
                    <a:pt x="717169" y="120142"/>
                  </a:lnTo>
                  <a:lnTo>
                    <a:pt x="716381" y="116205"/>
                  </a:lnTo>
                  <a:lnTo>
                    <a:pt x="715391" y="111252"/>
                  </a:lnTo>
                  <a:lnTo>
                    <a:pt x="706310" y="112928"/>
                  </a:lnTo>
                  <a:lnTo>
                    <a:pt x="696607" y="114300"/>
                  </a:lnTo>
                  <a:lnTo>
                    <a:pt x="686257" y="115404"/>
                  </a:lnTo>
                  <a:lnTo>
                    <a:pt x="675259" y="116205"/>
                  </a:lnTo>
                  <a:lnTo>
                    <a:pt x="675259" y="99822"/>
                  </a:lnTo>
                  <a:lnTo>
                    <a:pt x="683895" y="98552"/>
                  </a:lnTo>
                  <a:lnTo>
                    <a:pt x="690499" y="94996"/>
                  </a:lnTo>
                  <a:lnTo>
                    <a:pt x="695325" y="89408"/>
                  </a:lnTo>
                  <a:lnTo>
                    <a:pt x="698423" y="85725"/>
                  </a:lnTo>
                  <a:lnTo>
                    <a:pt x="700151" y="83693"/>
                  </a:lnTo>
                  <a:lnTo>
                    <a:pt x="702564" y="76454"/>
                  </a:lnTo>
                  <a:lnTo>
                    <a:pt x="702500" y="64262"/>
                  </a:lnTo>
                  <a:lnTo>
                    <a:pt x="701929" y="61468"/>
                  </a:lnTo>
                  <a:lnTo>
                    <a:pt x="699643" y="55880"/>
                  </a:lnTo>
                  <a:lnTo>
                    <a:pt x="697992" y="53594"/>
                  </a:lnTo>
                  <a:lnTo>
                    <a:pt x="695833" y="51562"/>
                  </a:lnTo>
                  <a:lnTo>
                    <a:pt x="681228" y="51562"/>
                  </a:lnTo>
                  <a:lnTo>
                    <a:pt x="680593" y="51943"/>
                  </a:lnTo>
                  <a:lnTo>
                    <a:pt x="680593" y="52959"/>
                  </a:lnTo>
                  <a:lnTo>
                    <a:pt x="680847" y="53467"/>
                  </a:lnTo>
                  <a:lnTo>
                    <a:pt x="681355" y="54229"/>
                  </a:lnTo>
                  <a:lnTo>
                    <a:pt x="683260" y="56007"/>
                  </a:lnTo>
                  <a:lnTo>
                    <a:pt x="684657" y="57912"/>
                  </a:lnTo>
                  <a:lnTo>
                    <a:pt x="685419" y="59944"/>
                  </a:lnTo>
                  <a:lnTo>
                    <a:pt x="686181" y="61849"/>
                  </a:lnTo>
                  <a:lnTo>
                    <a:pt x="686562" y="64262"/>
                  </a:lnTo>
                  <a:lnTo>
                    <a:pt x="686562" y="73152"/>
                  </a:lnTo>
                  <a:lnTo>
                    <a:pt x="684657" y="77851"/>
                  </a:lnTo>
                  <a:lnTo>
                    <a:pt x="677291" y="84201"/>
                  </a:lnTo>
                  <a:lnTo>
                    <a:pt x="672592" y="85725"/>
                  </a:lnTo>
                  <a:lnTo>
                    <a:pt x="660781" y="85725"/>
                  </a:lnTo>
                  <a:lnTo>
                    <a:pt x="656082" y="84074"/>
                  </a:lnTo>
                  <a:lnTo>
                    <a:pt x="652526" y="80899"/>
                  </a:lnTo>
                  <a:lnTo>
                    <a:pt x="649097" y="77597"/>
                  </a:lnTo>
                  <a:lnTo>
                    <a:pt x="647407" y="73152"/>
                  </a:lnTo>
                  <a:lnTo>
                    <a:pt x="647446" y="61468"/>
                  </a:lnTo>
                  <a:lnTo>
                    <a:pt x="662813" y="46101"/>
                  </a:lnTo>
                  <a:lnTo>
                    <a:pt x="708406" y="46101"/>
                  </a:lnTo>
                  <a:lnTo>
                    <a:pt x="709930" y="44704"/>
                  </a:lnTo>
                  <a:lnTo>
                    <a:pt x="709930" y="31369"/>
                  </a:lnTo>
                  <a:lnTo>
                    <a:pt x="622300" y="31369"/>
                  </a:lnTo>
                  <a:lnTo>
                    <a:pt x="620903" y="32893"/>
                  </a:lnTo>
                  <a:lnTo>
                    <a:pt x="620903" y="46101"/>
                  </a:lnTo>
                  <a:lnTo>
                    <a:pt x="639318" y="46101"/>
                  </a:lnTo>
                  <a:lnTo>
                    <a:pt x="636524" y="48895"/>
                  </a:lnTo>
                  <a:lnTo>
                    <a:pt x="634492" y="52070"/>
                  </a:lnTo>
                  <a:lnTo>
                    <a:pt x="631444" y="59436"/>
                  </a:lnTo>
                  <a:lnTo>
                    <a:pt x="630682" y="63119"/>
                  </a:lnTo>
                  <a:lnTo>
                    <a:pt x="630682" y="75692"/>
                  </a:lnTo>
                  <a:lnTo>
                    <a:pt x="633095" y="82931"/>
                  </a:lnTo>
                  <a:lnTo>
                    <a:pt x="637921" y="88646"/>
                  </a:lnTo>
                  <a:lnTo>
                    <a:pt x="642747" y="94488"/>
                  </a:lnTo>
                  <a:lnTo>
                    <a:pt x="649351" y="98171"/>
                  </a:lnTo>
                  <a:lnTo>
                    <a:pt x="657860" y="99822"/>
                  </a:lnTo>
                  <a:lnTo>
                    <a:pt x="657860" y="116967"/>
                  </a:lnTo>
                  <a:lnTo>
                    <a:pt x="649478" y="117208"/>
                  </a:lnTo>
                  <a:lnTo>
                    <a:pt x="640727" y="117373"/>
                  </a:lnTo>
                  <a:lnTo>
                    <a:pt x="620268" y="117475"/>
                  </a:lnTo>
                  <a:lnTo>
                    <a:pt x="619252" y="118491"/>
                  </a:lnTo>
                  <a:lnTo>
                    <a:pt x="619252" y="120904"/>
                  </a:lnTo>
                  <a:lnTo>
                    <a:pt x="620395" y="132588"/>
                  </a:lnTo>
                  <a:lnTo>
                    <a:pt x="628396" y="132588"/>
                  </a:lnTo>
                  <a:lnTo>
                    <a:pt x="640702" y="132524"/>
                  </a:lnTo>
                  <a:lnTo>
                    <a:pt x="683171" y="130543"/>
                  </a:lnTo>
                  <a:lnTo>
                    <a:pt x="715772" y="125730"/>
                  </a:lnTo>
                  <a:lnTo>
                    <a:pt x="717931" y="123444"/>
                  </a:lnTo>
                  <a:close/>
                </a:path>
                <a:path w="765175" h="170814">
                  <a:moveTo>
                    <a:pt x="764794" y="63754"/>
                  </a:moveTo>
                  <a:lnTo>
                    <a:pt x="743077" y="63754"/>
                  </a:lnTo>
                  <a:lnTo>
                    <a:pt x="743077" y="0"/>
                  </a:lnTo>
                  <a:lnTo>
                    <a:pt x="727075" y="0"/>
                  </a:lnTo>
                  <a:lnTo>
                    <a:pt x="725551" y="1524"/>
                  </a:lnTo>
                  <a:lnTo>
                    <a:pt x="725551" y="159766"/>
                  </a:lnTo>
                  <a:lnTo>
                    <a:pt x="741553" y="159766"/>
                  </a:lnTo>
                  <a:lnTo>
                    <a:pt x="743077" y="158242"/>
                  </a:lnTo>
                  <a:lnTo>
                    <a:pt x="743077" y="79502"/>
                  </a:lnTo>
                  <a:lnTo>
                    <a:pt x="763397" y="79502"/>
                  </a:lnTo>
                  <a:lnTo>
                    <a:pt x="764794" y="77978"/>
                  </a:lnTo>
                  <a:lnTo>
                    <a:pt x="764794" y="63754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50685" y="1485011"/>
              <a:ext cx="126237" cy="16941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435598" y="1483359"/>
              <a:ext cx="1257935" cy="169545"/>
            </a:xfrm>
            <a:custGeom>
              <a:avLst/>
              <a:gdLst/>
              <a:ahLst/>
              <a:cxnLst/>
              <a:rect l="l" t="t" r="r" b="b"/>
              <a:pathLst>
                <a:path w="1257934" h="169544">
                  <a:moveTo>
                    <a:pt x="91821" y="82931"/>
                  </a:moveTo>
                  <a:lnTo>
                    <a:pt x="65163" y="62484"/>
                  </a:lnTo>
                  <a:lnTo>
                    <a:pt x="63271" y="60439"/>
                  </a:lnTo>
                  <a:lnTo>
                    <a:pt x="59016" y="55016"/>
                  </a:lnTo>
                  <a:lnTo>
                    <a:pt x="55562" y="49618"/>
                  </a:lnTo>
                  <a:lnTo>
                    <a:pt x="52959" y="44196"/>
                  </a:lnTo>
                  <a:lnTo>
                    <a:pt x="54864" y="37465"/>
                  </a:lnTo>
                  <a:lnTo>
                    <a:pt x="55880" y="30607"/>
                  </a:lnTo>
                  <a:lnTo>
                    <a:pt x="56007" y="23622"/>
                  </a:lnTo>
                  <a:lnTo>
                    <a:pt x="56134" y="18034"/>
                  </a:lnTo>
                  <a:lnTo>
                    <a:pt x="57277" y="13589"/>
                  </a:lnTo>
                  <a:lnTo>
                    <a:pt x="59563" y="10033"/>
                  </a:lnTo>
                  <a:lnTo>
                    <a:pt x="40640" y="10033"/>
                  </a:lnTo>
                  <a:lnTo>
                    <a:pt x="38481" y="14478"/>
                  </a:lnTo>
                  <a:lnTo>
                    <a:pt x="38354" y="23622"/>
                  </a:lnTo>
                  <a:lnTo>
                    <a:pt x="37655" y="33820"/>
                  </a:lnTo>
                  <a:lnTo>
                    <a:pt x="16573" y="75501"/>
                  </a:lnTo>
                  <a:lnTo>
                    <a:pt x="0" y="87630"/>
                  </a:lnTo>
                  <a:lnTo>
                    <a:pt x="6731" y="97155"/>
                  </a:lnTo>
                  <a:lnTo>
                    <a:pt x="7874" y="98679"/>
                  </a:lnTo>
                  <a:lnTo>
                    <a:pt x="8890" y="99314"/>
                  </a:lnTo>
                  <a:lnTo>
                    <a:pt x="10795" y="99314"/>
                  </a:lnTo>
                  <a:lnTo>
                    <a:pt x="11811" y="98933"/>
                  </a:lnTo>
                  <a:lnTo>
                    <a:pt x="12954" y="98298"/>
                  </a:lnTo>
                  <a:lnTo>
                    <a:pt x="20193" y="94488"/>
                  </a:lnTo>
                  <a:lnTo>
                    <a:pt x="26543" y="89535"/>
                  </a:lnTo>
                  <a:lnTo>
                    <a:pt x="37846" y="77216"/>
                  </a:lnTo>
                  <a:lnTo>
                    <a:pt x="42545" y="70231"/>
                  </a:lnTo>
                  <a:lnTo>
                    <a:pt x="46355" y="62484"/>
                  </a:lnTo>
                  <a:lnTo>
                    <a:pt x="49657" y="68199"/>
                  </a:lnTo>
                  <a:lnTo>
                    <a:pt x="54483" y="74295"/>
                  </a:lnTo>
                  <a:lnTo>
                    <a:pt x="60833" y="80391"/>
                  </a:lnTo>
                  <a:lnTo>
                    <a:pt x="67056" y="86487"/>
                  </a:lnTo>
                  <a:lnTo>
                    <a:pt x="73025" y="91059"/>
                  </a:lnTo>
                  <a:lnTo>
                    <a:pt x="78600" y="93980"/>
                  </a:lnTo>
                  <a:lnTo>
                    <a:pt x="79883" y="94742"/>
                  </a:lnTo>
                  <a:lnTo>
                    <a:pt x="81026" y="95123"/>
                  </a:lnTo>
                  <a:lnTo>
                    <a:pt x="82550" y="95123"/>
                  </a:lnTo>
                  <a:lnTo>
                    <a:pt x="83172" y="94869"/>
                  </a:lnTo>
                  <a:lnTo>
                    <a:pt x="84696" y="93345"/>
                  </a:lnTo>
                  <a:lnTo>
                    <a:pt x="85344" y="92329"/>
                  </a:lnTo>
                  <a:lnTo>
                    <a:pt x="91821" y="82931"/>
                  </a:lnTo>
                  <a:close/>
                </a:path>
                <a:path w="1257934" h="169544">
                  <a:moveTo>
                    <a:pt x="128143" y="1651"/>
                  </a:moveTo>
                  <a:lnTo>
                    <a:pt x="112141" y="1651"/>
                  </a:lnTo>
                  <a:lnTo>
                    <a:pt x="110744" y="3175"/>
                  </a:lnTo>
                  <a:lnTo>
                    <a:pt x="110744" y="121285"/>
                  </a:lnTo>
                  <a:lnTo>
                    <a:pt x="126746" y="121285"/>
                  </a:lnTo>
                  <a:lnTo>
                    <a:pt x="128143" y="119761"/>
                  </a:lnTo>
                  <a:lnTo>
                    <a:pt x="128143" y="1651"/>
                  </a:lnTo>
                  <a:close/>
                </a:path>
                <a:path w="1257934" h="169544">
                  <a:moveTo>
                    <a:pt x="131953" y="145669"/>
                  </a:moveTo>
                  <a:lnTo>
                    <a:pt x="128143" y="147955"/>
                  </a:lnTo>
                  <a:lnTo>
                    <a:pt x="121920" y="149098"/>
                  </a:lnTo>
                  <a:lnTo>
                    <a:pt x="50673" y="149098"/>
                  </a:lnTo>
                  <a:lnTo>
                    <a:pt x="49657" y="148844"/>
                  </a:lnTo>
                  <a:lnTo>
                    <a:pt x="49276" y="148336"/>
                  </a:lnTo>
                  <a:lnTo>
                    <a:pt x="48895" y="147955"/>
                  </a:lnTo>
                  <a:lnTo>
                    <a:pt x="48641" y="146939"/>
                  </a:lnTo>
                  <a:lnTo>
                    <a:pt x="48641" y="109982"/>
                  </a:lnTo>
                  <a:lnTo>
                    <a:pt x="32512" y="109982"/>
                  </a:lnTo>
                  <a:lnTo>
                    <a:pt x="31242" y="111506"/>
                  </a:lnTo>
                  <a:lnTo>
                    <a:pt x="31242" y="158750"/>
                  </a:lnTo>
                  <a:lnTo>
                    <a:pt x="31877" y="161036"/>
                  </a:lnTo>
                  <a:lnTo>
                    <a:pt x="33147" y="162433"/>
                  </a:lnTo>
                  <a:lnTo>
                    <a:pt x="34417" y="163703"/>
                  </a:lnTo>
                  <a:lnTo>
                    <a:pt x="36703" y="164465"/>
                  </a:lnTo>
                  <a:lnTo>
                    <a:pt x="119875" y="164465"/>
                  </a:lnTo>
                  <a:lnTo>
                    <a:pt x="124968" y="163957"/>
                  </a:lnTo>
                  <a:lnTo>
                    <a:pt x="130556" y="161925"/>
                  </a:lnTo>
                  <a:lnTo>
                    <a:pt x="131953" y="160147"/>
                  </a:lnTo>
                  <a:lnTo>
                    <a:pt x="131953" y="149098"/>
                  </a:lnTo>
                  <a:lnTo>
                    <a:pt x="131953" y="145669"/>
                  </a:lnTo>
                  <a:close/>
                </a:path>
                <a:path w="1257934" h="169544">
                  <a:moveTo>
                    <a:pt x="248412" y="4064"/>
                  </a:moveTo>
                  <a:lnTo>
                    <a:pt x="233045" y="4064"/>
                  </a:lnTo>
                  <a:lnTo>
                    <a:pt x="231648" y="5588"/>
                  </a:lnTo>
                  <a:lnTo>
                    <a:pt x="231648" y="57404"/>
                  </a:lnTo>
                  <a:lnTo>
                    <a:pt x="211950" y="57404"/>
                  </a:lnTo>
                  <a:lnTo>
                    <a:pt x="211950" y="32131"/>
                  </a:lnTo>
                  <a:lnTo>
                    <a:pt x="211950" y="17653"/>
                  </a:lnTo>
                  <a:lnTo>
                    <a:pt x="195072" y="17653"/>
                  </a:lnTo>
                  <a:lnTo>
                    <a:pt x="195072" y="32131"/>
                  </a:lnTo>
                  <a:lnTo>
                    <a:pt x="195072" y="100203"/>
                  </a:lnTo>
                  <a:lnTo>
                    <a:pt x="194818" y="101219"/>
                  </a:lnTo>
                  <a:lnTo>
                    <a:pt x="194297" y="101600"/>
                  </a:lnTo>
                  <a:lnTo>
                    <a:pt x="193929" y="102108"/>
                  </a:lnTo>
                  <a:lnTo>
                    <a:pt x="193040" y="102362"/>
                  </a:lnTo>
                  <a:lnTo>
                    <a:pt x="170307" y="102362"/>
                  </a:lnTo>
                  <a:lnTo>
                    <a:pt x="169418" y="102108"/>
                  </a:lnTo>
                  <a:lnTo>
                    <a:pt x="168529" y="101219"/>
                  </a:lnTo>
                  <a:lnTo>
                    <a:pt x="168275" y="100203"/>
                  </a:lnTo>
                  <a:lnTo>
                    <a:pt x="168275" y="34290"/>
                  </a:lnTo>
                  <a:lnTo>
                    <a:pt x="168529" y="33274"/>
                  </a:lnTo>
                  <a:lnTo>
                    <a:pt x="169418" y="32385"/>
                  </a:lnTo>
                  <a:lnTo>
                    <a:pt x="170307" y="32131"/>
                  </a:lnTo>
                  <a:lnTo>
                    <a:pt x="195072" y="32131"/>
                  </a:lnTo>
                  <a:lnTo>
                    <a:pt x="195072" y="17653"/>
                  </a:lnTo>
                  <a:lnTo>
                    <a:pt x="156972" y="17653"/>
                  </a:lnTo>
                  <a:lnTo>
                    <a:pt x="154673" y="18288"/>
                  </a:lnTo>
                  <a:lnTo>
                    <a:pt x="152019" y="20955"/>
                  </a:lnTo>
                  <a:lnTo>
                    <a:pt x="151371" y="23241"/>
                  </a:lnTo>
                  <a:lnTo>
                    <a:pt x="151371" y="111252"/>
                  </a:lnTo>
                  <a:lnTo>
                    <a:pt x="152019" y="113538"/>
                  </a:lnTo>
                  <a:lnTo>
                    <a:pt x="153276" y="114935"/>
                  </a:lnTo>
                  <a:lnTo>
                    <a:pt x="154673" y="116332"/>
                  </a:lnTo>
                  <a:lnTo>
                    <a:pt x="156972" y="116967"/>
                  </a:lnTo>
                  <a:lnTo>
                    <a:pt x="206502" y="116967"/>
                  </a:lnTo>
                  <a:lnTo>
                    <a:pt x="208775" y="116332"/>
                  </a:lnTo>
                  <a:lnTo>
                    <a:pt x="211328" y="113538"/>
                  </a:lnTo>
                  <a:lnTo>
                    <a:pt x="211950" y="111252"/>
                  </a:lnTo>
                  <a:lnTo>
                    <a:pt x="211950" y="102362"/>
                  </a:lnTo>
                  <a:lnTo>
                    <a:pt x="211950" y="72644"/>
                  </a:lnTo>
                  <a:lnTo>
                    <a:pt x="231648" y="72644"/>
                  </a:lnTo>
                  <a:lnTo>
                    <a:pt x="231648" y="154305"/>
                  </a:lnTo>
                  <a:lnTo>
                    <a:pt x="246888" y="154305"/>
                  </a:lnTo>
                  <a:lnTo>
                    <a:pt x="248412" y="152781"/>
                  </a:lnTo>
                  <a:lnTo>
                    <a:pt x="248412" y="72644"/>
                  </a:lnTo>
                  <a:lnTo>
                    <a:pt x="248412" y="57404"/>
                  </a:lnTo>
                  <a:lnTo>
                    <a:pt x="248412" y="4064"/>
                  </a:lnTo>
                  <a:close/>
                </a:path>
                <a:path w="1257934" h="169544">
                  <a:moveTo>
                    <a:pt x="279908" y="1651"/>
                  </a:moveTo>
                  <a:lnTo>
                    <a:pt x="265557" y="1651"/>
                  </a:lnTo>
                  <a:lnTo>
                    <a:pt x="264541" y="2032"/>
                  </a:lnTo>
                  <a:lnTo>
                    <a:pt x="263017" y="3556"/>
                  </a:lnTo>
                  <a:lnTo>
                    <a:pt x="262636" y="4699"/>
                  </a:lnTo>
                  <a:lnTo>
                    <a:pt x="262636" y="161417"/>
                  </a:lnTo>
                  <a:lnTo>
                    <a:pt x="276987" y="161417"/>
                  </a:lnTo>
                  <a:lnTo>
                    <a:pt x="278003" y="161036"/>
                  </a:lnTo>
                  <a:lnTo>
                    <a:pt x="279527" y="159512"/>
                  </a:lnTo>
                  <a:lnTo>
                    <a:pt x="279908" y="158369"/>
                  </a:lnTo>
                  <a:lnTo>
                    <a:pt x="279908" y="1651"/>
                  </a:lnTo>
                  <a:close/>
                </a:path>
                <a:path w="1257934" h="169544">
                  <a:moveTo>
                    <a:pt x="415671" y="52578"/>
                  </a:moveTo>
                  <a:lnTo>
                    <a:pt x="411353" y="54991"/>
                  </a:lnTo>
                  <a:lnTo>
                    <a:pt x="404241" y="56134"/>
                  </a:lnTo>
                  <a:lnTo>
                    <a:pt x="333629" y="56134"/>
                  </a:lnTo>
                  <a:lnTo>
                    <a:pt x="332867" y="55372"/>
                  </a:lnTo>
                  <a:lnTo>
                    <a:pt x="332867" y="7493"/>
                  </a:lnTo>
                  <a:lnTo>
                    <a:pt x="316738" y="7493"/>
                  </a:lnTo>
                  <a:lnTo>
                    <a:pt x="315468" y="8890"/>
                  </a:lnTo>
                  <a:lnTo>
                    <a:pt x="315468" y="65913"/>
                  </a:lnTo>
                  <a:lnTo>
                    <a:pt x="316103" y="68199"/>
                  </a:lnTo>
                  <a:lnTo>
                    <a:pt x="317246" y="69596"/>
                  </a:lnTo>
                  <a:lnTo>
                    <a:pt x="318516" y="70866"/>
                  </a:lnTo>
                  <a:lnTo>
                    <a:pt x="320802" y="71501"/>
                  </a:lnTo>
                  <a:lnTo>
                    <a:pt x="401828" y="71501"/>
                  </a:lnTo>
                  <a:lnTo>
                    <a:pt x="407670" y="70993"/>
                  </a:lnTo>
                  <a:lnTo>
                    <a:pt x="410845" y="70104"/>
                  </a:lnTo>
                  <a:lnTo>
                    <a:pt x="414020" y="69088"/>
                  </a:lnTo>
                  <a:lnTo>
                    <a:pt x="415671" y="67183"/>
                  </a:lnTo>
                  <a:lnTo>
                    <a:pt x="415671" y="56134"/>
                  </a:lnTo>
                  <a:lnTo>
                    <a:pt x="415671" y="52578"/>
                  </a:lnTo>
                  <a:close/>
                </a:path>
                <a:path w="1257934" h="169544">
                  <a:moveTo>
                    <a:pt x="434340" y="89408"/>
                  </a:moveTo>
                  <a:lnTo>
                    <a:pt x="430022" y="91694"/>
                  </a:lnTo>
                  <a:lnTo>
                    <a:pt x="422783" y="92964"/>
                  </a:lnTo>
                  <a:lnTo>
                    <a:pt x="297561" y="92964"/>
                  </a:lnTo>
                  <a:lnTo>
                    <a:pt x="296545" y="93345"/>
                  </a:lnTo>
                  <a:lnTo>
                    <a:pt x="295021" y="94869"/>
                  </a:lnTo>
                  <a:lnTo>
                    <a:pt x="294513" y="96012"/>
                  </a:lnTo>
                  <a:lnTo>
                    <a:pt x="294513" y="108204"/>
                  </a:lnTo>
                  <a:lnTo>
                    <a:pt x="329692" y="108204"/>
                  </a:lnTo>
                  <a:lnTo>
                    <a:pt x="329692" y="166751"/>
                  </a:lnTo>
                  <a:lnTo>
                    <a:pt x="345186" y="166751"/>
                  </a:lnTo>
                  <a:lnTo>
                    <a:pt x="346583" y="165227"/>
                  </a:lnTo>
                  <a:lnTo>
                    <a:pt x="346583" y="108204"/>
                  </a:lnTo>
                  <a:lnTo>
                    <a:pt x="381889" y="108204"/>
                  </a:lnTo>
                  <a:lnTo>
                    <a:pt x="381889" y="166751"/>
                  </a:lnTo>
                  <a:lnTo>
                    <a:pt x="397637" y="166751"/>
                  </a:lnTo>
                  <a:lnTo>
                    <a:pt x="399034" y="165227"/>
                  </a:lnTo>
                  <a:lnTo>
                    <a:pt x="399034" y="108204"/>
                  </a:lnTo>
                  <a:lnTo>
                    <a:pt x="418338" y="108204"/>
                  </a:lnTo>
                  <a:lnTo>
                    <a:pt x="432435" y="105410"/>
                  </a:lnTo>
                  <a:lnTo>
                    <a:pt x="433705" y="104394"/>
                  </a:lnTo>
                  <a:lnTo>
                    <a:pt x="434340" y="102870"/>
                  </a:lnTo>
                  <a:lnTo>
                    <a:pt x="434340" y="89408"/>
                  </a:lnTo>
                  <a:close/>
                </a:path>
                <a:path w="1257934" h="169544">
                  <a:moveTo>
                    <a:pt x="568198" y="14859"/>
                  </a:moveTo>
                  <a:lnTo>
                    <a:pt x="550926" y="14859"/>
                  </a:lnTo>
                  <a:lnTo>
                    <a:pt x="550926" y="29845"/>
                  </a:lnTo>
                  <a:lnTo>
                    <a:pt x="550926" y="99822"/>
                  </a:lnTo>
                  <a:lnTo>
                    <a:pt x="550672" y="100711"/>
                  </a:lnTo>
                  <a:lnTo>
                    <a:pt x="549656" y="101727"/>
                  </a:lnTo>
                  <a:lnTo>
                    <a:pt x="548767" y="101981"/>
                  </a:lnTo>
                  <a:lnTo>
                    <a:pt x="515747" y="101981"/>
                  </a:lnTo>
                  <a:lnTo>
                    <a:pt x="514858" y="101727"/>
                  </a:lnTo>
                  <a:lnTo>
                    <a:pt x="513842" y="100711"/>
                  </a:lnTo>
                  <a:lnTo>
                    <a:pt x="513588" y="99822"/>
                  </a:lnTo>
                  <a:lnTo>
                    <a:pt x="513588" y="32004"/>
                  </a:lnTo>
                  <a:lnTo>
                    <a:pt x="513842" y="30988"/>
                  </a:lnTo>
                  <a:lnTo>
                    <a:pt x="514350" y="30480"/>
                  </a:lnTo>
                  <a:lnTo>
                    <a:pt x="514858" y="30099"/>
                  </a:lnTo>
                  <a:lnTo>
                    <a:pt x="515747" y="29845"/>
                  </a:lnTo>
                  <a:lnTo>
                    <a:pt x="550926" y="29845"/>
                  </a:lnTo>
                  <a:lnTo>
                    <a:pt x="550926" y="14859"/>
                  </a:lnTo>
                  <a:lnTo>
                    <a:pt x="501904" y="14859"/>
                  </a:lnTo>
                  <a:lnTo>
                    <a:pt x="499618" y="15494"/>
                  </a:lnTo>
                  <a:lnTo>
                    <a:pt x="498348" y="16764"/>
                  </a:lnTo>
                  <a:lnTo>
                    <a:pt x="496951" y="18034"/>
                  </a:lnTo>
                  <a:lnTo>
                    <a:pt x="496316" y="20447"/>
                  </a:lnTo>
                  <a:lnTo>
                    <a:pt x="496316" y="111252"/>
                  </a:lnTo>
                  <a:lnTo>
                    <a:pt x="496951" y="113538"/>
                  </a:lnTo>
                  <a:lnTo>
                    <a:pt x="498348" y="114808"/>
                  </a:lnTo>
                  <a:lnTo>
                    <a:pt x="499618" y="116205"/>
                  </a:lnTo>
                  <a:lnTo>
                    <a:pt x="501904" y="116840"/>
                  </a:lnTo>
                  <a:lnTo>
                    <a:pt x="562864" y="116840"/>
                  </a:lnTo>
                  <a:lnTo>
                    <a:pt x="565023" y="116205"/>
                  </a:lnTo>
                  <a:lnTo>
                    <a:pt x="566293" y="114808"/>
                  </a:lnTo>
                  <a:lnTo>
                    <a:pt x="567563" y="113538"/>
                  </a:lnTo>
                  <a:lnTo>
                    <a:pt x="568198" y="111252"/>
                  </a:lnTo>
                  <a:lnTo>
                    <a:pt x="568198" y="101981"/>
                  </a:lnTo>
                  <a:lnTo>
                    <a:pt x="568198" y="29845"/>
                  </a:lnTo>
                  <a:lnTo>
                    <a:pt x="568198" y="14859"/>
                  </a:lnTo>
                  <a:close/>
                </a:path>
                <a:path w="1257934" h="169544">
                  <a:moveTo>
                    <a:pt x="617347" y="1651"/>
                  </a:moveTo>
                  <a:lnTo>
                    <a:pt x="601472" y="1651"/>
                  </a:lnTo>
                  <a:lnTo>
                    <a:pt x="600075" y="3175"/>
                  </a:lnTo>
                  <a:lnTo>
                    <a:pt x="600075" y="161417"/>
                  </a:lnTo>
                  <a:lnTo>
                    <a:pt x="616077" y="161417"/>
                  </a:lnTo>
                  <a:lnTo>
                    <a:pt x="617347" y="159893"/>
                  </a:lnTo>
                  <a:lnTo>
                    <a:pt x="617347" y="1651"/>
                  </a:lnTo>
                  <a:close/>
                </a:path>
                <a:path w="1257934" h="169544">
                  <a:moveTo>
                    <a:pt x="775716" y="122555"/>
                  </a:moveTo>
                  <a:lnTo>
                    <a:pt x="771525" y="124968"/>
                  </a:lnTo>
                  <a:lnTo>
                    <a:pt x="764286" y="126238"/>
                  </a:lnTo>
                  <a:lnTo>
                    <a:pt x="714629" y="126238"/>
                  </a:lnTo>
                  <a:lnTo>
                    <a:pt x="714629" y="86487"/>
                  </a:lnTo>
                  <a:lnTo>
                    <a:pt x="743458" y="86487"/>
                  </a:lnTo>
                  <a:lnTo>
                    <a:pt x="749173" y="85979"/>
                  </a:lnTo>
                  <a:lnTo>
                    <a:pt x="752348" y="84963"/>
                  </a:lnTo>
                  <a:lnTo>
                    <a:pt x="755650" y="83947"/>
                  </a:lnTo>
                  <a:lnTo>
                    <a:pt x="757174" y="82042"/>
                  </a:lnTo>
                  <a:lnTo>
                    <a:pt x="757174" y="71120"/>
                  </a:lnTo>
                  <a:lnTo>
                    <a:pt x="757174" y="67437"/>
                  </a:lnTo>
                  <a:lnTo>
                    <a:pt x="753110" y="69977"/>
                  </a:lnTo>
                  <a:lnTo>
                    <a:pt x="746125" y="71120"/>
                  </a:lnTo>
                  <a:lnTo>
                    <a:pt x="674116" y="71120"/>
                  </a:lnTo>
                  <a:lnTo>
                    <a:pt x="673354" y="70358"/>
                  </a:lnTo>
                  <a:lnTo>
                    <a:pt x="673354" y="11557"/>
                  </a:lnTo>
                  <a:lnTo>
                    <a:pt x="657225" y="11557"/>
                  </a:lnTo>
                  <a:lnTo>
                    <a:pt x="655955" y="13081"/>
                  </a:lnTo>
                  <a:lnTo>
                    <a:pt x="655955" y="80772"/>
                  </a:lnTo>
                  <a:lnTo>
                    <a:pt x="656590" y="83058"/>
                  </a:lnTo>
                  <a:lnTo>
                    <a:pt x="657733" y="84455"/>
                  </a:lnTo>
                  <a:lnTo>
                    <a:pt x="659003" y="85852"/>
                  </a:lnTo>
                  <a:lnTo>
                    <a:pt x="661289" y="86487"/>
                  </a:lnTo>
                  <a:lnTo>
                    <a:pt x="697103" y="86487"/>
                  </a:lnTo>
                  <a:lnTo>
                    <a:pt x="697103" y="126238"/>
                  </a:lnTo>
                  <a:lnTo>
                    <a:pt x="637413" y="126238"/>
                  </a:lnTo>
                  <a:lnTo>
                    <a:pt x="635889" y="127762"/>
                  </a:lnTo>
                  <a:lnTo>
                    <a:pt x="635889" y="141605"/>
                  </a:lnTo>
                  <a:lnTo>
                    <a:pt x="762381" y="141605"/>
                  </a:lnTo>
                  <a:lnTo>
                    <a:pt x="768223" y="141097"/>
                  </a:lnTo>
                  <a:lnTo>
                    <a:pt x="771144" y="140081"/>
                  </a:lnTo>
                  <a:lnTo>
                    <a:pt x="774192" y="139065"/>
                  </a:lnTo>
                  <a:lnTo>
                    <a:pt x="775716" y="137160"/>
                  </a:lnTo>
                  <a:lnTo>
                    <a:pt x="775716" y="122555"/>
                  </a:lnTo>
                  <a:close/>
                </a:path>
                <a:path w="1257934" h="169544">
                  <a:moveTo>
                    <a:pt x="880110" y="0"/>
                  </a:moveTo>
                  <a:lnTo>
                    <a:pt x="877824" y="1651"/>
                  </a:lnTo>
                  <a:lnTo>
                    <a:pt x="875157" y="2921"/>
                  </a:lnTo>
                  <a:lnTo>
                    <a:pt x="871982" y="3556"/>
                  </a:lnTo>
                  <a:lnTo>
                    <a:pt x="868807" y="4318"/>
                  </a:lnTo>
                  <a:lnTo>
                    <a:pt x="864489" y="4699"/>
                  </a:lnTo>
                  <a:lnTo>
                    <a:pt x="831088" y="4699"/>
                  </a:lnTo>
                  <a:lnTo>
                    <a:pt x="830072" y="4953"/>
                  </a:lnTo>
                  <a:lnTo>
                    <a:pt x="829564" y="5461"/>
                  </a:lnTo>
                  <a:lnTo>
                    <a:pt x="828929" y="5969"/>
                  </a:lnTo>
                  <a:lnTo>
                    <a:pt x="828675" y="6985"/>
                  </a:lnTo>
                  <a:lnTo>
                    <a:pt x="828675" y="19304"/>
                  </a:lnTo>
                  <a:lnTo>
                    <a:pt x="866394" y="19304"/>
                  </a:lnTo>
                  <a:lnTo>
                    <a:pt x="872236" y="18542"/>
                  </a:lnTo>
                  <a:lnTo>
                    <a:pt x="875284" y="17145"/>
                  </a:lnTo>
                  <a:lnTo>
                    <a:pt x="878459" y="15748"/>
                  </a:lnTo>
                  <a:lnTo>
                    <a:pt x="880110" y="13462"/>
                  </a:lnTo>
                  <a:lnTo>
                    <a:pt x="880110" y="0"/>
                  </a:lnTo>
                  <a:close/>
                </a:path>
                <a:path w="1257934" h="169544">
                  <a:moveTo>
                    <a:pt x="912749" y="61214"/>
                  </a:moveTo>
                  <a:lnTo>
                    <a:pt x="873633" y="51816"/>
                  </a:lnTo>
                  <a:lnTo>
                    <a:pt x="862711" y="42672"/>
                  </a:lnTo>
                  <a:lnTo>
                    <a:pt x="862838" y="42164"/>
                  </a:lnTo>
                  <a:lnTo>
                    <a:pt x="863092" y="41783"/>
                  </a:lnTo>
                  <a:lnTo>
                    <a:pt x="905256" y="41783"/>
                  </a:lnTo>
                  <a:lnTo>
                    <a:pt x="906653" y="40259"/>
                  </a:lnTo>
                  <a:lnTo>
                    <a:pt x="906653" y="27305"/>
                  </a:lnTo>
                  <a:lnTo>
                    <a:pt x="802386" y="27305"/>
                  </a:lnTo>
                  <a:lnTo>
                    <a:pt x="800862" y="28702"/>
                  </a:lnTo>
                  <a:lnTo>
                    <a:pt x="800862" y="41783"/>
                  </a:lnTo>
                  <a:lnTo>
                    <a:pt x="843661" y="41783"/>
                  </a:lnTo>
                  <a:lnTo>
                    <a:pt x="840613" y="46863"/>
                  </a:lnTo>
                  <a:lnTo>
                    <a:pt x="803478" y="60706"/>
                  </a:lnTo>
                  <a:lnTo>
                    <a:pt x="794893" y="61722"/>
                  </a:lnTo>
                  <a:lnTo>
                    <a:pt x="799312" y="71094"/>
                  </a:lnTo>
                  <a:lnTo>
                    <a:pt x="799719" y="72263"/>
                  </a:lnTo>
                  <a:lnTo>
                    <a:pt x="800227" y="73025"/>
                  </a:lnTo>
                  <a:lnTo>
                    <a:pt x="800862" y="73406"/>
                  </a:lnTo>
                  <a:lnTo>
                    <a:pt x="801370" y="73787"/>
                  </a:lnTo>
                  <a:lnTo>
                    <a:pt x="802005" y="74041"/>
                  </a:lnTo>
                  <a:lnTo>
                    <a:pt x="803021" y="74041"/>
                  </a:lnTo>
                  <a:lnTo>
                    <a:pt x="803783" y="73914"/>
                  </a:lnTo>
                  <a:lnTo>
                    <a:pt x="805053" y="73660"/>
                  </a:lnTo>
                  <a:lnTo>
                    <a:pt x="812215" y="72593"/>
                  </a:lnTo>
                  <a:lnTo>
                    <a:pt x="848741" y="59182"/>
                  </a:lnTo>
                  <a:lnTo>
                    <a:pt x="854202" y="54229"/>
                  </a:lnTo>
                  <a:lnTo>
                    <a:pt x="859536" y="59309"/>
                  </a:lnTo>
                  <a:lnTo>
                    <a:pt x="896366" y="72631"/>
                  </a:lnTo>
                  <a:lnTo>
                    <a:pt x="904748" y="73660"/>
                  </a:lnTo>
                  <a:lnTo>
                    <a:pt x="905891" y="73533"/>
                  </a:lnTo>
                  <a:lnTo>
                    <a:pt x="906399" y="73152"/>
                  </a:lnTo>
                  <a:lnTo>
                    <a:pt x="907034" y="72771"/>
                  </a:lnTo>
                  <a:lnTo>
                    <a:pt x="907669" y="71882"/>
                  </a:lnTo>
                  <a:lnTo>
                    <a:pt x="908177" y="70612"/>
                  </a:lnTo>
                  <a:lnTo>
                    <a:pt x="912749" y="61214"/>
                  </a:lnTo>
                  <a:close/>
                </a:path>
                <a:path w="1257934" h="169544">
                  <a:moveTo>
                    <a:pt x="923544" y="77597"/>
                  </a:moveTo>
                  <a:lnTo>
                    <a:pt x="919353" y="80137"/>
                  </a:lnTo>
                  <a:lnTo>
                    <a:pt x="912114" y="81280"/>
                  </a:lnTo>
                  <a:lnTo>
                    <a:pt x="785241" y="81280"/>
                  </a:lnTo>
                  <a:lnTo>
                    <a:pt x="783717" y="82804"/>
                  </a:lnTo>
                  <a:lnTo>
                    <a:pt x="783717" y="95758"/>
                  </a:lnTo>
                  <a:lnTo>
                    <a:pt x="845058" y="95758"/>
                  </a:lnTo>
                  <a:lnTo>
                    <a:pt x="845058" y="106299"/>
                  </a:lnTo>
                  <a:lnTo>
                    <a:pt x="803402" y="106299"/>
                  </a:lnTo>
                  <a:lnTo>
                    <a:pt x="803402" y="119126"/>
                  </a:lnTo>
                  <a:lnTo>
                    <a:pt x="804926" y="120523"/>
                  </a:lnTo>
                  <a:lnTo>
                    <a:pt x="884936" y="120523"/>
                  </a:lnTo>
                  <a:lnTo>
                    <a:pt x="885825" y="121285"/>
                  </a:lnTo>
                  <a:lnTo>
                    <a:pt x="885825" y="130937"/>
                  </a:lnTo>
                  <a:lnTo>
                    <a:pt x="809244" y="130937"/>
                  </a:lnTo>
                  <a:lnTo>
                    <a:pt x="807085" y="131572"/>
                  </a:lnTo>
                  <a:lnTo>
                    <a:pt x="804545" y="134112"/>
                  </a:lnTo>
                  <a:lnTo>
                    <a:pt x="803910" y="136525"/>
                  </a:lnTo>
                  <a:lnTo>
                    <a:pt x="803910" y="163830"/>
                  </a:lnTo>
                  <a:lnTo>
                    <a:pt x="804545" y="166116"/>
                  </a:lnTo>
                  <a:lnTo>
                    <a:pt x="805815" y="167513"/>
                  </a:lnTo>
                  <a:lnTo>
                    <a:pt x="807085" y="168783"/>
                  </a:lnTo>
                  <a:lnTo>
                    <a:pt x="809244" y="169418"/>
                  </a:lnTo>
                  <a:lnTo>
                    <a:pt x="895731" y="169418"/>
                  </a:lnTo>
                  <a:lnTo>
                    <a:pt x="900811" y="168910"/>
                  </a:lnTo>
                  <a:lnTo>
                    <a:pt x="903605" y="168021"/>
                  </a:lnTo>
                  <a:lnTo>
                    <a:pt x="906399" y="167005"/>
                  </a:lnTo>
                  <a:lnTo>
                    <a:pt x="907669" y="165227"/>
                  </a:lnTo>
                  <a:lnTo>
                    <a:pt x="907669" y="155321"/>
                  </a:lnTo>
                  <a:lnTo>
                    <a:pt x="907669" y="151892"/>
                  </a:lnTo>
                  <a:lnTo>
                    <a:pt x="903986" y="154178"/>
                  </a:lnTo>
                  <a:lnTo>
                    <a:pt x="897890" y="155321"/>
                  </a:lnTo>
                  <a:lnTo>
                    <a:pt x="821944" y="155321"/>
                  </a:lnTo>
                  <a:lnTo>
                    <a:pt x="821182" y="154559"/>
                  </a:lnTo>
                  <a:lnTo>
                    <a:pt x="821182" y="144399"/>
                  </a:lnTo>
                  <a:lnTo>
                    <a:pt x="897636" y="144399"/>
                  </a:lnTo>
                  <a:lnTo>
                    <a:pt x="899795" y="143764"/>
                  </a:lnTo>
                  <a:lnTo>
                    <a:pt x="901065" y="142367"/>
                  </a:lnTo>
                  <a:lnTo>
                    <a:pt x="902462" y="141097"/>
                  </a:lnTo>
                  <a:lnTo>
                    <a:pt x="903097" y="138684"/>
                  </a:lnTo>
                  <a:lnTo>
                    <a:pt x="903097" y="112014"/>
                  </a:lnTo>
                  <a:lnTo>
                    <a:pt x="902462" y="109728"/>
                  </a:lnTo>
                  <a:lnTo>
                    <a:pt x="901065" y="108331"/>
                  </a:lnTo>
                  <a:lnTo>
                    <a:pt x="899795" y="106934"/>
                  </a:lnTo>
                  <a:lnTo>
                    <a:pt x="897636" y="106299"/>
                  </a:lnTo>
                  <a:lnTo>
                    <a:pt x="862584" y="106299"/>
                  </a:lnTo>
                  <a:lnTo>
                    <a:pt x="862584" y="95758"/>
                  </a:lnTo>
                  <a:lnTo>
                    <a:pt x="907542" y="95758"/>
                  </a:lnTo>
                  <a:lnTo>
                    <a:pt x="912114" y="95631"/>
                  </a:lnTo>
                  <a:lnTo>
                    <a:pt x="915162" y="95123"/>
                  </a:lnTo>
                  <a:lnTo>
                    <a:pt x="918337" y="94742"/>
                  </a:lnTo>
                  <a:lnTo>
                    <a:pt x="920496" y="93980"/>
                  </a:lnTo>
                  <a:lnTo>
                    <a:pt x="922909" y="91821"/>
                  </a:lnTo>
                  <a:lnTo>
                    <a:pt x="923544" y="90424"/>
                  </a:lnTo>
                  <a:lnTo>
                    <a:pt x="923544" y="77597"/>
                  </a:lnTo>
                  <a:close/>
                </a:path>
                <a:path w="1257934" h="169544">
                  <a:moveTo>
                    <a:pt x="1061720" y="18288"/>
                  </a:moveTo>
                  <a:lnTo>
                    <a:pt x="1060831" y="16002"/>
                  </a:lnTo>
                  <a:lnTo>
                    <a:pt x="1059307" y="14605"/>
                  </a:lnTo>
                  <a:lnTo>
                    <a:pt x="1057783" y="13081"/>
                  </a:lnTo>
                  <a:lnTo>
                    <a:pt x="1055370" y="12319"/>
                  </a:lnTo>
                  <a:lnTo>
                    <a:pt x="985393" y="12319"/>
                  </a:lnTo>
                  <a:lnTo>
                    <a:pt x="985393" y="26035"/>
                  </a:lnTo>
                  <a:lnTo>
                    <a:pt x="986536" y="27305"/>
                  </a:lnTo>
                  <a:lnTo>
                    <a:pt x="1043178" y="27305"/>
                  </a:lnTo>
                  <a:lnTo>
                    <a:pt x="1043813" y="27559"/>
                  </a:lnTo>
                  <a:lnTo>
                    <a:pt x="1044321" y="27940"/>
                  </a:lnTo>
                  <a:lnTo>
                    <a:pt x="1044702" y="28321"/>
                  </a:lnTo>
                  <a:lnTo>
                    <a:pt x="1044956" y="29083"/>
                  </a:lnTo>
                  <a:lnTo>
                    <a:pt x="1044765" y="40754"/>
                  </a:lnTo>
                  <a:lnTo>
                    <a:pt x="1044206" y="51168"/>
                  </a:lnTo>
                  <a:lnTo>
                    <a:pt x="1043292" y="61379"/>
                  </a:lnTo>
                  <a:lnTo>
                    <a:pt x="1042035" y="71374"/>
                  </a:lnTo>
                  <a:lnTo>
                    <a:pt x="1054862" y="72390"/>
                  </a:lnTo>
                  <a:lnTo>
                    <a:pt x="1061529" y="33997"/>
                  </a:lnTo>
                  <a:lnTo>
                    <a:pt x="1061643" y="26035"/>
                  </a:lnTo>
                  <a:lnTo>
                    <a:pt x="1061720" y="18288"/>
                  </a:lnTo>
                  <a:close/>
                </a:path>
                <a:path w="1257934" h="169544">
                  <a:moveTo>
                    <a:pt x="1073785" y="94234"/>
                  </a:moveTo>
                  <a:lnTo>
                    <a:pt x="1073023" y="90805"/>
                  </a:lnTo>
                  <a:lnTo>
                    <a:pt x="1072362" y="86995"/>
                  </a:lnTo>
                  <a:lnTo>
                    <a:pt x="1071499" y="81915"/>
                  </a:lnTo>
                  <a:lnTo>
                    <a:pt x="1060919" y="83756"/>
                  </a:lnTo>
                  <a:lnTo>
                    <a:pt x="1049375" y="85217"/>
                  </a:lnTo>
                  <a:lnTo>
                    <a:pt x="1036866" y="86309"/>
                  </a:lnTo>
                  <a:lnTo>
                    <a:pt x="1023366" y="86995"/>
                  </a:lnTo>
                  <a:lnTo>
                    <a:pt x="1023366" y="51562"/>
                  </a:lnTo>
                  <a:lnTo>
                    <a:pt x="1007872" y="51562"/>
                  </a:lnTo>
                  <a:lnTo>
                    <a:pt x="1006475" y="52959"/>
                  </a:lnTo>
                  <a:lnTo>
                    <a:pt x="1006348" y="87630"/>
                  </a:lnTo>
                  <a:lnTo>
                    <a:pt x="1001318" y="87706"/>
                  </a:lnTo>
                  <a:lnTo>
                    <a:pt x="976503" y="87757"/>
                  </a:lnTo>
                  <a:lnTo>
                    <a:pt x="975487" y="88646"/>
                  </a:lnTo>
                  <a:lnTo>
                    <a:pt x="975487" y="91186"/>
                  </a:lnTo>
                  <a:lnTo>
                    <a:pt x="976757" y="103124"/>
                  </a:lnTo>
                  <a:lnTo>
                    <a:pt x="985393" y="103124"/>
                  </a:lnTo>
                  <a:lnTo>
                    <a:pt x="1029601" y="101701"/>
                  </a:lnTo>
                  <a:lnTo>
                    <a:pt x="1071626" y="96393"/>
                  </a:lnTo>
                  <a:lnTo>
                    <a:pt x="1073785" y="94234"/>
                  </a:lnTo>
                  <a:close/>
                </a:path>
                <a:path w="1257934" h="169544">
                  <a:moveTo>
                    <a:pt x="1105027" y="146050"/>
                  </a:moveTo>
                  <a:lnTo>
                    <a:pt x="1101217" y="148336"/>
                  </a:lnTo>
                  <a:lnTo>
                    <a:pt x="1094994" y="149479"/>
                  </a:lnTo>
                  <a:lnTo>
                    <a:pt x="1020953" y="149479"/>
                  </a:lnTo>
                  <a:lnTo>
                    <a:pt x="1020064" y="148717"/>
                  </a:lnTo>
                  <a:lnTo>
                    <a:pt x="1020064" y="114808"/>
                  </a:lnTo>
                  <a:lnTo>
                    <a:pt x="1003935" y="114808"/>
                  </a:lnTo>
                  <a:lnTo>
                    <a:pt x="1002665" y="116332"/>
                  </a:lnTo>
                  <a:lnTo>
                    <a:pt x="1002665" y="159131"/>
                  </a:lnTo>
                  <a:lnTo>
                    <a:pt x="1003300" y="161417"/>
                  </a:lnTo>
                  <a:lnTo>
                    <a:pt x="1004570" y="162687"/>
                  </a:lnTo>
                  <a:lnTo>
                    <a:pt x="1005713" y="164084"/>
                  </a:lnTo>
                  <a:lnTo>
                    <a:pt x="1007999" y="164846"/>
                  </a:lnTo>
                  <a:lnTo>
                    <a:pt x="1092962" y="164846"/>
                  </a:lnTo>
                  <a:lnTo>
                    <a:pt x="1098042" y="164338"/>
                  </a:lnTo>
                  <a:lnTo>
                    <a:pt x="1103630" y="162306"/>
                  </a:lnTo>
                  <a:lnTo>
                    <a:pt x="1105027" y="160401"/>
                  </a:lnTo>
                  <a:lnTo>
                    <a:pt x="1105027" y="149479"/>
                  </a:lnTo>
                  <a:lnTo>
                    <a:pt x="1105027" y="146050"/>
                  </a:lnTo>
                  <a:close/>
                </a:path>
                <a:path w="1257934" h="169544">
                  <a:moveTo>
                    <a:pt x="1120902" y="52959"/>
                  </a:moveTo>
                  <a:lnTo>
                    <a:pt x="1099439" y="52959"/>
                  </a:lnTo>
                  <a:lnTo>
                    <a:pt x="1099439" y="1651"/>
                  </a:lnTo>
                  <a:lnTo>
                    <a:pt x="1083310" y="1651"/>
                  </a:lnTo>
                  <a:lnTo>
                    <a:pt x="1081786" y="3175"/>
                  </a:lnTo>
                  <a:lnTo>
                    <a:pt x="1081786" y="125222"/>
                  </a:lnTo>
                  <a:lnTo>
                    <a:pt x="1098042" y="125222"/>
                  </a:lnTo>
                  <a:lnTo>
                    <a:pt x="1099439" y="123698"/>
                  </a:lnTo>
                  <a:lnTo>
                    <a:pt x="1099439" y="68707"/>
                  </a:lnTo>
                  <a:lnTo>
                    <a:pt x="1119378" y="68707"/>
                  </a:lnTo>
                  <a:lnTo>
                    <a:pt x="1120902" y="67183"/>
                  </a:lnTo>
                  <a:lnTo>
                    <a:pt x="1120902" y="52959"/>
                  </a:lnTo>
                  <a:close/>
                </a:path>
                <a:path w="1257934" h="169544">
                  <a:moveTo>
                    <a:pt x="1210564" y="94361"/>
                  </a:moveTo>
                  <a:lnTo>
                    <a:pt x="1210437" y="92075"/>
                  </a:lnTo>
                  <a:lnTo>
                    <a:pt x="1210183" y="91186"/>
                  </a:lnTo>
                  <a:lnTo>
                    <a:pt x="1209446" y="88265"/>
                  </a:lnTo>
                  <a:lnTo>
                    <a:pt x="1208024" y="82550"/>
                  </a:lnTo>
                  <a:lnTo>
                    <a:pt x="1200912" y="84582"/>
                  </a:lnTo>
                  <a:lnTo>
                    <a:pt x="1192911" y="85979"/>
                  </a:lnTo>
                  <a:lnTo>
                    <a:pt x="1151382" y="88265"/>
                  </a:lnTo>
                  <a:lnTo>
                    <a:pt x="1149731" y="88265"/>
                  </a:lnTo>
                  <a:lnTo>
                    <a:pt x="1148842" y="87503"/>
                  </a:lnTo>
                  <a:lnTo>
                    <a:pt x="1148842" y="63881"/>
                  </a:lnTo>
                  <a:lnTo>
                    <a:pt x="1192022" y="63881"/>
                  </a:lnTo>
                  <a:lnTo>
                    <a:pt x="1194308" y="63246"/>
                  </a:lnTo>
                  <a:lnTo>
                    <a:pt x="1195578" y="61849"/>
                  </a:lnTo>
                  <a:lnTo>
                    <a:pt x="1196848" y="60579"/>
                  </a:lnTo>
                  <a:lnTo>
                    <a:pt x="1197610" y="58293"/>
                  </a:lnTo>
                  <a:lnTo>
                    <a:pt x="1197610" y="18796"/>
                  </a:lnTo>
                  <a:lnTo>
                    <a:pt x="1196848" y="16510"/>
                  </a:lnTo>
                  <a:lnTo>
                    <a:pt x="1195578" y="15240"/>
                  </a:lnTo>
                  <a:lnTo>
                    <a:pt x="1194308" y="13843"/>
                  </a:lnTo>
                  <a:lnTo>
                    <a:pt x="1192022" y="13208"/>
                  </a:lnTo>
                  <a:lnTo>
                    <a:pt x="1131951" y="13208"/>
                  </a:lnTo>
                  <a:lnTo>
                    <a:pt x="1131951" y="26924"/>
                  </a:lnTo>
                  <a:lnTo>
                    <a:pt x="1133348" y="28321"/>
                  </a:lnTo>
                  <a:lnTo>
                    <a:pt x="1179322" y="28321"/>
                  </a:lnTo>
                  <a:lnTo>
                    <a:pt x="1180084" y="29210"/>
                  </a:lnTo>
                  <a:lnTo>
                    <a:pt x="1180084" y="49657"/>
                  </a:lnTo>
                  <a:lnTo>
                    <a:pt x="1134491" y="49657"/>
                  </a:lnTo>
                  <a:lnTo>
                    <a:pt x="1131443" y="52578"/>
                  </a:lnTo>
                  <a:lnTo>
                    <a:pt x="1131443" y="98298"/>
                  </a:lnTo>
                  <a:lnTo>
                    <a:pt x="1136015" y="102616"/>
                  </a:lnTo>
                  <a:lnTo>
                    <a:pt x="1153706" y="102641"/>
                  </a:lnTo>
                  <a:lnTo>
                    <a:pt x="1162062" y="102476"/>
                  </a:lnTo>
                  <a:lnTo>
                    <a:pt x="1204722" y="97536"/>
                  </a:lnTo>
                  <a:lnTo>
                    <a:pt x="1210056" y="95123"/>
                  </a:lnTo>
                  <a:lnTo>
                    <a:pt x="1210564" y="94361"/>
                  </a:lnTo>
                  <a:close/>
                </a:path>
                <a:path w="1257934" h="169544">
                  <a:moveTo>
                    <a:pt x="1254252" y="1651"/>
                  </a:moveTo>
                  <a:lnTo>
                    <a:pt x="1238250" y="1651"/>
                  </a:lnTo>
                  <a:lnTo>
                    <a:pt x="1236726" y="3175"/>
                  </a:lnTo>
                  <a:lnTo>
                    <a:pt x="1236726" y="27686"/>
                  </a:lnTo>
                  <a:lnTo>
                    <a:pt x="1208405" y="27686"/>
                  </a:lnTo>
                  <a:lnTo>
                    <a:pt x="1208405" y="41148"/>
                  </a:lnTo>
                  <a:lnTo>
                    <a:pt x="1209929" y="42672"/>
                  </a:lnTo>
                  <a:lnTo>
                    <a:pt x="1236726" y="42672"/>
                  </a:lnTo>
                  <a:lnTo>
                    <a:pt x="1236726" y="59436"/>
                  </a:lnTo>
                  <a:lnTo>
                    <a:pt x="1208405" y="59436"/>
                  </a:lnTo>
                  <a:lnTo>
                    <a:pt x="1208405" y="72898"/>
                  </a:lnTo>
                  <a:lnTo>
                    <a:pt x="1209929" y="74422"/>
                  </a:lnTo>
                  <a:lnTo>
                    <a:pt x="1236726" y="74422"/>
                  </a:lnTo>
                  <a:lnTo>
                    <a:pt x="1236726" y="123825"/>
                  </a:lnTo>
                  <a:lnTo>
                    <a:pt x="1252855" y="123825"/>
                  </a:lnTo>
                  <a:lnTo>
                    <a:pt x="1254252" y="122301"/>
                  </a:lnTo>
                  <a:lnTo>
                    <a:pt x="1254252" y="1651"/>
                  </a:lnTo>
                  <a:close/>
                </a:path>
                <a:path w="1257934" h="169544">
                  <a:moveTo>
                    <a:pt x="1257681" y="146812"/>
                  </a:moveTo>
                  <a:lnTo>
                    <a:pt x="1253744" y="148971"/>
                  </a:lnTo>
                  <a:lnTo>
                    <a:pt x="1247521" y="150114"/>
                  </a:lnTo>
                  <a:lnTo>
                    <a:pt x="1176147" y="150114"/>
                  </a:lnTo>
                  <a:lnTo>
                    <a:pt x="1175258" y="149987"/>
                  </a:lnTo>
                  <a:lnTo>
                    <a:pt x="1174877" y="149479"/>
                  </a:lnTo>
                  <a:lnTo>
                    <a:pt x="1174369" y="148971"/>
                  </a:lnTo>
                  <a:lnTo>
                    <a:pt x="1174242" y="114554"/>
                  </a:lnTo>
                  <a:lnTo>
                    <a:pt x="1158113" y="114554"/>
                  </a:lnTo>
                  <a:lnTo>
                    <a:pt x="1156716" y="115951"/>
                  </a:lnTo>
                  <a:lnTo>
                    <a:pt x="1156716" y="159766"/>
                  </a:lnTo>
                  <a:lnTo>
                    <a:pt x="1157351" y="162052"/>
                  </a:lnTo>
                  <a:lnTo>
                    <a:pt x="1160018" y="164719"/>
                  </a:lnTo>
                  <a:lnTo>
                    <a:pt x="1162304" y="165354"/>
                  </a:lnTo>
                  <a:lnTo>
                    <a:pt x="1245616" y="165354"/>
                  </a:lnTo>
                  <a:lnTo>
                    <a:pt x="1250696" y="164846"/>
                  </a:lnTo>
                  <a:lnTo>
                    <a:pt x="1253490" y="163830"/>
                  </a:lnTo>
                  <a:lnTo>
                    <a:pt x="1256284" y="162941"/>
                  </a:lnTo>
                  <a:lnTo>
                    <a:pt x="1257681" y="161163"/>
                  </a:lnTo>
                  <a:lnTo>
                    <a:pt x="1257681" y="150114"/>
                  </a:lnTo>
                  <a:lnTo>
                    <a:pt x="1257681" y="146812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37353" y="1741043"/>
              <a:ext cx="1635632" cy="17005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42581" y="1741043"/>
              <a:ext cx="172466" cy="17030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167499" y="1741042"/>
              <a:ext cx="1407795" cy="170815"/>
            </a:xfrm>
            <a:custGeom>
              <a:avLst/>
              <a:gdLst/>
              <a:ahLst/>
              <a:cxnLst/>
              <a:rect l="l" t="t" r="r" b="b"/>
              <a:pathLst>
                <a:path w="1407795" h="170814">
                  <a:moveTo>
                    <a:pt x="118618" y="138049"/>
                  </a:moveTo>
                  <a:lnTo>
                    <a:pt x="101346" y="111112"/>
                  </a:lnTo>
                  <a:lnTo>
                    <a:pt x="101346" y="131953"/>
                  </a:lnTo>
                  <a:lnTo>
                    <a:pt x="101346" y="144145"/>
                  </a:lnTo>
                  <a:lnTo>
                    <a:pt x="98933" y="148717"/>
                  </a:lnTo>
                  <a:lnTo>
                    <a:pt x="93980" y="151765"/>
                  </a:lnTo>
                  <a:lnTo>
                    <a:pt x="89154" y="154813"/>
                  </a:lnTo>
                  <a:lnTo>
                    <a:pt x="81534" y="156337"/>
                  </a:lnTo>
                  <a:lnTo>
                    <a:pt x="58547" y="156337"/>
                  </a:lnTo>
                  <a:lnTo>
                    <a:pt x="50927" y="154813"/>
                  </a:lnTo>
                  <a:lnTo>
                    <a:pt x="46101" y="151765"/>
                  </a:lnTo>
                  <a:lnTo>
                    <a:pt x="41148" y="148717"/>
                  </a:lnTo>
                  <a:lnTo>
                    <a:pt x="38735" y="144145"/>
                  </a:lnTo>
                  <a:lnTo>
                    <a:pt x="38735" y="131953"/>
                  </a:lnTo>
                  <a:lnTo>
                    <a:pt x="41148" y="127381"/>
                  </a:lnTo>
                  <a:lnTo>
                    <a:pt x="45974" y="124460"/>
                  </a:lnTo>
                  <a:lnTo>
                    <a:pt x="50800" y="121412"/>
                  </a:lnTo>
                  <a:lnTo>
                    <a:pt x="58420" y="120015"/>
                  </a:lnTo>
                  <a:lnTo>
                    <a:pt x="81661" y="120015"/>
                  </a:lnTo>
                  <a:lnTo>
                    <a:pt x="89281" y="121412"/>
                  </a:lnTo>
                  <a:lnTo>
                    <a:pt x="94107" y="124460"/>
                  </a:lnTo>
                  <a:lnTo>
                    <a:pt x="98933" y="127381"/>
                  </a:lnTo>
                  <a:lnTo>
                    <a:pt x="70104" y="105918"/>
                  </a:lnTo>
                  <a:lnTo>
                    <a:pt x="58216" y="106451"/>
                  </a:lnTo>
                  <a:lnTo>
                    <a:pt x="24218" y="124307"/>
                  </a:lnTo>
                  <a:lnTo>
                    <a:pt x="21336" y="138049"/>
                  </a:lnTo>
                  <a:lnTo>
                    <a:pt x="22047" y="145415"/>
                  </a:lnTo>
                  <a:lnTo>
                    <a:pt x="58216" y="169913"/>
                  </a:lnTo>
                  <a:lnTo>
                    <a:pt x="70104" y="170434"/>
                  </a:lnTo>
                  <a:lnTo>
                    <a:pt x="91338" y="168414"/>
                  </a:lnTo>
                  <a:lnTo>
                    <a:pt x="106502" y="162344"/>
                  </a:lnTo>
                  <a:lnTo>
                    <a:pt x="111887" y="156337"/>
                  </a:lnTo>
                  <a:lnTo>
                    <a:pt x="115582" y="152222"/>
                  </a:lnTo>
                  <a:lnTo>
                    <a:pt x="118618" y="138049"/>
                  </a:lnTo>
                  <a:close/>
                </a:path>
                <a:path w="1407795" h="170814">
                  <a:moveTo>
                    <a:pt x="139827" y="76327"/>
                  </a:moveTo>
                  <a:lnTo>
                    <a:pt x="135636" y="78740"/>
                  </a:lnTo>
                  <a:lnTo>
                    <a:pt x="128397" y="80010"/>
                  </a:lnTo>
                  <a:lnTo>
                    <a:pt x="78740" y="80010"/>
                  </a:lnTo>
                  <a:lnTo>
                    <a:pt x="78740" y="61976"/>
                  </a:lnTo>
                  <a:lnTo>
                    <a:pt x="104648" y="61976"/>
                  </a:lnTo>
                  <a:lnTo>
                    <a:pt x="109093" y="61849"/>
                  </a:lnTo>
                  <a:lnTo>
                    <a:pt x="120650" y="56769"/>
                  </a:lnTo>
                  <a:lnTo>
                    <a:pt x="120650" y="47244"/>
                  </a:lnTo>
                  <a:lnTo>
                    <a:pt x="120650" y="43688"/>
                  </a:lnTo>
                  <a:lnTo>
                    <a:pt x="116205" y="46101"/>
                  </a:lnTo>
                  <a:lnTo>
                    <a:pt x="109093" y="47244"/>
                  </a:lnTo>
                  <a:lnTo>
                    <a:pt x="38862" y="47244"/>
                  </a:lnTo>
                  <a:lnTo>
                    <a:pt x="38100" y="46482"/>
                  </a:lnTo>
                  <a:lnTo>
                    <a:pt x="38100" y="19177"/>
                  </a:lnTo>
                  <a:lnTo>
                    <a:pt x="38862" y="18288"/>
                  </a:lnTo>
                  <a:lnTo>
                    <a:pt x="104013" y="18288"/>
                  </a:lnTo>
                  <a:lnTo>
                    <a:pt x="108458" y="18161"/>
                  </a:lnTo>
                  <a:lnTo>
                    <a:pt x="119888" y="13081"/>
                  </a:lnTo>
                  <a:lnTo>
                    <a:pt x="119888" y="0"/>
                  </a:lnTo>
                  <a:lnTo>
                    <a:pt x="115443" y="2413"/>
                  </a:lnTo>
                  <a:lnTo>
                    <a:pt x="108458" y="3556"/>
                  </a:lnTo>
                  <a:lnTo>
                    <a:pt x="26797" y="3556"/>
                  </a:lnTo>
                  <a:lnTo>
                    <a:pt x="24257" y="4318"/>
                  </a:lnTo>
                  <a:lnTo>
                    <a:pt x="22860" y="5715"/>
                  </a:lnTo>
                  <a:lnTo>
                    <a:pt x="21463" y="7239"/>
                  </a:lnTo>
                  <a:lnTo>
                    <a:pt x="20701" y="9779"/>
                  </a:lnTo>
                  <a:lnTo>
                    <a:pt x="20789" y="56769"/>
                  </a:lnTo>
                  <a:lnTo>
                    <a:pt x="21336" y="58801"/>
                  </a:lnTo>
                  <a:lnTo>
                    <a:pt x="23876" y="61341"/>
                  </a:lnTo>
                  <a:lnTo>
                    <a:pt x="26035" y="61976"/>
                  </a:lnTo>
                  <a:lnTo>
                    <a:pt x="61214" y="61976"/>
                  </a:lnTo>
                  <a:lnTo>
                    <a:pt x="61214" y="80010"/>
                  </a:lnTo>
                  <a:lnTo>
                    <a:pt x="1524" y="80010"/>
                  </a:lnTo>
                  <a:lnTo>
                    <a:pt x="0" y="81534"/>
                  </a:lnTo>
                  <a:lnTo>
                    <a:pt x="0" y="95377"/>
                  </a:lnTo>
                  <a:lnTo>
                    <a:pt x="126492" y="95377"/>
                  </a:lnTo>
                  <a:lnTo>
                    <a:pt x="132334" y="94869"/>
                  </a:lnTo>
                  <a:lnTo>
                    <a:pt x="135255" y="93853"/>
                  </a:lnTo>
                  <a:lnTo>
                    <a:pt x="138303" y="92837"/>
                  </a:lnTo>
                  <a:lnTo>
                    <a:pt x="139827" y="90932"/>
                  </a:lnTo>
                  <a:lnTo>
                    <a:pt x="139827" y="76327"/>
                  </a:lnTo>
                  <a:close/>
                </a:path>
                <a:path w="1407795" h="170814">
                  <a:moveTo>
                    <a:pt x="230632" y="20193"/>
                  </a:moveTo>
                  <a:lnTo>
                    <a:pt x="229997" y="18161"/>
                  </a:lnTo>
                  <a:lnTo>
                    <a:pt x="227457" y="15367"/>
                  </a:lnTo>
                  <a:lnTo>
                    <a:pt x="225425" y="14605"/>
                  </a:lnTo>
                  <a:lnTo>
                    <a:pt x="157734" y="14605"/>
                  </a:lnTo>
                  <a:lnTo>
                    <a:pt x="157734" y="28575"/>
                  </a:lnTo>
                  <a:lnTo>
                    <a:pt x="159131" y="30099"/>
                  </a:lnTo>
                  <a:lnTo>
                    <a:pt x="212598" y="30099"/>
                  </a:lnTo>
                  <a:lnTo>
                    <a:pt x="211188" y="42506"/>
                  </a:lnTo>
                  <a:lnTo>
                    <a:pt x="187071" y="86601"/>
                  </a:lnTo>
                  <a:lnTo>
                    <a:pt x="150622" y="112014"/>
                  </a:lnTo>
                  <a:lnTo>
                    <a:pt x="157480" y="121920"/>
                  </a:lnTo>
                  <a:lnTo>
                    <a:pt x="158623" y="123317"/>
                  </a:lnTo>
                  <a:lnTo>
                    <a:pt x="159639" y="124079"/>
                  </a:lnTo>
                  <a:lnTo>
                    <a:pt x="161417" y="124079"/>
                  </a:lnTo>
                  <a:lnTo>
                    <a:pt x="203568" y="93789"/>
                  </a:lnTo>
                  <a:lnTo>
                    <a:pt x="225856" y="54381"/>
                  </a:lnTo>
                  <a:lnTo>
                    <a:pt x="230632" y="22987"/>
                  </a:lnTo>
                  <a:lnTo>
                    <a:pt x="230632" y="20193"/>
                  </a:lnTo>
                  <a:close/>
                </a:path>
                <a:path w="1407795" h="170814">
                  <a:moveTo>
                    <a:pt x="276987" y="0"/>
                  </a:moveTo>
                  <a:lnTo>
                    <a:pt x="260985" y="0"/>
                  </a:lnTo>
                  <a:lnTo>
                    <a:pt x="259461" y="1524"/>
                  </a:lnTo>
                  <a:lnTo>
                    <a:pt x="259461" y="159766"/>
                  </a:lnTo>
                  <a:lnTo>
                    <a:pt x="275590" y="159766"/>
                  </a:lnTo>
                  <a:lnTo>
                    <a:pt x="276987" y="158242"/>
                  </a:lnTo>
                  <a:lnTo>
                    <a:pt x="276987" y="0"/>
                  </a:lnTo>
                  <a:close/>
                </a:path>
                <a:path w="1407795" h="170814">
                  <a:moveTo>
                    <a:pt x="364236" y="1778"/>
                  </a:moveTo>
                  <a:lnTo>
                    <a:pt x="361950" y="3429"/>
                  </a:lnTo>
                  <a:lnTo>
                    <a:pt x="359283" y="4699"/>
                  </a:lnTo>
                  <a:lnTo>
                    <a:pt x="353187" y="6223"/>
                  </a:lnTo>
                  <a:lnTo>
                    <a:pt x="348869" y="6604"/>
                  </a:lnTo>
                  <a:lnTo>
                    <a:pt x="320802" y="6604"/>
                  </a:lnTo>
                  <a:lnTo>
                    <a:pt x="319659" y="6858"/>
                  </a:lnTo>
                  <a:lnTo>
                    <a:pt x="318516" y="8001"/>
                  </a:lnTo>
                  <a:lnTo>
                    <a:pt x="318135" y="9017"/>
                  </a:lnTo>
                  <a:lnTo>
                    <a:pt x="318135" y="21717"/>
                  </a:lnTo>
                  <a:lnTo>
                    <a:pt x="351028" y="21717"/>
                  </a:lnTo>
                  <a:lnTo>
                    <a:pt x="356743" y="20955"/>
                  </a:lnTo>
                  <a:lnTo>
                    <a:pt x="359791" y="19558"/>
                  </a:lnTo>
                  <a:lnTo>
                    <a:pt x="362712" y="18034"/>
                  </a:lnTo>
                  <a:lnTo>
                    <a:pt x="364236" y="15621"/>
                  </a:lnTo>
                  <a:lnTo>
                    <a:pt x="364236" y="1778"/>
                  </a:lnTo>
                  <a:close/>
                </a:path>
                <a:path w="1407795" h="170814">
                  <a:moveTo>
                    <a:pt x="392557" y="123444"/>
                  </a:moveTo>
                  <a:lnTo>
                    <a:pt x="391795" y="120142"/>
                  </a:lnTo>
                  <a:lnTo>
                    <a:pt x="391007" y="116205"/>
                  </a:lnTo>
                  <a:lnTo>
                    <a:pt x="390017" y="111252"/>
                  </a:lnTo>
                  <a:lnTo>
                    <a:pt x="380936" y="112928"/>
                  </a:lnTo>
                  <a:lnTo>
                    <a:pt x="371233" y="114312"/>
                  </a:lnTo>
                  <a:lnTo>
                    <a:pt x="360883" y="115404"/>
                  </a:lnTo>
                  <a:lnTo>
                    <a:pt x="349885" y="116205"/>
                  </a:lnTo>
                  <a:lnTo>
                    <a:pt x="349885" y="99822"/>
                  </a:lnTo>
                  <a:lnTo>
                    <a:pt x="358521" y="98552"/>
                  </a:lnTo>
                  <a:lnTo>
                    <a:pt x="365125" y="94996"/>
                  </a:lnTo>
                  <a:lnTo>
                    <a:pt x="369951" y="89408"/>
                  </a:lnTo>
                  <a:lnTo>
                    <a:pt x="373049" y="85725"/>
                  </a:lnTo>
                  <a:lnTo>
                    <a:pt x="374777" y="83693"/>
                  </a:lnTo>
                  <a:lnTo>
                    <a:pt x="377190" y="76454"/>
                  </a:lnTo>
                  <a:lnTo>
                    <a:pt x="377126" y="64262"/>
                  </a:lnTo>
                  <a:lnTo>
                    <a:pt x="376555" y="61468"/>
                  </a:lnTo>
                  <a:lnTo>
                    <a:pt x="374269" y="55880"/>
                  </a:lnTo>
                  <a:lnTo>
                    <a:pt x="372618" y="53594"/>
                  </a:lnTo>
                  <a:lnTo>
                    <a:pt x="370459" y="51562"/>
                  </a:lnTo>
                  <a:lnTo>
                    <a:pt x="355854" y="51562"/>
                  </a:lnTo>
                  <a:lnTo>
                    <a:pt x="355219" y="51943"/>
                  </a:lnTo>
                  <a:lnTo>
                    <a:pt x="355219" y="52959"/>
                  </a:lnTo>
                  <a:lnTo>
                    <a:pt x="355473" y="53467"/>
                  </a:lnTo>
                  <a:lnTo>
                    <a:pt x="355981" y="54229"/>
                  </a:lnTo>
                  <a:lnTo>
                    <a:pt x="357886" y="56007"/>
                  </a:lnTo>
                  <a:lnTo>
                    <a:pt x="359283" y="57912"/>
                  </a:lnTo>
                  <a:lnTo>
                    <a:pt x="360045" y="59944"/>
                  </a:lnTo>
                  <a:lnTo>
                    <a:pt x="360807" y="61849"/>
                  </a:lnTo>
                  <a:lnTo>
                    <a:pt x="361188" y="64262"/>
                  </a:lnTo>
                  <a:lnTo>
                    <a:pt x="361188" y="73152"/>
                  </a:lnTo>
                  <a:lnTo>
                    <a:pt x="359283" y="77851"/>
                  </a:lnTo>
                  <a:lnTo>
                    <a:pt x="351917" y="84201"/>
                  </a:lnTo>
                  <a:lnTo>
                    <a:pt x="347218" y="85725"/>
                  </a:lnTo>
                  <a:lnTo>
                    <a:pt x="335407" y="85725"/>
                  </a:lnTo>
                  <a:lnTo>
                    <a:pt x="330708" y="84074"/>
                  </a:lnTo>
                  <a:lnTo>
                    <a:pt x="327152" y="80899"/>
                  </a:lnTo>
                  <a:lnTo>
                    <a:pt x="323723" y="77597"/>
                  </a:lnTo>
                  <a:lnTo>
                    <a:pt x="322033" y="73152"/>
                  </a:lnTo>
                  <a:lnTo>
                    <a:pt x="322072" y="61468"/>
                  </a:lnTo>
                  <a:lnTo>
                    <a:pt x="337439" y="46101"/>
                  </a:lnTo>
                  <a:lnTo>
                    <a:pt x="383032" y="46101"/>
                  </a:lnTo>
                  <a:lnTo>
                    <a:pt x="384556" y="44704"/>
                  </a:lnTo>
                  <a:lnTo>
                    <a:pt x="384556" y="31369"/>
                  </a:lnTo>
                  <a:lnTo>
                    <a:pt x="296926" y="31369"/>
                  </a:lnTo>
                  <a:lnTo>
                    <a:pt x="295529" y="32893"/>
                  </a:lnTo>
                  <a:lnTo>
                    <a:pt x="295529" y="46101"/>
                  </a:lnTo>
                  <a:lnTo>
                    <a:pt x="313944" y="46101"/>
                  </a:lnTo>
                  <a:lnTo>
                    <a:pt x="311150" y="48895"/>
                  </a:lnTo>
                  <a:lnTo>
                    <a:pt x="309118" y="52070"/>
                  </a:lnTo>
                  <a:lnTo>
                    <a:pt x="306070" y="59436"/>
                  </a:lnTo>
                  <a:lnTo>
                    <a:pt x="305308" y="63119"/>
                  </a:lnTo>
                  <a:lnTo>
                    <a:pt x="305308" y="75692"/>
                  </a:lnTo>
                  <a:lnTo>
                    <a:pt x="307721" y="82931"/>
                  </a:lnTo>
                  <a:lnTo>
                    <a:pt x="312547" y="88646"/>
                  </a:lnTo>
                  <a:lnTo>
                    <a:pt x="317373" y="94488"/>
                  </a:lnTo>
                  <a:lnTo>
                    <a:pt x="323977" y="98171"/>
                  </a:lnTo>
                  <a:lnTo>
                    <a:pt x="332486" y="99822"/>
                  </a:lnTo>
                  <a:lnTo>
                    <a:pt x="332486" y="116967"/>
                  </a:lnTo>
                  <a:lnTo>
                    <a:pt x="324104" y="117208"/>
                  </a:lnTo>
                  <a:lnTo>
                    <a:pt x="315353" y="117373"/>
                  </a:lnTo>
                  <a:lnTo>
                    <a:pt x="294894" y="117475"/>
                  </a:lnTo>
                  <a:lnTo>
                    <a:pt x="293878" y="118491"/>
                  </a:lnTo>
                  <a:lnTo>
                    <a:pt x="293878" y="120904"/>
                  </a:lnTo>
                  <a:lnTo>
                    <a:pt x="295021" y="132588"/>
                  </a:lnTo>
                  <a:lnTo>
                    <a:pt x="303022" y="132588"/>
                  </a:lnTo>
                  <a:lnTo>
                    <a:pt x="315328" y="132524"/>
                  </a:lnTo>
                  <a:lnTo>
                    <a:pt x="357797" y="130543"/>
                  </a:lnTo>
                  <a:lnTo>
                    <a:pt x="390398" y="125730"/>
                  </a:lnTo>
                  <a:lnTo>
                    <a:pt x="392557" y="123444"/>
                  </a:lnTo>
                  <a:close/>
                </a:path>
                <a:path w="1407795" h="170814">
                  <a:moveTo>
                    <a:pt x="439420" y="63754"/>
                  </a:moveTo>
                  <a:lnTo>
                    <a:pt x="417703" y="63754"/>
                  </a:lnTo>
                  <a:lnTo>
                    <a:pt x="417703" y="0"/>
                  </a:lnTo>
                  <a:lnTo>
                    <a:pt x="401701" y="0"/>
                  </a:lnTo>
                  <a:lnTo>
                    <a:pt x="400177" y="1524"/>
                  </a:lnTo>
                  <a:lnTo>
                    <a:pt x="400177" y="159766"/>
                  </a:lnTo>
                  <a:lnTo>
                    <a:pt x="416179" y="159766"/>
                  </a:lnTo>
                  <a:lnTo>
                    <a:pt x="417703" y="158242"/>
                  </a:lnTo>
                  <a:lnTo>
                    <a:pt x="417703" y="79502"/>
                  </a:lnTo>
                  <a:lnTo>
                    <a:pt x="438023" y="79502"/>
                  </a:lnTo>
                  <a:lnTo>
                    <a:pt x="439420" y="77978"/>
                  </a:lnTo>
                  <a:lnTo>
                    <a:pt x="439420" y="63754"/>
                  </a:lnTo>
                  <a:close/>
                </a:path>
                <a:path w="1407795" h="170814">
                  <a:moveTo>
                    <a:pt x="618363" y="0"/>
                  </a:moveTo>
                  <a:lnTo>
                    <a:pt x="602361" y="0"/>
                  </a:lnTo>
                  <a:lnTo>
                    <a:pt x="600837" y="1524"/>
                  </a:lnTo>
                  <a:lnTo>
                    <a:pt x="600837" y="54483"/>
                  </a:lnTo>
                  <a:lnTo>
                    <a:pt x="568198" y="54483"/>
                  </a:lnTo>
                  <a:lnTo>
                    <a:pt x="568198" y="50800"/>
                  </a:lnTo>
                  <a:lnTo>
                    <a:pt x="568198" y="25400"/>
                  </a:lnTo>
                  <a:lnTo>
                    <a:pt x="568579" y="21336"/>
                  </a:lnTo>
                  <a:lnTo>
                    <a:pt x="569595" y="16002"/>
                  </a:lnTo>
                  <a:lnTo>
                    <a:pt x="570611" y="13462"/>
                  </a:lnTo>
                  <a:lnTo>
                    <a:pt x="572008" y="11049"/>
                  </a:lnTo>
                  <a:lnTo>
                    <a:pt x="555498" y="11049"/>
                  </a:lnTo>
                  <a:lnTo>
                    <a:pt x="553593" y="12446"/>
                  </a:lnTo>
                  <a:lnTo>
                    <a:pt x="551307" y="18034"/>
                  </a:lnTo>
                  <a:lnTo>
                    <a:pt x="550799" y="23241"/>
                  </a:lnTo>
                  <a:lnTo>
                    <a:pt x="550799" y="50800"/>
                  </a:lnTo>
                  <a:lnTo>
                    <a:pt x="550799" y="65786"/>
                  </a:lnTo>
                  <a:lnTo>
                    <a:pt x="550799" y="100330"/>
                  </a:lnTo>
                  <a:lnTo>
                    <a:pt x="550545" y="101346"/>
                  </a:lnTo>
                  <a:lnTo>
                    <a:pt x="550037" y="101854"/>
                  </a:lnTo>
                  <a:lnTo>
                    <a:pt x="549656" y="102362"/>
                  </a:lnTo>
                  <a:lnTo>
                    <a:pt x="548640" y="102743"/>
                  </a:lnTo>
                  <a:lnTo>
                    <a:pt x="515239" y="102743"/>
                  </a:lnTo>
                  <a:lnTo>
                    <a:pt x="514223" y="102362"/>
                  </a:lnTo>
                  <a:lnTo>
                    <a:pt x="513207" y="101346"/>
                  </a:lnTo>
                  <a:lnTo>
                    <a:pt x="512953" y="100330"/>
                  </a:lnTo>
                  <a:lnTo>
                    <a:pt x="512953" y="65786"/>
                  </a:lnTo>
                  <a:lnTo>
                    <a:pt x="550799" y="65786"/>
                  </a:lnTo>
                  <a:lnTo>
                    <a:pt x="550799" y="50800"/>
                  </a:lnTo>
                  <a:lnTo>
                    <a:pt x="512953" y="50800"/>
                  </a:lnTo>
                  <a:lnTo>
                    <a:pt x="512953" y="25400"/>
                  </a:lnTo>
                  <a:lnTo>
                    <a:pt x="513207" y="21336"/>
                  </a:lnTo>
                  <a:lnTo>
                    <a:pt x="513842" y="18669"/>
                  </a:lnTo>
                  <a:lnTo>
                    <a:pt x="514350" y="16002"/>
                  </a:lnTo>
                  <a:lnTo>
                    <a:pt x="515239" y="13462"/>
                  </a:lnTo>
                  <a:lnTo>
                    <a:pt x="516763" y="11049"/>
                  </a:lnTo>
                  <a:lnTo>
                    <a:pt x="500253" y="11049"/>
                  </a:lnTo>
                  <a:lnTo>
                    <a:pt x="498348" y="12446"/>
                  </a:lnTo>
                  <a:lnTo>
                    <a:pt x="496062" y="18034"/>
                  </a:lnTo>
                  <a:lnTo>
                    <a:pt x="495554" y="23241"/>
                  </a:lnTo>
                  <a:lnTo>
                    <a:pt x="495554" y="111125"/>
                  </a:lnTo>
                  <a:lnTo>
                    <a:pt x="496189" y="113919"/>
                  </a:lnTo>
                  <a:lnTo>
                    <a:pt x="497586" y="115443"/>
                  </a:lnTo>
                  <a:lnTo>
                    <a:pt x="499110" y="116967"/>
                  </a:lnTo>
                  <a:lnTo>
                    <a:pt x="501650" y="117602"/>
                  </a:lnTo>
                  <a:lnTo>
                    <a:pt x="561975" y="117602"/>
                  </a:lnTo>
                  <a:lnTo>
                    <a:pt x="564642" y="116967"/>
                  </a:lnTo>
                  <a:lnTo>
                    <a:pt x="566166" y="115443"/>
                  </a:lnTo>
                  <a:lnTo>
                    <a:pt x="567563" y="113919"/>
                  </a:lnTo>
                  <a:lnTo>
                    <a:pt x="568198" y="111125"/>
                  </a:lnTo>
                  <a:lnTo>
                    <a:pt x="568198" y="102743"/>
                  </a:lnTo>
                  <a:lnTo>
                    <a:pt x="568198" y="69850"/>
                  </a:lnTo>
                  <a:lnTo>
                    <a:pt x="600837" y="69850"/>
                  </a:lnTo>
                  <a:lnTo>
                    <a:pt x="600837" y="159766"/>
                  </a:lnTo>
                  <a:lnTo>
                    <a:pt x="616966" y="159766"/>
                  </a:lnTo>
                  <a:lnTo>
                    <a:pt x="618363" y="158242"/>
                  </a:lnTo>
                  <a:lnTo>
                    <a:pt x="618363" y="69850"/>
                  </a:lnTo>
                  <a:lnTo>
                    <a:pt x="618363" y="65786"/>
                  </a:lnTo>
                  <a:lnTo>
                    <a:pt x="618363" y="54483"/>
                  </a:lnTo>
                  <a:lnTo>
                    <a:pt x="618363" y="0"/>
                  </a:lnTo>
                  <a:close/>
                </a:path>
                <a:path w="1407795" h="170814">
                  <a:moveTo>
                    <a:pt x="757809" y="59944"/>
                  </a:moveTo>
                  <a:lnTo>
                    <a:pt x="753491" y="62357"/>
                  </a:lnTo>
                  <a:lnTo>
                    <a:pt x="746379" y="63627"/>
                  </a:lnTo>
                  <a:lnTo>
                    <a:pt x="676021" y="63627"/>
                  </a:lnTo>
                  <a:lnTo>
                    <a:pt x="675259" y="62865"/>
                  </a:lnTo>
                  <a:lnTo>
                    <a:pt x="675259" y="49530"/>
                  </a:lnTo>
                  <a:lnTo>
                    <a:pt x="751713" y="49530"/>
                  </a:lnTo>
                  <a:lnTo>
                    <a:pt x="753110" y="48006"/>
                  </a:lnTo>
                  <a:lnTo>
                    <a:pt x="753110" y="35433"/>
                  </a:lnTo>
                  <a:lnTo>
                    <a:pt x="675259" y="35433"/>
                  </a:lnTo>
                  <a:lnTo>
                    <a:pt x="675259" y="22352"/>
                  </a:lnTo>
                  <a:lnTo>
                    <a:pt x="676021" y="21590"/>
                  </a:lnTo>
                  <a:lnTo>
                    <a:pt x="740791" y="21590"/>
                  </a:lnTo>
                  <a:lnTo>
                    <a:pt x="745236" y="21336"/>
                  </a:lnTo>
                  <a:lnTo>
                    <a:pt x="751586" y="20574"/>
                  </a:lnTo>
                  <a:lnTo>
                    <a:pt x="753745" y="19812"/>
                  </a:lnTo>
                  <a:lnTo>
                    <a:pt x="756285" y="17780"/>
                  </a:lnTo>
                  <a:lnTo>
                    <a:pt x="756920" y="16383"/>
                  </a:lnTo>
                  <a:lnTo>
                    <a:pt x="756920" y="3556"/>
                  </a:lnTo>
                  <a:lnTo>
                    <a:pt x="752475" y="5969"/>
                  </a:lnTo>
                  <a:lnTo>
                    <a:pt x="745490" y="7112"/>
                  </a:lnTo>
                  <a:lnTo>
                    <a:pt x="663829" y="7112"/>
                  </a:lnTo>
                  <a:lnTo>
                    <a:pt x="661289" y="7874"/>
                  </a:lnTo>
                  <a:lnTo>
                    <a:pt x="659892" y="9398"/>
                  </a:lnTo>
                  <a:lnTo>
                    <a:pt x="658495" y="10795"/>
                  </a:lnTo>
                  <a:lnTo>
                    <a:pt x="657733" y="13335"/>
                  </a:lnTo>
                  <a:lnTo>
                    <a:pt x="657733" y="72136"/>
                  </a:lnTo>
                  <a:lnTo>
                    <a:pt x="658495" y="74549"/>
                  </a:lnTo>
                  <a:lnTo>
                    <a:pt x="659765" y="75946"/>
                  </a:lnTo>
                  <a:lnTo>
                    <a:pt x="661162" y="77343"/>
                  </a:lnTo>
                  <a:lnTo>
                    <a:pt x="663575" y="78105"/>
                  </a:lnTo>
                  <a:lnTo>
                    <a:pt x="741680" y="78105"/>
                  </a:lnTo>
                  <a:lnTo>
                    <a:pt x="757809" y="72644"/>
                  </a:lnTo>
                  <a:lnTo>
                    <a:pt x="757809" y="63627"/>
                  </a:lnTo>
                  <a:lnTo>
                    <a:pt x="757809" y="59944"/>
                  </a:lnTo>
                  <a:close/>
                </a:path>
                <a:path w="1407795" h="170814">
                  <a:moveTo>
                    <a:pt x="758698" y="145669"/>
                  </a:moveTo>
                  <a:lnTo>
                    <a:pt x="754888" y="147955"/>
                  </a:lnTo>
                  <a:lnTo>
                    <a:pt x="748665" y="149098"/>
                  </a:lnTo>
                  <a:lnTo>
                    <a:pt x="676783" y="149098"/>
                  </a:lnTo>
                  <a:lnTo>
                    <a:pt x="675894" y="148844"/>
                  </a:lnTo>
                  <a:lnTo>
                    <a:pt x="675386" y="148336"/>
                  </a:lnTo>
                  <a:lnTo>
                    <a:pt x="675005" y="147828"/>
                  </a:lnTo>
                  <a:lnTo>
                    <a:pt x="674751" y="146939"/>
                  </a:lnTo>
                  <a:lnTo>
                    <a:pt x="674751" y="118237"/>
                  </a:lnTo>
                  <a:lnTo>
                    <a:pt x="658495" y="118237"/>
                  </a:lnTo>
                  <a:lnTo>
                    <a:pt x="657225" y="119634"/>
                  </a:lnTo>
                  <a:lnTo>
                    <a:pt x="657225" y="158623"/>
                  </a:lnTo>
                  <a:lnTo>
                    <a:pt x="657860" y="160909"/>
                  </a:lnTo>
                  <a:lnTo>
                    <a:pt x="659257" y="162306"/>
                  </a:lnTo>
                  <a:lnTo>
                    <a:pt x="660527" y="163703"/>
                  </a:lnTo>
                  <a:lnTo>
                    <a:pt x="662686" y="164338"/>
                  </a:lnTo>
                  <a:lnTo>
                    <a:pt x="746633" y="164338"/>
                  </a:lnTo>
                  <a:lnTo>
                    <a:pt x="751713" y="163830"/>
                  </a:lnTo>
                  <a:lnTo>
                    <a:pt x="757301" y="161798"/>
                  </a:lnTo>
                  <a:lnTo>
                    <a:pt x="758698" y="160020"/>
                  </a:lnTo>
                  <a:lnTo>
                    <a:pt x="758698" y="149098"/>
                  </a:lnTo>
                  <a:lnTo>
                    <a:pt x="758698" y="145669"/>
                  </a:lnTo>
                  <a:close/>
                </a:path>
                <a:path w="1407795" h="170814">
                  <a:moveTo>
                    <a:pt x="776859" y="88265"/>
                  </a:moveTo>
                  <a:lnTo>
                    <a:pt x="772541" y="90678"/>
                  </a:lnTo>
                  <a:lnTo>
                    <a:pt x="765302" y="91821"/>
                  </a:lnTo>
                  <a:lnTo>
                    <a:pt x="640080" y="91821"/>
                  </a:lnTo>
                  <a:lnTo>
                    <a:pt x="639064" y="92202"/>
                  </a:lnTo>
                  <a:lnTo>
                    <a:pt x="637540" y="93726"/>
                  </a:lnTo>
                  <a:lnTo>
                    <a:pt x="637032" y="94869"/>
                  </a:lnTo>
                  <a:lnTo>
                    <a:pt x="637032" y="106807"/>
                  </a:lnTo>
                  <a:lnTo>
                    <a:pt x="760857" y="106807"/>
                  </a:lnTo>
                  <a:lnTo>
                    <a:pt x="765429" y="106553"/>
                  </a:lnTo>
                  <a:lnTo>
                    <a:pt x="771652" y="105791"/>
                  </a:lnTo>
                  <a:lnTo>
                    <a:pt x="773811" y="105029"/>
                  </a:lnTo>
                  <a:lnTo>
                    <a:pt x="774954" y="103886"/>
                  </a:lnTo>
                  <a:lnTo>
                    <a:pt x="776224" y="102870"/>
                  </a:lnTo>
                  <a:lnTo>
                    <a:pt x="776859" y="101346"/>
                  </a:lnTo>
                  <a:lnTo>
                    <a:pt x="776859" y="88265"/>
                  </a:lnTo>
                  <a:close/>
                </a:path>
                <a:path w="1407795" h="170814">
                  <a:moveTo>
                    <a:pt x="861441" y="11557"/>
                  </a:moveTo>
                  <a:lnTo>
                    <a:pt x="843915" y="11557"/>
                  </a:lnTo>
                  <a:lnTo>
                    <a:pt x="843915" y="26543"/>
                  </a:lnTo>
                  <a:lnTo>
                    <a:pt x="843915" y="73025"/>
                  </a:lnTo>
                  <a:lnTo>
                    <a:pt x="843661" y="74041"/>
                  </a:lnTo>
                  <a:lnTo>
                    <a:pt x="843280" y="74549"/>
                  </a:lnTo>
                  <a:lnTo>
                    <a:pt x="842772" y="74930"/>
                  </a:lnTo>
                  <a:lnTo>
                    <a:pt x="841883" y="75184"/>
                  </a:lnTo>
                  <a:lnTo>
                    <a:pt x="808736" y="75184"/>
                  </a:lnTo>
                  <a:lnTo>
                    <a:pt x="807847" y="74930"/>
                  </a:lnTo>
                  <a:lnTo>
                    <a:pt x="807339" y="74549"/>
                  </a:lnTo>
                  <a:lnTo>
                    <a:pt x="806958" y="74041"/>
                  </a:lnTo>
                  <a:lnTo>
                    <a:pt x="806704" y="73025"/>
                  </a:lnTo>
                  <a:lnTo>
                    <a:pt x="806704" y="28702"/>
                  </a:lnTo>
                  <a:lnTo>
                    <a:pt x="806958" y="27686"/>
                  </a:lnTo>
                  <a:lnTo>
                    <a:pt x="807847" y="26797"/>
                  </a:lnTo>
                  <a:lnTo>
                    <a:pt x="808736" y="26543"/>
                  </a:lnTo>
                  <a:lnTo>
                    <a:pt x="843915" y="26543"/>
                  </a:lnTo>
                  <a:lnTo>
                    <a:pt x="843915" y="11557"/>
                  </a:lnTo>
                  <a:lnTo>
                    <a:pt x="794893" y="11557"/>
                  </a:lnTo>
                  <a:lnTo>
                    <a:pt x="792607" y="12192"/>
                  </a:lnTo>
                  <a:lnTo>
                    <a:pt x="791337" y="13589"/>
                  </a:lnTo>
                  <a:lnTo>
                    <a:pt x="790067" y="14859"/>
                  </a:lnTo>
                  <a:lnTo>
                    <a:pt x="789432" y="17145"/>
                  </a:lnTo>
                  <a:lnTo>
                    <a:pt x="789432" y="84455"/>
                  </a:lnTo>
                  <a:lnTo>
                    <a:pt x="790067" y="86741"/>
                  </a:lnTo>
                  <a:lnTo>
                    <a:pt x="792607" y="89535"/>
                  </a:lnTo>
                  <a:lnTo>
                    <a:pt x="794893" y="90170"/>
                  </a:lnTo>
                  <a:lnTo>
                    <a:pt x="855853" y="90170"/>
                  </a:lnTo>
                  <a:lnTo>
                    <a:pt x="858139" y="89535"/>
                  </a:lnTo>
                  <a:lnTo>
                    <a:pt x="859409" y="88138"/>
                  </a:lnTo>
                  <a:lnTo>
                    <a:pt x="860806" y="86741"/>
                  </a:lnTo>
                  <a:lnTo>
                    <a:pt x="861441" y="84455"/>
                  </a:lnTo>
                  <a:lnTo>
                    <a:pt x="861441" y="75184"/>
                  </a:lnTo>
                  <a:lnTo>
                    <a:pt x="861441" y="26543"/>
                  </a:lnTo>
                  <a:lnTo>
                    <a:pt x="861441" y="11557"/>
                  </a:lnTo>
                  <a:close/>
                </a:path>
                <a:path w="1407795" h="170814">
                  <a:moveTo>
                    <a:pt x="910971" y="144018"/>
                  </a:moveTo>
                  <a:lnTo>
                    <a:pt x="907034" y="146177"/>
                  </a:lnTo>
                  <a:lnTo>
                    <a:pt x="900811" y="147320"/>
                  </a:lnTo>
                  <a:lnTo>
                    <a:pt x="828802" y="147320"/>
                  </a:lnTo>
                  <a:lnTo>
                    <a:pt x="828040" y="146431"/>
                  </a:lnTo>
                  <a:lnTo>
                    <a:pt x="828040" y="107823"/>
                  </a:lnTo>
                  <a:lnTo>
                    <a:pt x="811911" y="107823"/>
                  </a:lnTo>
                  <a:lnTo>
                    <a:pt x="810641" y="109347"/>
                  </a:lnTo>
                  <a:lnTo>
                    <a:pt x="810641" y="157099"/>
                  </a:lnTo>
                  <a:lnTo>
                    <a:pt x="811276" y="159385"/>
                  </a:lnTo>
                  <a:lnTo>
                    <a:pt x="812546" y="160782"/>
                  </a:lnTo>
                  <a:lnTo>
                    <a:pt x="813816" y="162052"/>
                  </a:lnTo>
                  <a:lnTo>
                    <a:pt x="816102" y="162814"/>
                  </a:lnTo>
                  <a:lnTo>
                    <a:pt x="898906" y="162814"/>
                  </a:lnTo>
                  <a:lnTo>
                    <a:pt x="903986" y="162306"/>
                  </a:lnTo>
                  <a:lnTo>
                    <a:pt x="909574" y="160274"/>
                  </a:lnTo>
                  <a:lnTo>
                    <a:pt x="910971" y="158496"/>
                  </a:lnTo>
                  <a:lnTo>
                    <a:pt x="910971" y="147320"/>
                  </a:lnTo>
                  <a:lnTo>
                    <a:pt x="910971" y="144018"/>
                  </a:lnTo>
                  <a:close/>
                </a:path>
                <a:path w="1407795" h="170814">
                  <a:moveTo>
                    <a:pt x="928497" y="46482"/>
                  </a:moveTo>
                  <a:lnTo>
                    <a:pt x="905637" y="46482"/>
                  </a:lnTo>
                  <a:lnTo>
                    <a:pt x="905637" y="0"/>
                  </a:lnTo>
                  <a:lnTo>
                    <a:pt x="889635" y="0"/>
                  </a:lnTo>
                  <a:lnTo>
                    <a:pt x="888111" y="1524"/>
                  </a:lnTo>
                  <a:lnTo>
                    <a:pt x="888111" y="119253"/>
                  </a:lnTo>
                  <a:lnTo>
                    <a:pt x="904240" y="119253"/>
                  </a:lnTo>
                  <a:lnTo>
                    <a:pt x="905637" y="117729"/>
                  </a:lnTo>
                  <a:lnTo>
                    <a:pt x="905637" y="62230"/>
                  </a:lnTo>
                  <a:lnTo>
                    <a:pt x="926973" y="62230"/>
                  </a:lnTo>
                  <a:lnTo>
                    <a:pt x="928497" y="60706"/>
                  </a:lnTo>
                  <a:lnTo>
                    <a:pt x="928497" y="46482"/>
                  </a:lnTo>
                  <a:close/>
                </a:path>
                <a:path w="1407795" h="170814">
                  <a:moveTo>
                    <a:pt x="1099566" y="51562"/>
                  </a:moveTo>
                  <a:lnTo>
                    <a:pt x="1095375" y="53975"/>
                  </a:lnTo>
                  <a:lnTo>
                    <a:pt x="1088263" y="55245"/>
                  </a:lnTo>
                  <a:lnTo>
                    <a:pt x="1017524" y="55245"/>
                  </a:lnTo>
                  <a:lnTo>
                    <a:pt x="1016762" y="54483"/>
                  </a:lnTo>
                  <a:lnTo>
                    <a:pt x="1016762" y="6350"/>
                  </a:lnTo>
                  <a:lnTo>
                    <a:pt x="1000633" y="6350"/>
                  </a:lnTo>
                  <a:lnTo>
                    <a:pt x="999363" y="7874"/>
                  </a:lnTo>
                  <a:lnTo>
                    <a:pt x="999363" y="64770"/>
                  </a:lnTo>
                  <a:lnTo>
                    <a:pt x="999998" y="67183"/>
                  </a:lnTo>
                  <a:lnTo>
                    <a:pt x="1001141" y="68453"/>
                  </a:lnTo>
                  <a:lnTo>
                    <a:pt x="1002411" y="69723"/>
                  </a:lnTo>
                  <a:lnTo>
                    <a:pt x="1004697" y="70358"/>
                  </a:lnTo>
                  <a:lnTo>
                    <a:pt x="1085723" y="70358"/>
                  </a:lnTo>
                  <a:lnTo>
                    <a:pt x="1091565" y="69977"/>
                  </a:lnTo>
                  <a:lnTo>
                    <a:pt x="1094740" y="68961"/>
                  </a:lnTo>
                  <a:lnTo>
                    <a:pt x="1097915" y="68072"/>
                  </a:lnTo>
                  <a:lnTo>
                    <a:pt x="1099566" y="66167"/>
                  </a:lnTo>
                  <a:lnTo>
                    <a:pt x="1099566" y="55245"/>
                  </a:lnTo>
                  <a:lnTo>
                    <a:pt x="1099566" y="51562"/>
                  </a:lnTo>
                  <a:close/>
                </a:path>
                <a:path w="1407795" h="170814">
                  <a:moveTo>
                    <a:pt x="1118235" y="87757"/>
                  </a:moveTo>
                  <a:lnTo>
                    <a:pt x="1114044" y="90170"/>
                  </a:lnTo>
                  <a:lnTo>
                    <a:pt x="1106805" y="91440"/>
                  </a:lnTo>
                  <a:lnTo>
                    <a:pt x="979932" y="91440"/>
                  </a:lnTo>
                  <a:lnTo>
                    <a:pt x="978408" y="92964"/>
                  </a:lnTo>
                  <a:lnTo>
                    <a:pt x="978408" y="106807"/>
                  </a:lnTo>
                  <a:lnTo>
                    <a:pt x="1039749" y="106807"/>
                  </a:lnTo>
                  <a:lnTo>
                    <a:pt x="1039749" y="165100"/>
                  </a:lnTo>
                  <a:lnTo>
                    <a:pt x="1054354" y="165100"/>
                  </a:lnTo>
                  <a:lnTo>
                    <a:pt x="1055370" y="164719"/>
                  </a:lnTo>
                  <a:lnTo>
                    <a:pt x="1056894" y="163195"/>
                  </a:lnTo>
                  <a:lnTo>
                    <a:pt x="1057275" y="162052"/>
                  </a:lnTo>
                  <a:lnTo>
                    <a:pt x="1057275" y="106807"/>
                  </a:lnTo>
                  <a:lnTo>
                    <a:pt x="1102233" y="106807"/>
                  </a:lnTo>
                  <a:lnTo>
                    <a:pt x="1106805" y="106553"/>
                  </a:lnTo>
                  <a:lnTo>
                    <a:pt x="1113028" y="105791"/>
                  </a:lnTo>
                  <a:lnTo>
                    <a:pt x="1115187" y="105029"/>
                  </a:lnTo>
                  <a:lnTo>
                    <a:pt x="1116330" y="103886"/>
                  </a:lnTo>
                  <a:lnTo>
                    <a:pt x="1117600" y="102870"/>
                  </a:lnTo>
                  <a:lnTo>
                    <a:pt x="1118235" y="101346"/>
                  </a:lnTo>
                  <a:lnTo>
                    <a:pt x="1118235" y="87757"/>
                  </a:lnTo>
                  <a:close/>
                </a:path>
                <a:path w="1407795" h="170814">
                  <a:moveTo>
                    <a:pt x="1249807" y="81153"/>
                  </a:moveTo>
                  <a:lnTo>
                    <a:pt x="1245616" y="83566"/>
                  </a:lnTo>
                  <a:lnTo>
                    <a:pt x="1238504" y="84836"/>
                  </a:lnTo>
                  <a:lnTo>
                    <a:pt x="1164844" y="84836"/>
                  </a:lnTo>
                  <a:lnTo>
                    <a:pt x="1164082" y="84074"/>
                  </a:lnTo>
                  <a:lnTo>
                    <a:pt x="1164082" y="62357"/>
                  </a:lnTo>
                  <a:lnTo>
                    <a:pt x="1240155" y="62357"/>
                  </a:lnTo>
                  <a:lnTo>
                    <a:pt x="1242314" y="61722"/>
                  </a:lnTo>
                  <a:lnTo>
                    <a:pt x="1243584" y="60325"/>
                  </a:lnTo>
                  <a:lnTo>
                    <a:pt x="1244981" y="58928"/>
                  </a:lnTo>
                  <a:lnTo>
                    <a:pt x="1245616" y="56642"/>
                  </a:lnTo>
                  <a:lnTo>
                    <a:pt x="1245616" y="16129"/>
                  </a:lnTo>
                  <a:lnTo>
                    <a:pt x="1244981" y="13716"/>
                  </a:lnTo>
                  <a:lnTo>
                    <a:pt x="1243584" y="12446"/>
                  </a:lnTo>
                  <a:lnTo>
                    <a:pt x="1242314" y="11176"/>
                  </a:lnTo>
                  <a:lnTo>
                    <a:pt x="1240155" y="10541"/>
                  </a:lnTo>
                  <a:lnTo>
                    <a:pt x="1146429" y="10541"/>
                  </a:lnTo>
                  <a:lnTo>
                    <a:pt x="1146429" y="24130"/>
                  </a:lnTo>
                  <a:lnTo>
                    <a:pt x="1147826" y="25654"/>
                  </a:lnTo>
                  <a:lnTo>
                    <a:pt x="1227328" y="25654"/>
                  </a:lnTo>
                  <a:lnTo>
                    <a:pt x="1228090" y="26416"/>
                  </a:lnTo>
                  <a:lnTo>
                    <a:pt x="1228090" y="47625"/>
                  </a:lnTo>
                  <a:lnTo>
                    <a:pt x="1152779" y="47625"/>
                  </a:lnTo>
                  <a:lnTo>
                    <a:pt x="1150366" y="48387"/>
                  </a:lnTo>
                  <a:lnTo>
                    <a:pt x="1148842" y="49784"/>
                  </a:lnTo>
                  <a:lnTo>
                    <a:pt x="1147318" y="51308"/>
                  </a:lnTo>
                  <a:lnTo>
                    <a:pt x="1146683" y="53848"/>
                  </a:lnTo>
                  <a:lnTo>
                    <a:pt x="1146746" y="94615"/>
                  </a:lnTo>
                  <a:lnTo>
                    <a:pt x="1147318" y="96774"/>
                  </a:lnTo>
                  <a:lnTo>
                    <a:pt x="1149858" y="99314"/>
                  </a:lnTo>
                  <a:lnTo>
                    <a:pt x="1152144" y="99949"/>
                  </a:lnTo>
                  <a:lnTo>
                    <a:pt x="1233932" y="99949"/>
                  </a:lnTo>
                  <a:lnTo>
                    <a:pt x="1249807" y="94615"/>
                  </a:lnTo>
                  <a:lnTo>
                    <a:pt x="1249807" y="84836"/>
                  </a:lnTo>
                  <a:lnTo>
                    <a:pt x="1249807" y="81153"/>
                  </a:lnTo>
                  <a:close/>
                </a:path>
                <a:path w="1407795" h="170814">
                  <a:moveTo>
                    <a:pt x="1266063" y="121412"/>
                  </a:moveTo>
                  <a:lnTo>
                    <a:pt x="1261745" y="123825"/>
                  </a:lnTo>
                  <a:lnTo>
                    <a:pt x="1254506" y="124968"/>
                  </a:lnTo>
                  <a:lnTo>
                    <a:pt x="1129284" y="124968"/>
                  </a:lnTo>
                  <a:lnTo>
                    <a:pt x="1128268" y="125349"/>
                  </a:lnTo>
                  <a:lnTo>
                    <a:pt x="1126744" y="126873"/>
                  </a:lnTo>
                  <a:lnTo>
                    <a:pt x="1126236" y="128016"/>
                  </a:lnTo>
                  <a:lnTo>
                    <a:pt x="1126236" y="140335"/>
                  </a:lnTo>
                  <a:lnTo>
                    <a:pt x="1249934" y="140335"/>
                  </a:lnTo>
                  <a:lnTo>
                    <a:pt x="1254506" y="140081"/>
                  </a:lnTo>
                  <a:lnTo>
                    <a:pt x="1260729" y="139065"/>
                  </a:lnTo>
                  <a:lnTo>
                    <a:pt x="1263015" y="138303"/>
                  </a:lnTo>
                  <a:lnTo>
                    <a:pt x="1265428" y="136144"/>
                  </a:lnTo>
                  <a:lnTo>
                    <a:pt x="1266063" y="134747"/>
                  </a:lnTo>
                  <a:lnTo>
                    <a:pt x="1266063" y="121412"/>
                  </a:lnTo>
                  <a:close/>
                </a:path>
                <a:path w="1407795" h="170814">
                  <a:moveTo>
                    <a:pt x="1403223" y="0"/>
                  </a:moveTo>
                  <a:lnTo>
                    <a:pt x="1388745" y="0"/>
                  </a:lnTo>
                  <a:lnTo>
                    <a:pt x="1387729" y="381"/>
                  </a:lnTo>
                  <a:lnTo>
                    <a:pt x="1386967" y="1143"/>
                  </a:lnTo>
                  <a:lnTo>
                    <a:pt x="1386078" y="1905"/>
                  </a:lnTo>
                  <a:lnTo>
                    <a:pt x="1385697" y="3048"/>
                  </a:lnTo>
                  <a:lnTo>
                    <a:pt x="1385697" y="25527"/>
                  </a:lnTo>
                  <a:lnTo>
                    <a:pt x="1385697" y="40513"/>
                  </a:lnTo>
                  <a:lnTo>
                    <a:pt x="1385697" y="60071"/>
                  </a:lnTo>
                  <a:lnTo>
                    <a:pt x="1353439" y="60071"/>
                  </a:lnTo>
                  <a:lnTo>
                    <a:pt x="1353439" y="40513"/>
                  </a:lnTo>
                  <a:lnTo>
                    <a:pt x="1385697" y="40513"/>
                  </a:lnTo>
                  <a:lnTo>
                    <a:pt x="1385697" y="25527"/>
                  </a:lnTo>
                  <a:lnTo>
                    <a:pt x="1353439" y="25527"/>
                  </a:lnTo>
                  <a:lnTo>
                    <a:pt x="1353439" y="11176"/>
                  </a:lnTo>
                  <a:lnTo>
                    <a:pt x="1336167" y="11176"/>
                  </a:lnTo>
                  <a:lnTo>
                    <a:pt x="1336167" y="26162"/>
                  </a:lnTo>
                  <a:lnTo>
                    <a:pt x="1336167" y="74168"/>
                  </a:lnTo>
                  <a:lnTo>
                    <a:pt x="1335913" y="75184"/>
                  </a:lnTo>
                  <a:lnTo>
                    <a:pt x="1334897" y="76200"/>
                  </a:lnTo>
                  <a:lnTo>
                    <a:pt x="1333881" y="76454"/>
                  </a:lnTo>
                  <a:lnTo>
                    <a:pt x="1300226" y="76454"/>
                  </a:lnTo>
                  <a:lnTo>
                    <a:pt x="1299337" y="76200"/>
                  </a:lnTo>
                  <a:lnTo>
                    <a:pt x="1298956" y="75692"/>
                  </a:lnTo>
                  <a:lnTo>
                    <a:pt x="1298448" y="75184"/>
                  </a:lnTo>
                  <a:lnTo>
                    <a:pt x="1298194" y="74168"/>
                  </a:lnTo>
                  <a:lnTo>
                    <a:pt x="1298194" y="28321"/>
                  </a:lnTo>
                  <a:lnTo>
                    <a:pt x="1298448" y="27432"/>
                  </a:lnTo>
                  <a:lnTo>
                    <a:pt x="1298956" y="26924"/>
                  </a:lnTo>
                  <a:lnTo>
                    <a:pt x="1299337" y="26416"/>
                  </a:lnTo>
                  <a:lnTo>
                    <a:pt x="1300226" y="26162"/>
                  </a:lnTo>
                  <a:lnTo>
                    <a:pt x="1336167" y="26162"/>
                  </a:lnTo>
                  <a:lnTo>
                    <a:pt x="1336167" y="11176"/>
                  </a:lnTo>
                  <a:lnTo>
                    <a:pt x="1286383" y="11176"/>
                  </a:lnTo>
                  <a:lnTo>
                    <a:pt x="1284224" y="11811"/>
                  </a:lnTo>
                  <a:lnTo>
                    <a:pt x="1281557" y="14478"/>
                  </a:lnTo>
                  <a:lnTo>
                    <a:pt x="1280922" y="16764"/>
                  </a:lnTo>
                  <a:lnTo>
                    <a:pt x="1280922" y="85725"/>
                  </a:lnTo>
                  <a:lnTo>
                    <a:pt x="1281557" y="88011"/>
                  </a:lnTo>
                  <a:lnTo>
                    <a:pt x="1284224" y="90678"/>
                  </a:lnTo>
                  <a:lnTo>
                    <a:pt x="1286383" y="91313"/>
                  </a:lnTo>
                  <a:lnTo>
                    <a:pt x="1348105" y="91313"/>
                  </a:lnTo>
                  <a:lnTo>
                    <a:pt x="1350391" y="90678"/>
                  </a:lnTo>
                  <a:lnTo>
                    <a:pt x="1352804" y="88011"/>
                  </a:lnTo>
                  <a:lnTo>
                    <a:pt x="1353439" y="85725"/>
                  </a:lnTo>
                  <a:lnTo>
                    <a:pt x="1353439" y="76454"/>
                  </a:lnTo>
                  <a:lnTo>
                    <a:pt x="1353439" y="75057"/>
                  </a:lnTo>
                  <a:lnTo>
                    <a:pt x="1385697" y="75057"/>
                  </a:lnTo>
                  <a:lnTo>
                    <a:pt x="1385697" y="118872"/>
                  </a:lnTo>
                  <a:lnTo>
                    <a:pt x="1401826" y="118872"/>
                  </a:lnTo>
                  <a:lnTo>
                    <a:pt x="1403223" y="117475"/>
                  </a:lnTo>
                  <a:lnTo>
                    <a:pt x="1403223" y="75057"/>
                  </a:lnTo>
                  <a:lnTo>
                    <a:pt x="1403223" y="60071"/>
                  </a:lnTo>
                  <a:lnTo>
                    <a:pt x="1403223" y="40513"/>
                  </a:lnTo>
                  <a:lnTo>
                    <a:pt x="1403223" y="26162"/>
                  </a:lnTo>
                  <a:lnTo>
                    <a:pt x="1403223" y="25527"/>
                  </a:lnTo>
                  <a:lnTo>
                    <a:pt x="1403223" y="0"/>
                  </a:lnTo>
                  <a:close/>
                </a:path>
                <a:path w="1407795" h="170814">
                  <a:moveTo>
                    <a:pt x="1407287" y="144018"/>
                  </a:moveTo>
                  <a:lnTo>
                    <a:pt x="1403477" y="146304"/>
                  </a:lnTo>
                  <a:lnTo>
                    <a:pt x="1397381" y="147447"/>
                  </a:lnTo>
                  <a:lnTo>
                    <a:pt x="1326388" y="147447"/>
                  </a:lnTo>
                  <a:lnTo>
                    <a:pt x="1325372" y="147193"/>
                  </a:lnTo>
                  <a:lnTo>
                    <a:pt x="1324991" y="146685"/>
                  </a:lnTo>
                  <a:lnTo>
                    <a:pt x="1324483" y="146304"/>
                  </a:lnTo>
                  <a:lnTo>
                    <a:pt x="1324229" y="145288"/>
                  </a:lnTo>
                  <a:lnTo>
                    <a:pt x="1324229" y="108204"/>
                  </a:lnTo>
                  <a:lnTo>
                    <a:pt x="1308354" y="108204"/>
                  </a:lnTo>
                  <a:lnTo>
                    <a:pt x="1306957" y="109728"/>
                  </a:lnTo>
                  <a:lnTo>
                    <a:pt x="1306957" y="157099"/>
                  </a:lnTo>
                  <a:lnTo>
                    <a:pt x="1307592" y="159385"/>
                  </a:lnTo>
                  <a:lnTo>
                    <a:pt x="1308862" y="160782"/>
                  </a:lnTo>
                  <a:lnTo>
                    <a:pt x="1310259" y="162052"/>
                  </a:lnTo>
                  <a:lnTo>
                    <a:pt x="1312418" y="162814"/>
                  </a:lnTo>
                  <a:lnTo>
                    <a:pt x="1395222" y="162814"/>
                  </a:lnTo>
                  <a:lnTo>
                    <a:pt x="1400302" y="162306"/>
                  </a:lnTo>
                  <a:lnTo>
                    <a:pt x="1405890" y="160274"/>
                  </a:lnTo>
                  <a:lnTo>
                    <a:pt x="1407287" y="158496"/>
                  </a:lnTo>
                  <a:lnTo>
                    <a:pt x="1407287" y="147447"/>
                  </a:lnTo>
                  <a:lnTo>
                    <a:pt x="1407287" y="144018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30031" y="1741043"/>
              <a:ext cx="1269619" cy="17043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228844" y="1997074"/>
              <a:ext cx="1654810" cy="170180"/>
            </a:xfrm>
            <a:custGeom>
              <a:avLst/>
              <a:gdLst/>
              <a:ahLst/>
              <a:cxnLst/>
              <a:rect l="l" t="t" r="r" b="b"/>
              <a:pathLst>
                <a:path w="1654809" h="170180">
                  <a:moveTo>
                    <a:pt x="68707" y="5715"/>
                  </a:moveTo>
                  <a:lnTo>
                    <a:pt x="53340" y="10541"/>
                  </a:lnTo>
                  <a:lnTo>
                    <a:pt x="23749" y="10541"/>
                  </a:lnTo>
                  <a:lnTo>
                    <a:pt x="22733" y="10795"/>
                  </a:lnTo>
                  <a:lnTo>
                    <a:pt x="21590" y="11938"/>
                  </a:lnTo>
                  <a:lnTo>
                    <a:pt x="21209" y="12954"/>
                  </a:lnTo>
                  <a:lnTo>
                    <a:pt x="21209" y="26035"/>
                  </a:lnTo>
                  <a:lnTo>
                    <a:pt x="55626" y="26035"/>
                  </a:lnTo>
                  <a:lnTo>
                    <a:pt x="61341" y="25273"/>
                  </a:lnTo>
                  <a:lnTo>
                    <a:pt x="64262" y="23749"/>
                  </a:lnTo>
                  <a:lnTo>
                    <a:pt x="67183" y="22352"/>
                  </a:lnTo>
                  <a:lnTo>
                    <a:pt x="68707" y="19939"/>
                  </a:lnTo>
                  <a:lnTo>
                    <a:pt x="68707" y="5715"/>
                  </a:lnTo>
                  <a:close/>
                </a:path>
                <a:path w="1654809" h="170180">
                  <a:moveTo>
                    <a:pt x="88265" y="38989"/>
                  </a:moveTo>
                  <a:lnTo>
                    <a:pt x="1397" y="38989"/>
                  </a:lnTo>
                  <a:lnTo>
                    <a:pt x="0" y="40513"/>
                  </a:lnTo>
                  <a:lnTo>
                    <a:pt x="0" y="54356"/>
                  </a:lnTo>
                  <a:lnTo>
                    <a:pt x="21082" y="54356"/>
                  </a:lnTo>
                  <a:lnTo>
                    <a:pt x="16764" y="57277"/>
                  </a:lnTo>
                  <a:lnTo>
                    <a:pt x="13462" y="61341"/>
                  </a:lnTo>
                  <a:lnTo>
                    <a:pt x="11176" y="66167"/>
                  </a:lnTo>
                  <a:lnTo>
                    <a:pt x="8890" y="71120"/>
                  </a:lnTo>
                  <a:lnTo>
                    <a:pt x="7620" y="76581"/>
                  </a:lnTo>
                  <a:lnTo>
                    <a:pt x="7620" y="82296"/>
                  </a:lnTo>
                  <a:lnTo>
                    <a:pt x="29845" y="119278"/>
                  </a:lnTo>
                  <a:lnTo>
                    <a:pt x="45339" y="121920"/>
                  </a:lnTo>
                  <a:lnTo>
                    <a:pt x="53797" y="121259"/>
                  </a:lnTo>
                  <a:lnTo>
                    <a:pt x="61264" y="119253"/>
                  </a:lnTo>
                  <a:lnTo>
                    <a:pt x="67691" y="115976"/>
                  </a:lnTo>
                  <a:lnTo>
                    <a:pt x="73152" y="111379"/>
                  </a:lnTo>
                  <a:lnTo>
                    <a:pt x="76174" y="107315"/>
                  </a:lnTo>
                  <a:lnTo>
                    <a:pt x="77482" y="105575"/>
                  </a:lnTo>
                  <a:lnTo>
                    <a:pt x="80581" y="98793"/>
                  </a:lnTo>
                  <a:lnTo>
                    <a:pt x="82435" y="91046"/>
                  </a:lnTo>
                  <a:lnTo>
                    <a:pt x="83058" y="82296"/>
                  </a:lnTo>
                  <a:lnTo>
                    <a:pt x="83058" y="74041"/>
                  </a:lnTo>
                  <a:lnTo>
                    <a:pt x="80264" y="67310"/>
                  </a:lnTo>
                  <a:lnTo>
                    <a:pt x="74549" y="62230"/>
                  </a:lnTo>
                  <a:lnTo>
                    <a:pt x="58420" y="62230"/>
                  </a:lnTo>
                  <a:lnTo>
                    <a:pt x="57785" y="62484"/>
                  </a:lnTo>
                  <a:lnTo>
                    <a:pt x="57785" y="63500"/>
                  </a:lnTo>
                  <a:lnTo>
                    <a:pt x="58039" y="63881"/>
                  </a:lnTo>
                  <a:lnTo>
                    <a:pt x="58547" y="64389"/>
                  </a:lnTo>
                  <a:lnTo>
                    <a:pt x="63754" y="69088"/>
                  </a:lnTo>
                  <a:lnTo>
                    <a:pt x="66294" y="75184"/>
                  </a:lnTo>
                  <a:lnTo>
                    <a:pt x="52070" y="107315"/>
                  </a:lnTo>
                  <a:lnTo>
                    <a:pt x="38989" y="107315"/>
                  </a:lnTo>
                  <a:lnTo>
                    <a:pt x="33909" y="105156"/>
                  </a:lnTo>
                  <a:lnTo>
                    <a:pt x="30099" y="100584"/>
                  </a:lnTo>
                  <a:lnTo>
                    <a:pt x="26162" y="96139"/>
                  </a:lnTo>
                  <a:lnTo>
                    <a:pt x="24257" y="90043"/>
                  </a:lnTo>
                  <a:lnTo>
                    <a:pt x="24257" y="75946"/>
                  </a:lnTo>
                  <a:lnTo>
                    <a:pt x="26035" y="70104"/>
                  </a:lnTo>
                  <a:lnTo>
                    <a:pt x="32893" y="59690"/>
                  </a:lnTo>
                  <a:lnTo>
                    <a:pt x="37338" y="56134"/>
                  </a:lnTo>
                  <a:lnTo>
                    <a:pt x="42672" y="54356"/>
                  </a:lnTo>
                  <a:lnTo>
                    <a:pt x="86868" y="54356"/>
                  </a:lnTo>
                  <a:lnTo>
                    <a:pt x="88265" y="52832"/>
                  </a:lnTo>
                  <a:lnTo>
                    <a:pt x="88265" y="38989"/>
                  </a:lnTo>
                  <a:close/>
                </a:path>
                <a:path w="1654809" h="170180">
                  <a:moveTo>
                    <a:pt x="143764" y="61468"/>
                  </a:moveTo>
                  <a:lnTo>
                    <a:pt x="120904" y="61468"/>
                  </a:lnTo>
                  <a:lnTo>
                    <a:pt x="120904" y="0"/>
                  </a:lnTo>
                  <a:lnTo>
                    <a:pt x="104902" y="0"/>
                  </a:lnTo>
                  <a:lnTo>
                    <a:pt x="103378" y="1524"/>
                  </a:lnTo>
                  <a:lnTo>
                    <a:pt x="103378" y="159766"/>
                  </a:lnTo>
                  <a:lnTo>
                    <a:pt x="119507" y="159766"/>
                  </a:lnTo>
                  <a:lnTo>
                    <a:pt x="120904" y="158242"/>
                  </a:lnTo>
                  <a:lnTo>
                    <a:pt x="120904" y="77216"/>
                  </a:lnTo>
                  <a:lnTo>
                    <a:pt x="142240" y="77216"/>
                  </a:lnTo>
                  <a:lnTo>
                    <a:pt x="143764" y="75692"/>
                  </a:lnTo>
                  <a:lnTo>
                    <a:pt x="143764" y="61468"/>
                  </a:lnTo>
                  <a:close/>
                </a:path>
                <a:path w="1654809" h="170180">
                  <a:moveTo>
                    <a:pt x="234188" y="63246"/>
                  </a:moveTo>
                  <a:lnTo>
                    <a:pt x="224155" y="25146"/>
                  </a:lnTo>
                  <a:lnTo>
                    <a:pt x="216662" y="18821"/>
                  </a:lnTo>
                  <a:lnTo>
                    <a:pt x="216662" y="63246"/>
                  </a:lnTo>
                  <a:lnTo>
                    <a:pt x="216293" y="71920"/>
                  </a:lnTo>
                  <a:lnTo>
                    <a:pt x="201422" y="98171"/>
                  </a:lnTo>
                  <a:lnTo>
                    <a:pt x="185039" y="98171"/>
                  </a:lnTo>
                  <a:lnTo>
                    <a:pt x="169799" y="63246"/>
                  </a:lnTo>
                  <a:lnTo>
                    <a:pt x="170154" y="54660"/>
                  </a:lnTo>
                  <a:lnTo>
                    <a:pt x="185039" y="28448"/>
                  </a:lnTo>
                  <a:lnTo>
                    <a:pt x="201422" y="28448"/>
                  </a:lnTo>
                  <a:lnTo>
                    <a:pt x="216662" y="63246"/>
                  </a:lnTo>
                  <a:lnTo>
                    <a:pt x="216662" y="18821"/>
                  </a:lnTo>
                  <a:lnTo>
                    <a:pt x="211480" y="16002"/>
                  </a:lnTo>
                  <a:lnTo>
                    <a:pt x="203073" y="13716"/>
                  </a:lnTo>
                  <a:lnTo>
                    <a:pt x="193294" y="12954"/>
                  </a:lnTo>
                  <a:lnTo>
                    <a:pt x="183476" y="13716"/>
                  </a:lnTo>
                  <a:lnTo>
                    <a:pt x="154762" y="40728"/>
                  </a:lnTo>
                  <a:lnTo>
                    <a:pt x="152273" y="63246"/>
                  </a:lnTo>
                  <a:lnTo>
                    <a:pt x="152882" y="75501"/>
                  </a:lnTo>
                  <a:lnTo>
                    <a:pt x="175031" y="110744"/>
                  </a:lnTo>
                  <a:lnTo>
                    <a:pt x="193294" y="113792"/>
                  </a:lnTo>
                  <a:lnTo>
                    <a:pt x="203149" y="113042"/>
                  </a:lnTo>
                  <a:lnTo>
                    <a:pt x="211594" y="110744"/>
                  </a:lnTo>
                  <a:lnTo>
                    <a:pt x="218630" y="106934"/>
                  </a:lnTo>
                  <a:lnTo>
                    <a:pt x="224282" y="101600"/>
                  </a:lnTo>
                  <a:lnTo>
                    <a:pt x="226415" y="98171"/>
                  </a:lnTo>
                  <a:lnTo>
                    <a:pt x="228612" y="94653"/>
                  </a:lnTo>
                  <a:lnTo>
                    <a:pt x="231711" y="85953"/>
                  </a:lnTo>
                  <a:lnTo>
                    <a:pt x="233565" y="75501"/>
                  </a:lnTo>
                  <a:lnTo>
                    <a:pt x="234188" y="63246"/>
                  </a:lnTo>
                  <a:close/>
                </a:path>
                <a:path w="1654809" h="170180">
                  <a:moveTo>
                    <a:pt x="277114" y="0"/>
                  </a:moveTo>
                  <a:lnTo>
                    <a:pt x="261112" y="0"/>
                  </a:lnTo>
                  <a:lnTo>
                    <a:pt x="259588" y="1524"/>
                  </a:lnTo>
                  <a:lnTo>
                    <a:pt x="259588" y="159766"/>
                  </a:lnTo>
                  <a:lnTo>
                    <a:pt x="275717" y="159766"/>
                  </a:lnTo>
                  <a:lnTo>
                    <a:pt x="277114" y="158242"/>
                  </a:lnTo>
                  <a:lnTo>
                    <a:pt x="277114" y="0"/>
                  </a:lnTo>
                  <a:close/>
                </a:path>
                <a:path w="1654809" h="170180">
                  <a:moveTo>
                    <a:pt x="435610" y="121793"/>
                  </a:moveTo>
                  <a:lnTo>
                    <a:pt x="431673" y="123952"/>
                  </a:lnTo>
                  <a:lnTo>
                    <a:pt x="425450" y="124968"/>
                  </a:lnTo>
                  <a:lnTo>
                    <a:pt x="374523" y="124968"/>
                  </a:lnTo>
                  <a:lnTo>
                    <a:pt x="374523" y="91567"/>
                  </a:lnTo>
                  <a:lnTo>
                    <a:pt x="384327" y="90195"/>
                  </a:lnTo>
                  <a:lnTo>
                    <a:pt x="392823" y="87744"/>
                  </a:lnTo>
                  <a:lnTo>
                    <a:pt x="399999" y="84239"/>
                  </a:lnTo>
                  <a:lnTo>
                    <a:pt x="405892" y="79629"/>
                  </a:lnTo>
                  <a:lnTo>
                    <a:pt x="408127" y="76835"/>
                  </a:lnTo>
                  <a:lnTo>
                    <a:pt x="410387" y="74041"/>
                  </a:lnTo>
                  <a:lnTo>
                    <a:pt x="413600" y="67525"/>
                  </a:lnTo>
                  <a:lnTo>
                    <a:pt x="415531" y="60083"/>
                  </a:lnTo>
                  <a:lnTo>
                    <a:pt x="416179" y="51689"/>
                  </a:lnTo>
                  <a:lnTo>
                    <a:pt x="415404" y="42545"/>
                  </a:lnTo>
                  <a:lnTo>
                    <a:pt x="398526" y="18376"/>
                  </a:lnTo>
                  <a:lnTo>
                    <a:pt x="398526" y="43561"/>
                  </a:lnTo>
                  <a:lnTo>
                    <a:pt x="398411" y="60083"/>
                  </a:lnTo>
                  <a:lnTo>
                    <a:pt x="395986" y="66040"/>
                  </a:lnTo>
                  <a:lnTo>
                    <a:pt x="385572" y="74676"/>
                  </a:lnTo>
                  <a:lnTo>
                    <a:pt x="377698" y="76835"/>
                  </a:lnTo>
                  <a:lnTo>
                    <a:pt x="354076" y="76835"/>
                  </a:lnTo>
                  <a:lnTo>
                    <a:pt x="346202" y="74676"/>
                  </a:lnTo>
                  <a:lnTo>
                    <a:pt x="335788" y="66040"/>
                  </a:lnTo>
                  <a:lnTo>
                    <a:pt x="333222" y="60083"/>
                  </a:lnTo>
                  <a:lnTo>
                    <a:pt x="333121" y="43561"/>
                  </a:lnTo>
                  <a:lnTo>
                    <a:pt x="335788" y="37338"/>
                  </a:lnTo>
                  <a:lnTo>
                    <a:pt x="340995" y="33020"/>
                  </a:lnTo>
                  <a:lnTo>
                    <a:pt x="346202" y="28575"/>
                  </a:lnTo>
                  <a:lnTo>
                    <a:pt x="354076" y="26416"/>
                  </a:lnTo>
                  <a:lnTo>
                    <a:pt x="377698" y="26416"/>
                  </a:lnTo>
                  <a:lnTo>
                    <a:pt x="385572" y="28575"/>
                  </a:lnTo>
                  <a:lnTo>
                    <a:pt x="390779" y="33020"/>
                  </a:lnTo>
                  <a:lnTo>
                    <a:pt x="395986" y="37338"/>
                  </a:lnTo>
                  <a:lnTo>
                    <a:pt x="398526" y="43561"/>
                  </a:lnTo>
                  <a:lnTo>
                    <a:pt x="398526" y="18376"/>
                  </a:lnTo>
                  <a:lnTo>
                    <a:pt x="396836" y="17272"/>
                  </a:lnTo>
                  <a:lnTo>
                    <a:pt x="388150" y="14020"/>
                  </a:lnTo>
                  <a:lnTo>
                    <a:pt x="377837" y="12077"/>
                  </a:lnTo>
                  <a:lnTo>
                    <a:pt x="365887" y="11430"/>
                  </a:lnTo>
                  <a:lnTo>
                    <a:pt x="353872" y="12077"/>
                  </a:lnTo>
                  <a:lnTo>
                    <a:pt x="318541" y="34531"/>
                  </a:lnTo>
                  <a:lnTo>
                    <a:pt x="315468" y="51689"/>
                  </a:lnTo>
                  <a:lnTo>
                    <a:pt x="316103" y="60083"/>
                  </a:lnTo>
                  <a:lnTo>
                    <a:pt x="347167" y="90195"/>
                  </a:lnTo>
                  <a:lnTo>
                    <a:pt x="356997" y="91567"/>
                  </a:lnTo>
                  <a:lnTo>
                    <a:pt x="356997" y="124968"/>
                  </a:lnTo>
                  <a:lnTo>
                    <a:pt x="298831" y="124968"/>
                  </a:lnTo>
                  <a:lnTo>
                    <a:pt x="297815" y="125349"/>
                  </a:lnTo>
                  <a:lnTo>
                    <a:pt x="296291" y="126873"/>
                  </a:lnTo>
                  <a:lnTo>
                    <a:pt x="295783" y="128016"/>
                  </a:lnTo>
                  <a:lnTo>
                    <a:pt x="295783" y="140335"/>
                  </a:lnTo>
                  <a:lnTo>
                    <a:pt x="423545" y="140335"/>
                  </a:lnTo>
                  <a:lnTo>
                    <a:pt x="428625" y="139827"/>
                  </a:lnTo>
                  <a:lnTo>
                    <a:pt x="431419" y="138938"/>
                  </a:lnTo>
                  <a:lnTo>
                    <a:pt x="434213" y="137922"/>
                  </a:lnTo>
                  <a:lnTo>
                    <a:pt x="435610" y="136144"/>
                  </a:lnTo>
                  <a:lnTo>
                    <a:pt x="435610" y="121793"/>
                  </a:lnTo>
                  <a:close/>
                </a:path>
                <a:path w="1654809" h="170180">
                  <a:moveTo>
                    <a:pt x="535305" y="111633"/>
                  </a:moveTo>
                  <a:lnTo>
                    <a:pt x="535178" y="109220"/>
                  </a:lnTo>
                  <a:lnTo>
                    <a:pt x="534924" y="108077"/>
                  </a:lnTo>
                  <a:lnTo>
                    <a:pt x="534162" y="105029"/>
                  </a:lnTo>
                  <a:lnTo>
                    <a:pt x="532765" y="99314"/>
                  </a:lnTo>
                  <a:lnTo>
                    <a:pt x="490664" y="104736"/>
                  </a:lnTo>
                  <a:lnTo>
                    <a:pt x="474218" y="105029"/>
                  </a:lnTo>
                  <a:lnTo>
                    <a:pt x="472440" y="105029"/>
                  </a:lnTo>
                  <a:lnTo>
                    <a:pt x="471170" y="104648"/>
                  </a:lnTo>
                  <a:lnTo>
                    <a:pt x="470408" y="104140"/>
                  </a:lnTo>
                  <a:lnTo>
                    <a:pt x="469646" y="103505"/>
                  </a:lnTo>
                  <a:lnTo>
                    <a:pt x="469392" y="102362"/>
                  </a:lnTo>
                  <a:lnTo>
                    <a:pt x="469392" y="30607"/>
                  </a:lnTo>
                  <a:lnTo>
                    <a:pt x="469646" y="29337"/>
                  </a:lnTo>
                  <a:lnTo>
                    <a:pt x="470408" y="28702"/>
                  </a:lnTo>
                  <a:lnTo>
                    <a:pt x="508000" y="28702"/>
                  </a:lnTo>
                  <a:lnTo>
                    <a:pt x="512445" y="28448"/>
                  </a:lnTo>
                  <a:lnTo>
                    <a:pt x="518414" y="27686"/>
                  </a:lnTo>
                  <a:lnTo>
                    <a:pt x="520573" y="26924"/>
                  </a:lnTo>
                  <a:lnTo>
                    <a:pt x="521843" y="25781"/>
                  </a:lnTo>
                  <a:lnTo>
                    <a:pt x="523113" y="24765"/>
                  </a:lnTo>
                  <a:lnTo>
                    <a:pt x="523748" y="23241"/>
                  </a:lnTo>
                  <a:lnTo>
                    <a:pt x="523748" y="9779"/>
                  </a:lnTo>
                  <a:lnTo>
                    <a:pt x="519557" y="12192"/>
                  </a:lnTo>
                  <a:lnTo>
                    <a:pt x="512572" y="13335"/>
                  </a:lnTo>
                  <a:lnTo>
                    <a:pt x="458089" y="13335"/>
                  </a:lnTo>
                  <a:lnTo>
                    <a:pt x="455676" y="14097"/>
                  </a:lnTo>
                  <a:lnTo>
                    <a:pt x="452755" y="17018"/>
                  </a:lnTo>
                  <a:lnTo>
                    <a:pt x="451993" y="19558"/>
                  </a:lnTo>
                  <a:lnTo>
                    <a:pt x="452107" y="110109"/>
                  </a:lnTo>
                  <a:lnTo>
                    <a:pt x="453390" y="114046"/>
                  </a:lnTo>
                  <a:lnTo>
                    <a:pt x="455930" y="116586"/>
                  </a:lnTo>
                  <a:lnTo>
                    <a:pt x="458597" y="119126"/>
                  </a:lnTo>
                  <a:lnTo>
                    <a:pt x="463169" y="120396"/>
                  </a:lnTo>
                  <a:lnTo>
                    <a:pt x="469646" y="120396"/>
                  </a:lnTo>
                  <a:lnTo>
                    <a:pt x="516039" y="117246"/>
                  </a:lnTo>
                  <a:lnTo>
                    <a:pt x="534035" y="113157"/>
                  </a:lnTo>
                  <a:lnTo>
                    <a:pt x="534924" y="112522"/>
                  </a:lnTo>
                  <a:lnTo>
                    <a:pt x="535305" y="111633"/>
                  </a:lnTo>
                  <a:close/>
                </a:path>
                <a:path w="1654809" h="170180">
                  <a:moveTo>
                    <a:pt x="572770" y="0"/>
                  </a:moveTo>
                  <a:lnTo>
                    <a:pt x="556768" y="0"/>
                  </a:lnTo>
                  <a:lnTo>
                    <a:pt x="555244" y="1524"/>
                  </a:lnTo>
                  <a:lnTo>
                    <a:pt x="555244" y="53975"/>
                  </a:lnTo>
                  <a:lnTo>
                    <a:pt x="512191" y="53975"/>
                  </a:lnTo>
                  <a:lnTo>
                    <a:pt x="512191" y="67818"/>
                  </a:lnTo>
                  <a:lnTo>
                    <a:pt x="513588" y="69342"/>
                  </a:lnTo>
                  <a:lnTo>
                    <a:pt x="555244" y="69342"/>
                  </a:lnTo>
                  <a:lnTo>
                    <a:pt x="555244" y="159766"/>
                  </a:lnTo>
                  <a:lnTo>
                    <a:pt x="571373" y="159766"/>
                  </a:lnTo>
                  <a:lnTo>
                    <a:pt x="572770" y="158242"/>
                  </a:lnTo>
                  <a:lnTo>
                    <a:pt x="572770" y="0"/>
                  </a:lnTo>
                  <a:close/>
                </a:path>
                <a:path w="1654809" h="170180">
                  <a:moveTo>
                    <a:pt x="635000" y="86868"/>
                  </a:moveTo>
                  <a:lnTo>
                    <a:pt x="627761" y="43561"/>
                  </a:lnTo>
                  <a:lnTo>
                    <a:pt x="606171" y="5207"/>
                  </a:lnTo>
                  <a:lnTo>
                    <a:pt x="595122" y="5207"/>
                  </a:lnTo>
                  <a:lnTo>
                    <a:pt x="592582" y="5207"/>
                  </a:lnTo>
                  <a:lnTo>
                    <a:pt x="591312" y="6223"/>
                  </a:lnTo>
                  <a:lnTo>
                    <a:pt x="591312" y="9398"/>
                  </a:lnTo>
                  <a:lnTo>
                    <a:pt x="591693" y="10414"/>
                  </a:lnTo>
                  <a:lnTo>
                    <a:pt x="603542" y="28676"/>
                  </a:lnTo>
                  <a:lnTo>
                    <a:pt x="611479" y="46443"/>
                  </a:lnTo>
                  <a:lnTo>
                    <a:pt x="616254" y="64706"/>
                  </a:lnTo>
                  <a:lnTo>
                    <a:pt x="617855" y="83439"/>
                  </a:lnTo>
                  <a:lnTo>
                    <a:pt x="617372" y="96939"/>
                  </a:lnTo>
                  <a:lnTo>
                    <a:pt x="606361" y="135255"/>
                  </a:lnTo>
                  <a:lnTo>
                    <a:pt x="592201" y="159004"/>
                  </a:lnTo>
                  <a:lnTo>
                    <a:pt x="590931" y="161163"/>
                  </a:lnTo>
                  <a:lnTo>
                    <a:pt x="590931" y="162941"/>
                  </a:lnTo>
                  <a:lnTo>
                    <a:pt x="591312" y="163576"/>
                  </a:lnTo>
                  <a:lnTo>
                    <a:pt x="592582" y="164846"/>
                  </a:lnTo>
                  <a:lnTo>
                    <a:pt x="593598" y="165100"/>
                  </a:lnTo>
                  <a:lnTo>
                    <a:pt x="605917" y="165100"/>
                  </a:lnTo>
                  <a:lnTo>
                    <a:pt x="628142" y="125730"/>
                  </a:lnTo>
                  <a:lnTo>
                    <a:pt x="634568" y="96012"/>
                  </a:lnTo>
                  <a:lnTo>
                    <a:pt x="635000" y="86868"/>
                  </a:lnTo>
                  <a:close/>
                </a:path>
                <a:path w="1654809" h="170180">
                  <a:moveTo>
                    <a:pt x="783971" y="58293"/>
                  </a:moveTo>
                  <a:lnTo>
                    <a:pt x="766203" y="21018"/>
                  </a:lnTo>
                  <a:lnTo>
                    <a:pt x="765810" y="20866"/>
                  </a:lnTo>
                  <a:lnTo>
                    <a:pt x="765810" y="48895"/>
                  </a:lnTo>
                  <a:lnTo>
                    <a:pt x="765810" y="68326"/>
                  </a:lnTo>
                  <a:lnTo>
                    <a:pt x="763270" y="75184"/>
                  </a:lnTo>
                  <a:lnTo>
                    <a:pt x="758190" y="79248"/>
                  </a:lnTo>
                  <a:lnTo>
                    <a:pt x="753237" y="83312"/>
                  </a:lnTo>
                  <a:lnTo>
                    <a:pt x="745998" y="85344"/>
                  </a:lnTo>
                  <a:lnTo>
                    <a:pt x="731647" y="85344"/>
                  </a:lnTo>
                  <a:lnTo>
                    <a:pt x="726059" y="84963"/>
                  </a:lnTo>
                  <a:lnTo>
                    <a:pt x="719836" y="84201"/>
                  </a:lnTo>
                  <a:lnTo>
                    <a:pt x="719836" y="32639"/>
                  </a:lnTo>
                  <a:lnTo>
                    <a:pt x="726186" y="31623"/>
                  </a:lnTo>
                  <a:lnTo>
                    <a:pt x="732155" y="31242"/>
                  </a:lnTo>
                  <a:lnTo>
                    <a:pt x="747522" y="31242"/>
                  </a:lnTo>
                  <a:lnTo>
                    <a:pt x="754634" y="33274"/>
                  </a:lnTo>
                  <a:lnTo>
                    <a:pt x="763651" y="41783"/>
                  </a:lnTo>
                  <a:lnTo>
                    <a:pt x="765810" y="48895"/>
                  </a:lnTo>
                  <a:lnTo>
                    <a:pt x="765810" y="20866"/>
                  </a:lnTo>
                  <a:lnTo>
                    <a:pt x="758456" y="17957"/>
                  </a:lnTo>
                  <a:lnTo>
                    <a:pt x="749300" y="16116"/>
                  </a:lnTo>
                  <a:lnTo>
                    <a:pt x="738759" y="15494"/>
                  </a:lnTo>
                  <a:lnTo>
                    <a:pt x="731164" y="15697"/>
                  </a:lnTo>
                  <a:lnTo>
                    <a:pt x="722477" y="16281"/>
                  </a:lnTo>
                  <a:lnTo>
                    <a:pt x="712736" y="17272"/>
                  </a:lnTo>
                  <a:lnTo>
                    <a:pt x="701929" y="18669"/>
                  </a:lnTo>
                  <a:lnTo>
                    <a:pt x="701929" y="143002"/>
                  </a:lnTo>
                  <a:lnTo>
                    <a:pt x="718312" y="143002"/>
                  </a:lnTo>
                  <a:lnTo>
                    <a:pt x="719836" y="141605"/>
                  </a:lnTo>
                  <a:lnTo>
                    <a:pt x="719836" y="99949"/>
                  </a:lnTo>
                  <a:lnTo>
                    <a:pt x="725805" y="100838"/>
                  </a:lnTo>
                  <a:lnTo>
                    <a:pt x="731901" y="101219"/>
                  </a:lnTo>
                  <a:lnTo>
                    <a:pt x="738378" y="101219"/>
                  </a:lnTo>
                  <a:lnTo>
                    <a:pt x="748474" y="100596"/>
                  </a:lnTo>
                  <a:lnTo>
                    <a:pt x="751535" y="99949"/>
                  </a:lnTo>
                  <a:lnTo>
                    <a:pt x="757428" y="98717"/>
                  </a:lnTo>
                  <a:lnTo>
                    <a:pt x="765238" y="95542"/>
                  </a:lnTo>
                  <a:lnTo>
                    <a:pt x="771906" y="91059"/>
                  </a:lnTo>
                  <a:lnTo>
                    <a:pt x="777049" y="85344"/>
                  </a:lnTo>
                  <a:lnTo>
                    <a:pt x="780935" y="77825"/>
                  </a:lnTo>
                  <a:lnTo>
                    <a:pt x="783209" y="68846"/>
                  </a:lnTo>
                  <a:lnTo>
                    <a:pt x="783971" y="58293"/>
                  </a:lnTo>
                  <a:close/>
                </a:path>
                <a:path w="1654809" h="170180">
                  <a:moveTo>
                    <a:pt x="887984" y="80010"/>
                  </a:moveTo>
                  <a:lnTo>
                    <a:pt x="881595" y="40601"/>
                  </a:lnTo>
                  <a:lnTo>
                    <a:pt x="869823" y="24257"/>
                  </a:lnTo>
                  <a:lnTo>
                    <a:pt x="869823" y="80010"/>
                  </a:lnTo>
                  <a:lnTo>
                    <a:pt x="869594" y="88760"/>
                  </a:lnTo>
                  <a:lnTo>
                    <a:pt x="852678" y="127000"/>
                  </a:lnTo>
                  <a:lnTo>
                    <a:pt x="847217" y="128524"/>
                  </a:lnTo>
                  <a:lnTo>
                    <a:pt x="834009" y="128524"/>
                  </a:lnTo>
                  <a:lnTo>
                    <a:pt x="812431" y="96494"/>
                  </a:lnTo>
                  <a:lnTo>
                    <a:pt x="811657" y="80010"/>
                  </a:lnTo>
                  <a:lnTo>
                    <a:pt x="811847" y="71348"/>
                  </a:lnTo>
                  <a:lnTo>
                    <a:pt x="828675" y="33020"/>
                  </a:lnTo>
                  <a:lnTo>
                    <a:pt x="834009" y="31496"/>
                  </a:lnTo>
                  <a:lnTo>
                    <a:pt x="847344" y="31496"/>
                  </a:lnTo>
                  <a:lnTo>
                    <a:pt x="868972" y="63627"/>
                  </a:lnTo>
                  <a:lnTo>
                    <a:pt x="869823" y="80010"/>
                  </a:lnTo>
                  <a:lnTo>
                    <a:pt x="869823" y="24257"/>
                  </a:lnTo>
                  <a:lnTo>
                    <a:pt x="862088" y="19494"/>
                  </a:lnTo>
                  <a:lnTo>
                    <a:pt x="852258" y="16497"/>
                  </a:lnTo>
                  <a:lnTo>
                    <a:pt x="840740" y="15494"/>
                  </a:lnTo>
                  <a:lnTo>
                    <a:pt x="829183" y="16497"/>
                  </a:lnTo>
                  <a:lnTo>
                    <a:pt x="796264" y="51714"/>
                  </a:lnTo>
                  <a:lnTo>
                    <a:pt x="793496" y="80010"/>
                  </a:lnTo>
                  <a:lnTo>
                    <a:pt x="794181" y="95262"/>
                  </a:lnTo>
                  <a:lnTo>
                    <a:pt x="811136" y="135534"/>
                  </a:lnTo>
                  <a:lnTo>
                    <a:pt x="840740" y="144526"/>
                  </a:lnTo>
                  <a:lnTo>
                    <a:pt x="852258" y="143535"/>
                  </a:lnTo>
                  <a:lnTo>
                    <a:pt x="885139" y="108419"/>
                  </a:lnTo>
                  <a:lnTo>
                    <a:pt x="887260" y="95262"/>
                  </a:lnTo>
                  <a:lnTo>
                    <a:pt x="887984" y="80010"/>
                  </a:lnTo>
                  <a:close/>
                </a:path>
                <a:path w="1654809" h="170180">
                  <a:moveTo>
                    <a:pt x="976122" y="100076"/>
                  </a:moveTo>
                  <a:lnTo>
                    <a:pt x="947420" y="72771"/>
                  </a:lnTo>
                  <a:lnTo>
                    <a:pt x="930021" y="65278"/>
                  </a:lnTo>
                  <a:lnTo>
                    <a:pt x="925703" y="62484"/>
                  </a:lnTo>
                  <a:lnTo>
                    <a:pt x="923163" y="59436"/>
                  </a:lnTo>
                  <a:lnTo>
                    <a:pt x="920496" y="56388"/>
                  </a:lnTo>
                  <a:lnTo>
                    <a:pt x="919226" y="52578"/>
                  </a:lnTo>
                  <a:lnTo>
                    <a:pt x="919226" y="47752"/>
                  </a:lnTo>
                  <a:lnTo>
                    <a:pt x="921029" y="41160"/>
                  </a:lnTo>
                  <a:lnTo>
                    <a:pt x="926477" y="36436"/>
                  </a:lnTo>
                  <a:lnTo>
                    <a:pt x="935558" y="33591"/>
                  </a:lnTo>
                  <a:lnTo>
                    <a:pt x="948309" y="32639"/>
                  </a:lnTo>
                  <a:lnTo>
                    <a:pt x="953770" y="32639"/>
                  </a:lnTo>
                  <a:lnTo>
                    <a:pt x="957961" y="32512"/>
                  </a:lnTo>
                  <a:lnTo>
                    <a:pt x="960755" y="32131"/>
                  </a:lnTo>
                  <a:lnTo>
                    <a:pt x="963676" y="31877"/>
                  </a:lnTo>
                  <a:lnTo>
                    <a:pt x="965581" y="31242"/>
                  </a:lnTo>
                  <a:lnTo>
                    <a:pt x="966724" y="30480"/>
                  </a:lnTo>
                  <a:lnTo>
                    <a:pt x="967867" y="29591"/>
                  </a:lnTo>
                  <a:lnTo>
                    <a:pt x="968375" y="28448"/>
                  </a:lnTo>
                  <a:lnTo>
                    <a:pt x="968375" y="14097"/>
                  </a:lnTo>
                  <a:lnTo>
                    <a:pt x="966470" y="15240"/>
                  </a:lnTo>
                  <a:lnTo>
                    <a:pt x="963930" y="16002"/>
                  </a:lnTo>
                  <a:lnTo>
                    <a:pt x="960501" y="16510"/>
                  </a:lnTo>
                  <a:lnTo>
                    <a:pt x="957072" y="16891"/>
                  </a:lnTo>
                  <a:lnTo>
                    <a:pt x="952373" y="17145"/>
                  </a:lnTo>
                  <a:lnTo>
                    <a:pt x="946150" y="17145"/>
                  </a:lnTo>
                  <a:lnTo>
                    <a:pt x="935977" y="17627"/>
                  </a:lnTo>
                  <a:lnTo>
                    <a:pt x="901915" y="40932"/>
                  </a:lnTo>
                  <a:lnTo>
                    <a:pt x="901217" y="47752"/>
                  </a:lnTo>
                  <a:lnTo>
                    <a:pt x="901268" y="56388"/>
                  </a:lnTo>
                  <a:lnTo>
                    <a:pt x="926592" y="81788"/>
                  </a:lnTo>
                  <a:lnTo>
                    <a:pt x="939165" y="87376"/>
                  </a:lnTo>
                  <a:lnTo>
                    <a:pt x="945515" y="90043"/>
                  </a:lnTo>
                  <a:lnTo>
                    <a:pt x="950214" y="93218"/>
                  </a:lnTo>
                  <a:lnTo>
                    <a:pt x="953389" y="96774"/>
                  </a:lnTo>
                  <a:lnTo>
                    <a:pt x="956564" y="100203"/>
                  </a:lnTo>
                  <a:lnTo>
                    <a:pt x="958088" y="104521"/>
                  </a:lnTo>
                  <a:lnTo>
                    <a:pt x="958088" y="115951"/>
                  </a:lnTo>
                  <a:lnTo>
                    <a:pt x="955929" y="120777"/>
                  </a:lnTo>
                  <a:lnTo>
                    <a:pt x="951611" y="124079"/>
                  </a:lnTo>
                  <a:lnTo>
                    <a:pt x="947420" y="127381"/>
                  </a:lnTo>
                  <a:lnTo>
                    <a:pt x="941324" y="129032"/>
                  </a:lnTo>
                  <a:lnTo>
                    <a:pt x="928370" y="129032"/>
                  </a:lnTo>
                  <a:lnTo>
                    <a:pt x="900303" y="120904"/>
                  </a:lnTo>
                  <a:lnTo>
                    <a:pt x="900303" y="135255"/>
                  </a:lnTo>
                  <a:lnTo>
                    <a:pt x="901573" y="137287"/>
                  </a:lnTo>
                  <a:lnTo>
                    <a:pt x="904240" y="138684"/>
                  </a:lnTo>
                  <a:lnTo>
                    <a:pt x="907288" y="140462"/>
                  </a:lnTo>
                  <a:lnTo>
                    <a:pt x="911606" y="141986"/>
                  </a:lnTo>
                  <a:lnTo>
                    <a:pt x="917194" y="143129"/>
                  </a:lnTo>
                  <a:lnTo>
                    <a:pt x="922655" y="144145"/>
                  </a:lnTo>
                  <a:lnTo>
                    <a:pt x="927862" y="144780"/>
                  </a:lnTo>
                  <a:lnTo>
                    <a:pt x="932561" y="144780"/>
                  </a:lnTo>
                  <a:lnTo>
                    <a:pt x="969467" y="130771"/>
                  </a:lnTo>
                  <a:lnTo>
                    <a:pt x="976122" y="109474"/>
                  </a:lnTo>
                  <a:lnTo>
                    <a:pt x="976122" y="100076"/>
                  </a:lnTo>
                  <a:close/>
                </a:path>
                <a:path w="1654809" h="170180">
                  <a:moveTo>
                    <a:pt x="1146429" y="138049"/>
                  </a:moveTo>
                  <a:lnTo>
                    <a:pt x="1129030" y="110972"/>
                  </a:lnTo>
                  <a:lnTo>
                    <a:pt x="1129030" y="131826"/>
                  </a:lnTo>
                  <a:lnTo>
                    <a:pt x="1129030" y="144018"/>
                  </a:lnTo>
                  <a:lnTo>
                    <a:pt x="1126490" y="148590"/>
                  </a:lnTo>
                  <a:lnTo>
                    <a:pt x="1121664" y="151511"/>
                  </a:lnTo>
                  <a:lnTo>
                    <a:pt x="1116711" y="154559"/>
                  </a:lnTo>
                  <a:lnTo>
                    <a:pt x="1108964" y="155956"/>
                  </a:lnTo>
                  <a:lnTo>
                    <a:pt x="1085723" y="155956"/>
                  </a:lnTo>
                  <a:lnTo>
                    <a:pt x="1077976" y="154559"/>
                  </a:lnTo>
                  <a:lnTo>
                    <a:pt x="1073150" y="151511"/>
                  </a:lnTo>
                  <a:lnTo>
                    <a:pt x="1068197" y="148590"/>
                  </a:lnTo>
                  <a:lnTo>
                    <a:pt x="1065657" y="144018"/>
                  </a:lnTo>
                  <a:lnTo>
                    <a:pt x="1065657" y="131826"/>
                  </a:lnTo>
                  <a:lnTo>
                    <a:pt x="1068197" y="127254"/>
                  </a:lnTo>
                  <a:lnTo>
                    <a:pt x="1073150" y="124206"/>
                  </a:lnTo>
                  <a:lnTo>
                    <a:pt x="1077976" y="121158"/>
                  </a:lnTo>
                  <a:lnTo>
                    <a:pt x="1085723" y="119634"/>
                  </a:lnTo>
                  <a:lnTo>
                    <a:pt x="1108964" y="119634"/>
                  </a:lnTo>
                  <a:lnTo>
                    <a:pt x="1116711" y="121158"/>
                  </a:lnTo>
                  <a:lnTo>
                    <a:pt x="1121702" y="124244"/>
                  </a:lnTo>
                  <a:lnTo>
                    <a:pt x="1126490" y="127254"/>
                  </a:lnTo>
                  <a:lnTo>
                    <a:pt x="1129030" y="131826"/>
                  </a:lnTo>
                  <a:lnTo>
                    <a:pt x="1129030" y="110972"/>
                  </a:lnTo>
                  <a:lnTo>
                    <a:pt x="1127848" y="110312"/>
                  </a:lnTo>
                  <a:lnTo>
                    <a:pt x="1119390" y="107657"/>
                  </a:lnTo>
                  <a:lnTo>
                    <a:pt x="1109230" y="106070"/>
                  </a:lnTo>
                  <a:lnTo>
                    <a:pt x="1097407" y="105537"/>
                  </a:lnTo>
                  <a:lnTo>
                    <a:pt x="1075893" y="107569"/>
                  </a:lnTo>
                  <a:lnTo>
                    <a:pt x="1060538" y="113652"/>
                  </a:lnTo>
                  <a:lnTo>
                    <a:pt x="1051318" y="123812"/>
                  </a:lnTo>
                  <a:lnTo>
                    <a:pt x="1048258" y="138049"/>
                  </a:lnTo>
                  <a:lnTo>
                    <a:pt x="1048994" y="145415"/>
                  </a:lnTo>
                  <a:lnTo>
                    <a:pt x="1085494" y="169557"/>
                  </a:lnTo>
                  <a:lnTo>
                    <a:pt x="1097407" y="170053"/>
                  </a:lnTo>
                  <a:lnTo>
                    <a:pt x="1118920" y="168046"/>
                  </a:lnTo>
                  <a:lnTo>
                    <a:pt x="1134198" y="162052"/>
                  </a:lnTo>
                  <a:lnTo>
                    <a:pt x="1139786" y="155956"/>
                  </a:lnTo>
                  <a:lnTo>
                    <a:pt x="1143368" y="152057"/>
                  </a:lnTo>
                  <a:lnTo>
                    <a:pt x="1146429" y="138049"/>
                  </a:lnTo>
                  <a:close/>
                </a:path>
                <a:path w="1654809" h="170180">
                  <a:moveTo>
                    <a:pt x="1147953" y="44704"/>
                  </a:moveTo>
                  <a:lnTo>
                    <a:pt x="1143635" y="47244"/>
                  </a:lnTo>
                  <a:lnTo>
                    <a:pt x="1136523" y="48514"/>
                  </a:lnTo>
                  <a:lnTo>
                    <a:pt x="1066165" y="48514"/>
                  </a:lnTo>
                  <a:lnTo>
                    <a:pt x="1065403" y="47752"/>
                  </a:lnTo>
                  <a:lnTo>
                    <a:pt x="1065403" y="20066"/>
                  </a:lnTo>
                  <a:lnTo>
                    <a:pt x="1066165" y="19177"/>
                  </a:lnTo>
                  <a:lnTo>
                    <a:pt x="1131316" y="19177"/>
                  </a:lnTo>
                  <a:lnTo>
                    <a:pt x="1135761" y="19050"/>
                  </a:lnTo>
                  <a:lnTo>
                    <a:pt x="1147191" y="13843"/>
                  </a:lnTo>
                  <a:lnTo>
                    <a:pt x="1147191" y="635"/>
                  </a:lnTo>
                  <a:lnTo>
                    <a:pt x="1142873" y="3175"/>
                  </a:lnTo>
                  <a:lnTo>
                    <a:pt x="1135888" y="4445"/>
                  </a:lnTo>
                  <a:lnTo>
                    <a:pt x="1053846" y="4445"/>
                  </a:lnTo>
                  <a:lnTo>
                    <a:pt x="1051433" y="5207"/>
                  </a:lnTo>
                  <a:lnTo>
                    <a:pt x="1050036" y="6604"/>
                  </a:lnTo>
                  <a:lnTo>
                    <a:pt x="1048639" y="8128"/>
                  </a:lnTo>
                  <a:lnTo>
                    <a:pt x="1047877" y="10668"/>
                  </a:lnTo>
                  <a:lnTo>
                    <a:pt x="1047940" y="57912"/>
                  </a:lnTo>
                  <a:lnTo>
                    <a:pt x="1048512" y="60071"/>
                  </a:lnTo>
                  <a:lnTo>
                    <a:pt x="1049782" y="61341"/>
                  </a:lnTo>
                  <a:lnTo>
                    <a:pt x="1051179" y="62611"/>
                  </a:lnTo>
                  <a:lnTo>
                    <a:pt x="1053338" y="63246"/>
                  </a:lnTo>
                  <a:lnTo>
                    <a:pt x="1131951" y="63246"/>
                  </a:lnTo>
                  <a:lnTo>
                    <a:pt x="1136396" y="63119"/>
                  </a:lnTo>
                  <a:lnTo>
                    <a:pt x="1139571" y="62611"/>
                  </a:lnTo>
                  <a:lnTo>
                    <a:pt x="1142619" y="62230"/>
                  </a:lnTo>
                  <a:lnTo>
                    <a:pt x="1144778" y="61468"/>
                  </a:lnTo>
                  <a:lnTo>
                    <a:pt x="1146048" y="60452"/>
                  </a:lnTo>
                  <a:lnTo>
                    <a:pt x="1147318" y="59309"/>
                  </a:lnTo>
                  <a:lnTo>
                    <a:pt x="1147953" y="57912"/>
                  </a:lnTo>
                  <a:lnTo>
                    <a:pt x="1147953" y="48514"/>
                  </a:lnTo>
                  <a:lnTo>
                    <a:pt x="1147953" y="44704"/>
                  </a:lnTo>
                  <a:close/>
                </a:path>
                <a:path w="1654809" h="170180">
                  <a:moveTo>
                    <a:pt x="1167130" y="74295"/>
                  </a:moveTo>
                  <a:lnTo>
                    <a:pt x="1162939" y="76835"/>
                  </a:lnTo>
                  <a:lnTo>
                    <a:pt x="1155700" y="78105"/>
                  </a:lnTo>
                  <a:lnTo>
                    <a:pt x="1028827" y="78105"/>
                  </a:lnTo>
                  <a:lnTo>
                    <a:pt x="1027303" y="79502"/>
                  </a:lnTo>
                  <a:lnTo>
                    <a:pt x="1027303" y="93472"/>
                  </a:lnTo>
                  <a:lnTo>
                    <a:pt x="1153795" y="93472"/>
                  </a:lnTo>
                  <a:lnTo>
                    <a:pt x="1159637" y="92964"/>
                  </a:lnTo>
                  <a:lnTo>
                    <a:pt x="1162558" y="91948"/>
                  </a:lnTo>
                  <a:lnTo>
                    <a:pt x="1165606" y="90932"/>
                  </a:lnTo>
                  <a:lnTo>
                    <a:pt x="1167130" y="88900"/>
                  </a:lnTo>
                  <a:lnTo>
                    <a:pt x="1167130" y="74295"/>
                  </a:lnTo>
                  <a:close/>
                </a:path>
                <a:path w="1654809" h="170180">
                  <a:moveTo>
                    <a:pt x="1294511" y="122809"/>
                  </a:moveTo>
                  <a:lnTo>
                    <a:pt x="1293749" y="120396"/>
                  </a:lnTo>
                  <a:lnTo>
                    <a:pt x="1292225" y="118872"/>
                  </a:lnTo>
                  <a:lnTo>
                    <a:pt x="1290828" y="117348"/>
                  </a:lnTo>
                  <a:lnTo>
                    <a:pt x="1288402" y="116586"/>
                  </a:lnTo>
                  <a:lnTo>
                    <a:pt x="1194435" y="116586"/>
                  </a:lnTo>
                  <a:lnTo>
                    <a:pt x="1194435" y="130429"/>
                  </a:lnTo>
                  <a:lnTo>
                    <a:pt x="1195832" y="131953"/>
                  </a:lnTo>
                  <a:lnTo>
                    <a:pt x="1275080" y="131953"/>
                  </a:lnTo>
                  <a:lnTo>
                    <a:pt x="1275969" y="132207"/>
                  </a:lnTo>
                  <a:lnTo>
                    <a:pt x="1276985" y="133223"/>
                  </a:lnTo>
                  <a:lnTo>
                    <a:pt x="1277226" y="134112"/>
                  </a:lnTo>
                  <a:lnTo>
                    <a:pt x="1277226" y="167894"/>
                  </a:lnTo>
                  <a:lnTo>
                    <a:pt x="1293101" y="167894"/>
                  </a:lnTo>
                  <a:lnTo>
                    <a:pt x="1294511" y="166497"/>
                  </a:lnTo>
                  <a:lnTo>
                    <a:pt x="1294511" y="122809"/>
                  </a:lnTo>
                  <a:close/>
                </a:path>
                <a:path w="1654809" h="170180">
                  <a:moveTo>
                    <a:pt x="1314958" y="85598"/>
                  </a:moveTo>
                  <a:lnTo>
                    <a:pt x="1310627" y="87884"/>
                  </a:lnTo>
                  <a:lnTo>
                    <a:pt x="1303401" y="89154"/>
                  </a:lnTo>
                  <a:lnTo>
                    <a:pt x="1253871" y="89154"/>
                  </a:lnTo>
                  <a:lnTo>
                    <a:pt x="1253871" y="74930"/>
                  </a:lnTo>
                  <a:lnTo>
                    <a:pt x="1281176" y="74930"/>
                  </a:lnTo>
                  <a:lnTo>
                    <a:pt x="1285748" y="74676"/>
                  </a:lnTo>
                  <a:lnTo>
                    <a:pt x="1297178" y="69469"/>
                  </a:lnTo>
                  <a:lnTo>
                    <a:pt x="1297178" y="60452"/>
                  </a:lnTo>
                  <a:lnTo>
                    <a:pt x="1297178" y="56896"/>
                  </a:lnTo>
                  <a:lnTo>
                    <a:pt x="1292733" y="59182"/>
                  </a:lnTo>
                  <a:lnTo>
                    <a:pt x="1285621" y="60452"/>
                  </a:lnTo>
                  <a:lnTo>
                    <a:pt x="1214501" y="60452"/>
                  </a:lnTo>
                  <a:lnTo>
                    <a:pt x="1213739" y="59690"/>
                  </a:lnTo>
                  <a:lnTo>
                    <a:pt x="1213739" y="46101"/>
                  </a:lnTo>
                  <a:lnTo>
                    <a:pt x="1287907" y="46101"/>
                  </a:lnTo>
                  <a:lnTo>
                    <a:pt x="1290180" y="45466"/>
                  </a:lnTo>
                  <a:lnTo>
                    <a:pt x="1292733" y="42926"/>
                  </a:lnTo>
                  <a:lnTo>
                    <a:pt x="1293355" y="40513"/>
                  </a:lnTo>
                  <a:lnTo>
                    <a:pt x="1293355" y="9779"/>
                  </a:lnTo>
                  <a:lnTo>
                    <a:pt x="1292733" y="7493"/>
                  </a:lnTo>
                  <a:lnTo>
                    <a:pt x="1291450" y="6096"/>
                  </a:lnTo>
                  <a:lnTo>
                    <a:pt x="1290180" y="4826"/>
                  </a:lnTo>
                  <a:lnTo>
                    <a:pt x="1287907" y="4064"/>
                  </a:lnTo>
                  <a:lnTo>
                    <a:pt x="1196467" y="4064"/>
                  </a:lnTo>
                  <a:lnTo>
                    <a:pt x="1196467" y="17018"/>
                  </a:lnTo>
                  <a:lnTo>
                    <a:pt x="1197864" y="18542"/>
                  </a:lnTo>
                  <a:lnTo>
                    <a:pt x="1275207" y="18542"/>
                  </a:lnTo>
                  <a:lnTo>
                    <a:pt x="1275969" y="19304"/>
                  </a:lnTo>
                  <a:lnTo>
                    <a:pt x="1275969" y="32258"/>
                  </a:lnTo>
                  <a:lnTo>
                    <a:pt x="1202436" y="32258"/>
                  </a:lnTo>
                  <a:lnTo>
                    <a:pt x="1200023" y="33020"/>
                  </a:lnTo>
                  <a:lnTo>
                    <a:pt x="1197102" y="35941"/>
                  </a:lnTo>
                  <a:lnTo>
                    <a:pt x="1196467" y="38481"/>
                  </a:lnTo>
                  <a:lnTo>
                    <a:pt x="1196517" y="69469"/>
                  </a:lnTo>
                  <a:lnTo>
                    <a:pt x="1196975" y="71501"/>
                  </a:lnTo>
                  <a:lnTo>
                    <a:pt x="1198245" y="72771"/>
                  </a:lnTo>
                  <a:lnTo>
                    <a:pt x="1199515" y="74168"/>
                  </a:lnTo>
                  <a:lnTo>
                    <a:pt x="1201801" y="74930"/>
                  </a:lnTo>
                  <a:lnTo>
                    <a:pt x="1236345" y="74930"/>
                  </a:lnTo>
                  <a:lnTo>
                    <a:pt x="1236345" y="89154"/>
                  </a:lnTo>
                  <a:lnTo>
                    <a:pt x="1178179" y="89154"/>
                  </a:lnTo>
                  <a:lnTo>
                    <a:pt x="1177163" y="89535"/>
                  </a:lnTo>
                  <a:lnTo>
                    <a:pt x="1175639" y="91059"/>
                  </a:lnTo>
                  <a:lnTo>
                    <a:pt x="1175131" y="92202"/>
                  </a:lnTo>
                  <a:lnTo>
                    <a:pt x="1175131" y="104267"/>
                  </a:lnTo>
                  <a:lnTo>
                    <a:pt x="1298956" y="104267"/>
                  </a:lnTo>
                  <a:lnTo>
                    <a:pt x="1303528" y="104140"/>
                  </a:lnTo>
                  <a:lnTo>
                    <a:pt x="1306576" y="103632"/>
                  </a:lnTo>
                  <a:lnTo>
                    <a:pt x="1309751" y="103251"/>
                  </a:lnTo>
                  <a:lnTo>
                    <a:pt x="1311910" y="102489"/>
                  </a:lnTo>
                  <a:lnTo>
                    <a:pt x="1314323" y="100330"/>
                  </a:lnTo>
                  <a:lnTo>
                    <a:pt x="1314958" y="98933"/>
                  </a:lnTo>
                  <a:lnTo>
                    <a:pt x="1314958" y="85598"/>
                  </a:lnTo>
                  <a:close/>
                </a:path>
                <a:path w="1654809" h="170180">
                  <a:moveTo>
                    <a:pt x="1468882" y="2413"/>
                  </a:moveTo>
                  <a:lnTo>
                    <a:pt x="1453515" y="2413"/>
                  </a:lnTo>
                  <a:lnTo>
                    <a:pt x="1452118" y="3937"/>
                  </a:lnTo>
                  <a:lnTo>
                    <a:pt x="1452118" y="55753"/>
                  </a:lnTo>
                  <a:lnTo>
                    <a:pt x="1432433" y="55753"/>
                  </a:lnTo>
                  <a:lnTo>
                    <a:pt x="1432433" y="30480"/>
                  </a:lnTo>
                  <a:lnTo>
                    <a:pt x="1432433" y="16002"/>
                  </a:lnTo>
                  <a:lnTo>
                    <a:pt x="1415529" y="16002"/>
                  </a:lnTo>
                  <a:lnTo>
                    <a:pt x="1415529" y="30480"/>
                  </a:lnTo>
                  <a:lnTo>
                    <a:pt x="1415529" y="98552"/>
                  </a:lnTo>
                  <a:lnTo>
                    <a:pt x="1415275" y="99568"/>
                  </a:lnTo>
                  <a:lnTo>
                    <a:pt x="1414780" y="99949"/>
                  </a:lnTo>
                  <a:lnTo>
                    <a:pt x="1414399" y="100457"/>
                  </a:lnTo>
                  <a:lnTo>
                    <a:pt x="1413510" y="100711"/>
                  </a:lnTo>
                  <a:lnTo>
                    <a:pt x="1390777" y="100711"/>
                  </a:lnTo>
                  <a:lnTo>
                    <a:pt x="1389875" y="100457"/>
                  </a:lnTo>
                  <a:lnTo>
                    <a:pt x="1388999" y="99568"/>
                  </a:lnTo>
                  <a:lnTo>
                    <a:pt x="1388745" y="98552"/>
                  </a:lnTo>
                  <a:lnTo>
                    <a:pt x="1388745" y="32639"/>
                  </a:lnTo>
                  <a:lnTo>
                    <a:pt x="1388999" y="31623"/>
                  </a:lnTo>
                  <a:lnTo>
                    <a:pt x="1389875" y="30734"/>
                  </a:lnTo>
                  <a:lnTo>
                    <a:pt x="1390777" y="30480"/>
                  </a:lnTo>
                  <a:lnTo>
                    <a:pt x="1415529" y="30480"/>
                  </a:lnTo>
                  <a:lnTo>
                    <a:pt x="1415529" y="16002"/>
                  </a:lnTo>
                  <a:lnTo>
                    <a:pt x="1377429" y="16002"/>
                  </a:lnTo>
                  <a:lnTo>
                    <a:pt x="1375156" y="16637"/>
                  </a:lnTo>
                  <a:lnTo>
                    <a:pt x="1372476" y="19304"/>
                  </a:lnTo>
                  <a:lnTo>
                    <a:pt x="1371854" y="21590"/>
                  </a:lnTo>
                  <a:lnTo>
                    <a:pt x="1371854" y="109601"/>
                  </a:lnTo>
                  <a:lnTo>
                    <a:pt x="1372476" y="111887"/>
                  </a:lnTo>
                  <a:lnTo>
                    <a:pt x="1373759" y="113284"/>
                  </a:lnTo>
                  <a:lnTo>
                    <a:pt x="1375156" y="114681"/>
                  </a:lnTo>
                  <a:lnTo>
                    <a:pt x="1377429" y="115316"/>
                  </a:lnTo>
                  <a:lnTo>
                    <a:pt x="1426972" y="115316"/>
                  </a:lnTo>
                  <a:lnTo>
                    <a:pt x="1429258" y="114681"/>
                  </a:lnTo>
                  <a:lnTo>
                    <a:pt x="1431798" y="111887"/>
                  </a:lnTo>
                  <a:lnTo>
                    <a:pt x="1432433" y="109601"/>
                  </a:lnTo>
                  <a:lnTo>
                    <a:pt x="1432433" y="100711"/>
                  </a:lnTo>
                  <a:lnTo>
                    <a:pt x="1432433" y="70993"/>
                  </a:lnTo>
                  <a:lnTo>
                    <a:pt x="1452118" y="70993"/>
                  </a:lnTo>
                  <a:lnTo>
                    <a:pt x="1452118" y="152654"/>
                  </a:lnTo>
                  <a:lnTo>
                    <a:pt x="1467358" y="152654"/>
                  </a:lnTo>
                  <a:lnTo>
                    <a:pt x="1468882" y="151130"/>
                  </a:lnTo>
                  <a:lnTo>
                    <a:pt x="1468882" y="70993"/>
                  </a:lnTo>
                  <a:lnTo>
                    <a:pt x="1468882" y="55753"/>
                  </a:lnTo>
                  <a:lnTo>
                    <a:pt x="1468882" y="2413"/>
                  </a:lnTo>
                  <a:close/>
                </a:path>
                <a:path w="1654809" h="170180">
                  <a:moveTo>
                    <a:pt x="1500378" y="0"/>
                  </a:moveTo>
                  <a:lnTo>
                    <a:pt x="1486027" y="0"/>
                  </a:lnTo>
                  <a:lnTo>
                    <a:pt x="1485011" y="381"/>
                  </a:lnTo>
                  <a:lnTo>
                    <a:pt x="1483487" y="1905"/>
                  </a:lnTo>
                  <a:lnTo>
                    <a:pt x="1483106" y="3048"/>
                  </a:lnTo>
                  <a:lnTo>
                    <a:pt x="1483106" y="159766"/>
                  </a:lnTo>
                  <a:lnTo>
                    <a:pt x="1497457" y="159766"/>
                  </a:lnTo>
                  <a:lnTo>
                    <a:pt x="1498473" y="159385"/>
                  </a:lnTo>
                  <a:lnTo>
                    <a:pt x="1499997" y="157861"/>
                  </a:lnTo>
                  <a:lnTo>
                    <a:pt x="1500378" y="156718"/>
                  </a:lnTo>
                  <a:lnTo>
                    <a:pt x="1500378" y="0"/>
                  </a:lnTo>
                  <a:close/>
                </a:path>
                <a:path w="1654809" h="170180">
                  <a:moveTo>
                    <a:pt x="1636141" y="50927"/>
                  </a:moveTo>
                  <a:lnTo>
                    <a:pt x="1631823" y="53340"/>
                  </a:lnTo>
                  <a:lnTo>
                    <a:pt x="1624711" y="54483"/>
                  </a:lnTo>
                  <a:lnTo>
                    <a:pt x="1554099" y="54483"/>
                  </a:lnTo>
                  <a:lnTo>
                    <a:pt x="1553337" y="53721"/>
                  </a:lnTo>
                  <a:lnTo>
                    <a:pt x="1553337" y="5842"/>
                  </a:lnTo>
                  <a:lnTo>
                    <a:pt x="1537208" y="5842"/>
                  </a:lnTo>
                  <a:lnTo>
                    <a:pt x="1535938" y="7239"/>
                  </a:lnTo>
                  <a:lnTo>
                    <a:pt x="1535938" y="64262"/>
                  </a:lnTo>
                  <a:lnTo>
                    <a:pt x="1536573" y="66548"/>
                  </a:lnTo>
                  <a:lnTo>
                    <a:pt x="1537716" y="67945"/>
                  </a:lnTo>
                  <a:lnTo>
                    <a:pt x="1538986" y="69215"/>
                  </a:lnTo>
                  <a:lnTo>
                    <a:pt x="1541272" y="69850"/>
                  </a:lnTo>
                  <a:lnTo>
                    <a:pt x="1622298" y="69850"/>
                  </a:lnTo>
                  <a:lnTo>
                    <a:pt x="1628140" y="69342"/>
                  </a:lnTo>
                  <a:lnTo>
                    <a:pt x="1631315" y="68453"/>
                  </a:lnTo>
                  <a:lnTo>
                    <a:pt x="1634490" y="67437"/>
                  </a:lnTo>
                  <a:lnTo>
                    <a:pt x="1636141" y="65532"/>
                  </a:lnTo>
                  <a:lnTo>
                    <a:pt x="1636141" y="54483"/>
                  </a:lnTo>
                  <a:lnTo>
                    <a:pt x="1636141" y="50927"/>
                  </a:lnTo>
                  <a:close/>
                </a:path>
                <a:path w="1654809" h="170180">
                  <a:moveTo>
                    <a:pt x="1654810" y="87757"/>
                  </a:moveTo>
                  <a:lnTo>
                    <a:pt x="1650492" y="90043"/>
                  </a:lnTo>
                  <a:lnTo>
                    <a:pt x="1643253" y="91313"/>
                  </a:lnTo>
                  <a:lnTo>
                    <a:pt x="1518031" y="91313"/>
                  </a:lnTo>
                  <a:lnTo>
                    <a:pt x="1517015" y="91694"/>
                  </a:lnTo>
                  <a:lnTo>
                    <a:pt x="1515491" y="93218"/>
                  </a:lnTo>
                  <a:lnTo>
                    <a:pt x="1514983" y="94361"/>
                  </a:lnTo>
                  <a:lnTo>
                    <a:pt x="1514983" y="106553"/>
                  </a:lnTo>
                  <a:lnTo>
                    <a:pt x="1550162" y="106553"/>
                  </a:lnTo>
                  <a:lnTo>
                    <a:pt x="1550162" y="165100"/>
                  </a:lnTo>
                  <a:lnTo>
                    <a:pt x="1565656" y="165100"/>
                  </a:lnTo>
                  <a:lnTo>
                    <a:pt x="1567053" y="163576"/>
                  </a:lnTo>
                  <a:lnTo>
                    <a:pt x="1567053" y="106553"/>
                  </a:lnTo>
                  <a:lnTo>
                    <a:pt x="1602359" y="106553"/>
                  </a:lnTo>
                  <a:lnTo>
                    <a:pt x="1602359" y="165100"/>
                  </a:lnTo>
                  <a:lnTo>
                    <a:pt x="1618107" y="165100"/>
                  </a:lnTo>
                  <a:lnTo>
                    <a:pt x="1619504" y="163576"/>
                  </a:lnTo>
                  <a:lnTo>
                    <a:pt x="1619504" y="106553"/>
                  </a:lnTo>
                  <a:lnTo>
                    <a:pt x="1638808" y="106553"/>
                  </a:lnTo>
                  <a:lnTo>
                    <a:pt x="1652905" y="103759"/>
                  </a:lnTo>
                  <a:lnTo>
                    <a:pt x="1654175" y="102743"/>
                  </a:lnTo>
                  <a:lnTo>
                    <a:pt x="1654810" y="101219"/>
                  </a:lnTo>
                  <a:lnTo>
                    <a:pt x="1654810" y="87757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37374" y="1997074"/>
              <a:ext cx="1201039" cy="17043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225288" y="1997074"/>
              <a:ext cx="5629910" cy="365125"/>
            </a:xfrm>
            <a:custGeom>
              <a:avLst/>
              <a:gdLst/>
              <a:ahLst/>
              <a:cxnLst/>
              <a:rect l="l" t="t" r="r" b="b"/>
              <a:pathLst>
                <a:path w="5629909" h="365125">
                  <a:moveTo>
                    <a:pt x="146431" y="333756"/>
                  </a:moveTo>
                  <a:lnTo>
                    <a:pt x="111506" y="302895"/>
                  </a:lnTo>
                  <a:lnTo>
                    <a:pt x="109347" y="305562"/>
                  </a:lnTo>
                  <a:lnTo>
                    <a:pt x="122174" y="328803"/>
                  </a:lnTo>
                  <a:lnTo>
                    <a:pt x="0" y="328803"/>
                  </a:lnTo>
                  <a:lnTo>
                    <a:pt x="0" y="338963"/>
                  </a:lnTo>
                  <a:lnTo>
                    <a:pt x="122174" y="338963"/>
                  </a:lnTo>
                  <a:lnTo>
                    <a:pt x="109347" y="361950"/>
                  </a:lnTo>
                  <a:lnTo>
                    <a:pt x="111506" y="364617"/>
                  </a:lnTo>
                  <a:lnTo>
                    <a:pt x="146431" y="333756"/>
                  </a:lnTo>
                  <a:close/>
                </a:path>
                <a:path w="5629909" h="365125">
                  <a:moveTo>
                    <a:pt x="3033649" y="109728"/>
                  </a:moveTo>
                  <a:lnTo>
                    <a:pt x="3032633" y="105537"/>
                  </a:lnTo>
                  <a:lnTo>
                    <a:pt x="3031363" y="100203"/>
                  </a:lnTo>
                  <a:lnTo>
                    <a:pt x="3021711" y="102692"/>
                  </a:lnTo>
                  <a:lnTo>
                    <a:pt x="3010890" y="104394"/>
                  </a:lnTo>
                  <a:lnTo>
                    <a:pt x="2998901" y="105346"/>
                  </a:lnTo>
                  <a:lnTo>
                    <a:pt x="2985770" y="105537"/>
                  </a:lnTo>
                  <a:lnTo>
                    <a:pt x="2984119" y="105537"/>
                  </a:lnTo>
                  <a:lnTo>
                    <a:pt x="2983230" y="104648"/>
                  </a:lnTo>
                  <a:lnTo>
                    <a:pt x="2983230" y="72898"/>
                  </a:lnTo>
                  <a:lnTo>
                    <a:pt x="3018282" y="72898"/>
                  </a:lnTo>
                  <a:lnTo>
                    <a:pt x="3019806" y="71374"/>
                  </a:lnTo>
                  <a:lnTo>
                    <a:pt x="3019806" y="58293"/>
                  </a:lnTo>
                  <a:lnTo>
                    <a:pt x="2983230" y="58293"/>
                  </a:lnTo>
                  <a:lnTo>
                    <a:pt x="2983230" y="31115"/>
                  </a:lnTo>
                  <a:lnTo>
                    <a:pt x="2983992" y="30353"/>
                  </a:lnTo>
                  <a:lnTo>
                    <a:pt x="3009011" y="30353"/>
                  </a:lnTo>
                  <a:lnTo>
                    <a:pt x="3013456" y="30099"/>
                  </a:lnTo>
                  <a:lnTo>
                    <a:pt x="3025140" y="25019"/>
                  </a:lnTo>
                  <a:lnTo>
                    <a:pt x="3025140" y="11811"/>
                  </a:lnTo>
                  <a:lnTo>
                    <a:pt x="3020695" y="14097"/>
                  </a:lnTo>
                  <a:lnTo>
                    <a:pt x="3013583" y="15367"/>
                  </a:lnTo>
                  <a:lnTo>
                    <a:pt x="2972435" y="15367"/>
                  </a:lnTo>
                  <a:lnTo>
                    <a:pt x="2970022" y="16002"/>
                  </a:lnTo>
                  <a:lnTo>
                    <a:pt x="2966974" y="19050"/>
                  </a:lnTo>
                  <a:lnTo>
                    <a:pt x="2966339" y="21590"/>
                  </a:lnTo>
                  <a:lnTo>
                    <a:pt x="2966339" y="112649"/>
                  </a:lnTo>
                  <a:lnTo>
                    <a:pt x="2967355" y="115824"/>
                  </a:lnTo>
                  <a:lnTo>
                    <a:pt x="2971546" y="119507"/>
                  </a:lnTo>
                  <a:lnTo>
                    <a:pt x="2974848" y="120523"/>
                  </a:lnTo>
                  <a:lnTo>
                    <a:pt x="2979420" y="120523"/>
                  </a:lnTo>
                  <a:lnTo>
                    <a:pt x="3017558" y="118122"/>
                  </a:lnTo>
                  <a:lnTo>
                    <a:pt x="3033547" y="112649"/>
                  </a:lnTo>
                  <a:lnTo>
                    <a:pt x="3033649" y="109728"/>
                  </a:lnTo>
                  <a:close/>
                </a:path>
                <a:path w="5629909" h="365125">
                  <a:moveTo>
                    <a:pt x="3063875" y="2413"/>
                  </a:moveTo>
                  <a:lnTo>
                    <a:pt x="3048254" y="2413"/>
                  </a:lnTo>
                  <a:lnTo>
                    <a:pt x="3046857" y="3937"/>
                  </a:lnTo>
                  <a:lnTo>
                    <a:pt x="3046857" y="56515"/>
                  </a:lnTo>
                  <a:lnTo>
                    <a:pt x="3027934" y="56515"/>
                  </a:lnTo>
                  <a:lnTo>
                    <a:pt x="3027934" y="70104"/>
                  </a:lnTo>
                  <a:lnTo>
                    <a:pt x="3029585" y="71628"/>
                  </a:lnTo>
                  <a:lnTo>
                    <a:pt x="3046857" y="71628"/>
                  </a:lnTo>
                  <a:lnTo>
                    <a:pt x="3046857" y="152654"/>
                  </a:lnTo>
                  <a:lnTo>
                    <a:pt x="3062351" y="152654"/>
                  </a:lnTo>
                  <a:lnTo>
                    <a:pt x="3063875" y="151130"/>
                  </a:lnTo>
                  <a:lnTo>
                    <a:pt x="3063875" y="2413"/>
                  </a:lnTo>
                  <a:close/>
                </a:path>
                <a:path w="5629909" h="365125">
                  <a:moveTo>
                    <a:pt x="3094990" y="0"/>
                  </a:moveTo>
                  <a:lnTo>
                    <a:pt x="3080639" y="0"/>
                  </a:lnTo>
                  <a:lnTo>
                    <a:pt x="3079623" y="381"/>
                  </a:lnTo>
                  <a:lnTo>
                    <a:pt x="3078099" y="1905"/>
                  </a:lnTo>
                  <a:lnTo>
                    <a:pt x="3077718" y="3048"/>
                  </a:lnTo>
                  <a:lnTo>
                    <a:pt x="3077718" y="159766"/>
                  </a:lnTo>
                  <a:lnTo>
                    <a:pt x="3092069" y="159766"/>
                  </a:lnTo>
                  <a:lnTo>
                    <a:pt x="3093085" y="159385"/>
                  </a:lnTo>
                  <a:lnTo>
                    <a:pt x="3094609" y="157861"/>
                  </a:lnTo>
                  <a:lnTo>
                    <a:pt x="3094990" y="156718"/>
                  </a:lnTo>
                  <a:lnTo>
                    <a:pt x="3094990" y="0"/>
                  </a:lnTo>
                  <a:close/>
                </a:path>
                <a:path w="5629909" h="365125">
                  <a:moveTo>
                    <a:pt x="3195828" y="63246"/>
                  </a:moveTo>
                  <a:lnTo>
                    <a:pt x="3185795" y="25146"/>
                  </a:lnTo>
                  <a:lnTo>
                    <a:pt x="3178302" y="18821"/>
                  </a:lnTo>
                  <a:lnTo>
                    <a:pt x="3178302" y="63246"/>
                  </a:lnTo>
                  <a:lnTo>
                    <a:pt x="3177933" y="71920"/>
                  </a:lnTo>
                  <a:lnTo>
                    <a:pt x="3163062" y="98171"/>
                  </a:lnTo>
                  <a:lnTo>
                    <a:pt x="3146679" y="98171"/>
                  </a:lnTo>
                  <a:lnTo>
                    <a:pt x="3131439" y="63246"/>
                  </a:lnTo>
                  <a:lnTo>
                    <a:pt x="3131794" y="54660"/>
                  </a:lnTo>
                  <a:lnTo>
                    <a:pt x="3146679" y="28448"/>
                  </a:lnTo>
                  <a:lnTo>
                    <a:pt x="3163062" y="28448"/>
                  </a:lnTo>
                  <a:lnTo>
                    <a:pt x="3178302" y="63246"/>
                  </a:lnTo>
                  <a:lnTo>
                    <a:pt x="3178302" y="18821"/>
                  </a:lnTo>
                  <a:lnTo>
                    <a:pt x="3173120" y="16002"/>
                  </a:lnTo>
                  <a:lnTo>
                    <a:pt x="3164713" y="13716"/>
                  </a:lnTo>
                  <a:lnTo>
                    <a:pt x="3154934" y="12954"/>
                  </a:lnTo>
                  <a:lnTo>
                    <a:pt x="3145117" y="13716"/>
                  </a:lnTo>
                  <a:lnTo>
                    <a:pt x="3116402" y="40728"/>
                  </a:lnTo>
                  <a:lnTo>
                    <a:pt x="3113913" y="63246"/>
                  </a:lnTo>
                  <a:lnTo>
                    <a:pt x="3114522" y="75501"/>
                  </a:lnTo>
                  <a:lnTo>
                    <a:pt x="3136671" y="110744"/>
                  </a:lnTo>
                  <a:lnTo>
                    <a:pt x="3154934" y="113792"/>
                  </a:lnTo>
                  <a:lnTo>
                    <a:pt x="3164789" y="113042"/>
                  </a:lnTo>
                  <a:lnTo>
                    <a:pt x="3173234" y="110744"/>
                  </a:lnTo>
                  <a:lnTo>
                    <a:pt x="3180270" y="106934"/>
                  </a:lnTo>
                  <a:lnTo>
                    <a:pt x="3185922" y="101600"/>
                  </a:lnTo>
                  <a:lnTo>
                    <a:pt x="3188055" y="98171"/>
                  </a:lnTo>
                  <a:lnTo>
                    <a:pt x="3190252" y="94653"/>
                  </a:lnTo>
                  <a:lnTo>
                    <a:pt x="3193351" y="85953"/>
                  </a:lnTo>
                  <a:lnTo>
                    <a:pt x="3195205" y="75501"/>
                  </a:lnTo>
                  <a:lnTo>
                    <a:pt x="3195828" y="63246"/>
                  </a:lnTo>
                  <a:close/>
                </a:path>
                <a:path w="5629909" h="365125">
                  <a:moveTo>
                    <a:pt x="3238754" y="0"/>
                  </a:moveTo>
                  <a:lnTo>
                    <a:pt x="3222752" y="0"/>
                  </a:lnTo>
                  <a:lnTo>
                    <a:pt x="3221228" y="1524"/>
                  </a:lnTo>
                  <a:lnTo>
                    <a:pt x="3221228" y="159766"/>
                  </a:lnTo>
                  <a:lnTo>
                    <a:pt x="3237357" y="159766"/>
                  </a:lnTo>
                  <a:lnTo>
                    <a:pt x="3238754" y="158242"/>
                  </a:lnTo>
                  <a:lnTo>
                    <a:pt x="3238754" y="0"/>
                  </a:lnTo>
                  <a:close/>
                </a:path>
                <a:path w="5629909" h="365125">
                  <a:moveTo>
                    <a:pt x="3380486" y="2794"/>
                  </a:moveTo>
                  <a:lnTo>
                    <a:pt x="3363341" y="2794"/>
                  </a:lnTo>
                  <a:lnTo>
                    <a:pt x="3361563" y="4064"/>
                  </a:lnTo>
                  <a:lnTo>
                    <a:pt x="3360674" y="6604"/>
                  </a:lnTo>
                  <a:lnTo>
                    <a:pt x="3359785" y="9271"/>
                  </a:lnTo>
                  <a:lnTo>
                    <a:pt x="3359289" y="13208"/>
                  </a:lnTo>
                  <a:lnTo>
                    <a:pt x="3359277" y="18923"/>
                  </a:lnTo>
                  <a:lnTo>
                    <a:pt x="3359277" y="33147"/>
                  </a:lnTo>
                  <a:lnTo>
                    <a:pt x="3359277" y="44196"/>
                  </a:lnTo>
                  <a:lnTo>
                    <a:pt x="3359023" y="45212"/>
                  </a:lnTo>
                  <a:lnTo>
                    <a:pt x="3358642" y="45720"/>
                  </a:lnTo>
                  <a:lnTo>
                    <a:pt x="3358134" y="46228"/>
                  </a:lnTo>
                  <a:lnTo>
                    <a:pt x="3357118" y="46482"/>
                  </a:lnTo>
                  <a:lnTo>
                    <a:pt x="3297682" y="46482"/>
                  </a:lnTo>
                  <a:lnTo>
                    <a:pt x="3296666" y="46228"/>
                  </a:lnTo>
                  <a:lnTo>
                    <a:pt x="3295650" y="45212"/>
                  </a:lnTo>
                  <a:lnTo>
                    <a:pt x="3295523" y="44196"/>
                  </a:lnTo>
                  <a:lnTo>
                    <a:pt x="3295523" y="33147"/>
                  </a:lnTo>
                  <a:lnTo>
                    <a:pt x="3359277" y="33147"/>
                  </a:lnTo>
                  <a:lnTo>
                    <a:pt x="3359277" y="18923"/>
                  </a:lnTo>
                  <a:lnTo>
                    <a:pt x="3295523" y="18923"/>
                  </a:lnTo>
                  <a:lnTo>
                    <a:pt x="3295612" y="13208"/>
                  </a:lnTo>
                  <a:lnTo>
                    <a:pt x="3295777" y="11049"/>
                  </a:lnTo>
                  <a:lnTo>
                    <a:pt x="3296412" y="8763"/>
                  </a:lnTo>
                  <a:lnTo>
                    <a:pt x="3296920" y="6350"/>
                  </a:lnTo>
                  <a:lnTo>
                    <a:pt x="3297936" y="4318"/>
                  </a:lnTo>
                  <a:lnTo>
                    <a:pt x="3299206" y="2794"/>
                  </a:lnTo>
                  <a:lnTo>
                    <a:pt x="3282442" y="2794"/>
                  </a:lnTo>
                  <a:lnTo>
                    <a:pt x="3280537" y="4318"/>
                  </a:lnTo>
                  <a:lnTo>
                    <a:pt x="3278505" y="10160"/>
                  </a:lnTo>
                  <a:lnTo>
                    <a:pt x="3278047" y="14478"/>
                  </a:lnTo>
                  <a:lnTo>
                    <a:pt x="3277997" y="54356"/>
                  </a:lnTo>
                  <a:lnTo>
                    <a:pt x="3278759" y="57023"/>
                  </a:lnTo>
                  <a:lnTo>
                    <a:pt x="3280156" y="58547"/>
                  </a:lnTo>
                  <a:lnTo>
                    <a:pt x="3281680" y="60071"/>
                  </a:lnTo>
                  <a:lnTo>
                    <a:pt x="3284347" y="60833"/>
                  </a:lnTo>
                  <a:lnTo>
                    <a:pt x="3370453" y="60833"/>
                  </a:lnTo>
                  <a:lnTo>
                    <a:pt x="3373120" y="60071"/>
                  </a:lnTo>
                  <a:lnTo>
                    <a:pt x="3374517" y="58547"/>
                  </a:lnTo>
                  <a:lnTo>
                    <a:pt x="3376041" y="57023"/>
                  </a:lnTo>
                  <a:lnTo>
                    <a:pt x="3376803" y="54356"/>
                  </a:lnTo>
                  <a:lnTo>
                    <a:pt x="3376803" y="46482"/>
                  </a:lnTo>
                  <a:lnTo>
                    <a:pt x="3376803" y="33147"/>
                  </a:lnTo>
                  <a:lnTo>
                    <a:pt x="3376803" y="18923"/>
                  </a:lnTo>
                  <a:lnTo>
                    <a:pt x="3376803" y="17272"/>
                  </a:lnTo>
                  <a:lnTo>
                    <a:pt x="3377057" y="13208"/>
                  </a:lnTo>
                  <a:lnTo>
                    <a:pt x="3377450" y="10160"/>
                  </a:lnTo>
                  <a:lnTo>
                    <a:pt x="3377946" y="7366"/>
                  </a:lnTo>
                  <a:lnTo>
                    <a:pt x="3378962" y="4826"/>
                  </a:lnTo>
                  <a:lnTo>
                    <a:pt x="3380486" y="2794"/>
                  </a:lnTo>
                  <a:close/>
                </a:path>
                <a:path w="5629909" h="365125">
                  <a:moveTo>
                    <a:pt x="3381375" y="150241"/>
                  </a:moveTo>
                  <a:lnTo>
                    <a:pt x="3377692" y="152400"/>
                  </a:lnTo>
                  <a:lnTo>
                    <a:pt x="3371596" y="153543"/>
                  </a:lnTo>
                  <a:lnTo>
                    <a:pt x="3295650" y="153543"/>
                  </a:lnTo>
                  <a:lnTo>
                    <a:pt x="3294888" y="152781"/>
                  </a:lnTo>
                  <a:lnTo>
                    <a:pt x="3294888" y="140081"/>
                  </a:lnTo>
                  <a:lnTo>
                    <a:pt x="3371342" y="140081"/>
                  </a:lnTo>
                  <a:lnTo>
                    <a:pt x="3373501" y="139446"/>
                  </a:lnTo>
                  <a:lnTo>
                    <a:pt x="3374771" y="138049"/>
                  </a:lnTo>
                  <a:lnTo>
                    <a:pt x="3376168" y="136652"/>
                  </a:lnTo>
                  <a:lnTo>
                    <a:pt x="3376803" y="134366"/>
                  </a:lnTo>
                  <a:lnTo>
                    <a:pt x="3376803" y="105029"/>
                  </a:lnTo>
                  <a:lnTo>
                    <a:pt x="3376168" y="102743"/>
                  </a:lnTo>
                  <a:lnTo>
                    <a:pt x="3374771" y="101473"/>
                  </a:lnTo>
                  <a:lnTo>
                    <a:pt x="3373501" y="100076"/>
                  </a:lnTo>
                  <a:lnTo>
                    <a:pt x="3371342" y="99441"/>
                  </a:lnTo>
                  <a:lnTo>
                    <a:pt x="3277108" y="99441"/>
                  </a:lnTo>
                  <a:lnTo>
                    <a:pt x="3277108" y="112268"/>
                  </a:lnTo>
                  <a:lnTo>
                    <a:pt x="3278632" y="113792"/>
                  </a:lnTo>
                  <a:lnTo>
                    <a:pt x="3358642" y="113792"/>
                  </a:lnTo>
                  <a:lnTo>
                    <a:pt x="3359531" y="114554"/>
                  </a:lnTo>
                  <a:lnTo>
                    <a:pt x="3359531" y="126365"/>
                  </a:lnTo>
                  <a:lnTo>
                    <a:pt x="3282950" y="126365"/>
                  </a:lnTo>
                  <a:lnTo>
                    <a:pt x="3280791" y="127127"/>
                  </a:lnTo>
                  <a:lnTo>
                    <a:pt x="3279521" y="128397"/>
                  </a:lnTo>
                  <a:lnTo>
                    <a:pt x="3278251" y="129794"/>
                  </a:lnTo>
                  <a:lnTo>
                    <a:pt x="3277616" y="132080"/>
                  </a:lnTo>
                  <a:lnTo>
                    <a:pt x="3277616" y="162179"/>
                  </a:lnTo>
                  <a:lnTo>
                    <a:pt x="3278251" y="164465"/>
                  </a:lnTo>
                  <a:lnTo>
                    <a:pt x="3279521" y="165862"/>
                  </a:lnTo>
                  <a:lnTo>
                    <a:pt x="3280791" y="167132"/>
                  </a:lnTo>
                  <a:lnTo>
                    <a:pt x="3282950" y="167767"/>
                  </a:lnTo>
                  <a:lnTo>
                    <a:pt x="3369437" y="167767"/>
                  </a:lnTo>
                  <a:lnTo>
                    <a:pt x="3374517" y="167259"/>
                  </a:lnTo>
                  <a:lnTo>
                    <a:pt x="3377311" y="166370"/>
                  </a:lnTo>
                  <a:lnTo>
                    <a:pt x="3380105" y="165354"/>
                  </a:lnTo>
                  <a:lnTo>
                    <a:pt x="3381375" y="163576"/>
                  </a:lnTo>
                  <a:lnTo>
                    <a:pt x="3381375" y="153543"/>
                  </a:lnTo>
                  <a:lnTo>
                    <a:pt x="3381375" y="150241"/>
                  </a:lnTo>
                  <a:close/>
                </a:path>
                <a:path w="5629909" h="365125">
                  <a:moveTo>
                    <a:pt x="3397250" y="68961"/>
                  </a:moveTo>
                  <a:lnTo>
                    <a:pt x="3393059" y="71501"/>
                  </a:lnTo>
                  <a:lnTo>
                    <a:pt x="3385820" y="72771"/>
                  </a:lnTo>
                  <a:lnTo>
                    <a:pt x="3258947" y="72771"/>
                  </a:lnTo>
                  <a:lnTo>
                    <a:pt x="3257423" y="74168"/>
                  </a:lnTo>
                  <a:lnTo>
                    <a:pt x="3257423" y="87757"/>
                  </a:lnTo>
                  <a:lnTo>
                    <a:pt x="3383915" y="87757"/>
                  </a:lnTo>
                  <a:lnTo>
                    <a:pt x="3389757" y="87249"/>
                  </a:lnTo>
                  <a:lnTo>
                    <a:pt x="3392678" y="86233"/>
                  </a:lnTo>
                  <a:lnTo>
                    <a:pt x="3395726" y="85217"/>
                  </a:lnTo>
                  <a:lnTo>
                    <a:pt x="3397250" y="83312"/>
                  </a:lnTo>
                  <a:lnTo>
                    <a:pt x="3397250" y="68961"/>
                  </a:lnTo>
                  <a:close/>
                </a:path>
                <a:path w="5629909" h="365125">
                  <a:moveTo>
                    <a:pt x="3545078" y="121793"/>
                  </a:moveTo>
                  <a:lnTo>
                    <a:pt x="3541141" y="123952"/>
                  </a:lnTo>
                  <a:lnTo>
                    <a:pt x="3534918" y="124968"/>
                  </a:lnTo>
                  <a:lnTo>
                    <a:pt x="3483991" y="124968"/>
                  </a:lnTo>
                  <a:lnTo>
                    <a:pt x="3483991" y="91567"/>
                  </a:lnTo>
                  <a:lnTo>
                    <a:pt x="3493795" y="90195"/>
                  </a:lnTo>
                  <a:lnTo>
                    <a:pt x="3502291" y="87744"/>
                  </a:lnTo>
                  <a:lnTo>
                    <a:pt x="3509467" y="84239"/>
                  </a:lnTo>
                  <a:lnTo>
                    <a:pt x="3515360" y="79629"/>
                  </a:lnTo>
                  <a:lnTo>
                    <a:pt x="3517595" y="76835"/>
                  </a:lnTo>
                  <a:lnTo>
                    <a:pt x="3519855" y="74041"/>
                  </a:lnTo>
                  <a:lnTo>
                    <a:pt x="3523069" y="67525"/>
                  </a:lnTo>
                  <a:lnTo>
                    <a:pt x="3524999" y="60083"/>
                  </a:lnTo>
                  <a:lnTo>
                    <a:pt x="3525647" y="51689"/>
                  </a:lnTo>
                  <a:lnTo>
                    <a:pt x="3524872" y="42545"/>
                  </a:lnTo>
                  <a:lnTo>
                    <a:pt x="3507994" y="18376"/>
                  </a:lnTo>
                  <a:lnTo>
                    <a:pt x="3507994" y="43561"/>
                  </a:lnTo>
                  <a:lnTo>
                    <a:pt x="3507879" y="60083"/>
                  </a:lnTo>
                  <a:lnTo>
                    <a:pt x="3505454" y="66040"/>
                  </a:lnTo>
                  <a:lnTo>
                    <a:pt x="3495040" y="74676"/>
                  </a:lnTo>
                  <a:lnTo>
                    <a:pt x="3487166" y="76835"/>
                  </a:lnTo>
                  <a:lnTo>
                    <a:pt x="3463544" y="76835"/>
                  </a:lnTo>
                  <a:lnTo>
                    <a:pt x="3455670" y="74676"/>
                  </a:lnTo>
                  <a:lnTo>
                    <a:pt x="3445256" y="66040"/>
                  </a:lnTo>
                  <a:lnTo>
                    <a:pt x="3442690" y="60083"/>
                  </a:lnTo>
                  <a:lnTo>
                    <a:pt x="3442589" y="43561"/>
                  </a:lnTo>
                  <a:lnTo>
                    <a:pt x="3445256" y="37338"/>
                  </a:lnTo>
                  <a:lnTo>
                    <a:pt x="3450463" y="33020"/>
                  </a:lnTo>
                  <a:lnTo>
                    <a:pt x="3455670" y="28575"/>
                  </a:lnTo>
                  <a:lnTo>
                    <a:pt x="3463544" y="26416"/>
                  </a:lnTo>
                  <a:lnTo>
                    <a:pt x="3487166" y="26416"/>
                  </a:lnTo>
                  <a:lnTo>
                    <a:pt x="3495040" y="28575"/>
                  </a:lnTo>
                  <a:lnTo>
                    <a:pt x="3500247" y="33020"/>
                  </a:lnTo>
                  <a:lnTo>
                    <a:pt x="3505454" y="37338"/>
                  </a:lnTo>
                  <a:lnTo>
                    <a:pt x="3507994" y="43561"/>
                  </a:lnTo>
                  <a:lnTo>
                    <a:pt x="3507994" y="18376"/>
                  </a:lnTo>
                  <a:lnTo>
                    <a:pt x="3506305" y="17272"/>
                  </a:lnTo>
                  <a:lnTo>
                    <a:pt x="3497618" y="14020"/>
                  </a:lnTo>
                  <a:lnTo>
                    <a:pt x="3487305" y="12077"/>
                  </a:lnTo>
                  <a:lnTo>
                    <a:pt x="3475355" y="11430"/>
                  </a:lnTo>
                  <a:lnTo>
                    <a:pt x="3463340" y="12077"/>
                  </a:lnTo>
                  <a:lnTo>
                    <a:pt x="3428009" y="34531"/>
                  </a:lnTo>
                  <a:lnTo>
                    <a:pt x="3424936" y="51689"/>
                  </a:lnTo>
                  <a:lnTo>
                    <a:pt x="3425571" y="60083"/>
                  </a:lnTo>
                  <a:lnTo>
                    <a:pt x="3456635" y="90195"/>
                  </a:lnTo>
                  <a:lnTo>
                    <a:pt x="3466465" y="91567"/>
                  </a:lnTo>
                  <a:lnTo>
                    <a:pt x="3466465" y="124968"/>
                  </a:lnTo>
                  <a:lnTo>
                    <a:pt x="3408299" y="124968"/>
                  </a:lnTo>
                  <a:lnTo>
                    <a:pt x="3407283" y="125349"/>
                  </a:lnTo>
                  <a:lnTo>
                    <a:pt x="3405759" y="126873"/>
                  </a:lnTo>
                  <a:lnTo>
                    <a:pt x="3405251" y="128016"/>
                  </a:lnTo>
                  <a:lnTo>
                    <a:pt x="3405251" y="140335"/>
                  </a:lnTo>
                  <a:lnTo>
                    <a:pt x="3533013" y="140335"/>
                  </a:lnTo>
                  <a:lnTo>
                    <a:pt x="3538093" y="139827"/>
                  </a:lnTo>
                  <a:lnTo>
                    <a:pt x="3540887" y="138938"/>
                  </a:lnTo>
                  <a:lnTo>
                    <a:pt x="3543681" y="137922"/>
                  </a:lnTo>
                  <a:lnTo>
                    <a:pt x="3545078" y="136144"/>
                  </a:lnTo>
                  <a:lnTo>
                    <a:pt x="3545078" y="121793"/>
                  </a:lnTo>
                  <a:close/>
                </a:path>
                <a:path w="5629909" h="365125">
                  <a:moveTo>
                    <a:pt x="3644773" y="111633"/>
                  </a:moveTo>
                  <a:lnTo>
                    <a:pt x="3644646" y="109220"/>
                  </a:lnTo>
                  <a:lnTo>
                    <a:pt x="3644392" y="108077"/>
                  </a:lnTo>
                  <a:lnTo>
                    <a:pt x="3643630" y="105029"/>
                  </a:lnTo>
                  <a:lnTo>
                    <a:pt x="3642233" y="99314"/>
                  </a:lnTo>
                  <a:lnTo>
                    <a:pt x="3600132" y="104736"/>
                  </a:lnTo>
                  <a:lnTo>
                    <a:pt x="3583686" y="105029"/>
                  </a:lnTo>
                  <a:lnTo>
                    <a:pt x="3581908" y="105029"/>
                  </a:lnTo>
                  <a:lnTo>
                    <a:pt x="3580638" y="104648"/>
                  </a:lnTo>
                  <a:lnTo>
                    <a:pt x="3579876" y="104140"/>
                  </a:lnTo>
                  <a:lnTo>
                    <a:pt x="3579114" y="103505"/>
                  </a:lnTo>
                  <a:lnTo>
                    <a:pt x="3578860" y="102362"/>
                  </a:lnTo>
                  <a:lnTo>
                    <a:pt x="3578860" y="30607"/>
                  </a:lnTo>
                  <a:lnTo>
                    <a:pt x="3579114" y="29337"/>
                  </a:lnTo>
                  <a:lnTo>
                    <a:pt x="3579876" y="28702"/>
                  </a:lnTo>
                  <a:lnTo>
                    <a:pt x="3617468" y="28702"/>
                  </a:lnTo>
                  <a:lnTo>
                    <a:pt x="3621913" y="28448"/>
                  </a:lnTo>
                  <a:lnTo>
                    <a:pt x="3627882" y="27686"/>
                  </a:lnTo>
                  <a:lnTo>
                    <a:pt x="3630041" y="26924"/>
                  </a:lnTo>
                  <a:lnTo>
                    <a:pt x="3631311" y="25781"/>
                  </a:lnTo>
                  <a:lnTo>
                    <a:pt x="3632581" y="24765"/>
                  </a:lnTo>
                  <a:lnTo>
                    <a:pt x="3633216" y="23241"/>
                  </a:lnTo>
                  <a:lnTo>
                    <a:pt x="3633216" y="9779"/>
                  </a:lnTo>
                  <a:lnTo>
                    <a:pt x="3629025" y="12192"/>
                  </a:lnTo>
                  <a:lnTo>
                    <a:pt x="3622040" y="13335"/>
                  </a:lnTo>
                  <a:lnTo>
                    <a:pt x="3567557" y="13335"/>
                  </a:lnTo>
                  <a:lnTo>
                    <a:pt x="3565144" y="14097"/>
                  </a:lnTo>
                  <a:lnTo>
                    <a:pt x="3562223" y="17018"/>
                  </a:lnTo>
                  <a:lnTo>
                    <a:pt x="3561461" y="19558"/>
                  </a:lnTo>
                  <a:lnTo>
                    <a:pt x="3561575" y="110109"/>
                  </a:lnTo>
                  <a:lnTo>
                    <a:pt x="3562858" y="114046"/>
                  </a:lnTo>
                  <a:lnTo>
                    <a:pt x="3565398" y="116586"/>
                  </a:lnTo>
                  <a:lnTo>
                    <a:pt x="3568065" y="119126"/>
                  </a:lnTo>
                  <a:lnTo>
                    <a:pt x="3572637" y="120396"/>
                  </a:lnTo>
                  <a:lnTo>
                    <a:pt x="3579114" y="120396"/>
                  </a:lnTo>
                  <a:lnTo>
                    <a:pt x="3625507" y="117246"/>
                  </a:lnTo>
                  <a:lnTo>
                    <a:pt x="3643503" y="113157"/>
                  </a:lnTo>
                  <a:lnTo>
                    <a:pt x="3644392" y="112522"/>
                  </a:lnTo>
                  <a:lnTo>
                    <a:pt x="3644773" y="111633"/>
                  </a:lnTo>
                  <a:close/>
                </a:path>
                <a:path w="5629909" h="365125">
                  <a:moveTo>
                    <a:pt x="3682238" y="0"/>
                  </a:moveTo>
                  <a:lnTo>
                    <a:pt x="3666236" y="0"/>
                  </a:lnTo>
                  <a:lnTo>
                    <a:pt x="3664712" y="1524"/>
                  </a:lnTo>
                  <a:lnTo>
                    <a:pt x="3664712" y="53975"/>
                  </a:lnTo>
                  <a:lnTo>
                    <a:pt x="3621659" y="53975"/>
                  </a:lnTo>
                  <a:lnTo>
                    <a:pt x="3621659" y="67818"/>
                  </a:lnTo>
                  <a:lnTo>
                    <a:pt x="3623056" y="69342"/>
                  </a:lnTo>
                  <a:lnTo>
                    <a:pt x="3664712" y="69342"/>
                  </a:lnTo>
                  <a:lnTo>
                    <a:pt x="3664712" y="159766"/>
                  </a:lnTo>
                  <a:lnTo>
                    <a:pt x="3680841" y="159766"/>
                  </a:lnTo>
                  <a:lnTo>
                    <a:pt x="3682238" y="158242"/>
                  </a:lnTo>
                  <a:lnTo>
                    <a:pt x="3682238" y="0"/>
                  </a:lnTo>
                  <a:close/>
                </a:path>
                <a:path w="5629909" h="365125">
                  <a:moveTo>
                    <a:pt x="3744468" y="86868"/>
                  </a:moveTo>
                  <a:lnTo>
                    <a:pt x="3737229" y="43561"/>
                  </a:lnTo>
                  <a:lnTo>
                    <a:pt x="3715639" y="5207"/>
                  </a:lnTo>
                  <a:lnTo>
                    <a:pt x="3704590" y="5207"/>
                  </a:lnTo>
                  <a:lnTo>
                    <a:pt x="3702050" y="5207"/>
                  </a:lnTo>
                  <a:lnTo>
                    <a:pt x="3700780" y="6223"/>
                  </a:lnTo>
                  <a:lnTo>
                    <a:pt x="3700780" y="9398"/>
                  </a:lnTo>
                  <a:lnTo>
                    <a:pt x="3701161" y="10414"/>
                  </a:lnTo>
                  <a:lnTo>
                    <a:pt x="3713010" y="28676"/>
                  </a:lnTo>
                  <a:lnTo>
                    <a:pt x="3720947" y="46443"/>
                  </a:lnTo>
                  <a:lnTo>
                    <a:pt x="3725722" y="64706"/>
                  </a:lnTo>
                  <a:lnTo>
                    <a:pt x="3727323" y="83439"/>
                  </a:lnTo>
                  <a:lnTo>
                    <a:pt x="3726840" y="96939"/>
                  </a:lnTo>
                  <a:lnTo>
                    <a:pt x="3715829" y="135255"/>
                  </a:lnTo>
                  <a:lnTo>
                    <a:pt x="3701669" y="159004"/>
                  </a:lnTo>
                  <a:lnTo>
                    <a:pt x="3700399" y="161163"/>
                  </a:lnTo>
                  <a:lnTo>
                    <a:pt x="3700399" y="162941"/>
                  </a:lnTo>
                  <a:lnTo>
                    <a:pt x="3700780" y="163576"/>
                  </a:lnTo>
                  <a:lnTo>
                    <a:pt x="3702050" y="164846"/>
                  </a:lnTo>
                  <a:lnTo>
                    <a:pt x="3703066" y="165100"/>
                  </a:lnTo>
                  <a:lnTo>
                    <a:pt x="3715385" y="165100"/>
                  </a:lnTo>
                  <a:lnTo>
                    <a:pt x="3737610" y="125730"/>
                  </a:lnTo>
                  <a:lnTo>
                    <a:pt x="3744036" y="96012"/>
                  </a:lnTo>
                  <a:lnTo>
                    <a:pt x="3744468" y="86868"/>
                  </a:lnTo>
                  <a:close/>
                </a:path>
                <a:path w="5629909" h="365125">
                  <a:moveTo>
                    <a:pt x="3893439" y="58293"/>
                  </a:moveTo>
                  <a:lnTo>
                    <a:pt x="3875671" y="21018"/>
                  </a:lnTo>
                  <a:lnTo>
                    <a:pt x="3875278" y="20866"/>
                  </a:lnTo>
                  <a:lnTo>
                    <a:pt x="3875278" y="48895"/>
                  </a:lnTo>
                  <a:lnTo>
                    <a:pt x="3875278" y="68326"/>
                  </a:lnTo>
                  <a:lnTo>
                    <a:pt x="3872738" y="75184"/>
                  </a:lnTo>
                  <a:lnTo>
                    <a:pt x="3867658" y="79248"/>
                  </a:lnTo>
                  <a:lnTo>
                    <a:pt x="3862705" y="83312"/>
                  </a:lnTo>
                  <a:lnTo>
                    <a:pt x="3855466" y="85344"/>
                  </a:lnTo>
                  <a:lnTo>
                    <a:pt x="3841115" y="85344"/>
                  </a:lnTo>
                  <a:lnTo>
                    <a:pt x="3835527" y="84963"/>
                  </a:lnTo>
                  <a:lnTo>
                    <a:pt x="3829304" y="84201"/>
                  </a:lnTo>
                  <a:lnTo>
                    <a:pt x="3829304" y="32639"/>
                  </a:lnTo>
                  <a:lnTo>
                    <a:pt x="3835654" y="31623"/>
                  </a:lnTo>
                  <a:lnTo>
                    <a:pt x="3841623" y="31242"/>
                  </a:lnTo>
                  <a:lnTo>
                    <a:pt x="3856990" y="31242"/>
                  </a:lnTo>
                  <a:lnTo>
                    <a:pt x="3864102" y="33274"/>
                  </a:lnTo>
                  <a:lnTo>
                    <a:pt x="3873119" y="41783"/>
                  </a:lnTo>
                  <a:lnTo>
                    <a:pt x="3875278" y="48895"/>
                  </a:lnTo>
                  <a:lnTo>
                    <a:pt x="3875278" y="20866"/>
                  </a:lnTo>
                  <a:lnTo>
                    <a:pt x="3867924" y="17957"/>
                  </a:lnTo>
                  <a:lnTo>
                    <a:pt x="3858768" y="16116"/>
                  </a:lnTo>
                  <a:lnTo>
                    <a:pt x="3848227" y="15494"/>
                  </a:lnTo>
                  <a:lnTo>
                    <a:pt x="3840632" y="15697"/>
                  </a:lnTo>
                  <a:lnTo>
                    <a:pt x="3831945" y="16281"/>
                  </a:lnTo>
                  <a:lnTo>
                    <a:pt x="3822204" y="17272"/>
                  </a:lnTo>
                  <a:lnTo>
                    <a:pt x="3811397" y="18669"/>
                  </a:lnTo>
                  <a:lnTo>
                    <a:pt x="3811397" y="143002"/>
                  </a:lnTo>
                  <a:lnTo>
                    <a:pt x="3827780" y="143002"/>
                  </a:lnTo>
                  <a:lnTo>
                    <a:pt x="3829304" y="141605"/>
                  </a:lnTo>
                  <a:lnTo>
                    <a:pt x="3829304" y="99949"/>
                  </a:lnTo>
                  <a:lnTo>
                    <a:pt x="3835273" y="100838"/>
                  </a:lnTo>
                  <a:lnTo>
                    <a:pt x="3841369" y="101219"/>
                  </a:lnTo>
                  <a:lnTo>
                    <a:pt x="3847846" y="101219"/>
                  </a:lnTo>
                  <a:lnTo>
                    <a:pt x="3857929" y="100596"/>
                  </a:lnTo>
                  <a:lnTo>
                    <a:pt x="3861003" y="99949"/>
                  </a:lnTo>
                  <a:lnTo>
                    <a:pt x="3866896" y="98717"/>
                  </a:lnTo>
                  <a:lnTo>
                    <a:pt x="3874706" y="95542"/>
                  </a:lnTo>
                  <a:lnTo>
                    <a:pt x="3881374" y="91059"/>
                  </a:lnTo>
                  <a:lnTo>
                    <a:pt x="3886517" y="85344"/>
                  </a:lnTo>
                  <a:lnTo>
                    <a:pt x="3890403" y="77825"/>
                  </a:lnTo>
                  <a:lnTo>
                    <a:pt x="3892677" y="68846"/>
                  </a:lnTo>
                  <a:lnTo>
                    <a:pt x="3893439" y="58293"/>
                  </a:lnTo>
                  <a:close/>
                </a:path>
                <a:path w="5629909" h="365125">
                  <a:moveTo>
                    <a:pt x="3997452" y="80010"/>
                  </a:moveTo>
                  <a:lnTo>
                    <a:pt x="3991064" y="40601"/>
                  </a:lnTo>
                  <a:lnTo>
                    <a:pt x="3979291" y="24257"/>
                  </a:lnTo>
                  <a:lnTo>
                    <a:pt x="3979291" y="80010"/>
                  </a:lnTo>
                  <a:lnTo>
                    <a:pt x="3979062" y="88760"/>
                  </a:lnTo>
                  <a:lnTo>
                    <a:pt x="3962146" y="127000"/>
                  </a:lnTo>
                  <a:lnTo>
                    <a:pt x="3956685" y="128524"/>
                  </a:lnTo>
                  <a:lnTo>
                    <a:pt x="3943477" y="128524"/>
                  </a:lnTo>
                  <a:lnTo>
                    <a:pt x="3921899" y="96494"/>
                  </a:lnTo>
                  <a:lnTo>
                    <a:pt x="3921125" y="80010"/>
                  </a:lnTo>
                  <a:lnTo>
                    <a:pt x="3921315" y="71348"/>
                  </a:lnTo>
                  <a:lnTo>
                    <a:pt x="3938143" y="33020"/>
                  </a:lnTo>
                  <a:lnTo>
                    <a:pt x="3943477" y="31496"/>
                  </a:lnTo>
                  <a:lnTo>
                    <a:pt x="3956812" y="31496"/>
                  </a:lnTo>
                  <a:lnTo>
                    <a:pt x="3978440" y="63627"/>
                  </a:lnTo>
                  <a:lnTo>
                    <a:pt x="3979291" y="80010"/>
                  </a:lnTo>
                  <a:lnTo>
                    <a:pt x="3979291" y="24257"/>
                  </a:lnTo>
                  <a:lnTo>
                    <a:pt x="3971556" y="19494"/>
                  </a:lnTo>
                  <a:lnTo>
                    <a:pt x="3961727" y="16497"/>
                  </a:lnTo>
                  <a:lnTo>
                    <a:pt x="3950208" y="15494"/>
                  </a:lnTo>
                  <a:lnTo>
                    <a:pt x="3938651" y="16497"/>
                  </a:lnTo>
                  <a:lnTo>
                    <a:pt x="3905732" y="51714"/>
                  </a:lnTo>
                  <a:lnTo>
                    <a:pt x="3902964" y="80010"/>
                  </a:lnTo>
                  <a:lnTo>
                    <a:pt x="3903649" y="95262"/>
                  </a:lnTo>
                  <a:lnTo>
                    <a:pt x="3920604" y="135534"/>
                  </a:lnTo>
                  <a:lnTo>
                    <a:pt x="3950208" y="144526"/>
                  </a:lnTo>
                  <a:lnTo>
                    <a:pt x="3961727" y="143535"/>
                  </a:lnTo>
                  <a:lnTo>
                    <a:pt x="3994607" y="108419"/>
                  </a:lnTo>
                  <a:lnTo>
                    <a:pt x="3996728" y="95262"/>
                  </a:lnTo>
                  <a:lnTo>
                    <a:pt x="3997452" y="80010"/>
                  </a:lnTo>
                  <a:close/>
                </a:path>
                <a:path w="5629909" h="365125">
                  <a:moveTo>
                    <a:pt x="4085590" y="100076"/>
                  </a:moveTo>
                  <a:lnTo>
                    <a:pt x="4056888" y="72771"/>
                  </a:lnTo>
                  <a:lnTo>
                    <a:pt x="4039489" y="65278"/>
                  </a:lnTo>
                  <a:lnTo>
                    <a:pt x="4035171" y="62484"/>
                  </a:lnTo>
                  <a:lnTo>
                    <a:pt x="4032631" y="59436"/>
                  </a:lnTo>
                  <a:lnTo>
                    <a:pt x="4029964" y="56388"/>
                  </a:lnTo>
                  <a:lnTo>
                    <a:pt x="4028694" y="52578"/>
                  </a:lnTo>
                  <a:lnTo>
                    <a:pt x="4028694" y="47752"/>
                  </a:lnTo>
                  <a:lnTo>
                    <a:pt x="4030497" y="41160"/>
                  </a:lnTo>
                  <a:lnTo>
                    <a:pt x="4035945" y="36436"/>
                  </a:lnTo>
                  <a:lnTo>
                    <a:pt x="4045026" y="33591"/>
                  </a:lnTo>
                  <a:lnTo>
                    <a:pt x="4057777" y="32639"/>
                  </a:lnTo>
                  <a:lnTo>
                    <a:pt x="4063238" y="32639"/>
                  </a:lnTo>
                  <a:lnTo>
                    <a:pt x="4067429" y="32512"/>
                  </a:lnTo>
                  <a:lnTo>
                    <a:pt x="4070223" y="32131"/>
                  </a:lnTo>
                  <a:lnTo>
                    <a:pt x="4073144" y="31877"/>
                  </a:lnTo>
                  <a:lnTo>
                    <a:pt x="4075049" y="31242"/>
                  </a:lnTo>
                  <a:lnTo>
                    <a:pt x="4076192" y="30480"/>
                  </a:lnTo>
                  <a:lnTo>
                    <a:pt x="4077335" y="29591"/>
                  </a:lnTo>
                  <a:lnTo>
                    <a:pt x="4077843" y="28448"/>
                  </a:lnTo>
                  <a:lnTo>
                    <a:pt x="4077843" y="14097"/>
                  </a:lnTo>
                  <a:lnTo>
                    <a:pt x="4075938" y="15240"/>
                  </a:lnTo>
                  <a:lnTo>
                    <a:pt x="4073398" y="16002"/>
                  </a:lnTo>
                  <a:lnTo>
                    <a:pt x="4069969" y="16510"/>
                  </a:lnTo>
                  <a:lnTo>
                    <a:pt x="4066540" y="16891"/>
                  </a:lnTo>
                  <a:lnTo>
                    <a:pt x="4061841" y="17145"/>
                  </a:lnTo>
                  <a:lnTo>
                    <a:pt x="4055618" y="17145"/>
                  </a:lnTo>
                  <a:lnTo>
                    <a:pt x="4045445" y="17627"/>
                  </a:lnTo>
                  <a:lnTo>
                    <a:pt x="4011384" y="40932"/>
                  </a:lnTo>
                  <a:lnTo>
                    <a:pt x="4010685" y="47752"/>
                  </a:lnTo>
                  <a:lnTo>
                    <a:pt x="4010736" y="56388"/>
                  </a:lnTo>
                  <a:lnTo>
                    <a:pt x="4036060" y="81788"/>
                  </a:lnTo>
                  <a:lnTo>
                    <a:pt x="4048633" y="87376"/>
                  </a:lnTo>
                  <a:lnTo>
                    <a:pt x="4054983" y="90043"/>
                  </a:lnTo>
                  <a:lnTo>
                    <a:pt x="4059682" y="93218"/>
                  </a:lnTo>
                  <a:lnTo>
                    <a:pt x="4062857" y="96774"/>
                  </a:lnTo>
                  <a:lnTo>
                    <a:pt x="4066032" y="100203"/>
                  </a:lnTo>
                  <a:lnTo>
                    <a:pt x="4067556" y="104521"/>
                  </a:lnTo>
                  <a:lnTo>
                    <a:pt x="4067556" y="115951"/>
                  </a:lnTo>
                  <a:lnTo>
                    <a:pt x="4065397" y="120777"/>
                  </a:lnTo>
                  <a:lnTo>
                    <a:pt x="4061079" y="124079"/>
                  </a:lnTo>
                  <a:lnTo>
                    <a:pt x="4056888" y="127381"/>
                  </a:lnTo>
                  <a:lnTo>
                    <a:pt x="4050792" y="129032"/>
                  </a:lnTo>
                  <a:lnTo>
                    <a:pt x="4037838" y="129032"/>
                  </a:lnTo>
                  <a:lnTo>
                    <a:pt x="4009771" y="120904"/>
                  </a:lnTo>
                  <a:lnTo>
                    <a:pt x="4009771" y="135255"/>
                  </a:lnTo>
                  <a:lnTo>
                    <a:pt x="4011041" y="137287"/>
                  </a:lnTo>
                  <a:lnTo>
                    <a:pt x="4013708" y="138684"/>
                  </a:lnTo>
                  <a:lnTo>
                    <a:pt x="4016756" y="140462"/>
                  </a:lnTo>
                  <a:lnTo>
                    <a:pt x="4021074" y="141986"/>
                  </a:lnTo>
                  <a:lnTo>
                    <a:pt x="4026662" y="143129"/>
                  </a:lnTo>
                  <a:lnTo>
                    <a:pt x="4032123" y="144145"/>
                  </a:lnTo>
                  <a:lnTo>
                    <a:pt x="4037330" y="144780"/>
                  </a:lnTo>
                  <a:lnTo>
                    <a:pt x="4042029" y="144780"/>
                  </a:lnTo>
                  <a:lnTo>
                    <a:pt x="4078935" y="130771"/>
                  </a:lnTo>
                  <a:lnTo>
                    <a:pt x="4085590" y="109474"/>
                  </a:lnTo>
                  <a:lnTo>
                    <a:pt x="4085590" y="100076"/>
                  </a:lnTo>
                  <a:close/>
                </a:path>
                <a:path w="5629909" h="365125">
                  <a:moveTo>
                    <a:pt x="4117848" y="128397"/>
                  </a:moveTo>
                  <a:lnTo>
                    <a:pt x="4116578" y="125095"/>
                  </a:lnTo>
                  <a:lnTo>
                    <a:pt x="4111625" y="120142"/>
                  </a:lnTo>
                  <a:lnTo>
                    <a:pt x="4108450" y="118872"/>
                  </a:lnTo>
                  <a:lnTo>
                    <a:pt x="4100703" y="118872"/>
                  </a:lnTo>
                  <a:lnTo>
                    <a:pt x="4091305" y="136144"/>
                  </a:lnTo>
                  <a:lnTo>
                    <a:pt x="4092448" y="139192"/>
                  </a:lnTo>
                  <a:lnTo>
                    <a:pt x="4097274" y="144272"/>
                  </a:lnTo>
                  <a:lnTo>
                    <a:pt x="4100322" y="145542"/>
                  </a:lnTo>
                  <a:lnTo>
                    <a:pt x="4104259" y="145669"/>
                  </a:lnTo>
                  <a:lnTo>
                    <a:pt x="4104132" y="148717"/>
                  </a:lnTo>
                  <a:lnTo>
                    <a:pt x="4093464" y="160401"/>
                  </a:lnTo>
                  <a:lnTo>
                    <a:pt x="4092194" y="161163"/>
                  </a:lnTo>
                  <a:lnTo>
                    <a:pt x="4091686" y="162052"/>
                  </a:lnTo>
                  <a:lnTo>
                    <a:pt x="4091813" y="164084"/>
                  </a:lnTo>
                  <a:lnTo>
                    <a:pt x="4094353" y="170307"/>
                  </a:lnTo>
                  <a:lnTo>
                    <a:pt x="4117848" y="140970"/>
                  </a:lnTo>
                  <a:lnTo>
                    <a:pt x="4117848" y="128397"/>
                  </a:lnTo>
                  <a:close/>
                </a:path>
                <a:path w="5629909" h="365125">
                  <a:moveTo>
                    <a:pt x="4245483" y="112395"/>
                  </a:moveTo>
                  <a:lnTo>
                    <a:pt x="4245356" y="110236"/>
                  </a:lnTo>
                  <a:lnTo>
                    <a:pt x="4245229" y="109220"/>
                  </a:lnTo>
                  <a:lnTo>
                    <a:pt x="4244454" y="105791"/>
                  </a:lnTo>
                  <a:lnTo>
                    <a:pt x="4243197" y="100203"/>
                  </a:lnTo>
                  <a:lnTo>
                    <a:pt x="4204589" y="105791"/>
                  </a:lnTo>
                  <a:lnTo>
                    <a:pt x="4196080" y="105664"/>
                  </a:lnTo>
                  <a:lnTo>
                    <a:pt x="4194429" y="105664"/>
                  </a:lnTo>
                  <a:lnTo>
                    <a:pt x="4193667" y="104902"/>
                  </a:lnTo>
                  <a:lnTo>
                    <a:pt x="4193667" y="72771"/>
                  </a:lnTo>
                  <a:lnTo>
                    <a:pt x="4234307" y="72771"/>
                  </a:lnTo>
                  <a:lnTo>
                    <a:pt x="4235704" y="71247"/>
                  </a:lnTo>
                  <a:lnTo>
                    <a:pt x="4235704" y="58166"/>
                  </a:lnTo>
                  <a:lnTo>
                    <a:pt x="4193667" y="58166"/>
                  </a:lnTo>
                  <a:lnTo>
                    <a:pt x="4193667" y="31242"/>
                  </a:lnTo>
                  <a:lnTo>
                    <a:pt x="4194302" y="30480"/>
                  </a:lnTo>
                  <a:lnTo>
                    <a:pt x="4222115" y="30480"/>
                  </a:lnTo>
                  <a:lnTo>
                    <a:pt x="4226560" y="30226"/>
                  </a:lnTo>
                  <a:lnTo>
                    <a:pt x="4232910" y="29464"/>
                  </a:lnTo>
                  <a:lnTo>
                    <a:pt x="4235069" y="28702"/>
                  </a:lnTo>
                  <a:lnTo>
                    <a:pt x="4237609" y="26670"/>
                  </a:lnTo>
                  <a:lnTo>
                    <a:pt x="4238244" y="25273"/>
                  </a:lnTo>
                  <a:lnTo>
                    <a:pt x="4238244" y="11938"/>
                  </a:lnTo>
                  <a:lnTo>
                    <a:pt x="4233799" y="14351"/>
                  </a:lnTo>
                  <a:lnTo>
                    <a:pt x="4226687" y="15494"/>
                  </a:lnTo>
                  <a:lnTo>
                    <a:pt x="4182745" y="15494"/>
                  </a:lnTo>
                  <a:lnTo>
                    <a:pt x="4180205" y="16256"/>
                  </a:lnTo>
                  <a:lnTo>
                    <a:pt x="4178808" y="17780"/>
                  </a:lnTo>
                  <a:lnTo>
                    <a:pt x="4177411" y="19177"/>
                  </a:lnTo>
                  <a:lnTo>
                    <a:pt x="4176649" y="21717"/>
                  </a:lnTo>
                  <a:lnTo>
                    <a:pt x="4176649" y="112776"/>
                  </a:lnTo>
                  <a:lnTo>
                    <a:pt x="4177792" y="115951"/>
                  </a:lnTo>
                  <a:lnTo>
                    <a:pt x="4181856" y="119761"/>
                  </a:lnTo>
                  <a:lnTo>
                    <a:pt x="4185285" y="120650"/>
                  </a:lnTo>
                  <a:lnTo>
                    <a:pt x="4196854" y="120650"/>
                  </a:lnTo>
                  <a:lnTo>
                    <a:pt x="4239641" y="115697"/>
                  </a:lnTo>
                  <a:lnTo>
                    <a:pt x="4245102" y="113284"/>
                  </a:lnTo>
                  <a:lnTo>
                    <a:pt x="4245483" y="112395"/>
                  </a:lnTo>
                  <a:close/>
                </a:path>
                <a:path w="5629909" h="365125">
                  <a:moveTo>
                    <a:pt x="4304665" y="0"/>
                  </a:moveTo>
                  <a:lnTo>
                    <a:pt x="4289044" y="0"/>
                  </a:lnTo>
                  <a:lnTo>
                    <a:pt x="4287647" y="1524"/>
                  </a:lnTo>
                  <a:lnTo>
                    <a:pt x="4287647" y="59563"/>
                  </a:lnTo>
                  <a:lnTo>
                    <a:pt x="4271264" y="59563"/>
                  </a:lnTo>
                  <a:lnTo>
                    <a:pt x="4271264" y="2413"/>
                  </a:lnTo>
                  <a:lnTo>
                    <a:pt x="4255897" y="2413"/>
                  </a:lnTo>
                  <a:lnTo>
                    <a:pt x="4254500" y="3937"/>
                  </a:lnTo>
                  <a:lnTo>
                    <a:pt x="4254500" y="152654"/>
                  </a:lnTo>
                  <a:lnTo>
                    <a:pt x="4269740" y="152654"/>
                  </a:lnTo>
                  <a:lnTo>
                    <a:pt x="4271264" y="151130"/>
                  </a:lnTo>
                  <a:lnTo>
                    <a:pt x="4271264" y="74930"/>
                  </a:lnTo>
                  <a:lnTo>
                    <a:pt x="4287647" y="74930"/>
                  </a:lnTo>
                  <a:lnTo>
                    <a:pt x="4287647" y="159766"/>
                  </a:lnTo>
                  <a:lnTo>
                    <a:pt x="4303268" y="159766"/>
                  </a:lnTo>
                  <a:lnTo>
                    <a:pt x="4304665" y="158242"/>
                  </a:lnTo>
                  <a:lnTo>
                    <a:pt x="4304665" y="74930"/>
                  </a:lnTo>
                  <a:lnTo>
                    <a:pt x="4304665" y="59563"/>
                  </a:lnTo>
                  <a:lnTo>
                    <a:pt x="4304665" y="0"/>
                  </a:lnTo>
                  <a:close/>
                </a:path>
                <a:path w="5629909" h="365125">
                  <a:moveTo>
                    <a:pt x="4442714" y="2794"/>
                  </a:moveTo>
                  <a:lnTo>
                    <a:pt x="4425569" y="2794"/>
                  </a:lnTo>
                  <a:lnTo>
                    <a:pt x="4423791" y="4064"/>
                  </a:lnTo>
                  <a:lnTo>
                    <a:pt x="4422902" y="6604"/>
                  </a:lnTo>
                  <a:lnTo>
                    <a:pt x="4422013" y="9271"/>
                  </a:lnTo>
                  <a:lnTo>
                    <a:pt x="4421517" y="13208"/>
                  </a:lnTo>
                  <a:lnTo>
                    <a:pt x="4421505" y="18923"/>
                  </a:lnTo>
                  <a:lnTo>
                    <a:pt x="4421505" y="33147"/>
                  </a:lnTo>
                  <a:lnTo>
                    <a:pt x="4421505" y="44196"/>
                  </a:lnTo>
                  <a:lnTo>
                    <a:pt x="4421251" y="45212"/>
                  </a:lnTo>
                  <a:lnTo>
                    <a:pt x="4420870" y="45720"/>
                  </a:lnTo>
                  <a:lnTo>
                    <a:pt x="4420362" y="46228"/>
                  </a:lnTo>
                  <a:lnTo>
                    <a:pt x="4419346" y="46482"/>
                  </a:lnTo>
                  <a:lnTo>
                    <a:pt x="4359910" y="46482"/>
                  </a:lnTo>
                  <a:lnTo>
                    <a:pt x="4358894" y="46228"/>
                  </a:lnTo>
                  <a:lnTo>
                    <a:pt x="4357878" y="45212"/>
                  </a:lnTo>
                  <a:lnTo>
                    <a:pt x="4357751" y="33147"/>
                  </a:lnTo>
                  <a:lnTo>
                    <a:pt x="4421505" y="33147"/>
                  </a:lnTo>
                  <a:lnTo>
                    <a:pt x="4421505" y="18923"/>
                  </a:lnTo>
                  <a:lnTo>
                    <a:pt x="4357751" y="18923"/>
                  </a:lnTo>
                  <a:lnTo>
                    <a:pt x="4357840" y="13208"/>
                  </a:lnTo>
                  <a:lnTo>
                    <a:pt x="4358005" y="11049"/>
                  </a:lnTo>
                  <a:lnTo>
                    <a:pt x="4358640" y="8763"/>
                  </a:lnTo>
                  <a:lnTo>
                    <a:pt x="4359148" y="6350"/>
                  </a:lnTo>
                  <a:lnTo>
                    <a:pt x="4360164" y="4318"/>
                  </a:lnTo>
                  <a:lnTo>
                    <a:pt x="4361434" y="2794"/>
                  </a:lnTo>
                  <a:lnTo>
                    <a:pt x="4344670" y="2794"/>
                  </a:lnTo>
                  <a:lnTo>
                    <a:pt x="4342765" y="4318"/>
                  </a:lnTo>
                  <a:lnTo>
                    <a:pt x="4340733" y="10160"/>
                  </a:lnTo>
                  <a:lnTo>
                    <a:pt x="4340276" y="14478"/>
                  </a:lnTo>
                  <a:lnTo>
                    <a:pt x="4340225" y="54356"/>
                  </a:lnTo>
                  <a:lnTo>
                    <a:pt x="4340987" y="57023"/>
                  </a:lnTo>
                  <a:lnTo>
                    <a:pt x="4342384" y="58547"/>
                  </a:lnTo>
                  <a:lnTo>
                    <a:pt x="4343908" y="60071"/>
                  </a:lnTo>
                  <a:lnTo>
                    <a:pt x="4346575" y="60833"/>
                  </a:lnTo>
                  <a:lnTo>
                    <a:pt x="4432681" y="60833"/>
                  </a:lnTo>
                  <a:lnTo>
                    <a:pt x="4435348" y="60071"/>
                  </a:lnTo>
                  <a:lnTo>
                    <a:pt x="4436745" y="58547"/>
                  </a:lnTo>
                  <a:lnTo>
                    <a:pt x="4438269" y="57023"/>
                  </a:lnTo>
                  <a:lnTo>
                    <a:pt x="4439031" y="54356"/>
                  </a:lnTo>
                  <a:lnTo>
                    <a:pt x="4439031" y="46482"/>
                  </a:lnTo>
                  <a:lnTo>
                    <a:pt x="4439031" y="33147"/>
                  </a:lnTo>
                  <a:lnTo>
                    <a:pt x="4439031" y="18923"/>
                  </a:lnTo>
                  <a:lnTo>
                    <a:pt x="4439031" y="17272"/>
                  </a:lnTo>
                  <a:lnTo>
                    <a:pt x="4439285" y="13208"/>
                  </a:lnTo>
                  <a:lnTo>
                    <a:pt x="4439678" y="10160"/>
                  </a:lnTo>
                  <a:lnTo>
                    <a:pt x="4440174" y="7366"/>
                  </a:lnTo>
                  <a:lnTo>
                    <a:pt x="4441190" y="4826"/>
                  </a:lnTo>
                  <a:lnTo>
                    <a:pt x="4442714" y="2794"/>
                  </a:lnTo>
                  <a:close/>
                </a:path>
                <a:path w="5629909" h="365125">
                  <a:moveTo>
                    <a:pt x="4443603" y="150241"/>
                  </a:moveTo>
                  <a:lnTo>
                    <a:pt x="4439920" y="152400"/>
                  </a:lnTo>
                  <a:lnTo>
                    <a:pt x="4433824" y="153543"/>
                  </a:lnTo>
                  <a:lnTo>
                    <a:pt x="4357878" y="153543"/>
                  </a:lnTo>
                  <a:lnTo>
                    <a:pt x="4357116" y="152781"/>
                  </a:lnTo>
                  <a:lnTo>
                    <a:pt x="4357116" y="140081"/>
                  </a:lnTo>
                  <a:lnTo>
                    <a:pt x="4433570" y="140081"/>
                  </a:lnTo>
                  <a:lnTo>
                    <a:pt x="4435729" y="139446"/>
                  </a:lnTo>
                  <a:lnTo>
                    <a:pt x="4436999" y="138049"/>
                  </a:lnTo>
                  <a:lnTo>
                    <a:pt x="4438396" y="136652"/>
                  </a:lnTo>
                  <a:lnTo>
                    <a:pt x="4439031" y="134366"/>
                  </a:lnTo>
                  <a:lnTo>
                    <a:pt x="4439031" y="105029"/>
                  </a:lnTo>
                  <a:lnTo>
                    <a:pt x="4438396" y="102743"/>
                  </a:lnTo>
                  <a:lnTo>
                    <a:pt x="4436999" y="101473"/>
                  </a:lnTo>
                  <a:lnTo>
                    <a:pt x="4435729" y="100076"/>
                  </a:lnTo>
                  <a:lnTo>
                    <a:pt x="4433570" y="99441"/>
                  </a:lnTo>
                  <a:lnTo>
                    <a:pt x="4339336" y="99441"/>
                  </a:lnTo>
                  <a:lnTo>
                    <a:pt x="4339336" y="112268"/>
                  </a:lnTo>
                  <a:lnTo>
                    <a:pt x="4340860" y="113792"/>
                  </a:lnTo>
                  <a:lnTo>
                    <a:pt x="4420870" y="113792"/>
                  </a:lnTo>
                  <a:lnTo>
                    <a:pt x="4421759" y="114554"/>
                  </a:lnTo>
                  <a:lnTo>
                    <a:pt x="4421759" y="126365"/>
                  </a:lnTo>
                  <a:lnTo>
                    <a:pt x="4345178" y="126365"/>
                  </a:lnTo>
                  <a:lnTo>
                    <a:pt x="4343019" y="127127"/>
                  </a:lnTo>
                  <a:lnTo>
                    <a:pt x="4341749" y="128397"/>
                  </a:lnTo>
                  <a:lnTo>
                    <a:pt x="4340479" y="129794"/>
                  </a:lnTo>
                  <a:lnTo>
                    <a:pt x="4339844" y="132080"/>
                  </a:lnTo>
                  <a:lnTo>
                    <a:pt x="4339844" y="162179"/>
                  </a:lnTo>
                  <a:lnTo>
                    <a:pt x="4340479" y="164465"/>
                  </a:lnTo>
                  <a:lnTo>
                    <a:pt x="4341749" y="165862"/>
                  </a:lnTo>
                  <a:lnTo>
                    <a:pt x="4343019" y="167132"/>
                  </a:lnTo>
                  <a:lnTo>
                    <a:pt x="4345178" y="167767"/>
                  </a:lnTo>
                  <a:lnTo>
                    <a:pt x="4431665" y="167767"/>
                  </a:lnTo>
                  <a:lnTo>
                    <a:pt x="4436745" y="167259"/>
                  </a:lnTo>
                  <a:lnTo>
                    <a:pt x="4439539" y="166370"/>
                  </a:lnTo>
                  <a:lnTo>
                    <a:pt x="4442333" y="165354"/>
                  </a:lnTo>
                  <a:lnTo>
                    <a:pt x="4443603" y="163576"/>
                  </a:lnTo>
                  <a:lnTo>
                    <a:pt x="4443603" y="153543"/>
                  </a:lnTo>
                  <a:lnTo>
                    <a:pt x="4443603" y="150241"/>
                  </a:lnTo>
                  <a:close/>
                </a:path>
                <a:path w="5629909" h="365125">
                  <a:moveTo>
                    <a:pt x="4459478" y="68961"/>
                  </a:moveTo>
                  <a:lnTo>
                    <a:pt x="4455287" y="71501"/>
                  </a:lnTo>
                  <a:lnTo>
                    <a:pt x="4448048" y="72771"/>
                  </a:lnTo>
                  <a:lnTo>
                    <a:pt x="4321175" y="72771"/>
                  </a:lnTo>
                  <a:lnTo>
                    <a:pt x="4319651" y="74168"/>
                  </a:lnTo>
                  <a:lnTo>
                    <a:pt x="4319651" y="87757"/>
                  </a:lnTo>
                  <a:lnTo>
                    <a:pt x="4446143" y="87757"/>
                  </a:lnTo>
                  <a:lnTo>
                    <a:pt x="4451985" y="87249"/>
                  </a:lnTo>
                  <a:lnTo>
                    <a:pt x="4454906" y="86233"/>
                  </a:lnTo>
                  <a:lnTo>
                    <a:pt x="4457954" y="85217"/>
                  </a:lnTo>
                  <a:lnTo>
                    <a:pt x="4459478" y="83312"/>
                  </a:lnTo>
                  <a:lnTo>
                    <a:pt x="4459478" y="68961"/>
                  </a:lnTo>
                  <a:close/>
                </a:path>
                <a:path w="5629909" h="365125">
                  <a:moveTo>
                    <a:pt x="4562348" y="83312"/>
                  </a:moveTo>
                  <a:lnTo>
                    <a:pt x="4562094" y="81661"/>
                  </a:lnTo>
                  <a:lnTo>
                    <a:pt x="4561675" y="80010"/>
                  </a:lnTo>
                  <a:lnTo>
                    <a:pt x="4559935" y="73025"/>
                  </a:lnTo>
                  <a:lnTo>
                    <a:pt x="4546765" y="76111"/>
                  </a:lnTo>
                  <a:lnTo>
                    <a:pt x="4531652" y="78282"/>
                  </a:lnTo>
                  <a:lnTo>
                    <a:pt x="4514621" y="79590"/>
                  </a:lnTo>
                  <a:lnTo>
                    <a:pt x="4495673" y="80010"/>
                  </a:lnTo>
                  <a:lnTo>
                    <a:pt x="4494022" y="80010"/>
                  </a:lnTo>
                  <a:lnTo>
                    <a:pt x="4493260" y="79248"/>
                  </a:lnTo>
                  <a:lnTo>
                    <a:pt x="4493260" y="57785"/>
                  </a:lnTo>
                  <a:lnTo>
                    <a:pt x="4539996" y="57785"/>
                  </a:lnTo>
                  <a:lnTo>
                    <a:pt x="4542155" y="57150"/>
                  </a:lnTo>
                  <a:lnTo>
                    <a:pt x="4544822" y="54483"/>
                  </a:lnTo>
                  <a:lnTo>
                    <a:pt x="4545457" y="52197"/>
                  </a:lnTo>
                  <a:lnTo>
                    <a:pt x="4545457" y="14478"/>
                  </a:lnTo>
                  <a:lnTo>
                    <a:pt x="4544822" y="12192"/>
                  </a:lnTo>
                  <a:lnTo>
                    <a:pt x="4543552" y="10795"/>
                  </a:lnTo>
                  <a:lnTo>
                    <a:pt x="4542155" y="9398"/>
                  </a:lnTo>
                  <a:lnTo>
                    <a:pt x="4539996" y="8763"/>
                  </a:lnTo>
                  <a:lnTo>
                    <a:pt x="4476496" y="8763"/>
                  </a:lnTo>
                  <a:lnTo>
                    <a:pt x="4476496" y="22352"/>
                  </a:lnTo>
                  <a:lnTo>
                    <a:pt x="4477893" y="23876"/>
                  </a:lnTo>
                  <a:lnTo>
                    <a:pt x="4527169" y="23876"/>
                  </a:lnTo>
                  <a:lnTo>
                    <a:pt x="4527931" y="24765"/>
                  </a:lnTo>
                  <a:lnTo>
                    <a:pt x="4527931" y="43307"/>
                  </a:lnTo>
                  <a:lnTo>
                    <a:pt x="4478909" y="43307"/>
                  </a:lnTo>
                  <a:lnTo>
                    <a:pt x="4475861" y="46355"/>
                  </a:lnTo>
                  <a:lnTo>
                    <a:pt x="4475861" y="90424"/>
                  </a:lnTo>
                  <a:lnTo>
                    <a:pt x="4480433" y="94615"/>
                  </a:lnTo>
                  <a:lnTo>
                    <a:pt x="4498352" y="94665"/>
                  </a:lnTo>
                  <a:lnTo>
                    <a:pt x="4507382" y="94424"/>
                  </a:lnTo>
                  <a:lnTo>
                    <a:pt x="4550092" y="89560"/>
                  </a:lnTo>
                  <a:lnTo>
                    <a:pt x="4561078" y="86233"/>
                  </a:lnTo>
                  <a:lnTo>
                    <a:pt x="4561967" y="85725"/>
                  </a:lnTo>
                  <a:lnTo>
                    <a:pt x="4562348" y="84836"/>
                  </a:lnTo>
                  <a:lnTo>
                    <a:pt x="4562348" y="83312"/>
                  </a:lnTo>
                  <a:close/>
                </a:path>
                <a:path w="5629909" h="365125">
                  <a:moveTo>
                    <a:pt x="4596638" y="0"/>
                  </a:moveTo>
                  <a:lnTo>
                    <a:pt x="4580636" y="0"/>
                  </a:lnTo>
                  <a:lnTo>
                    <a:pt x="4579112" y="1524"/>
                  </a:lnTo>
                  <a:lnTo>
                    <a:pt x="4579112" y="109474"/>
                  </a:lnTo>
                  <a:lnTo>
                    <a:pt x="4595241" y="109474"/>
                  </a:lnTo>
                  <a:lnTo>
                    <a:pt x="4596638" y="107950"/>
                  </a:lnTo>
                  <a:lnTo>
                    <a:pt x="4596638" y="0"/>
                  </a:lnTo>
                  <a:close/>
                </a:path>
                <a:path w="5629909" h="365125">
                  <a:moveTo>
                    <a:pt x="4601845" y="153670"/>
                  </a:moveTo>
                  <a:lnTo>
                    <a:pt x="4566869" y="136906"/>
                  </a:lnTo>
                  <a:lnTo>
                    <a:pt x="4552950" y="121539"/>
                  </a:lnTo>
                  <a:lnTo>
                    <a:pt x="4553839" y="118110"/>
                  </a:lnTo>
                  <a:lnTo>
                    <a:pt x="4554474" y="114681"/>
                  </a:lnTo>
                  <a:lnTo>
                    <a:pt x="4554512" y="113538"/>
                  </a:lnTo>
                  <a:lnTo>
                    <a:pt x="4554601" y="108204"/>
                  </a:lnTo>
                  <a:lnTo>
                    <a:pt x="4555490" y="105537"/>
                  </a:lnTo>
                  <a:lnTo>
                    <a:pt x="4557268" y="103632"/>
                  </a:lnTo>
                  <a:lnTo>
                    <a:pt x="4537837" y="103632"/>
                  </a:lnTo>
                  <a:lnTo>
                    <a:pt x="4536059" y="106934"/>
                  </a:lnTo>
                  <a:lnTo>
                    <a:pt x="4535805" y="113538"/>
                  </a:lnTo>
                  <a:lnTo>
                    <a:pt x="4535678" y="118999"/>
                  </a:lnTo>
                  <a:lnTo>
                    <a:pt x="4533646" y="124460"/>
                  </a:lnTo>
                  <a:lnTo>
                    <a:pt x="4501324" y="150355"/>
                  </a:lnTo>
                  <a:lnTo>
                    <a:pt x="4488180" y="154432"/>
                  </a:lnTo>
                  <a:lnTo>
                    <a:pt x="4492625" y="163449"/>
                  </a:lnTo>
                  <a:lnTo>
                    <a:pt x="4493895" y="165862"/>
                  </a:lnTo>
                  <a:lnTo>
                    <a:pt x="4495419" y="167005"/>
                  </a:lnTo>
                  <a:lnTo>
                    <a:pt x="4498213" y="167005"/>
                  </a:lnTo>
                  <a:lnTo>
                    <a:pt x="4499102" y="166878"/>
                  </a:lnTo>
                  <a:lnTo>
                    <a:pt x="4500118" y="166497"/>
                  </a:lnTo>
                  <a:lnTo>
                    <a:pt x="4507103" y="164338"/>
                  </a:lnTo>
                  <a:lnTo>
                    <a:pt x="4541405" y="141732"/>
                  </a:lnTo>
                  <a:lnTo>
                    <a:pt x="4545330" y="136906"/>
                  </a:lnTo>
                  <a:lnTo>
                    <a:pt x="4549343" y="141871"/>
                  </a:lnTo>
                  <a:lnTo>
                    <a:pt x="4585424" y="165239"/>
                  </a:lnTo>
                  <a:lnTo>
                    <a:pt x="4592955" y="167005"/>
                  </a:lnTo>
                  <a:lnTo>
                    <a:pt x="4593717" y="167005"/>
                  </a:lnTo>
                  <a:lnTo>
                    <a:pt x="4594352" y="166878"/>
                  </a:lnTo>
                  <a:lnTo>
                    <a:pt x="4595495" y="165989"/>
                  </a:lnTo>
                  <a:lnTo>
                    <a:pt x="4596003" y="165100"/>
                  </a:lnTo>
                  <a:lnTo>
                    <a:pt x="4601845" y="153670"/>
                  </a:lnTo>
                  <a:close/>
                </a:path>
                <a:path w="5629909" h="365125">
                  <a:moveTo>
                    <a:pt x="4762754" y="2413"/>
                  </a:moveTo>
                  <a:lnTo>
                    <a:pt x="4747387" y="2413"/>
                  </a:lnTo>
                  <a:lnTo>
                    <a:pt x="4745990" y="3937"/>
                  </a:lnTo>
                  <a:lnTo>
                    <a:pt x="4745990" y="55753"/>
                  </a:lnTo>
                  <a:lnTo>
                    <a:pt x="4726305" y="55753"/>
                  </a:lnTo>
                  <a:lnTo>
                    <a:pt x="4726305" y="30480"/>
                  </a:lnTo>
                  <a:lnTo>
                    <a:pt x="4726305" y="16002"/>
                  </a:lnTo>
                  <a:lnTo>
                    <a:pt x="4709414" y="16002"/>
                  </a:lnTo>
                  <a:lnTo>
                    <a:pt x="4709414" y="30480"/>
                  </a:lnTo>
                  <a:lnTo>
                    <a:pt x="4709414" y="98552"/>
                  </a:lnTo>
                  <a:lnTo>
                    <a:pt x="4709160" y="99568"/>
                  </a:lnTo>
                  <a:lnTo>
                    <a:pt x="4708652" y="99949"/>
                  </a:lnTo>
                  <a:lnTo>
                    <a:pt x="4708271" y="100457"/>
                  </a:lnTo>
                  <a:lnTo>
                    <a:pt x="4707382" y="100711"/>
                  </a:lnTo>
                  <a:lnTo>
                    <a:pt x="4684649" y="100711"/>
                  </a:lnTo>
                  <a:lnTo>
                    <a:pt x="4683760" y="100457"/>
                  </a:lnTo>
                  <a:lnTo>
                    <a:pt x="4682871" y="99568"/>
                  </a:lnTo>
                  <a:lnTo>
                    <a:pt x="4682617" y="98552"/>
                  </a:lnTo>
                  <a:lnTo>
                    <a:pt x="4682617" y="32639"/>
                  </a:lnTo>
                  <a:lnTo>
                    <a:pt x="4682871" y="31623"/>
                  </a:lnTo>
                  <a:lnTo>
                    <a:pt x="4683760" y="30734"/>
                  </a:lnTo>
                  <a:lnTo>
                    <a:pt x="4684649" y="30480"/>
                  </a:lnTo>
                  <a:lnTo>
                    <a:pt x="4709414" y="30480"/>
                  </a:lnTo>
                  <a:lnTo>
                    <a:pt x="4709414" y="16002"/>
                  </a:lnTo>
                  <a:lnTo>
                    <a:pt x="4671314" y="16002"/>
                  </a:lnTo>
                  <a:lnTo>
                    <a:pt x="4669028" y="16637"/>
                  </a:lnTo>
                  <a:lnTo>
                    <a:pt x="4666361" y="19304"/>
                  </a:lnTo>
                  <a:lnTo>
                    <a:pt x="4665726" y="21590"/>
                  </a:lnTo>
                  <a:lnTo>
                    <a:pt x="4665726" y="109601"/>
                  </a:lnTo>
                  <a:lnTo>
                    <a:pt x="4666361" y="111887"/>
                  </a:lnTo>
                  <a:lnTo>
                    <a:pt x="4667631" y="113284"/>
                  </a:lnTo>
                  <a:lnTo>
                    <a:pt x="4669028" y="114681"/>
                  </a:lnTo>
                  <a:lnTo>
                    <a:pt x="4671314" y="115316"/>
                  </a:lnTo>
                  <a:lnTo>
                    <a:pt x="4720844" y="115316"/>
                  </a:lnTo>
                  <a:lnTo>
                    <a:pt x="4723130" y="114681"/>
                  </a:lnTo>
                  <a:lnTo>
                    <a:pt x="4725670" y="111887"/>
                  </a:lnTo>
                  <a:lnTo>
                    <a:pt x="4726305" y="109601"/>
                  </a:lnTo>
                  <a:lnTo>
                    <a:pt x="4726305" y="100711"/>
                  </a:lnTo>
                  <a:lnTo>
                    <a:pt x="4726305" y="70993"/>
                  </a:lnTo>
                  <a:lnTo>
                    <a:pt x="4745990" y="70993"/>
                  </a:lnTo>
                  <a:lnTo>
                    <a:pt x="4745990" y="152654"/>
                  </a:lnTo>
                  <a:lnTo>
                    <a:pt x="4761230" y="152654"/>
                  </a:lnTo>
                  <a:lnTo>
                    <a:pt x="4762754" y="151130"/>
                  </a:lnTo>
                  <a:lnTo>
                    <a:pt x="4762754" y="70993"/>
                  </a:lnTo>
                  <a:lnTo>
                    <a:pt x="4762754" y="55753"/>
                  </a:lnTo>
                  <a:lnTo>
                    <a:pt x="4762754" y="2413"/>
                  </a:lnTo>
                  <a:close/>
                </a:path>
                <a:path w="5629909" h="365125">
                  <a:moveTo>
                    <a:pt x="4794250" y="0"/>
                  </a:moveTo>
                  <a:lnTo>
                    <a:pt x="4779899" y="0"/>
                  </a:lnTo>
                  <a:lnTo>
                    <a:pt x="4778883" y="381"/>
                  </a:lnTo>
                  <a:lnTo>
                    <a:pt x="4777359" y="1905"/>
                  </a:lnTo>
                  <a:lnTo>
                    <a:pt x="4776978" y="3048"/>
                  </a:lnTo>
                  <a:lnTo>
                    <a:pt x="4776978" y="159766"/>
                  </a:lnTo>
                  <a:lnTo>
                    <a:pt x="4791329" y="159766"/>
                  </a:lnTo>
                  <a:lnTo>
                    <a:pt x="4792345" y="159385"/>
                  </a:lnTo>
                  <a:lnTo>
                    <a:pt x="4793869" y="157861"/>
                  </a:lnTo>
                  <a:lnTo>
                    <a:pt x="4794250" y="156718"/>
                  </a:lnTo>
                  <a:lnTo>
                    <a:pt x="4794250" y="0"/>
                  </a:lnTo>
                  <a:close/>
                </a:path>
                <a:path w="5629909" h="365125">
                  <a:moveTo>
                    <a:pt x="4930013" y="50927"/>
                  </a:moveTo>
                  <a:lnTo>
                    <a:pt x="4925695" y="53340"/>
                  </a:lnTo>
                  <a:lnTo>
                    <a:pt x="4918583" y="54483"/>
                  </a:lnTo>
                  <a:lnTo>
                    <a:pt x="4847971" y="54483"/>
                  </a:lnTo>
                  <a:lnTo>
                    <a:pt x="4847209" y="53721"/>
                  </a:lnTo>
                  <a:lnTo>
                    <a:pt x="4847209" y="5842"/>
                  </a:lnTo>
                  <a:lnTo>
                    <a:pt x="4831080" y="5842"/>
                  </a:lnTo>
                  <a:lnTo>
                    <a:pt x="4829810" y="7239"/>
                  </a:lnTo>
                  <a:lnTo>
                    <a:pt x="4829810" y="64262"/>
                  </a:lnTo>
                  <a:lnTo>
                    <a:pt x="4830445" y="66548"/>
                  </a:lnTo>
                  <a:lnTo>
                    <a:pt x="4831588" y="67945"/>
                  </a:lnTo>
                  <a:lnTo>
                    <a:pt x="4832858" y="69215"/>
                  </a:lnTo>
                  <a:lnTo>
                    <a:pt x="4835144" y="69850"/>
                  </a:lnTo>
                  <a:lnTo>
                    <a:pt x="4916170" y="69850"/>
                  </a:lnTo>
                  <a:lnTo>
                    <a:pt x="4922012" y="69342"/>
                  </a:lnTo>
                  <a:lnTo>
                    <a:pt x="4925187" y="68453"/>
                  </a:lnTo>
                  <a:lnTo>
                    <a:pt x="4928362" y="67437"/>
                  </a:lnTo>
                  <a:lnTo>
                    <a:pt x="4930013" y="65532"/>
                  </a:lnTo>
                  <a:lnTo>
                    <a:pt x="4930013" y="54483"/>
                  </a:lnTo>
                  <a:lnTo>
                    <a:pt x="4930013" y="50927"/>
                  </a:lnTo>
                  <a:close/>
                </a:path>
                <a:path w="5629909" h="365125">
                  <a:moveTo>
                    <a:pt x="4948682" y="87757"/>
                  </a:moveTo>
                  <a:lnTo>
                    <a:pt x="4944364" y="90043"/>
                  </a:lnTo>
                  <a:lnTo>
                    <a:pt x="4937125" y="91313"/>
                  </a:lnTo>
                  <a:lnTo>
                    <a:pt x="4811903" y="91313"/>
                  </a:lnTo>
                  <a:lnTo>
                    <a:pt x="4810887" y="91694"/>
                  </a:lnTo>
                  <a:lnTo>
                    <a:pt x="4809363" y="93218"/>
                  </a:lnTo>
                  <a:lnTo>
                    <a:pt x="4808855" y="94361"/>
                  </a:lnTo>
                  <a:lnTo>
                    <a:pt x="4808855" y="106553"/>
                  </a:lnTo>
                  <a:lnTo>
                    <a:pt x="4844034" y="106553"/>
                  </a:lnTo>
                  <a:lnTo>
                    <a:pt x="4844034" y="165100"/>
                  </a:lnTo>
                  <a:lnTo>
                    <a:pt x="4859528" y="165100"/>
                  </a:lnTo>
                  <a:lnTo>
                    <a:pt x="4860925" y="163576"/>
                  </a:lnTo>
                  <a:lnTo>
                    <a:pt x="4860925" y="106553"/>
                  </a:lnTo>
                  <a:lnTo>
                    <a:pt x="4896231" y="106553"/>
                  </a:lnTo>
                  <a:lnTo>
                    <a:pt x="4896231" y="165100"/>
                  </a:lnTo>
                  <a:lnTo>
                    <a:pt x="4911979" y="165100"/>
                  </a:lnTo>
                  <a:lnTo>
                    <a:pt x="4913376" y="163576"/>
                  </a:lnTo>
                  <a:lnTo>
                    <a:pt x="4913376" y="106553"/>
                  </a:lnTo>
                  <a:lnTo>
                    <a:pt x="4932680" y="106553"/>
                  </a:lnTo>
                  <a:lnTo>
                    <a:pt x="4946777" y="103759"/>
                  </a:lnTo>
                  <a:lnTo>
                    <a:pt x="4948047" y="102743"/>
                  </a:lnTo>
                  <a:lnTo>
                    <a:pt x="4948682" y="101219"/>
                  </a:lnTo>
                  <a:lnTo>
                    <a:pt x="4948682" y="87757"/>
                  </a:lnTo>
                  <a:close/>
                </a:path>
                <a:path w="5629909" h="365125">
                  <a:moveTo>
                    <a:pt x="5078349" y="11938"/>
                  </a:moveTo>
                  <a:lnTo>
                    <a:pt x="5075682" y="9271"/>
                  </a:lnTo>
                  <a:lnTo>
                    <a:pt x="5007737" y="9271"/>
                  </a:lnTo>
                  <a:lnTo>
                    <a:pt x="5007737" y="22860"/>
                  </a:lnTo>
                  <a:lnTo>
                    <a:pt x="5009134" y="24384"/>
                  </a:lnTo>
                  <a:lnTo>
                    <a:pt x="5059807" y="24384"/>
                  </a:lnTo>
                  <a:lnTo>
                    <a:pt x="5059172" y="31877"/>
                  </a:lnTo>
                  <a:lnTo>
                    <a:pt x="5031994" y="66548"/>
                  </a:lnTo>
                  <a:lnTo>
                    <a:pt x="5001133" y="80899"/>
                  </a:lnTo>
                  <a:lnTo>
                    <a:pt x="5006467" y="90551"/>
                  </a:lnTo>
                  <a:lnTo>
                    <a:pt x="5007356" y="92202"/>
                  </a:lnTo>
                  <a:lnTo>
                    <a:pt x="5008499" y="93091"/>
                  </a:lnTo>
                  <a:lnTo>
                    <a:pt x="5010531" y="93091"/>
                  </a:lnTo>
                  <a:lnTo>
                    <a:pt x="5011420" y="92837"/>
                  </a:lnTo>
                  <a:lnTo>
                    <a:pt x="5012563" y="92583"/>
                  </a:lnTo>
                  <a:lnTo>
                    <a:pt x="5051895" y="70866"/>
                  </a:lnTo>
                  <a:lnTo>
                    <a:pt x="5075250" y="34963"/>
                  </a:lnTo>
                  <a:lnTo>
                    <a:pt x="5078095" y="17272"/>
                  </a:lnTo>
                  <a:lnTo>
                    <a:pt x="5078349" y="11938"/>
                  </a:lnTo>
                  <a:close/>
                </a:path>
                <a:path w="5629909" h="365125">
                  <a:moveTo>
                    <a:pt x="5121656" y="111506"/>
                  </a:moveTo>
                  <a:lnTo>
                    <a:pt x="5120894" y="109093"/>
                  </a:lnTo>
                  <a:lnTo>
                    <a:pt x="5117973" y="105918"/>
                  </a:lnTo>
                  <a:lnTo>
                    <a:pt x="5115560" y="105156"/>
                  </a:lnTo>
                  <a:lnTo>
                    <a:pt x="5024628" y="105156"/>
                  </a:lnTo>
                  <a:lnTo>
                    <a:pt x="5024628" y="118999"/>
                  </a:lnTo>
                  <a:lnTo>
                    <a:pt x="5026152" y="120523"/>
                  </a:lnTo>
                  <a:lnTo>
                    <a:pt x="5102098" y="120523"/>
                  </a:lnTo>
                  <a:lnTo>
                    <a:pt x="5102987" y="120777"/>
                  </a:lnTo>
                  <a:lnTo>
                    <a:pt x="5104003" y="121793"/>
                  </a:lnTo>
                  <a:lnTo>
                    <a:pt x="5104130" y="167386"/>
                  </a:lnTo>
                  <a:lnTo>
                    <a:pt x="5120259" y="167386"/>
                  </a:lnTo>
                  <a:lnTo>
                    <a:pt x="5121656" y="165862"/>
                  </a:lnTo>
                  <a:lnTo>
                    <a:pt x="5121656" y="111506"/>
                  </a:lnTo>
                  <a:close/>
                </a:path>
                <a:path w="5629909" h="365125">
                  <a:moveTo>
                    <a:pt x="5144516" y="39878"/>
                  </a:moveTo>
                  <a:lnTo>
                    <a:pt x="5121656" y="39878"/>
                  </a:lnTo>
                  <a:lnTo>
                    <a:pt x="5121656" y="0"/>
                  </a:lnTo>
                  <a:lnTo>
                    <a:pt x="5105654" y="0"/>
                  </a:lnTo>
                  <a:lnTo>
                    <a:pt x="5104130" y="1524"/>
                  </a:lnTo>
                  <a:lnTo>
                    <a:pt x="5104130" y="95758"/>
                  </a:lnTo>
                  <a:lnTo>
                    <a:pt x="5120259" y="95758"/>
                  </a:lnTo>
                  <a:lnTo>
                    <a:pt x="5121656" y="94234"/>
                  </a:lnTo>
                  <a:lnTo>
                    <a:pt x="5121656" y="55626"/>
                  </a:lnTo>
                  <a:lnTo>
                    <a:pt x="5142992" y="55626"/>
                  </a:lnTo>
                  <a:lnTo>
                    <a:pt x="5144516" y="54102"/>
                  </a:lnTo>
                  <a:lnTo>
                    <a:pt x="5144516" y="39878"/>
                  </a:lnTo>
                  <a:close/>
                </a:path>
                <a:path w="5629909" h="365125">
                  <a:moveTo>
                    <a:pt x="5226177" y="11938"/>
                  </a:moveTo>
                  <a:lnTo>
                    <a:pt x="5223510" y="9271"/>
                  </a:lnTo>
                  <a:lnTo>
                    <a:pt x="5155565" y="9271"/>
                  </a:lnTo>
                  <a:lnTo>
                    <a:pt x="5155565" y="22860"/>
                  </a:lnTo>
                  <a:lnTo>
                    <a:pt x="5156962" y="24384"/>
                  </a:lnTo>
                  <a:lnTo>
                    <a:pt x="5207635" y="24384"/>
                  </a:lnTo>
                  <a:lnTo>
                    <a:pt x="5207000" y="31877"/>
                  </a:lnTo>
                  <a:lnTo>
                    <a:pt x="5179822" y="66548"/>
                  </a:lnTo>
                  <a:lnTo>
                    <a:pt x="5148961" y="80899"/>
                  </a:lnTo>
                  <a:lnTo>
                    <a:pt x="5154295" y="90551"/>
                  </a:lnTo>
                  <a:lnTo>
                    <a:pt x="5155184" y="92202"/>
                  </a:lnTo>
                  <a:lnTo>
                    <a:pt x="5156327" y="93091"/>
                  </a:lnTo>
                  <a:lnTo>
                    <a:pt x="5158359" y="93091"/>
                  </a:lnTo>
                  <a:lnTo>
                    <a:pt x="5159248" y="92837"/>
                  </a:lnTo>
                  <a:lnTo>
                    <a:pt x="5160391" y="92583"/>
                  </a:lnTo>
                  <a:lnTo>
                    <a:pt x="5199723" y="70866"/>
                  </a:lnTo>
                  <a:lnTo>
                    <a:pt x="5223078" y="34963"/>
                  </a:lnTo>
                  <a:lnTo>
                    <a:pt x="5225923" y="17272"/>
                  </a:lnTo>
                  <a:lnTo>
                    <a:pt x="5226177" y="11938"/>
                  </a:lnTo>
                  <a:close/>
                </a:path>
                <a:path w="5629909" h="365125">
                  <a:moveTo>
                    <a:pt x="5269484" y="111506"/>
                  </a:moveTo>
                  <a:lnTo>
                    <a:pt x="5268722" y="109093"/>
                  </a:lnTo>
                  <a:lnTo>
                    <a:pt x="5265801" y="105918"/>
                  </a:lnTo>
                  <a:lnTo>
                    <a:pt x="5263388" y="105156"/>
                  </a:lnTo>
                  <a:lnTo>
                    <a:pt x="5172456" y="105156"/>
                  </a:lnTo>
                  <a:lnTo>
                    <a:pt x="5172456" y="118999"/>
                  </a:lnTo>
                  <a:lnTo>
                    <a:pt x="5173980" y="120523"/>
                  </a:lnTo>
                  <a:lnTo>
                    <a:pt x="5249926" y="120523"/>
                  </a:lnTo>
                  <a:lnTo>
                    <a:pt x="5250815" y="120777"/>
                  </a:lnTo>
                  <a:lnTo>
                    <a:pt x="5251831" y="121793"/>
                  </a:lnTo>
                  <a:lnTo>
                    <a:pt x="5251958" y="167386"/>
                  </a:lnTo>
                  <a:lnTo>
                    <a:pt x="5268087" y="167386"/>
                  </a:lnTo>
                  <a:lnTo>
                    <a:pt x="5269484" y="165862"/>
                  </a:lnTo>
                  <a:lnTo>
                    <a:pt x="5269484" y="111506"/>
                  </a:lnTo>
                  <a:close/>
                </a:path>
                <a:path w="5629909" h="365125">
                  <a:moveTo>
                    <a:pt x="5292344" y="39878"/>
                  </a:moveTo>
                  <a:lnTo>
                    <a:pt x="5269484" y="39878"/>
                  </a:lnTo>
                  <a:lnTo>
                    <a:pt x="5269484" y="0"/>
                  </a:lnTo>
                  <a:lnTo>
                    <a:pt x="5253482" y="0"/>
                  </a:lnTo>
                  <a:lnTo>
                    <a:pt x="5251958" y="1524"/>
                  </a:lnTo>
                  <a:lnTo>
                    <a:pt x="5251958" y="95758"/>
                  </a:lnTo>
                  <a:lnTo>
                    <a:pt x="5268087" y="95758"/>
                  </a:lnTo>
                  <a:lnTo>
                    <a:pt x="5269484" y="94234"/>
                  </a:lnTo>
                  <a:lnTo>
                    <a:pt x="5269484" y="55626"/>
                  </a:lnTo>
                  <a:lnTo>
                    <a:pt x="5290820" y="55626"/>
                  </a:lnTo>
                  <a:lnTo>
                    <a:pt x="5292344" y="54102"/>
                  </a:lnTo>
                  <a:lnTo>
                    <a:pt x="5292344" y="39878"/>
                  </a:lnTo>
                  <a:close/>
                </a:path>
                <a:path w="5629909" h="365125">
                  <a:moveTo>
                    <a:pt x="5461381" y="138049"/>
                  </a:moveTo>
                  <a:lnTo>
                    <a:pt x="5443982" y="110972"/>
                  </a:lnTo>
                  <a:lnTo>
                    <a:pt x="5443982" y="131826"/>
                  </a:lnTo>
                  <a:lnTo>
                    <a:pt x="5443982" y="144018"/>
                  </a:lnTo>
                  <a:lnTo>
                    <a:pt x="5441442" y="148590"/>
                  </a:lnTo>
                  <a:lnTo>
                    <a:pt x="5436616" y="151511"/>
                  </a:lnTo>
                  <a:lnTo>
                    <a:pt x="5431663" y="154559"/>
                  </a:lnTo>
                  <a:lnTo>
                    <a:pt x="5423916" y="155956"/>
                  </a:lnTo>
                  <a:lnTo>
                    <a:pt x="5400675" y="155956"/>
                  </a:lnTo>
                  <a:lnTo>
                    <a:pt x="5392928" y="154559"/>
                  </a:lnTo>
                  <a:lnTo>
                    <a:pt x="5388102" y="151511"/>
                  </a:lnTo>
                  <a:lnTo>
                    <a:pt x="5383149" y="148590"/>
                  </a:lnTo>
                  <a:lnTo>
                    <a:pt x="5380609" y="144018"/>
                  </a:lnTo>
                  <a:lnTo>
                    <a:pt x="5380609" y="131826"/>
                  </a:lnTo>
                  <a:lnTo>
                    <a:pt x="5383149" y="127254"/>
                  </a:lnTo>
                  <a:lnTo>
                    <a:pt x="5388102" y="124206"/>
                  </a:lnTo>
                  <a:lnTo>
                    <a:pt x="5392928" y="121158"/>
                  </a:lnTo>
                  <a:lnTo>
                    <a:pt x="5400675" y="119634"/>
                  </a:lnTo>
                  <a:lnTo>
                    <a:pt x="5423916" y="119634"/>
                  </a:lnTo>
                  <a:lnTo>
                    <a:pt x="5431663" y="121158"/>
                  </a:lnTo>
                  <a:lnTo>
                    <a:pt x="5436654" y="124244"/>
                  </a:lnTo>
                  <a:lnTo>
                    <a:pt x="5441442" y="127254"/>
                  </a:lnTo>
                  <a:lnTo>
                    <a:pt x="5443982" y="131826"/>
                  </a:lnTo>
                  <a:lnTo>
                    <a:pt x="5443982" y="110972"/>
                  </a:lnTo>
                  <a:lnTo>
                    <a:pt x="5442801" y="110312"/>
                  </a:lnTo>
                  <a:lnTo>
                    <a:pt x="5434342" y="107657"/>
                  </a:lnTo>
                  <a:lnTo>
                    <a:pt x="5424182" y="106070"/>
                  </a:lnTo>
                  <a:lnTo>
                    <a:pt x="5412359" y="105537"/>
                  </a:lnTo>
                  <a:lnTo>
                    <a:pt x="5390845" y="107569"/>
                  </a:lnTo>
                  <a:lnTo>
                    <a:pt x="5375491" y="113652"/>
                  </a:lnTo>
                  <a:lnTo>
                    <a:pt x="5366270" y="123812"/>
                  </a:lnTo>
                  <a:lnTo>
                    <a:pt x="5363210" y="138049"/>
                  </a:lnTo>
                  <a:lnTo>
                    <a:pt x="5363946" y="145415"/>
                  </a:lnTo>
                  <a:lnTo>
                    <a:pt x="5400446" y="169557"/>
                  </a:lnTo>
                  <a:lnTo>
                    <a:pt x="5412359" y="170053"/>
                  </a:lnTo>
                  <a:lnTo>
                    <a:pt x="5433873" y="168046"/>
                  </a:lnTo>
                  <a:lnTo>
                    <a:pt x="5449151" y="162052"/>
                  </a:lnTo>
                  <a:lnTo>
                    <a:pt x="5454739" y="155956"/>
                  </a:lnTo>
                  <a:lnTo>
                    <a:pt x="5458320" y="152057"/>
                  </a:lnTo>
                  <a:lnTo>
                    <a:pt x="5461381" y="138049"/>
                  </a:lnTo>
                  <a:close/>
                </a:path>
                <a:path w="5629909" h="365125">
                  <a:moveTo>
                    <a:pt x="5462905" y="44704"/>
                  </a:moveTo>
                  <a:lnTo>
                    <a:pt x="5458587" y="47244"/>
                  </a:lnTo>
                  <a:lnTo>
                    <a:pt x="5451475" y="48514"/>
                  </a:lnTo>
                  <a:lnTo>
                    <a:pt x="5381117" y="48514"/>
                  </a:lnTo>
                  <a:lnTo>
                    <a:pt x="5380355" y="47752"/>
                  </a:lnTo>
                  <a:lnTo>
                    <a:pt x="5380355" y="20066"/>
                  </a:lnTo>
                  <a:lnTo>
                    <a:pt x="5381117" y="19177"/>
                  </a:lnTo>
                  <a:lnTo>
                    <a:pt x="5446268" y="19177"/>
                  </a:lnTo>
                  <a:lnTo>
                    <a:pt x="5450713" y="19050"/>
                  </a:lnTo>
                  <a:lnTo>
                    <a:pt x="5462143" y="13843"/>
                  </a:lnTo>
                  <a:lnTo>
                    <a:pt x="5462143" y="635"/>
                  </a:lnTo>
                  <a:lnTo>
                    <a:pt x="5457825" y="3175"/>
                  </a:lnTo>
                  <a:lnTo>
                    <a:pt x="5450840" y="4445"/>
                  </a:lnTo>
                  <a:lnTo>
                    <a:pt x="5368798" y="4445"/>
                  </a:lnTo>
                  <a:lnTo>
                    <a:pt x="5366385" y="5207"/>
                  </a:lnTo>
                  <a:lnTo>
                    <a:pt x="5364988" y="6604"/>
                  </a:lnTo>
                  <a:lnTo>
                    <a:pt x="5363591" y="8128"/>
                  </a:lnTo>
                  <a:lnTo>
                    <a:pt x="5362829" y="10668"/>
                  </a:lnTo>
                  <a:lnTo>
                    <a:pt x="5362892" y="57912"/>
                  </a:lnTo>
                  <a:lnTo>
                    <a:pt x="5363464" y="60071"/>
                  </a:lnTo>
                  <a:lnTo>
                    <a:pt x="5364734" y="61341"/>
                  </a:lnTo>
                  <a:lnTo>
                    <a:pt x="5366131" y="62611"/>
                  </a:lnTo>
                  <a:lnTo>
                    <a:pt x="5368290" y="63246"/>
                  </a:lnTo>
                  <a:lnTo>
                    <a:pt x="5446903" y="63246"/>
                  </a:lnTo>
                  <a:lnTo>
                    <a:pt x="5451348" y="63119"/>
                  </a:lnTo>
                  <a:lnTo>
                    <a:pt x="5454523" y="62611"/>
                  </a:lnTo>
                  <a:lnTo>
                    <a:pt x="5457571" y="62230"/>
                  </a:lnTo>
                  <a:lnTo>
                    <a:pt x="5459730" y="61468"/>
                  </a:lnTo>
                  <a:lnTo>
                    <a:pt x="5461000" y="60452"/>
                  </a:lnTo>
                  <a:lnTo>
                    <a:pt x="5462270" y="59309"/>
                  </a:lnTo>
                  <a:lnTo>
                    <a:pt x="5462905" y="57912"/>
                  </a:lnTo>
                  <a:lnTo>
                    <a:pt x="5462905" y="48514"/>
                  </a:lnTo>
                  <a:lnTo>
                    <a:pt x="5462905" y="44704"/>
                  </a:lnTo>
                  <a:close/>
                </a:path>
                <a:path w="5629909" h="365125">
                  <a:moveTo>
                    <a:pt x="5482082" y="74295"/>
                  </a:moveTo>
                  <a:lnTo>
                    <a:pt x="5477891" y="76835"/>
                  </a:lnTo>
                  <a:lnTo>
                    <a:pt x="5470652" y="78105"/>
                  </a:lnTo>
                  <a:lnTo>
                    <a:pt x="5343779" y="78105"/>
                  </a:lnTo>
                  <a:lnTo>
                    <a:pt x="5342255" y="79502"/>
                  </a:lnTo>
                  <a:lnTo>
                    <a:pt x="5342255" y="93472"/>
                  </a:lnTo>
                  <a:lnTo>
                    <a:pt x="5468747" y="93472"/>
                  </a:lnTo>
                  <a:lnTo>
                    <a:pt x="5474589" y="92964"/>
                  </a:lnTo>
                  <a:lnTo>
                    <a:pt x="5477510" y="91948"/>
                  </a:lnTo>
                  <a:lnTo>
                    <a:pt x="5480558" y="90932"/>
                  </a:lnTo>
                  <a:lnTo>
                    <a:pt x="5482082" y="88900"/>
                  </a:lnTo>
                  <a:lnTo>
                    <a:pt x="5482082" y="74295"/>
                  </a:lnTo>
                  <a:close/>
                </a:path>
                <a:path w="5629909" h="365125">
                  <a:moveTo>
                    <a:pt x="5609463" y="122809"/>
                  </a:moveTo>
                  <a:lnTo>
                    <a:pt x="5608701" y="120396"/>
                  </a:lnTo>
                  <a:lnTo>
                    <a:pt x="5607177" y="118872"/>
                  </a:lnTo>
                  <a:lnTo>
                    <a:pt x="5605780" y="117348"/>
                  </a:lnTo>
                  <a:lnTo>
                    <a:pt x="5603367" y="116586"/>
                  </a:lnTo>
                  <a:lnTo>
                    <a:pt x="5509387" y="116586"/>
                  </a:lnTo>
                  <a:lnTo>
                    <a:pt x="5509387" y="130429"/>
                  </a:lnTo>
                  <a:lnTo>
                    <a:pt x="5510784" y="131953"/>
                  </a:lnTo>
                  <a:lnTo>
                    <a:pt x="5590032" y="131953"/>
                  </a:lnTo>
                  <a:lnTo>
                    <a:pt x="5590921" y="132207"/>
                  </a:lnTo>
                  <a:lnTo>
                    <a:pt x="5591937" y="133223"/>
                  </a:lnTo>
                  <a:lnTo>
                    <a:pt x="5592191" y="134112"/>
                  </a:lnTo>
                  <a:lnTo>
                    <a:pt x="5592191" y="167894"/>
                  </a:lnTo>
                  <a:lnTo>
                    <a:pt x="5608066" y="167894"/>
                  </a:lnTo>
                  <a:lnTo>
                    <a:pt x="5609463" y="166497"/>
                  </a:lnTo>
                  <a:lnTo>
                    <a:pt x="5609463" y="122809"/>
                  </a:lnTo>
                  <a:close/>
                </a:path>
                <a:path w="5629909" h="365125">
                  <a:moveTo>
                    <a:pt x="5629910" y="85598"/>
                  </a:moveTo>
                  <a:lnTo>
                    <a:pt x="5625592" y="87884"/>
                  </a:lnTo>
                  <a:lnTo>
                    <a:pt x="5618353" y="89154"/>
                  </a:lnTo>
                  <a:lnTo>
                    <a:pt x="5568823" y="89154"/>
                  </a:lnTo>
                  <a:lnTo>
                    <a:pt x="5568823" y="74930"/>
                  </a:lnTo>
                  <a:lnTo>
                    <a:pt x="5596128" y="74930"/>
                  </a:lnTo>
                  <a:lnTo>
                    <a:pt x="5600700" y="74676"/>
                  </a:lnTo>
                  <a:lnTo>
                    <a:pt x="5612130" y="69469"/>
                  </a:lnTo>
                  <a:lnTo>
                    <a:pt x="5612130" y="60452"/>
                  </a:lnTo>
                  <a:lnTo>
                    <a:pt x="5612130" y="56896"/>
                  </a:lnTo>
                  <a:lnTo>
                    <a:pt x="5607685" y="59182"/>
                  </a:lnTo>
                  <a:lnTo>
                    <a:pt x="5600573" y="60452"/>
                  </a:lnTo>
                  <a:lnTo>
                    <a:pt x="5529453" y="60452"/>
                  </a:lnTo>
                  <a:lnTo>
                    <a:pt x="5528691" y="59690"/>
                  </a:lnTo>
                  <a:lnTo>
                    <a:pt x="5528691" y="46101"/>
                  </a:lnTo>
                  <a:lnTo>
                    <a:pt x="5602859" y="46101"/>
                  </a:lnTo>
                  <a:lnTo>
                    <a:pt x="5605145" y="45466"/>
                  </a:lnTo>
                  <a:lnTo>
                    <a:pt x="5607685" y="42926"/>
                  </a:lnTo>
                  <a:lnTo>
                    <a:pt x="5608320" y="40513"/>
                  </a:lnTo>
                  <a:lnTo>
                    <a:pt x="5608320" y="9779"/>
                  </a:lnTo>
                  <a:lnTo>
                    <a:pt x="5607685" y="7493"/>
                  </a:lnTo>
                  <a:lnTo>
                    <a:pt x="5606415" y="6096"/>
                  </a:lnTo>
                  <a:lnTo>
                    <a:pt x="5605145" y="4826"/>
                  </a:lnTo>
                  <a:lnTo>
                    <a:pt x="5602859" y="4064"/>
                  </a:lnTo>
                  <a:lnTo>
                    <a:pt x="5511419" y="4064"/>
                  </a:lnTo>
                  <a:lnTo>
                    <a:pt x="5511419" y="17018"/>
                  </a:lnTo>
                  <a:lnTo>
                    <a:pt x="5512816" y="18542"/>
                  </a:lnTo>
                  <a:lnTo>
                    <a:pt x="5590159" y="18542"/>
                  </a:lnTo>
                  <a:lnTo>
                    <a:pt x="5590921" y="19304"/>
                  </a:lnTo>
                  <a:lnTo>
                    <a:pt x="5590921" y="32258"/>
                  </a:lnTo>
                  <a:lnTo>
                    <a:pt x="5517388" y="32258"/>
                  </a:lnTo>
                  <a:lnTo>
                    <a:pt x="5514975" y="33020"/>
                  </a:lnTo>
                  <a:lnTo>
                    <a:pt x="5512054" y="35941"/>
                  </a:lnTo>
                  <a:lnTo>
                    <a:pt x="5511419" y="38481"/>
                  </a:lnTo>
                  <a:lnTo>
                    <a:pt x="5511470" y="69469"/>
                  </a:lnTo>
                  <a:lnTo>
                    <a:pt x="5511927" y="71501"/>
                  </a:lnTo>
                  <a:lnTo>
                    <a:pt x="5513197" y="72771"/>
                  </a:lnTo>
                  <a:lnTo>
                    <a:pt x="5514467" y="74168"/>
                  </a:lnTo>
                  <a:lnTo>
                    <a:pt x="5516753" y="74930"/>
                  </a:lnTo>
                  <a:lnTo>
                    <a:pt x="5551297" y="74930"/>
                  </a:lnTo>
                  <a:lnTo>
                    <a:pt x="5551297" y="89154"/>
                  </a:lnTo>
                  <a:lnTo>
                    <a:pt x="5493131" y="89154"/>
                  </a:lnTo>
                  <a:lnTo>
                    <a:pt x="5492115" y="89535"/>
                  </a:lnTo>
                  <a:lnTo>
                    <a:pt x="5490591" y="91059"/>
                  </a:lnTo>
                  <a:lnTo>
                    <a:pt x="5490083" y="92202"/>
                  </a:lnTo>
                  <a:lnTo>
                    <a:pt x="5490083" y="104267"/>
                  </a:lnTo>
                  <a:lnTo>
                    <a:pt x="5613908" y="104267"/>
                  </a:lnTo>
                  <a:lnTo>
                    <a:pt x="5618480" y="104140"/>
                  </a:lnTo>
                  <a:lnTo>
                    <a:pt x="5621528" y="103632"/>
                  </a:lnTo>
                  <a:lnTo>
                    <a:pt x="5624703" y="103251"/>
                  </a:lnTo>
                  <a:lnTo>
                    <a:pt x="5626862" y="102489"/>
                  </a:lnTo>
                  <a:lnTo>
                    <a:pt x="5629275" y="100330"/>
                  </a:lnTo>
                  <a:lnTo>
                    <a:pt x="5629910" y="98933"/>
                  </a:lnTo>
                  <a:lnTo>
                    <a:pt x="5629910" y="85598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27472" y="2253106"/>
              <a:ext cx="136905" cy="15976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17591" y="2253106"/>
              <a:ext cx="1159383" cy="16776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48729" y="2251329"/>
              <a:ext cx="963041" cy="17170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865491" y="2253106"/>
              <a:ext cx="435609" cy="167640"/>
            </a:xfrm>
            <a:custGeom>
              <a:avLst/>
              <a:gdLst/>
              <a:ahLst/>
              <a:cxnLst/>
              <a:rect l="l" t="t" r="r" b="b"/>
              <a:pathLst>
                <a:path w="435609" h="167639">
                  <a:moveTo>
                    <a:pt x="37464" y="115188"/>
                  </a:moveTo>
                  <a:lnTo>
                    <a:pt x="21335" y="115188"/>
                  </a:lnTo>
                  <a:lnTo>
                    <a:pt x="20065" y="116585"/>
                  </a:lnTo>
                  <a:lnTo>
                    <a:pt x="20065" y="158622"/>
                  </a:lnTo>
                  <a:lnTo>
                    <a:pt x="20700" y="160908"/>
                  </a:lnTo>
                  <a:lnTo>
                    <a:pt x="23240" y="163702"/>
                  </a:lnTo>
                  <a:lnTo>
                    <a:pt x="25526" y="164337"/>
                  </a:lnTo>
                  <a:lnTo>
                    <a:pt x="109474" y="164337"/>
                  </a:lnTo>
                  <a:lnTo>
                    <a:pt x="114553" y="163829"/>
                  </a:lnTo>
                  <a:lnTo>
                    <a:pt x="120141" y="161797"/>
                  </a:lnTo>
                  <a:lnTo>
                    <a:pt x="121538" y="160019"/>
                  </a:lnTo>
                  <a:lnTo>
                    <a:pt x="121538" y="149097"/>
                  </a:lnTo>
                  <a:lnTo>
                    <a:pt x="39624" y="149097"/>
                  </a:lnTo>
                  <a:lnTo>
                    <a:pt x="38734" y="148843"/>
                  </a:lnTo>
                  <a:lnTo>
                    <a:pt x="37718" y="147827"/>
                  </a:lnTo>
                  <a:lnTo>
                    <a:pt x="37464" y="146938"/>
                  </a:lnTo>
                  <a:lnTo>
                    <a:pt x="37464" y="115188"/>
                  </a:lnTo>
                  <a:close/>
                </a:path>
                <a:path w="435609" h="167639">
                  <a:moveTo>
                    <a:pt x="121538" y="145668"/>
                  </a:moveTo>
                  <a:lnTo>
                    <a:pt x="117728" y="147954"/>
                  </a:lnTo>
                  <a:lnTo>
                    <a:pt x="111505" y="149097"/>
                  </a:lnTo>
                  <a:lnTo>
                    <a:pt x="121538" y="149097"/>
                  </a:lnTo>
                  <a:lnTo>
                    <a:pt x="121538" y="145668"/>
                  </a:lnTo>
                  <a:close/>
                </a:path>
                <a:path w="435609" h="167639">
                  <a:moveTo>
                    <a:pt x="79375" y="99059"/>
                  </a:moveTo>
                  <a:lnTo>
                    <a:pt x="61975" y="99059"/>
                  </a:lnTo>
                  <a:lnTo>
                    <a:pt x="61975" y="131063"/>
                  </a:lnTo>
                  <a:lnTo>
                    <a:pt x="77977" y="131063"/>
                  </a:lnTo>
                  <a:lnTo>
                    <a:pt x="79375" y="129539"/>
                  </a:lnTo>
                  <a:lnTo>
                    <a:pt x="79375" y="99059"/>
                  </a:lnTo>
                  <a:close/>
                </a:path>
                <a:path w="435609" h="167639">
                  <a:moveTo>
                    <a:pt x="139826" y="80009"/>
                  </a:moveTo>
                  <a:lnTo>
                    <a:pt x="135635" y="82550"/>
                  </a:lnTo>
                  <a:lnTo>
                    <a:pt x="128397" y="83819"/>
                  </a:lnTo>
                  <a:lnTo>
                    <a:pt x="1524" y="83819"/>
                  </a:lnTo>
                  <a:lnTo>
                    <a:pt x="0" y="85216"/>
                  </a:lnTo>
                  <a:lnTo>
                    <a:pt x="0" y="99059"/>
                  </a:lnTo>
                  <a:lnTo>
                    <a:pt x="126491" y="99059"/>
                  </a:lnTo>
                  <a:lnTo>
                    <a:pt x="132333" y="98551"/>
                  </a:lnTo>
                  <a:lnTo>
                    <a:pt x="135254" y="97662"/>
                  </a:lnTo>
                  <a:lnTo>
                    <a:pt x="138302" y="96646"/>
                  </a:lnTo>
                  <a:lnTo>
                    <a:pt x="139826" y="94614"/>
                  </a:lnTo>
                  <a:lnTo>
                    <a:pt x="139826" y="80009"/>
                  </a:lnTo>
                  <a:close/>
                </a:path>
                <a:path w="435609" h="167639">
                  <a:moveTo>
                    <a:pt x="409193" y="103250"/>
                  </a:moveTo>
                  <a:lnTo>
                    <a:pt x="316102" y="103250"/>
                  </a:lnTo>
                  <a:lnTo>
                    <a:pt x="316102" y="115950"/>
                  </a:lnTo>
                  <a:lnTo>
                    <a:pt x="317500" y="117475"/>
                  </a:lnTo>
                  <a:lnTo>
                    <a:pt x="396620" y="117475"/>
                  </a:lnTo>
                  <a:lnTo>
                    <a:pt x="397382" y="118237"/>
                  </a:lnTo>
                  <a:lnTo>
                    <a:pt x="397382" y="128142"/>
                  </a:lnTo>
                  <a:lnTo>
                    <a:pt x="322072" y="128142"/>
                  </a:lnTo>
                  <a:lnTo>
                    <a:pt x="319658" y="128904"/>
                  </a:lnTo>
                  <a:lnTo>
                    <a:pt x="318134" y="130428"/>
                  </a:lnTo>
                  <a:lnTo>
                    <a:pt x="316737" y="131952"/>
                  </a:lnTo>
                  <a:lnTo>
                    <a:pt x="316102" y="134365"/>
                  </a:lnTo>
                  <a:lnTo>
                    <a:pt x="316102" y="161670"/>
                  </a:lnTo>
                  <a:lnTo>
                    <a:pt x="316737" y="163956"/>
                  </a:lnTo>
                  <a:lnTo>
                    <a:pt x="318007" y="165226"/>
                  </a:lnTo>
                  <a:lnTo>
                    <a:pt x="319277" y="166623"/>
                  </a:lnTo>
                  <a:lnTo>
                    <a:pt x="321563" y="167258"/>
                  </a:lnTo>
                  <a:lnTo>
                    <a:pt x="407542" y="167258"/>
                  </a:lnTo>
                  <a:lnTo>
                    <a:pt x="412623" y="166750"/>
                  </a:lnTo>
                  <a:lnTo>
                    <a:pt x="415416" y="165862"/>
                  </a:lnTo>
                  <a:lnTo>
                    <a:pt x="418210" y="164845"/>
                  </a:lnTo>
                  <a:lnTo>
                    <a:pt x="419607" y="163067"/>
                  </a:lnTo>
                  <a:lnTo>
                    <a:pt x="419607" y="153162"/>
                  </a:lnTo>
                  <a:lnTo>
                    <a:pt x="334136" y="153162"/>
                  </a:lnTo>
                  <a:lnTo>
                    <a:pt x="333375" y="152400"/>
                  </a:lnTo>
                  <a:lnTo>
                    <a:pt x="333375" y="141731"/>
                  </a:lnTo>
                  <a:lnTo>
                    <a:pt x="409193" y="141731"/>
                  </a:lnTo>
                  <a:lnTo>
                    <a:pt x="411352" y="141096"/>
                  </a:lnTo>
                  <a:lnTo>
                    <a:pt x="412750" y="139700"/>
                  </a:lnTo>
                  <a:lnTo>
                    <a:pt x="414019" y="138302"/>
                  </a:lnTo>
                  <a:lnTo>
                    <a:pt x="414654" y="136016"/>
                  </a:lnTo>
                  <a:lnTo>
                    <a:pt x="414654" y="108838"/>
                  </a:lnTo>
                  <a:lnTo>
                    <a:pt x="414019" y="106425"/>
                  </a:lnTo>
                  <a:lnTo>
                    <a:pt x="412750" y="105155"/>
                  </a:lnTo>
                  <a:lnTo>
                    <a:pt x="411352" y="103885"/>
                  </a:lnTo>
                  <a:lnTo>
                    <a:pt x="409193" y="103250"/>
                  </a:lnTo>
                  <a:close/>
                </a:path>
                <a:path w="435609" h="167639">
                  <a:moveTo>
                    <a:pt x="419607" y="149732"/>
                  </a:moveTo>
                  <a:lnTo>
                    <a:pt x="415543" y="152018"/>
                  </a:lnTo>
                  <a:lnTo>
                    <a:pt x="409193" y="153162"/>
                  </a:lnTo>
                  <a:lnTo>
                    <a:pt x="419607" y="153162"/>
                  </a:lnTo>
                  <a:lnTo>
                    <a:pt x="419607" y="149732"/>
                  </a:lnTo>
                  <a:close/>
                </a:path>
                <a:path w="435609" h="167639">
                  <a:moveTo>
                    <a:pt x="435482" y="74040"/>
                  </a:moveTo>
                  <a:lnTo>
                    <a:pt x="431164" y="76326"/>
                  </a:lnTo>
                  <a:lnTo>
                    <a:pt x="423925" y="77596"/>
                  </a:lnTo>
                  <a:lnTo>
                    <a:pt x="298703" y="77596"/>
                  </a:lnTo>
                  <a:lnTo>
                    <a:pt x="297687" y="77977"/>
                  </a:lnTo>
                  <a:lnTo>
                    <a:pt x="296163" y="79501"/>
                  </a:lnTo>
                  <a:lnTo>
                    <a:pt x="295655" y="80517"/>
                  </a:lnTo>
                  <a:lnTo>
                    <a:pt x="295655" y="92201"/>
                  </a:lnTo>
                  <a:lnTo>
                    <a:pt x="419480" y="92201"/>
                  </a:lnTo>
                  <a:lnTo>
                    <a:pt x="424052" y="91947"/>
                  </a:lnTo>
                  <a:lnTo>
                    <a:pt x="430275" y="91185"/>
                  </a:lnTo>
                  <a:lnTo>
                    <a:pt x="432434" y="90423"/>
                  </a:lnTo>
                  <a:lnTo>
                    <a:pt x="433577" y="89280"/>
                  </a:lnTo>
                  <a:lnTo>
                    <a:pt x="434848" y="88264"/>
                  </a:lnTo>
                  <a:lnTo>
                    <a:pt x="435482" y="86740"/>
                  </a:lnTo>
                  <a:lnTo>
                    <a:pt x="435482" y="74040"/>
                  </a:lnTo>
                  <a:close/>
                </a:path>
                <a:path w="435609" h="167639">
                  <a:moveTo>
                    <a:pt x="118999" y="5460"/>
                  </a:moveTo>
                  <a:lnTo>
                    <a:pt x="26415" y="5460"/>
                  </a:lnTo>
                  <a:lnTo>
                    <a:pt x="24129" y="6222"/>
                  </a:lnTo>
                  <a:lnTo>
                    <a:pt x="22859" y="7619"/>
                  </a:lnTo>
                  <a:lnTo>
                    <a:pt x="21589" y="8889"/>
                  </a:lnTo>
                  <a:lnTo>
                    <a:pt x="20954" y="11175"/>
                  </a:lnTo>
                  <a:lnTo>
                    <a:pt x="20954" y="61467"/>
                  </a:lnTo>
                  <a:lnTo>
                    <a:pt x="21589" y="63753"/>
                  </a:lnTo>
                  <a:lnTo>
                    <a:pt x="22859" y="65023"/>
                  </a:lnTo>
                  <a:lnTo>
                    <a:pt x="24129" y="66420"/>
                  </a:lnTo>
                  <a:lnTo>
                    <a:pt x="26415" y="67055"/>
                  </a:lnTo>
                  <a:lnTo>
                    <a:pt x="113410" y="67055"/>
                  </a:lnTo>
                  <a:lnTo>
                    <a:pt x="115697" y="66420"/>
                  </a:lnTo>
                  <a:lnTo>
                    <a:pt x="118363" y="63753"/>
                  </a:lnTo>
                  <a:lnTo>
                    <a:pt x="118999" y="61467"/>
                  </a:lnTo>
                  <a:lnTo>
                    <a:pt x="118999" y="52196"/>
                  </a:lnTo>
                  <a:lnTo>
                    <a:pt x="40385" y="52196"/>
                  </a:lnTo>
                  <a:lnTo>
                    <a:pt x="39497" y="51942"/>
                  </a:lnTo>
                  <a:lnTo>
                    <a:pt x="38988" y="51562"/>
                  </a:lnTo>
                  <a:lnTo>
                    <a:pt x="38607" y="51053"/>
                  </a:lnTo>
                  <a:lnTo>
                    <a:pt x="38353" y="50037"/>
                  </a:lnTo>
                  <a:lnTo>
                    <a:pt x="38353" y="22478"/>
                  </a:lnTo>
                  <a:lnTo>
                    <a:pt x="38607" y="21462"/>
                  </a:lnTo>
                  <a:lnTo>
                    <a:pt x="38988" y="21081"/>
                  </a:lnTo>
                  <a:lnTo>
                    <a:pt x="39497" y="20700"/>
                  </a:lnTo>
                  <a:lnTo>
                    <a:pt x="40385" y="20446"/>
                  </a:lnTo>
                  <a:lnTo>
                    <a:pt x="118999" y="20446"/>
                  </a:lnTo>
                  <a:lnTo>
                    <a:pt x="118999" y="5460"/>
                  </a:lnTo>
                  <a:close/>
                </a:path>
                <a:path w="435609" h="167639">
                  <a:moveTo>
                    <a:pt x="118999" y="20446"/>
                  </a:moveTo>
                  <a:lnTo>
                    <a:pt x="101473" y="20446"/>
                  </a:lnTo>
                  <a:lnTo>
                    <a:pt x="101473" y="50037"/>
                  </a:lnTo>
                  <a:lnTo>
                    <a:pt x="101345" y="51053"/>
                  </a:lnTo>
                  <a:lnTo>
                    <a:pt x="100456" y="51942"/>
                  </a:lnTo>
                  <a:lnTo>
                    <a:pt x="99440" y="52196"/>
                  </a:lnTo>
                  <a:lnTo>
                    <a:pt x="118999" y="52196"/>
                  </a:lnTo>
                  <a:lnTo>
                    <a:pt x="118999" y="20446"/>
                  </a:lnTo>
                  <a:close/>
                </a:path>
                <a:path w="435609" h="167639">
                  <a:moveTo>
                    <a:pt x="250062" y="2412"/>
                  </a:moveTo>
                  <a:lnTo>
                    <a:pt x="234568" y="2412"/>
                  </a:lnTo>
                  <a:lnTo>
                    <a:pt x="233172" y="3937"/>
                  </a:lnTo>
                  <a:lnTo>
                    <a:pt x="233172" y="53466"/>
                  </a:lnTo>
                  <a:lnTo>
                    <a:pt x="209041" y="53466"/>
                  </a:lnTo>
                  <a:lnTo>
                    <a:pt x="209041" y="67182"/>
                  </a:lnTo>
                  <a:lnTo>
                    <a:pt x="210565" y="68833"/>
                  </a:lnTo>
                  <a:lnTo>
                    <a:pt x="233172" y="68833"/>
                  </a:lnTo>
                  <a:lnTo>
                    <a:pt x="233172" y="152653"/>
                  </a:lnTo>
                  <a:lnTo>
                    <a:pt x="248538" y="152653"/>
                  </a:lnTo>
                  <a:lnTo>
                    <a:pt x="250062" y="151129"/>
                  </a:lnTo>
                  <a:lnTo>
                    <a:pt x="250062" y="2412"/>
                  </a:lnTo>
                  <a:close/>
                </a:path>
                <a:path w="435609" h="167639">
                  <a:moveTo>
                    <a:pt x="193548" y="30987"/>
                  </a:moveTo>
                  <a:lnTo>
                    <a:pt x="176783" y="30987"/>
                  </a:lnTo>
                  <a:lnTo>
                    <a:pt x="176783" y="33654"/>
                  </a:lnTo>
                  <a:lnTo>
                    <a:pt x="176307" y="46470"/>
                  </a:lnTo>
                  <a:lnTo>
                    <a:pt x="164683" y="87961"/>
                  </a:lnTo>
                  <a:lnTo>
                    <a:pt x="144144" y="112267"/>
                  </a:lnTo>
                  <a:lnTo>
                    <a:pt x="153161" y="122173"/>
                  </a:lnTo>
                  <a:lnTo>
                    <a:pt x="154177" y="122808"/>
                  </a:lnTo>
                  <a:lnTo>
                    <a:pt x="155828" y="122808"/>
                  </a:lnTo>
                  <a:lnTo>
                    <a:pt x="184657" y="83946"/>
                  </a:lnTo>
                  <a:lnTo>
                    <a:pt x="202408" y="83946"/>
                  </a:lnTo>
                  <a:lnTo>
                    <a:pt x="191388" y="59181"/>
                  </a:lnTo>
                  <a:lnTo>
                    <a:pt x="192315" y="53014"/>
                  </a:lnTo>
                  <a:lnTo>
                    <a:pt x="193007" y="46470"/>
                  </a:lnTo>
                  <a:lnTo>
                    <a:pt x="193407" y="40251"/>
                  </a:lnTo>
                  <a:lnTo>
                    <a:pt x="193548" y="33654"/>
                  </a:lnTo>
                  <a:lnTo>
                    <a:pt x="193548" y="30987"/>
                  </a:lnTo>
                  <a:close/>
                </a:path>
                <a:path w="435609" h="167639">
                  <a:moveTo>
                    <a:pt x="202408" y="83946"/>
                  </a:moveTo>
                  <a:lnTo>
                    <a:pt x="184657" y="83946"/>
                  </a:lnTo>
                  <a:lnTo>
                    <a:pt x="187578" y="90042"/>
                  </a:lnTo>
                  <a:lnTo>
                    <a:pt x="191515" y="96138"/>
                  </a:lnTo>
                  <a:lnTo>
                    <a:pt x="200913" y="108330"/>
                  </a:lnTo>
                  <a:lnTo>
                    <a:pt x="205485" y="113156"/>
                  </a:lnTo>
                  <a:lnTo>
                    <a:pt x="209803" y="116712"/>
                  </a:lnTo>
                  <a:lnTo>
                    <a:pt x="211454" y="118109"/>
                  </a:lnTo>
                  <a:lnTo>
                    <a:pt x="212725" y="118744"/>
                  </a:lnTo>
                  <a:lnTo>
                    <a:pt x="214629" y="118744"/>
                  </a:lnTo>
                  <a:lnTo>
                    <a:pt x="215518" y="118109"/>
                  </a:lnTo>
                  <a:lnTo>
                    <a:pt x="223647" y="107695"/>
                  </a:lnTo>
                  <a:lnTo>
                    <a:pt x="219455" y="104647"/>
                  </a:lnTo>
                  <a:lnTo>
                    <a:pt x="215137" y="100202"/>
                  </a:lnTo>
                  <a:lnTo>
                    <a:pt x="210438" y="94614"/>
                  </a:lnTo>
                  <a:lnTo>
                    <a:pt x="205866" y="89026"/>
                  </a:lnTo>
                  <a:lnTo>
                    <a:pt x="202408" y="83946"/>
                  </a:lnTo>
                  <a:close/>
                </a:path>
                <a:path w="435609" h="167639">
                  <a:moveTo>
                    <a:pt x="219201" y="12445"/>
                  </a:moveTo>
                  <a:lnTo>
                    <a:pt x="214756" y="14858"/>
                  </a:lnTo>
                  <a:lnTo>
                    <a:pt x="207517" y="16001"/>
                  </a:lnTo>
                  <a:lnTo>
                    <a:pt x="152018" y="16001"/>
                  </a:lnTo>
                  <a:lnTo>
                    <a:pt x="150622" y="17525"/>
                  </a:lnTo>
                  <a:lnTo>
                    <a:pt x="150622" y="30987"/>
                  </a:lnTo>
                  <a:lnTo>
                    <a:pt x="203453" y="30987"/>
                  </a:lnTo>
                  <a:lnTo>
                    <a:pt x="207899" y="30860"/>
                  </a:lnTo>
                  <a:lnTo>
                    <a:pt x="211074" y="30352"/>
                  </a:lnTo>
                  <a:lnTo>
                    <a:pt x="214122" y="29971"/>
                  </a:lnTo>
                  <a:lnTo>
                    <a:pt x="216280" y="29209"/>
                  </a:lnTo>
                  <a:lnTo>
                    <a:pt x="218566" y="27177"/>
                  </a:lnTo>
                  <a:lnTo>
                    <a:pt x="219201" y="25653"/>
                  </a:lnTo>
                  <a:lnTo>
                    <a:pt x="219201" y="12445"/>
                  </a:lnTo>
                  <a:close/>
                </a:path>
                <a:path w="435609" h="167639">
                  <a:moveTo>
                    <a:pt x="408050" y="3428"/>
                  </a:moveTo>
                  <a:lnTo>
                    <a:pt x="317245" y="3428"/>
                  </a:lnTo>
                  <a:lnTo>
                    <a:pt x="317245" y="16001"/>
                  </a:lnTo>
                  <a:lnTo>
                    <a:pt x="318769" y="17398"/>
                  </a:lnTo>
                  <a:lnTo>
                    <a:pt x="395477" y="17398"/>
                  </a:lnTo>
                  <a:lnTo>
                    <a:pt x="396239" y="18287"/>
                  </a:lnTo>
                  <a:lnTo>
                    <a:pt x="396239" y="28447"/>
                  </a:lnTo>
                  <a:lnTo>
                    <a:pt x="323087" y="28447"/>
                  </a:lnTo>
                  <a:lnTo>
                    <a:pt x="320675" y="29209"/>
                  </a:lnTo>
                  <a:lnTo>
                    <a:pt x="317880" y="32257"/>
                  </a:lnTo>
                  <a:lnTo>
                    <a:pt x="317118" y="34797"/>
                  </a:lnTo>
                  <a:lnTo>
                    <a:pt x="317189" y="61848"/>
                  </a:lnTo>
                  <a:lnTo>
                    <a:pt x="317753" y="63880"/>
                  </a:lnTo>
                  <a:lnTo>
                    <a:pt x="319024" y="65277"/>
                  </a:lnTo>
                  <a:lnTo>
                    <a:pt x="320420" y="66547"/>
                  </a:lnTo>
                  <a:lnTo>
                    <a:pt x="322579" y="67182"/>
                  </a:lnTo>
                  <a:lnTo>
                    <a:pt x="401447" y="67182"/>
                  </a:lnTo>
                  <a:lnTo>
                    <a:pt x="405891" y="67055"/>
                  </a:lnTo>
                  <a:lnTo>
                    <a:pt x="408939" y="66547"/>
                  </a:lnTo>
                  <a:lnTo>
                    <a:pt x="411987" y="66166"/>
                  </a:lnTo>
                  <a:lnTo>
                    <a:pt x="414147" y="65404"/>
                  </a:lnTo>
                  <a:lnTo>
                    <a:pt x="415416" y="64388"/>
                  </a:lnTo>
                  <a:lnTo>
                    <a:pt x="416686" y="63245"/>
                  </a:lnTo>
                  <a:lnTo>
                    <a:pt x="417322" y="61848"/>
                  </a:lnTo>
                  <a:lnTo>
                    <a:pt x="417322" y="53085"/>
                  </a:lnTo>
                  <a:lnTo>
                    <a:pt x="335152" y="53085"/>
                  </a:lnTo>
                  <a:lnTo>
                    <a:pt x="334390" y="52323"/>
                  </a:lnTo>
                  <a:lnTo>
                    <a:pt x="334390" y="42037"/>
                  </a:lnTo>
                  <a:lnTo>
                    <a:pt x="408050" y="42037"/>
                  </a:lnTo>
                  <a:lnTo>
                    <a:pt x="410336" y="41401"/>
                  </a:lnTo>
                  <a:lnTo>
                    <a:pt x="411606" y="40131"/>
                  </a:lnTo>
                  <a:lnTo>
                    <a:pt x="412876" y="38734"/>
                  </a:lnTo>
                  <a:lnTo>
                    <a:pt x="413638" y="36448"/>
                  </a:lnTo>
                  <a:lnTo>
                    <a:pt x="413638" y="9016"/>
                  </a:lnTo>
                  <a:lnTo>
                    <a:pt x="412876" y="6603"/>
                  </a:lnTo>
                  <a:lnTo>
                    <a:pt x="410336" y="4063"/>
                  </a:lnTo>
                  <a:lnTo>
                    <a:pt x="408050" y="3428"/>
                  </a:lnTo>
                  <a:close/>
                </a:path>
                <a:path w="435609" h="167639">
                  <a:moveTo>
                    <a:pt x="417322" y="49402"/>
                  </a:moveTo>
                  <a:lnTo>
                    <a:pt x="413257" y="51815"/>
                  </a:lnTo>
                  <a:lnTo>
                    <a:pt x="406145" y="53085"/>
                  </a:lnTo>
                  <a:lnTo>
                    <a:pt x="417322" y="53085"/>
                  </a:lnTo>
                  <a:lnTo>
                    <a:pt x="417322" y="49402"/>
                  </a:lnTo>
                  <a:close/>
                </a:path>
                <a:path w="435609" h="167639">
                  <a:moveTo>
                    <a:pt x="280924" y="0"/>
                  </a:moveTo>
                  <a:lnTo>
                    <a:pt x="265049" y="0"/>
                  </a:lnTo>
                  <a:lnTo>
                    <a:pt x="263651" y="1523"/>
                  </a:lnTo>
                  <a:lnTo>
                    <a:pt x="263651" y="159765"/>
                  </a:lnTo>
                  <a:lnTo>
                    <a:pt x="279526" y="159765"/>
                  </a:lnTo>
                  <a:lnTo>
                    <a:pt x="280924" y="158241"/>
                  </a:lnTo>
                  <a:lnTo>
                    <a:pt x="280924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355710" y="2251329"/>
              <a:ext cx="1115695" cy="17170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9523603" y="2253106"/>
              <a:ext cx="427990" cy="168275"/>
            </a:xfrm>
            <a:custGeom>
              <a:avLst/>
              <a:gdLst/>
              <a:ahLst/>
              <a:cxnLst/>
              <a:rect l="l" t="t" r="r" b="b"/>
              <a:pathLst>
                <a:path w="427990" h="168275">
                  <a:moveTo>
                    <a:pt x="344931" y="108712"/>
                  </a:moveTo>
                  <a:lnTo>
                    <a:pt x="330073" y="108712"/>
                  </a:lnTo>
                  <a:lnTo>
                    <a:pt x="329056" y="109092"/>
                  </a:lnTo>
                  <a:lnTo>
                    <a:pt x="327787" y="110362"/>
                  </a:lnTo>
                  <a:lnTo>
                    <a:pt x="327405" y="111505"/>
                  </a:lnTo>
                  <a:lnTo>
                    <a:pt x="327405" y="157098"/>
                  </a:lnTo>
                  <a:lnTo>
                    <a:pt x="328168" y="159384"/>
                  </a:lnTo>
                  <a:lnTo>
                    <a:pt x="329438" y="160781"/>
                  </a:lnTo>
                  <a:lnTo>
                    <a:pt x="330707" y="162051"/>
                  </a:lnTo>
                  <a:lnTo>
                    <a:pt x="332994" y="162813"/>
                  </a:lnTo>
                  <a:lnTo>
                    <a:pt x="415925" y="162813"/>
                  </a:lnTo>
                  <a:lnTo>
                    <a:pt x="421004" y="162305"/>
                  </a:lnTo>
                  <a:lnTo>
                    <a:pt x="426593" y="160273"/>
                  </a:lnTo>
                  <a:lnTo>
                    <a:pt x="427990" y="158495"/>
                  </a:lnTo>
                  <a:lnTo>
                    <a:pt x="427990" y="147446"/>
                  </a:lnTo>
                  <a:lnTo>
                    <a:pt x="346964" y="147446"/>
                  </a:lnTo>
                  <a:lnTo>
                    <a:pt x="346075" y="147192"/>
                  </a:lnTo>
                  <a:lnTo>
                    <a:pt x="345694" y="146684"/>
                  </a:lnTo>
                  <a:lnTo>
                    <a:pt x="345186" y="146303"/>
                  </a:lnTo>
                  <a:lnTo>
                    <a:pt x="344931" y="145287"/>
                  </a:lnTo>
                  <a:lnTo>
                    <a:pt x="344931" y="108712"/>
                  </a:lnTo>
                  <a:close/>
                </a:path>
                <a:path w="427990" h="168275">
                  <a:moveTo>
                    <a:pt x="427990" y="144017"/>
                  </a:moveTo>
                  <a:lnTo>
                    <a:pt x="424179" y="146303"/>
                  </a:lnTo>
                  <a:lnTo>
                    <a:pt x="417956" y="147446"/>
                  </a:lnTo>
                  <a:lnTo>
                    <a:pt x="427990" y="147446"/>
                  </a:lnTo>
                  <a:lnTo>
                    <a:pt x="427990" y="144017"/>
                  </a:lnTo>
                  <a:close/>
                </a:path>
                <a:path w="427990" h="168275">
                  <a:moveTo>
                    <a:pt x="424815" y="0"/>
                  </a:moveTo>
                  <a:lnTo>
                    <a:pt x="408813" y="0"/>
                  </a:lnTo>
                  <a:lnTo>
                    <a:pt x="407289" y="1523"/>
                  </a:lnTo>
                  <a:lnTo>
                    <a:pt x="407289" y="23367"/>
                  </a:lnTo>
                  <a:lnTo>
                    <a:pt x="377063" y="23367"/>
                  </a:lnTo>
                  <a:lnTo>
                    <a:pt x="377063" y="36829"/>
                  </a:lnTo>
                  <a:lnTo>
                    <a:pt x="378460" y="38353"/>
                  </a:lnTo>
                  <a:lnTo>
                    <a:pt x="407289" y="38353"/>
                  </a:lnTo>
                  <a:lnTo>
                    <a:pt x="407289" y="53593"/>
                  </a:lnTo>
                  <a:lnTo>
                    <a:pt x="377063" y="53593"/>
                  </a:lnTo>
                  <a:lnTo>
                    <a:pt x="377190" y="67309"/>
                  </a:lnTo>
                  <a:lnTo>
                    <a:pt x="378460" y="68579"/>
                  </a:lnTo>
                  <a:lnTo>
                    <a:pt x="407289" y="68579"/>
                  </a:lnTo>
                  <a:lnTo>
                    <a:pt x="407289" y="119125"/>
                  </a:lnTo>
                  <a:lnTo>
                    <a:pt x="423418" y="119125"/>
                  </a:lnTo>
                  <a:lnTo>
                    <a:pt x="424815" y="117601"/>
                  </a:lnTo>
                  <a:lnTo>
                    <a:pt x="424815" y="0"/>
                  </a:lnTo>
                  <a:close/>
                </a:path>
                <a:path w="427990" h="168275">
                  <a:moveTo>
                    <a:pt x="354711" y="8000"/>
                  </a:moveTo>
                  <a:lnTo>
                    <a:pt x="335788" y="8000"/>
                  </a:lnTo>
                  <a:lnTo>
                    <a:pt x="333501" y="12572"/>
                  </a:lnTo>
                  <a:lnTo>
                    <a:pt x="333408" y="23367"/>
                  </a:lnTo>
                  <a:lnTo>
                    <a:pt x="332908" y="32146"/>
                  </a:lnTo>
                  <a:lnTo>
                    <a:pt x="318720" y="68939"/>
                  </a:lnTo>
                  <a:lnTo>
                    <a:pt x="295021" y="89280"/>
                  </a:lnTo>
                  <a:lnTo>
                    <a:pt x="302005" y="99059"/>
                  </a:lnTo>
                  <a:lnTo>
                    <a:pt x="303022" y="100583"/>
                  </a:lnTo>
                  <a:lnTo>
                    <a:pt x="304038" y="101218"/>
                  </a:lnTo>
                  <a:lnTo>
                    <a:pt x="305816" y="101218"/>
                  </a:lnTo>
                  <a:lnTo>
                    <a:pt x="306704" y="100964"/>
                  </a:lnTo>
                  <a:lnTo>
                    <a:pt x="307975" y="100202"/>
                  </a:lnTo>
                  <a:lnTo>
                    <a:pt x="315214" y="96265"/>
                  </a:lnTo>
                  <a:lnTo>
                    <a:pt x="341375" y="62737"/>
                  </a:lnTo>
                  <a:lnTo>
                    <a:pt x="359370" y="62737"/>
                  </a:lnTo>
                  <a:lnTo>
                    <a:pt x="358231" y="61428"/>
                  </a:lnTo>
                  <a:lnTo>
                    <a:pt x="353949" y="55594"/>
                  </a:lnTo>
                  <a:lnTo>
                    <a:pt x="350523" y="49807"/>
                  </a:lnTo>
                  <a:lnTo>
                    <a:pt x="347979" y="44068"/>
                  </a:lnTo>
                  <a:lnTo>
                    <a:pt x="349885" y="36829"/>
                  </a:lnTo>
                  <a:lnTo>
                    <a:pt x="350900" y="29337"/>
                  </a:lnTo>
                  <a:lnTo>
                    <a:pt x="351154" y="21716"/>
                  </a:lnTo>
                  <a:lnTo>
                    <a:pt x="351281" y="16128"/>
                  </a:lnTo>
                  <a:lnTo>
                    <a:pt x="352425" y="11556"/>
                  </a:lnTo>
                  <a:lnTo>
                    <a:pt x="354711" y="8000"/>
                  </a:lnTo>
                  <a:close/>
                </a:path>
                <a:path w="427990" h="168275">
                  <a:moveTo>
                    <a:pt x="359370" y="62737"/>
                  </a:moveTo>
                  <a:lnTo>
                    <a:pt x="341375" y="62737"/>
                  </a:lnTo>
                  <a:lnTo>
                    <a:pt x="344804" y="69214"/>
                  </a:lnTo>
                  <a:lnTo>
                    <a:pt x="349757" y="75691"/>
                  </a:lnTo>
                  <a:lnTo>
                    <a:pt x="356107" y="82168"/>
                  </a:lnTo>
                  <a:lnTo>
                    <a:pt x="362457" y="88772"/>
                  </a:lnTo>
                  <a:lnTo>
                    <a:pt x="368300" y="93344"/>
                  </a:lnTo>
                  <a:lnTo>
                    <a:pt x="373761" y="96138"/>
                  </a:lnTo>
                  <a:lnTo>
                    <a:pt x="375285" y="96773"/>
                  </a:lnTo>
                  <a:lnTo>
                    <a:pt x="376427" y="97154"/>
                  </a:lnTo>
                  <a:lnTo>
                    <a:pt x="377951" y="97154"/>
                  </a:lnTo>
                  <a:lnTo>
                    <a:pt x="387223" y="85089"/>
                  </a:lnTo>
                  <a:lnTo>
                    <a:pt x="380956" y="81758"/>
                  </a:lnTo>
                  <a:lnTo>
                    <a:pt x="374904" y="77676"/>
                  </a:lnTo>
                  <a:lnTo>
                    <a:pt x="369042" y="72856"/>
                  </a:lnTo>
                  <a:lnTo>
                    <a:pt x="363347" y="67309"/>
                  </a:lnTo>
                  <a:lnTo>
                    <a:pt x="359370" y="62737"/>
                  </a:lnTo>
                  <a:close/>
                </a:path>
                <a:path w="427990" h="168275">
                  <a:moveTo>
                    <a:pt x="113919" y="99948"/>
                  </a:moveTo>
                  <a:lnTo>
                    <a:pt x="19685" y="99948"/>
                  </a:lnTo>
                  <a:lnTo>
                    <a:pt x="19685" y="112775"/>
                  </a:lnTo>
                  <a:lnTo>
                    <a:pt x="21208" y="114300"/>
                  </a:lnTo>
                  <a:lnTo>
                    <a:pt x="101219" y="114300"/>
                  </a:lnTo>
                  <a:lnTo>
                    <a:pt x="102107" y="115062"/>
                  </a:lnTo>
                  <a:lnTo>
                    <a:pt x="102107" y="126364"/>
                  </a:lnTo>
                  <a:lnTo>
                    <a:pt x="25526" y="126364"/>
                  </a:lnTo>
                  <a:lnTo>
                    <a:pt x="23368" y="127126"/>
                  </a:lnTo>
                  <a:lnTo>
                    <a:pt x="22098" y="128396"/>
                  </a:lnTo>
                  <a:lnTo>
                    <a:pt x="20827" y="129793"/>
                  </a:lnTo>
                  <a:lnTo>
                    <a:pt x="20193" y="132079"/>
                  </a:lnTo>
                  <a:lnTo>
                    <a:pt x="20193" y="162178"/>
                  </a:lnTo>
                  <a:lnTo>
                    <a:pt x="20827" y="164464"/>
                  </a:lnTo>
                  <a:lnTo>
                    <a:pt x="22098" y="165862"/>
                  </a:lnTo>
                  <a:lnTo>
                    <a:pt x="23368" y="167131"/>
                  </a:lnTo>
                  <a:lnTo>
                    <a:pt x="25526" y="167766"/>
                  </a:lnTo>
                  <a:lnTo>
                    <a:pt x="112014" y="167766"/>
                  </a:lnTo>
                  <a:lnTo>
                    <a:pt x="117094" y="167258"/>
                  </a:lnTo>
                  <a:lnTo>
                    <a:pt x="119888" y="166369"/>
                  </a:lnTo>
                  <a:lnTo>
                    <a:pt x="122554" y="165353"/>
                  </a:lnTo>
                  <a:lnTo>
                    <a:pt x="123951" y="163575"/>
                  </a:lnTo>
                  <a:lnTo>
                    <a:pt x="123951" y="153542"/>
                  </a:lnTo>
                  <a:lnTo>
                    <a:pt x="38226" y="153542"/>
                  </a:lnTo>
                  <a:lnTo>
                    <a:pt x="37465" y="152780"/>
                  </a:lnTo>
                  <a:lnTo>
                    <a:pt x="37465" y="140080"/>
                  </a:lnTo>
                  <a:lnTo>
                    <a:pt x="113919" y="140080"/>
                  </a:lnTo>
                  <a:lnTo>
                    <a:pt x="116077" y="139445"/>
                  </a:lnTo>
                  <a:lnTo>
                    <a:pt x="117348" y="138048"/>
                  </a:lnTo>
                  <a:lnTo>
                    <a:pt x="118745" y="136651"/>
                  </a:lnTo>
                  <a:lnTo>
                    <a:pt x="119379" y="134365"/>
                  </a:lnTo>
                  <a:lnTo>
                    <a:pt x="119379" y="105537"/>
                  </a:lnTo>
                  <a:lnTo>
                    <a:pt x="118745" y="103250"/>
                  </a:lnTo>
                  <a:lnTo>
                    <a:pt x="117348" y="101980"/>
                  </a:lnTo>
                  <a:lnTo>
                    <a:pt x="116077" y="100710"/>
                  </a:lnTo>
                  <a:lnTo>
                    <a:pt x="113919" y="99948"/>
                  </a:lnTo>
                  <a:close/>
                </a:path>
                <a:path w="427990" h="168275">
                  <a:moveTo>
                    <a:pt x="123951" y="150240"/>
                  </a:moveTo>
                  <a:lnTo>
                    <a:pt x="120269" y="152400"/>
                  </a:lnTo>
                  <a:lnTo>
                    <a:pt x="114173" y="153542"/>
                  </a:lnTo>
                  <a:lnTo>
                    <a:pt x="123951" y="153542"/>
                  </a:lnTo>
                  <a:lnTo>
                    <a:pt x="123951" y="150240"/>
                  </a:lnTo>
                  <a:close/>
                </a:path>
                <a:path w="427990" h="168275">
                  <a:moveTo>
                    <a:pt x="226568" y="111125"/>
                  </a:moveTo>
                  <a:lnTo>
                    <a:pt x="209169" y="111125"/>
                  </a:lnTo>
                  <a:lnTo>
                    <a:pt x="209169" y="165100"/>
                  </a:lnTo>
                  <a:lnTo>
                    <a:pt x="225044" y="165100"/>
                  </a:lnTo>
                  <a:lnTo>
                    <a:pt x="226568" y="163575"/>
                  </a:lnTo>
                  <a:lnTo>
                    <a:pt x="226568" y="111125"/>
                  </a:lnTo>
                  <a:close/>
                </a:path>
                <a:path w="427990" h="168275">
                  <a:moveTo>
                    <a:pt x="287654" y="92328"/>
                  </a:moveTo>
                  <a:lnTo>
                    <a:pt x="283464" y="94868"/>
                  </a:lnTo>
                  <a:lnTo>
                    <a:pt x="276225" y="96138"/>
                  </a:lnTo>
                  <a:lnTo>
                    <a:pt x="149351" y="96138"/>
                  </a:lnTo>
                  <a:lnTo>
                    <a:pt x="147827" y="97535"/>
                  </a:lnTo>
                  <a:lnTo>
                    <a:pt x="147827" y="111125"/>
                  </a:lnTo>
                  <a:lnTo>
                    <a:pt x="271652" y="111125"/>
                  </a:lnTo>
                  <a:lnTo>
                    <a:pt x="285750" y="108203"/>
                  </a:lnTo>
                  <a:lnTo>
                    <a:pt x="287020" y="107187"/>
                  </a:lnTo>
                  <a:lnTo>
                    <a:pt x="287654" y="105663"/>
                  </a:lnTo>
                  <a:lnTo>
                    <a:pt x="287654" y="92328"/>
                  </a:lnTo>
                  <a:close/>
                </a:path>
                <a:path w="427990" h="168275">
                  <a:moveTo>
                    <a:pt x="139826" y="70230"/>
                  </a:moveTo>
                  <a:lnTo>
                    <a:pt x="135636" y="72770"/>
                  </a:lnTo>
                  <a:lnTo>
                    <a:pt x="128397" y="74040"/>
                  </a:lnTo>
                  <a:lnTo>
                    <a:pt x="1524" y="74040"/>
                  </a:lnTo>
                  <a:lnTo>
                    <a:pt x="0" y="75437"/>
                  </a:lnTo>
                  <a:lnTo>
                    <a:pt x="0" y="88900"/>
                  </a:lnTo>
                  <a:lnTo>
                    <a:pt x="123825" y="88900"/>
                  </a:lnTo>
                  <a:lnTo>
                    <a:pt x="137922" y="86105"/>
                  </a:lnTo>
                  <a:lnTo>
                    <a:pt x="139192" y="85089"/>
                  </a:lnTo>
                  <a:lnTo>
                    <a:pt x="139826" y="83565"/>
                  </a:lnTo>
                  <a:lnTo>
                    <a:pt x="139826" y="70230"/>
                  </a:lnTo>
                  <a:close/>
                </a:path>
                <a:path w="427990" h="168275">
                  <a:moveTo>
                    <a:pt x="78740" y="52577"/>
                  </a:moveTo>
                  <a:lnTo>
                    <a:pt x="64135" y="52577"/>
                  </a:lnTo>
                  <a:lnTo>
                    <a:pt x="63119" y="52958"/>
                  </a:lnTo>
                  <a:lnTo>
                    <a:pt x="61595" y="54482"/>
                  </a:lnTo>
                  <a:lnTo>
                    <a:pt x="61214" y="55625"/>
                  </a:lnTo>
                  <a:lnTo>
                    <a:pt x="61214" y="74040"/>
                  </a:lnTo>
                  <a:lnTo>
                    <a:pt x="78740" y="74040"/>
                  </a:lnTo>
                  <a:lnTo>
                    <a:pt x="78740" y="52577"/>
                  </a:lnTo>
                  <a:close/>
                </a:path>
                <a:path w="427990" h="168275">
                  <a:moveTo>
                    <a:pt x="82676" y="1269"/>
                  </a:moveTo>
                  <a:lnTo>
                    <a:pt x="65024" y="1269"/>
                  </a:lnTo>
                  <a:lnTo>
                    <a:pt x="63626" y="1904"/>
                  </a:lnTo>
                  <a:lnTo>
                    <a:pt x="61849" y="4444"/>
                  </a:lnTo>
                  <a:lnTo>
                    <a:pt x="61341" y="6730"/>
                  </a:lnTo>
                  <a:lnTo>
                    <a:pt x="61214" y="9905"/>
                  </a:lnTo>
                  <a:lnTo>
                    <a:pt x="60116" y="16787"/>
                  </a:lnTo>
                  <a:lnTo>
                    <a:pt x="30702" y="43037"/>
                  </a:lnTo>
                  <a:lnTo>
                    <a:pt x="9271" y="49021"/>
                  </a:lnTo>
                  <a:lnTo>
                    <a:pt x="15113" y="60832"/>
                  </a:lnTo>
                  <a:lnTo>
                    <a:pt x="16510" y="61848"/>
                  </a:lnTo>
                  <a:lnTo>
                    <a:pt x="18669" y="61848"/>
                  </a:lnTo>
                  <a:lnTo>
                    <a:pt x="55822" y="46886"/>
                  </a:lnTo>
                  <a:lnTo>
                    <a:pt x="70485" y="33527"/>
                  </a:lnTo>
                  <a:lnTo>
                    <a:pt x="93577" y="33527"/>
                  </a:lnTo>
                  <a:lnTo>
                    <a:pt x="93212" y="33307"/>
                  </a:lnTo>
                  <a:lnTo>
                    <a:pt x="87106" y="28844"/>
                  </a:lnTo>
                  <a:lnTo>
                    <a:pt x="82024" y="24215"/>
                  </a:lnTo>
                  <a:lnTo>
                    <a:pt x="77977" y="19430"/>
                  </a:lnTo>
                  <a:lnTo>
                    <a:pt x="79121" y="15747"/>
                  </a:lnTo>
                  <a:lnTo>
                    <a:pt x="79882" y="12191"/>
                  </a:lnTo>
                  <a:lnTo>
                    <a:pt x="79882" y="8889"/>
                  </a:lnTo>
                  <a:lnTo>
                    <a:pt x="80137" y="5587"/>
                  </a:lnTo>
                  <a:lnTo>
                    <a:pt x="81025" y="3047"/>
                  </a:lnTo>
                  <a:lnTo>
                    <a:pt x="82676" y="1269"/>
                  </a:lnTo>
                  <a:close/>
                </a:path>
                <a:path w="427990" h="168275">
                  <a:moveTo>
                    <a:pt x="93577" y="33527"/>
                  </a:moveTo>
                  <a:lnTo>
                    <a:pt x="70485" y="33527"/>
                  </a:lnTo>
                  <a:lnTo>
                    <a:pt x="74987" y="38195"/>
                  </a:lnTo>
                  <a:lnTo>
                    <a:pt x="114474" y="59519"/>
                  </a:lnTo>
                  <a:lnTo>
                    <a:pt x="122427" y="60959"/>
                  </a:lnTo>
                  <a:lnTo>
                    <a:pt x="123444" y="60832"/>
                  </a:lnTo>
                  <a:lnTo>
                    <a:pt x="124714" y="60070"/>
                  </a:lnTo>
                  <a:lnTo>
                    <a:pt x="125349" y="59181"/>
                  </a:lnTo>
                  <a:lnTo>
                    <a:pt x="125983" y="57784"/>
                  </a:lnTo>
                  <a:lnTo>
                    <a:pt x="130810" y="47751"/>
                  </a:lnTo>
                  <a:lnTo>
                    <a:pt x="123190" y="46468"/>
                  </a:lnTo>
                  <a:lnTo>
                    <a:pt x="115570" y="44338"/>
                  </a:lnTo>
                  <a:lnTo>
                    <a:pt x="107950" y="41376"/>
                  </a:lnTo>
                  <a:lnTo>
                    <a:pt x="100329" y="37591"/>
                  </a:lnTo>
                  <a:lnTo>
                    <a:pt x="93577" y="33527"/>
                  </a:lnTo>
                  <a:close/>
                </a:path>
                <a:path w="427990" h="168275">
                  <a:moveTo>
                    <a:pt x="261874" y="4952"/>
                  </a:moveTo>
                  <a:lnTo>
                    <a:pt x="168401" y="4952"/>
                  </a:lnTo>
                  <a:lnTo>
                    <a:pt x="168401" y="18414"/>
                  </a:lnTo>
                  <a:lnTo>
                    <a:pt x="169925" y="19938"/>
                  </a:lnTo>
                  <a:lnTo>
                    <a:pt x="248920" y="19938"/>
                  </a:lnTo>
                  <a:lnTo>
                    <a:pt x="249681" y="20827"/>
                  </a:lnTo>
                  <a:lnTo>
                    <a:pt x="249681" y="36194"/>
                  </a:lnTo>
                  <a:lnTo>
                    <a:pt x="174625" y="36194"/>
                  </a:lnTo>
                  <a:lnTo>
                    <a:pt x="172085" y="36956"/>
                  </a:lnTo>
                  <a:lnTo>
                    <a:pt x="170561" y="38353"/>
                  </a:lnTo>
                  <a:lnTo>
                    <a:pt x="169164" y="39877"/>
                  </a:lnTo>
                  <a:lnTo>
                    <a:pt x="168401" y="42417"/>
                  </a:lnTo>
                  <a:lnTo>
                    <a:pt x="168468" y="76453"/>
                  </a:lnTo>
                  <a:lnTo>
                    <a:pt x="169037" y="78612"/>
                  </a:lnTo>
                  <a:lnTo>
                    <a:pt x="170306" y="79882"/>
                  </a:lnTo>
                  <a:lnTo>
                    <a:pt x="171703" y="81152"/>
                  </a:lnTo>
                  <a:lnTo>
                    <a:pt x="173863" y="81787"/>
                  </a:lnTo>
                  <a:lnTo>
                    <a:pt x="255016" y="81787"/>
                  </a:lnTo>
                  <a:lnTo>
                    <a:pt x="259461" y="81660"/>
                  </a:lnTo>
                  <a:lnTo>
                    <a:pt x="262508" y="81152"/>
                  </a:lnTo>
                  <a:lnTo>
                    <a:pt x="265683" y="80771"/>
                  </a:lnTo>
                  <a:lnTo>
                    <a:pt x="267843" y="80009"/>
                  </a:lnTo>
                  <a:lnTo>
                    <a:pt x="269113" y="78993"/>
                  </a:lnTo>
                  <a:lnTo>
                    <a:pt x="270255" y="77850"/>
                  </a:lnTo>
                  <a:lnTo>
                    <a:pt x="270891" y="76453"/>
                  </a:lnTo>
                  <a:lnTo>
                    <a:pt x="270891" y="66801"/>
                  </a:lnTo>
                  <a:lnTo>
                    <a:pt x="186690" y="66801"/>
                  </a:lnTo>
                  <a:lnTo>
                    <a:pt x="185927" y="66039"/>
                  </a:lnTo>
                  <a:lnTo>
                    <a:pt x="185927" y="50672"/>
                  </a:lnTo>
                  <a:lnTo>
                    <a:pt x="261874" y="50672"/>
                  </a:lnTo>
                  <a:lnTo>
                    <a:pt x="264032" y="49910"/>
                  </a:lnTo>
                  <a:lnTo>
                    <a:pt x="266573" y="47370"/>
                  </a:lnTo>
                  <a:lnTo>
                    <a:pt x="267207" y="45084"/>
                  </a:lnTo>
                  <a:lnTo>
                    <a:pt x="267207" y="10540"/>
                  </a:lnTo>
                  <a:lnTo>
                    <a:pt x="266573" y="8254"/>
                  </a:lnTo>
                  <a:lnTo>
                    <a:pt x="265302" y="6984"/>
                  </a:lnTo>
                  <a:lnTo>
                    <a:pt x="264032" y="5587"/>
                  </a:lnTo>
                  <a:lnTo>
                    <a:pt x="261874" y="4952"/>
                  </a:lnTo>
                  <a:close/>
                </a:path>
                <a:path w="427990" h="168275">
                  <a:moveTo>
                    <a:pt x="270891" y="63118"/>
                  </a:moveTo>
                  <a:lnTo>
                    <a:pt x="266700" y="65658"/>
                  </a:lnTo>
                  <a:lnTo>
                    <a:pt x="259461" y="66801"/>
                  </a:lnTo>
                  <a:lnTo>
                    <a:pt x="270891" y="66801"/>
                  </a:lnTo>
                  <a:lnTo>
                    <a:pt x="270891" y="63118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85113" y="1742820"/>
              <a:ext cx="480695" cy="182880"/>
            </a:xfrm>
            <a:custGeom>
              <a:avLst/>
              <a:gdLst/>
              <a:ahLst/>
              <a:cxnLst/>
              <a:rect l="l" t="t" r="r" b="b"/>
              <a:pathLst>
                <a:path w="480694" h="182880">
                  <a:moveTo>
                    <a:pt x="445363" y="116077"/>
                  </a:moveTo>
                  <a:lnTo>
                    <a:pt x="400278" y="122174"/>
                  </a:lnTo>
                  <a:lnTo>
                    <a:pt x="355344" y="123781"/>
                  </a:lnTo>
                  <a:lnTo>
                    <a:pt x="336651" y="123951"/>
                  </a:lnTo>
                  <a:lnTo>
                    <a:pt x="334111" y="123951"/>
                  </a:lnTo>
                  <a:lnTo>
                    <a:pt x="332841" y="125221"/>
                  </a:lnTo>
                  <a:lnTo>
                    <a:pt x="332854" y="128396"/>
                  </a:lnTo>
                  <a:lnTo>
                    <a:pt x="334492" y="145033"/>
                  </a:lnTo>
                  <a:lnTo>
                    <a:pt x="344652" y="145033"/>
                  </a:lnTo>
                  <a:lnTo>
                    <a:pt x="382764" y="144123"/>
                  </a:lnTo>
                  <a:lnTo>
                    <a:pt x="426446" y="139364"/>
                  </a:lnTo>
                  <a:lnTo>
                    <a:pt x="448792" y="133095"/>
                  </a:lnTo>
                  <a:lnTo>
                    <a:pt x="447751" y="128269"/>
                  </a:lnTo>
                  <a:lnTo>
                    <a:pt x="445363" y="116077"/>
                  </a:lnTo>
                  <a:close/>
                </a:path>
                <a:path w="480694" h="182880">
                  <a:moveTo>
                    <a:pt x="387832" y="12700"/>
                  </a:moveTo>
                  <a:lnTo>
                    <a:pt x="347246" y="30412"/>
                  </a:lnTo>
                  <a:lnTo>
                    <a:pt x="340334" y="55879"/>
                  </a:lnTo>
                  <a:lnTo>
                    <a:pt x="341098" y="65647"/>
                  </a:lnTo>
                  <a:lnTo>
                    <a:pt x="367528" y="96265"/>
                  </a:lnTo>
                  <a:lnTo>
                    <a:pt x="387832" y="99059"/>
                  </a:lnTo>
                  <a:lnTo>
                    <a:pt x="398597" y="98365"/>
                  </a:lnTo>
                  <a:lnTo>
                    <a:pt x="429674" y="78993"/>
                  </a:lnTo>
                  <a:lnTo>
                    <a:pt x="380085" y="78993"/>
                  </a:lnTo>
                  <a:lnTo>
                    <a:pt x="374497" y="77088"/>
                  </a:lnTo>
                  <a:lnTo>
                    <a:pt x="370560" y="73278"/>
                  </a:lnTo>
                  <a:lnTo>
                    <a:pt x="366623" y="69341"/>
                  </a:lnTo>
                  <a:lnTo>
                    <a:pt x="364718" y="63626"/>
                  </a:lnTo>
                  <a:lnTo>
                    <a:pt x="364718" y="48132"/>
                  </a:lnTo>
                  <a:lnTo>
                    <a:pt x="366623" y="42417"/>
                  </a:lnTo>
                  <a:lnTo>
                    <a:pt x="370560" y="38607"/>
                  </a:lnTo>
                  <a:lnTo>
                    <a:pt x="374497" y="34670"/>
                  </a:lnTo>
                  <a:lnTo>
                    <a:pt x="380085" y="32765"/>
                  </a:lnTo>
                  <a:lnTo>
                    <a:pt x="429597" y="32765"/>
                  </a:lnTo>
                  <a:lnTo>
                    <a:pt x="428345" y="30341"/>
                  </a:lnTo>
                  <a:lnTo>
                    <a:pt x="423011" y="24129"/>
                  </a:lnTo>
                  <a:lnTo>
                    <a:pt x="416175" y="19129"/>
                  </a:lnTo>
                  <a:lnTo>
                    <a:pt x="408041" y="15557"/>
                  </a:lnTo>
                  <a:lnTo>
                    <a:pt x="398597" y="13414"/>
                  </a:lnTo>
                  <a:lnTo>
                    <a:pt x="387832" y="12700"/>
                  </a:lnTo>
                  <a:close/>
                </a:path>
                <a:path w="480694" h="182880">
                  <a:moveTo>
                    <a:pt x="429597" y="32765"/>
                  </a:moveTo>
                  <a:lnTo>
                    <a:pt x="395452" y="32765"/>
                  </a:lnTo>
                  <a:lnTo>
                    <a:pt x="401040" y="34670"/>
                  </a:lnTo>
                  <a:lnTo>
                    <a:pt x="404977" y="38607"/>
                  </a:lnTo>
                  <a:lnTo>
                    <a:pt x="408914" y="42417"/>
                  </a:lnTo>
                  <a:lnTo>
                    <a:pt x="410946" y="48132"/>
                  </a:lnTo>
                  <a:lnTo>
                    <a:pt x="410946" y="63626"/>
                  </a:lnTo>
                  <a:lnTo>
                    <a:pt x="408914" y="69341"/>
                  </a:lnTo>
                  <a:lnTo>
                    <a:pt x="404977" y="73278"/>
                  </a:lnTo>
                  <a:lnTo>
                    <a:pt x="401040" y="77088"/>
                  </a:lnTo>
                  <a:lnTo>
                    <a:pt x="395452" y="78993"/>
                  </a:lnTo>
                  <a:lnTo>
                    <a:pt x="429674" y="78993"/>
                  </a:lnTo>
                  <a:lnTo>
                    <a:pt x="432155" y="74199"/>
                  </a:lnTo>
                  <a:lnTo>
                    <a:pt x="434441" y="65647"/>
                  </a:lnTo>
                  <a:lnTo>
                    <a:pt x="435203" y="55879"/>
                  </a:lnTo>
                  <a:lnTo>
                    <a:pt x="434441" y="46239"/>
                  </a:lnTo>
                  <a:lnTo>
                    <a:pt x="432155" y="37718"/>
                  </a:lnTo>
                  <a:lnTo>
                    <a:pt x="429597" y="32765"/>
                  </a:lnTo>
                  <a:close/>
                </a:path>
                <a:path w="480694" h="182880">
                  <a:moveTo>
                    <a:pt x="229717" y="12573"/>
                  </a:moveTo>
                  <a:lnTo>
                    <a:pt x="206730" y="12573"/>
                  </a:lnTo>
                  <a:lnTo>
                    <a:pt x="204952" y="13080"/>
                  </a:lnTo>
                  <a:lnTo>
                    <a:pt x="200079" y="36542"/>
                  </a:lnTo>
                  <a:lnTo>
                    <a:pt x="199553" y="49006"/>
                  </a:lnTo>
                  <a:lnTo>
                    <a:pt x="185410" y="96563"/>
                  </a:lnTo>
                  <a:lnTo>
                    <a:pt x="159639" y="124459"/>
                  </a:lnTo>
                  <a:lnTo>
                    <a:pt x="168960" y="137159"/>
                  </a:lnTo>
                  <a:lnTo>
                    <a:pt x="170446" y="139064"/>
                  </a:lnTo>
                  <a:lnTo>
                    <a:pt x="171805" y="139953"/>
                  </a:lnTo>
                  <a:lnTo>
                    <a:pt x="173824" y="139953"/>
                  </a:lnTo>
                  <a:lnTo>
                    <a:pt x="205341" y="108793"/>
                  </a:lnTo>
                  <a:lnTo>
                    <a:pt x="211937" y="97027"/>
                  </a:lnTo>
                  <a:lnTo>
                    <a:pt x="239689" y="97027"/>
                  </a:lnTo>
                  <a:lnTo>
                    <a:pt x="222732" y="62991"/>
                  </a:lnTo>
                  <a:lnTo>
                    <a:pt x="223919" y="54397"/>
                  </a:lnTo>
                  <a:lnTo>
                    <a:pt x="224796" y="45577"/>
                  </a:lnTo>
                  <a:lnTo>
                    <a:pt x="225340" y="36542"/>
                  </a:lnTo>
                  <a:lnTo>
                    <a:pt x="225490" y="29082"/>
                  </a:lnTo>
                  <a:lnTo>
                    <a:pt x="225526" y="21462"/>
                  </a:lnTo>
                  <a:lnTo>
                    <a:pt x="226923" y="16509"/>
                  </a:lnTo>
                  <a:lnTo>
                    <a:pt x="229717" y="12573"/>
                  </a:lnTo>
                  <a:close/>
                </a:path>
                <a:path w="480694" h="182880">
                  <a:moveTo>
                    <a:pt x="239689" y="97027"/>
                  </a:moveTo>
                  <a:lnTo>
                    <a:pt x="211937" y="97027"/>
                  </a:lnTo>
                  <a:lnTo>
                    <a:pt x="215364" y="102743"/>
                  </a:lnTo>
                  <a:lnTo>
                    <a:pt x="242544" y="132968"/>
                  </a:lnTo>
                  <a:lnTo>
                    <a:pt x="251053" y="137032"/>
                  </a:lnTo>
                  <a:lnTo>
                    <a:pt x="253085" y="137032"/>
                  </a:lnTo>
                  <a:lnTo>
                    <a:pt x="254355" y="136016"/>
                  </a:lnTo>
                  <a:lnTo>
                    <a:pt x="255752" y="133984"/>
                  </a:lnTo>
                  <a:lnTo>
                    <a:pt x="265658" y="120395"/>
                  </a:lnTo>
                  <a:lnTo>
                    <a:pt x="258921" y="115609"/>
                  </a:lnTo>
                  <a:lnTo>
                    <a:pt x="252244" y="110013"/>
                  </a:lnTo>
                  <a:lnTo>
                    <a:pt x="245638" y="103608"/>
                  </a:lnTo>
                  <a:lnTo>
                    <a:pt x="239689" y="97027"/>
                  </a:lnTo>
                  <a:close/>
                </a:path>
                <a:path w="480694" h="182880">
                  <a:moveTo>
                    <a:pt x="81483" y="10921"/>
                  </a:moveTo>
                  <a:lnTo>
                    <a:pt x="76479" y="13715"/>
                  </a:lnTo>
                  <a:lnTo>
                    <a:pt x="68237" y="15112"/>
                  </a:lnTo>
                  <a:lnTo>
                    <a:pt x="7099" y="15112"/>
                  </a:lnTo>
                  <a:lnTo>
                    <a:pt x="4229" y="16001"/>
                  </a:lnTo>
                  <a:lnTo>
                    <a:pt x="2540" y="17652"/>
                  </a:lnTo>
                  <a:lnTo>
                    <a:pt x="850" y="19430"/>
                  </a:lnTo>
                  <a:lnTo>
                    <a:pt x="0" y="22225"/>
                  </a:lnTo>
                  <a:lnTo>
                    <a:pt x="0" y="125349"/>
                  </a:lnTo>
                  <a:lnTo>
                    <a:pt x="1866" y="131317"/>
                  </a:lnTo>
                  <a:lnTo>
                    <a:pt x="9296" y="137921"/>
                  </a:lnTo>
                  <a:lnTo>
                    <a:pt x="15811" y="139573"/>
                  </a:lnTo>
                  <a:lnTo>
                    <a:pt x="25133" y="139573"/>
                  </a:lnTo>
                  <a:lnTo>
                    <a:pt x="74164" y="136411"/>
                  </a:lnTo>
                  <a:lnTo>
                    <a:pt x="97091" y="129286"/>
                  </a:lnTo>
                  <a:lnTo>
                    <a:pt x="97091" y="126873"/>
                  </a:lnTo>
                  <a:lnTo>
                    <a:pt x="96888" y="125856"/>
                  </a:lnTo>
                  <a:lnTo>
                    <a:pt x="96481" y="124587"/>
                  </a:lnTo>
                  <a:lnTo>
                    <a:pt x="94886" y="118109"/>
                  </a:lnTo>
                  <a:lnTo>
                    <a:pt x="28917" y="118109"/>
                  </a:lnTo>
                  <a:lnTo>
                    <a:pt x="27063" y="117728"/>
                  </a:lnTo>
                  <a:lnTo>
                    <a:pt x="26047" y="116966"/>
                  </a:lnTo>
                  <a:lnTo>
                    <a:pt x="25031" y="116077"/>
                  </a:lnTo>
                  <a:lnTo>
                    <a:pt x="24523" y="114426"/>
                  </a:lnTo>
                  <a:lnTo>
                    <a:pt x="24523" y="84836"/>
                  </a:lnTo>
                  <a:lnTo>
                    <a:pt x="75742" y="84836"/>
                  </a:lnTo>
                  <a:lnTo>
                    <a:pt x="77431" y="83184"/>
                  </a:lnTo>
                  <a:lnTo>
                    <a:pt x="77431" y="64007"/>
                  </a:lnTo>
                  <a:lnTo>
                    <a:pt x="24523" y="64007"/>
                  </a:lnTo>
                  <a:lnTo>
                    <a:pt x="24523" y="37211"/>
                  </a:lnTo>
                  <a:lnTo>
                    <a:pt x="25476" y="36449"/>
                  </a:lnTo>
                  <a:lnTo>
                    <a:pt x="63042" y="36449"/>
                  </a:lnTo>
                  <a:lnTo>
                    <a:pt x="68275" y="36194"/>
                  </a:lnTo>
                  <a:lnTo>
                    <a:pt x="71856" y="35687"/>
                  </a:lnTo>
                  <a:lnTo>
                    <a:pt x="75438" y="35305"/>
                  </a:lnTo>
                  <a:lnTo>
                    <a:pt x="77939" y="34416"/>
                  </a:lnTo>
                  <a:lnTo>
                    <a:pt x="79362" y="33146"/>
                  </a:lnTo>
                  <a:lnTo>
                    <a:pt x="80772" y="32003"/>
                  </a:lnTo>
                  <a:lnTo>
                    <a:pt x="81483" y="30225"/>
                  </a:lnTo>
                  <a:lnTo>
                    <a:pt x="81483" y="10921"/>
                  </a:lnTo>
                  <a:close/>
                </a:path>
                <a:path w="480694" h="182880">
                  <a:moveTo>
                    <a:pt x="93446" y="112267"/>
                  </a:moveTo>
                  <a:lnTo>
                    <a:pt x="49663" y="117824"/>
                  </a:lnTo>
                  <a:lnTo>
                    <a:pt x="31623" y="118109"/>
                  </a:lnTo>
                  <a:lnTo>
                    <a:pt x="94886" y="118109"/>
                  </a:lnTo>
                  <a:lnTo>
                    <a:pt x="93446" y="112267"/>
                  </a:lnTo>
                  <a:close/>
                </a:path>
                <a:path w="480694" h="182880">
                  <a:moveTo>
                    <a:pt x="480669" y="0"/>
                  </a:moveTo>
                  <a:lnTo>
                    <a:pt x="458063" y="0"/>
                  </a:lnTo>
                  <a:lnTo>
                    <a:pt x="456031" y="2031"/>
                  </a:lnTo>
                  <a:lnTo>
                    <a:pt x="456031" y="182752"/>
                  </a:lnTo>
                  <a:lnTo>
                    <a:pt x="478764" y="182752"/>
                  </a:lnTo>
                  <a:lnTo>
                    <a:pt x="480669" y="180720"/>
                  </a:lnTo>
                  <a:lnTo>
                    <a:pt x="480669" y="0"/>
                  </a:lnTo>
                  <a:close/>
                </a:path>
                <a:path w="480694" h="182880">
                  <a:moveTo>
                    <a:pt x="302107" y="0"/>
                  </a:moveTo>
                  <a:lnTo>
                    <a:pt x="279628" y="0"/>
                  </a:lnTo>
                  <a:lnTo>
                    <a:pt x="277596" y="2031"/>
                  </a:lnTo>
                  <a:lnTo>
                    <a:pt x="277596" y="182752"/>
                  </a:lnTo>
                  <a:lnTo>
                    <a:pt x="300202" y="182752"/>
                  </a:lnTo>
                  <a:lnTo>
                    <a:pt x="302107" y="180720"/>
                  </a:lnTo>
                  <a:lnTo>
                    <a:pt x="302107" y="87756"/>
                  </a:lnTo>
                  <a:lnTo>
                    <a:pt x="325094" y="87756"/>
                  </a:lnTo>
                  <a:lnTo>
                    <a:pt x="327126" y="85725"/>
                  </a:lnTo>
                  <a:lnTo>
                    <a:pt x="327126" y="65786"/>
                  </a:lnTo>
                  <a:lnTo>
                    <a:pt x="302107" y="65786"/>
                  </a:lnTo>
                  <a:lnTo>
                    <a:pt x="302107" y="0"/>
                  </a:lnTo>
                  <a:close/>
                </a:path>
                <a:path w="480694" h="182880">
                  <a:moveTo>
                    <a:pt x="132969" y="0"/>
                  </a:moveTo>
                  <a:lnTo>
                    <a:pt x="110401" y="0"/>
                  </a:lnTo>
                  <a:lnTo>
                    <a:pt x="108445" y="2031"/>
                  </a:lnTo>
                  <a:lnTo>
                    <a:pt x="108445" y="182752"/>
                  </a:lnTo>
                  <a:lnTo>
                    <a:pt x="131076" y="182752"/>
                  </a:lnTo>
                  <a:lnTo>
                    <a:pt x="132969" y="180720"/>
                  </a:lnTo>
                  <a:lnTo>
                    <a:pt x="132969" y="87756"/>
                  </a:lnTo>
                  <a:lnTo>
                    <a:pt x="155943" y="87756"/>
                  </a:lnTo>
                  <a:lnTo>
                    <a:pt x="157899" y="85725"/>
                  </a:lnTo>
                  <a:lnTo>
                    <a:pt x="157899" y="65786"/>
                  </a:lnTo>
                  <a:lnTo>
                    <a:pt x="132969" y="65786"/>
                  </a:lnTo>
                  <a:lnTo>
                    <a:pt x="1329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70927" y="1498980"/>
              <a:ext cx="3105848" cy="92481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917061" y="1742820"/>
              <a:ext cx="1063625" cy="193040"/>
            </a:xfrm>
            <a:custGeom>
              <a:avLst/>
              <a:gdLst/>
              <a:ahLst/>
              <a:cxnLst/>
              <a:rect l="l" t="t" r="r" b="b"/>
              <a:pathLst>
                <a:path w="1063625" h="193039">
                  <a:moveTo>
                    <a:pt x="88646" y="9271"/>
                  </a:moveTo>
                  <a:lnTo>
                    <a:pt x="65024" y="9271"/>
                  </a:lnTo>
                  <a:lnTo>
                    <a:pt x="62611" y="11049"/>
                  </a:lnTo>
                  <a:lnTo>
                    <a:pt x="60579" y="17907"/>
                  </a:lnTo>
                  <a:lnTo>
                    <a:pt x="60071" y="23368"/>
                  </a:lnTo>
                  <a:lnTo>
                    <a:pt x="60071" y="34417"/>
                  </a:lnTo>
                  <a:lnTo>
                    <a:pt x="60071" y="54864"/>
                  </a:lnTo>
                  <a:lnTo>
                    <a:pt x="60071" y="74549"/>
                  </a:lnTo>
                  <a:lnTo>
                    <a:pt x="59690" y="75946"/>
                  </a:lnTo>
                  <a:lnTo>
                    <a:pt x="58420" y="77216"/>
                  </a:lnTo>
                  <a:lnTo>
                    <a:pt x="57023" y="77597"/>
                  </a:lnTo>
                  <a:lnTo>
                    <a:pt x="27432" y="77597"/>
                  </a:lnTo>
                  <a:lnTo>
                    <a:pt x="26162" y="77216"/>
                  </a:lnTo>
                  <a:lnTo>
                    <a:pt x="24892" y="75946"/>
                  </a:lnTo>
                  <a:lnTo>
                    <a:pt x="24638" y="74549"/>
                  </a:lnTo>
                  <a:lnTo>
                    <a:pt x="24638" y="54864"/>
                  </a:lnTo>
                  <a:lnTo>
                    <a:pt x="60071" y="54864"/>
                  </a:lnTo>
                  <a:lnTo>
                    <a:pt x="60071" y="34417"/>
                  </a:lnTo>
                  <a:lnTo>
                    <a:pt x="24638" y="34417"/>
                  </a:lnTo>
                  <a:lnTo>
                    <a:pt x="24765" y="20701"/>
                  </a:lnTo>
                  <a:lnTo>
                    <a:pt x="25146" y="17780"/>
                  </a:lnTo>
                  <a:lnTo>
                    <a:pt x="25654" y="14859"/>
                  </a:lnTo>
                  <a:lnTo>
                    <a:pt x="26670" y="11938"/>
                  </a:lnTo>
                  <a:lnTo>
                    <a:pt x="28448" y="9271"/>
                  </a:lnTo>
                  <a:lnTo>
                    <a:pt x="4953" y="9271"/>
                  </a:lnTo>
                  <a:lnTo>
                    <a:pt x="2540" y="11049"/>
                  </a:lnTo>
                  <a:lnTo>
                    <a:pt x="508" y="17907"/>
                  </a:lnTo>
                  <a:lnTo>
                    <a:pt x="0" y="23368"/>
                  </a:lnTo>
                  <a:lnTo>
                    <a:pt x="0" y="90932"/>
                  </a:lnTo>
                  <a:lnTo>
                    <a:pt x="889" y="93853"/>
                  </a:lnTo>
                  <a:lnTo>
                    <a:pt x="2540" y="95504"/>
                  </a:lnTo>
                  <a:lnTo>
                    <a:pt x="4318" y="97155"/>
                  </a:lnTo>
                  <a:lnTo>
                    <a:pt x="7112" y="98044"/>
                  </a:lnTo>
                  <a:lnTo>
                    <a:pt x="77724" y="98044"/>
                  </a:lnTo>
                  <a:lnTo>
                    <a:pt x="80518" y="97155"/>
                  </a:lnTo>
                  <a:lnTo>
                    <a:pt x="83820" y="93853"/>
                  </a:lnTo>
                  <a:lnTo>
                    <a:pt x="84582" y="90932"/>
                  </a:lnTo>
                  <a:lnTo>
                    <a:pt x="84582" y="77597"/>
                  </a:lnTo>
                  <a:lnTo>
                    <a:pt x="84582" y="54864"/>
                  </a:lnTo>
                  <a:lnTo>
                    <a:pt x="84582" y="34417"/>
                  </a:lnTo>
                  <a:lnTo>
                    <a:pt x="84683" y="23368"/>
                  </a:lnTo>
                  <a:lnTo>
                    <a:pt x="84836" y="20701"/>
                  </a:lnTo>
                  <a:lnTo>
                    <a:pt x="85598" y="14859"/>
                  </a:lnTo>
                  <a:lnTo>
                    <a:pt x="86741" y="11938"/>
                  </a:lnTo>
                  <a:lnTo>
                    <a:pt x="88646" y="9271"/>
                  </a:lnTo>
                  <a:close/>
                </a:path>
                <a:path w="1063625" h="193039">
                  <a:moveTo>
                    <a:pt x="135636" y="152527"/>
                  </a:moveTo>
                  <a:lnTo>
                    <a:pt x="115277" y="118719"/>
                  </a:lnTo>
                  <a:lnTo>
                    <a:pt x="111125" y="117221"/>
                  </a:lnTo>
                  <a:lnTo>
                    <a:pt x="111125" y="152527"/>
                  </a:lnTo>
                  <a:lnTo>
                    <a:pt x="109258" y="161277"/>
                  </a:lnTo>
                  <a:lnTo>
                    <a:pt x="103670" y="167500"/>
                  </a:lnTo>
                  <a:lnTo>
                    <a:pt x="94348" y="171234"/>
                  </a:lnTo>
                  <a:lnTo>
                    <a:pt x="81280" y="172466"/>
                  </a:lnTo>
                  <a:lnTo>
                    <a:pt x="78359" y="172466"/>
                  </a:lnTo>
                  <a:lnTo>
                    <a:pt x="65278" y="171234"/>
                  </a:lnTo>
                  <a:lnTo>
                    <a:pt x="55956" y="167500"/>
                  </a:lnTo>
                  <a:lnTo>
                    <a:pt x="50368" y="161277"/>
                  </a:lnTo>
                  <a:lnTo>
                    <a:pt x="48514" y="152527"/>
                  </a:lnTo>
                  <a:lnTo>
                    <a:pt x="50368" y="143865"/>
                  </a:lnTo>
                  <a:lnTo>
                    <a:pt x="55956" y="137680"/>
                  </a:lnTo>
                  <a:lnTo>
                    <a:pt x="65278" y="133959"/>
                  </a:lnTo>
                  <a:lnTo>
                    <a:pt x="78359" y="132715"/>
                  </a:lnTo>
                  <a:lnTo>
                    <a:pt x="81280" y="132715"/>
                  </a:lnTo>
                  <a:lnTo>
                    <a:pt x="94348" y="133959"/>
                  </a:lnTo>
                  <a:lnTo>
                    <a:pt x="103670" y="137680"/>
                  </a:lnTo>
                  <a:lnTo>
                    <a:pt x="109258" y="143865"/>
                  </a:lnTo>
                  <a:lnTo>
                    <a:pt x="111125" y="152527"/>
                  </a:lnTo>
                  <a:lnTo>
                    <a:pt x="111125" y="117221"/>
                  </a:lnTo>
                  <a:lnTo>
                    <a:pt x="105625" y="115227"/>
                  </a:lnTo>
                  <a:lnTo>
                    <a:pt x="93840" y="113106"/>
                  </a:lnTo>
                  <a:lnTo>
                    <a:pt x="79883" y="112395"/>
                  </a:lnTo>
                  <a:lnTo>
                    <a:pt x="65976" y="113106"/>
                  </a:lnTo>
                  <a:lnTo>
                    <a:pt x="31280" y="129603"/>
                  </a:lnTo>
                  <a:lnTo>
                    <a:pt x="24003" y="152527"/>
                  </a:lnTo>
                  <a:lnTo>
                    <a:pt x="24803" y="161061"/>
                  </a:lnTo>
                  <a:lnTo>
                    <a:pt x="54178" y="189903"/>
                  </a:lnTo>
                  <a:lnTo>
                    <a:pt x="79883" y="192659"/>
                  </a:lnTo>
                  <a:lnTo>
                    <a:pt x="93840" y="191973"/>
                  </a:lnTo>
                  <a:lnTo>
                    <a:pt x="128397" y="175590"/>
                  </a:lnTo>
                  <a:lnTo>
                    <a:pt x="130225" y="172466"/>
                  </a:lnTo>
                  <a:lnTo>
                    <a:pt x="132410" y="168744"/>
                  </a:lnTo>
                  <a:lnTo>
                    <a:pt x="134823" y="161061"/>
                  </a:lnTo>
                  <a:lnTo>
                    <a:pt x="135636" y="152527"/>
                  </a:lnTo>
                  <a:close/>
                </a:path>
                <a:path w="1063625" h="193039">
                  <a:moveTo>
                    <a:pt x="160782" y="43307"/>
                  </a:moveTo>
                  <a:lnTo>
                    <a:pt x="135890" y="43307"/>
                  </a:lnTo>
                  <a:lnTo>
                    <a:pt x="135890" y="0"/>
                  </a:lnTo>
                  <a:lnTo>
                    <a:pt x="113157" y="0"/>
                  </a:lnTo>
                  <a:lnTo>
                    <a:pt x="111125" y="2032"/>
                  </a:lnTo>
                  <a:lnTo>
                    <a:pt x="111125" y="109601"/>
                  </a:lnTo>
                  <a:lnTo>
                    <a:pt x="133858" y="109601"/>
                  </a:lnTo>
                  <a:lnTo>
                    <a:pt x="135890" y="107569"/>
                  </a:lnTo>
                  <a:lnTo>
                    <a:pt x="135890" y="65278"/>
                  </a:lnTo>
                  <a:lnTo>
                    <a:pt x="158877" y="65278"/>
                  </a:lnTo>
                  <a:lnTo>
                    <a:pt x="160782" y="63246"/>
                  </a:lnTo>
                  <a:lnTo>
                    <a:pt x="160782" y="43307"/>
                  </a:lnTo>
                  <a:close/>
                </a:path>
                <a:path w="1063625" h="193039">
                  <a:moveTo>
                    <a:pt x="272161" y="82296"/>
                  </a:moveTo>
                  <a:lnTo>
                    <a:pt x="241846" y="59004"/>
                  </a:lnTo>
                  <a:lnTo>
                    <a:pt x="229997" y="42926"/>
                  </a:lnTo>
                  <a:lnTo>
                    <a:pt x="231902" y="36068"/>
                  </a:lnTo>
                  <a:lnTo>
                    <a:pt x="232918" y="28956"/>
                  </a:lnTo>
                  <a:lnTo>
                    <a:pt x="233045" y="21590"/>
                  </a:lnTo>
                  <a:lnTo>
                    <a:pt x="233299" y="15875"/>
                  </a:lnTo>
                  <a:lnTo>
                    <a:pt x="234823" y="10922"/>
                  </a:lnTo>
                  <a:lnTo>
                    <a:pt x="237363" y="6858"/>
                  </a:lnTo>
                  <a:lnTo>
                    <a:pt x="213360" y="6858"/>
                  </a:lnTo>
                  <a:lnTo>
                    <a:pt x="211582" y="8128"/>
                  </a:lnTo>
                  <a:lnTo>
                    <a:pt x="209042" y="13208"/>
                  </a:lnTo>
                  <a:lnTo>
                    <a:pt x="208407" y="16891"/>
                  </a:lnTo>
                  <a:lnTo>
                    <a:pt x="208407" y="21590"/>
                  </a:lnTo>
                  <a:lnTo>
                    <a:pt x="207733" y="32575"/>
                  </a:lnTo>
                  <a:lnTo>
                    <a:pt x="192151" y="67945"/>
                  </a:lnTo>
                  <a:lnTo>
                    <a:pt x="166370" y="88138"/>
                  </a:lnTo>
                  <a:lnTo>
                    <a:pt x="176149" y="102108"/>
                  </a:lnTo>
                  <a:lnTo>
                    <a:pt x="177292" y="103886"/>
                  </a:lnTo>
                  <a:lnTo>
                    <a:pt x="178562" y="104775"/>
                  </a:lnTo>
                  <a:lnTo>
                    <a:pt x="180975" y="104775"/>
                  </a:lnTo>
                  <a:lnTo>
                    <a:pt x="213321" y="78028"/>
                  </a:lnTo>
                  <a:lnTo>
                    <a:pt x="220726" y="66802"/>
                  </a:lnTo>
                  <a:lnTo>
                    <a:pt x="224282" y="72263"/>
                  </a:lnTo>
                  <a:lnTo>
                    <a:pt x="229362" y="78105"/>
                  </a:lnTo>
                  <a:lnTo>
                    <a:pt x="236220" y="84328"/>
                  </a:lnTo>
                  <a:lnTo>
                    <a:pt x="243078" y="90678"/>
                  </a:lnTo>
                  <a:lnTo>
                    <a:pt x="249047" y="95250"/>
                  </a:lnTo>
                  <a:lnTo>
                    <a:pt x="256286" y="99060"/>
                  </a:lnTo>
                  <a:lnTo>
                    <a:pt x="257556" y="99441"/>
                  </a:lnTo>
                  <a:lnTo>
                    <a:pt x="259207" y="99441"/>
                  </a:lnTo>
                  <a:lnTo>
                    <a:pt x="259969" y="99187"/>
                  </a:lnTo>
                  <a:lnTo>
                    <a:pt x="260604" y="98552"/>
                  </a:lnTo>
                  <a:lnTo>
                    <a:pt x="261366" y="97917"/>
                  </a:lnTo>
                  <a:lnTo>
                    <a:pt x="262128" y="97028"/>
                  </a:lnTo>
                  <a:lnTo>
                    <a:pt x="263017" y="95885"/>
                  </a:lnTo>
                  <a:lnTo>
                    <a:pt x="272161" y="82296"/>
                  </a:lnTo>
                  <a:close/>
                </a:path>
                <a:path w="1063625" h="193039">
                  <a:moveTo>
                    <a:pt x="314198" y="124460"/>
                  </a:moveTo>
                  <a:lnTo>
                    <a:pt x="310261" y="120396"/>
                  </a:lnTo>
                  <a:lnTo>
                    <a:pt x="199009" y="120396"/>
                  </a:lnTo>
                  <a:lnTo>
                    <a:pt x="199009" y="139573"/>
                  </a:lnTo>
                  <a:lnTo>
                    <a:pt x="201041" y="141605"/>
                  </a:lnTo>
                  <a:lnTo>
                    <a:pt x="286766" y="141605"/>
                  </a:lnTo>
                  <a:lnTo>
                    <a:pt x="287909" y="141986"/>
                  </a:lnTo>
                  <a:lnTo>
                    <a:pt x="288671" y="142621"/>
                  </a:lnTo>
                  <a:lnTo>
                    <a:pt x="289306" y="143383"/>
                  </a:lnTo>
                  <a:lnTo>
                    <a:pt x="289560" y="144653"/>
                  </a:lnTo>
                  <a:lnTo>
                    <a:pt x="289560" y="191516"/>
                  </a:lnTo>
                  <a:lnTo>
                    <a:pt x="312166" y="191516"/>
                  </a:lnTo>
                  <a:lnTo>
                    <a:pt x="314198" y="189484"/>
                  </a:lnTo>
                  <a:lnTo>
                    <a:pt x="314198" y="124460"/>
                  </a:lnTo>
                  <a:close/>
                </a:path>
                <a:path w="1063625" h="193039">
                  <a:moveTo>
                    <a:pt x="314325" y="127"/>
                  </a:moveTo>
                  <a:lnTo>
                    <a:pt x="291846" y="127"/>
                  </a:lnTo>
                  <a:lnTo>
                    <a:pt x="289814" y="2159"/>
                  </a:lnTo>
                  <a:lnTo>
                    <a:pt x="289814" y="110617"/>
                  </a:lnTo>
                  <a:lnTo>
                    <a:pt x="312420" y="110617"/>
                  </a:lnTo>
                  <a:lnTo>
                    <a:pt x="314325" y="108585"/>
                  </a:lnTo>
                  <a:lnTo>
                    <a:pt x="314325" y="127"/>
                  </a:lnTo>
                  <a:close/>
                </a:path>
                <a:path w="1063625" h="193039">
                  <a:moveTo>
                    <a:pt x="432435" y="24892"/>
                  </a:moveTo>
                  <a:lnTo>
                    <a:pt x="431419" y="22098"/>
                  </a:lnTo>
                  <a:lnTo>
                    <a:pt x="429133" y="20066"/>
                  </a:lnTo>
                  <a:lnTo>
                    <a:pt x="426974" y="18034"/>
                  </a:lnTo>
                  <a:lnTo>
                    <a:pt x="423926" y="17018"/>
                  </a:lnTo>
                  <a:lnTo>
                    <a:pt x="340868" y="17018"/>
                  </a:lnTo>
                  <a:lnTo>
                    <a:pt x="340868" y="36195"/>
                  </a:lnTo>
                  <a:lnTo>
                    <a:pt x="342392" y="37846"/>
                  </a:lnTo>
                  <a:lnTo>
                    <a:pt x="406146" y="37846"/>
                  </a:lnTo>
                  <a:lnTo>
                    <a:pt x="407162" y="38100"/>
                  </a:lnTo>
                  <a:lnTo>
                    <a:pt x="407670" y="38735"/>
                  </a:lnTo>
                  <a:lnTo>
                    <a:pt x="408305" y="39370"/>
                  </a:lnTo>
                  <a:lnTo>
                    <a:pt x="408559" y="40386"/>
                  </a:lnTo>
                  <a:lnTo>
                    <a:pt x="406730" y="85826"/>
                  </a:lnTo>
                  <a:lnTo>
                    <a:pt x="405511" y="98679"/>
                  </a:lnTo>
                  <a:lnTo>
                    <a:pt x="425577" y="100203"/>
                  </a:lnTo>
                  <a:lnTo>
                    <a:pt x="431838" y="53340"/>
                  </a:lnTo>
                  <a:lnTo>
                    <a:pt x="432358" y="36144"/>
                  </a:lnTo>
                  <a:lnTo>
                    <a:pt x="432435" y="24892"/>
                  </a:lnTo>
                  <a:close/>
                </a:path>
                <a:path w="1063625" h="193039">
                  <a:moveTo>
                    <a:pt x="442214" y="134239"/>
                  </a:moveTo>
                  <a:lnTo>
                    <a:pt x="441706" y="129413"/>
                  </a:lnTo>
                  <a:lnTo>
                    <a:pt x="440486" y="123190"/>
                  </a:lnTo>
                  <a:lnTo>
                    <a:pt x="439293" y="117094"/>
                  </a:lnTo>
                  <a:lnTo>
                    <a:pt x="428218" y="119341"/>
                  </a:lnTo>
                  <a:lnTo>
                    <a:pt x="415963" y="121094"/>
                  </a:lnTo>
                  <a:lnTo>
                    <a:pt x="402551" y="122389"/>
                  </a:lnTo>
                  <a:lnTo>
                    <a:pt x="387985" y="123190"/>
                  </a:lnTo>
                  <a:lnTo>
                    <a:pt x="387985" y="72136"/>
                  </a:lnTo>
                  <a:lnTo>
                    <a:pt x="366141" y="72136"/>
                  </a:lnTo>
                  <a:lnTo>
                    <a:pt x="364109" y="74168"/>
                  </a:lnTo>
                  <a:lnTo>
                    <a:pt x="364109" y="123952"/>
                  </a:lnTo>
                  <a:lnTo>
                    <a:pt x="335915" y="124206"/>
                  </a:lnTo>
                  <a:lnTo>
                    <a:pt x="333502" y="124206"/>
                  </a:lnTo>
                  <a:lnTo>
                    <a:pt x="332359" y="125476"/>
                  </a:lnTo>
                  <a:lnTo>
                    <a:pt x="332447" y="129413"/>
                  </a:lnTo>
                  <a:lnTo>
                    <a:pt x="333883" y="145288"/>
                  </a:lnTo>
                  <a:lnTo>
                    <a:pt x="343027" y="145288"/>
                  </a:lnTo>
                  <a:lnTo>
                    <a:pt x="391668" y="143764"/>
                  </a:lnTo>
                  <a:lnTo>
                    <a:pt x="432689" y="138430"/>
                  </a:lnTo>
                  <a:lnTo>
                    <a:pt x="439166" y="137160"/>
                  </a:lnTo>
                  <a:lnTo>
                    <a:pt x="442214" y="134239"/>
                  </a:lnTo>
                  <a:close/>
                </a:path>
                <a:path w="1063625" h="193039">
                  <a:moveTo>
                    <a:pt x="499364" y="70231"/>
                  </a:moveTo>
                  <a:lnTo>
                    <a:pt x="475869" y="70231"/>
                  </a:lnTo>
                  <a:lnTo>
                    <a:pt x="475869" y="0"/>
                  </a:lnTo>
                  <a:lnTo>
                    <a:pt x="453263" y="0"/>
                  </a:lnTo>
                  <a:lnTo>
                    <a:pt x="451231" y="2032"/>
                  </a:lnTo>
                  <a:lnTo>
                    <a:pt x="451231" y="182753"/>
                  </a:lnTo>
                  <a:lnTo>
                    <a:pt x="473837" y="182753"/>
                  </a:lnTo>
                  <a:lnTo>
                    <a:pt x="475869" y="180721"/>
                  </a:lnTo>
                  <a:lnTo>
                    <a:pt x="475869" y="92202"/>
                  </a:lnTo>
                  <a:lnTo>
                    <a:pt x="497332" y="92202"/>
                  </a:lnTo>
                  <a:lnTo>
                    <a:pt x="499364" y="90170"/>
                  </a:lnTo>
                  <a:lnTo>
                    <a:pt x="499364" y="70231"/>
                  </a:lnTo>
                  <a:close/>
                </a:path>
                <a:path w="1063625" h="193039">
                  <a:moveTo>
                    <a:pt x="638683" y="3048"/>
                  </a:moveTo>
                  <a:lnTo>
                    <a:pt x="635889" y="5080"/>
                  </a:lnTo>
                  <a:lnTo>
                    <a:pt x="632841" y="6477"/>
                  </a:lnTo>
                  <a:lnTo>
                    <a:pt x="625983" y="8255"/>
                  </a:lnTo>
                  <a:lnTo>
                    <a:pt x="621157" y="8636"/>
                  </a:lnTo>
                  <a:lnTo>
                    <a:pt x="586740" y="8636"/>
                  </a:lnTo>
                  <a:lnTo>
                    <a:pt x="585470" y="9017"/>
                  </a:lnTo>
                  <a:lnTo>
                    <a:pt x="583946" y="10541"/>
                  </a:lnTo>
                  <a:lnTo>
                    <a:pt x="583565" y="11938"/>
                  </a:lnTo>
                  <a:lnTo>
                    <a:pt x="583565" y="30607"/>
                  </a:lnTo>
                  <a:lnTo>
                    <a:pt x="623697" y="30607"/>
                  </a:lnTo>
                  <a:lnTo>
                    <a:pt x="630301" y="29591"/>
                  </a:lnTo>
                  <a:lnTo>
                    <a:pt x="633603" y="27686"/>
                  </a:lnTo>
                  <a:lnTo>
                    <a:pt x="637032" y="25781"/>
                  </a:lnTo>
                  <a:lnTo>
                    <a:pt x="638683" y="22860"/>
                  </a:lnTo>
                  <a:lnTo>
                    <a:pt x="638683" y="3048"/>
                  </a:lnTo>
                  <a:close/>
                </a:path>
                <a:path w="1063625" h="193039">
                  <a:moveTo>
                    <a:pt x="664464" y="128016"/>
                  </a:moveTo>
                  <a:lnTo>
                    <a:pt x="630174" y="97917"/>
                  </a:lnTo>
                  <a:lnTo>
                    <a:pt x="621538" y="77597"/>
                  </a:lnTo>
                  <a:lnTo>
                    <a:pt x="622427" y="73025"/>
                  </a:lnTo>
                  <a:lnTo>
                    <a:pt x="623062" y="68453"/>
                  </a:lnTo>
                  <a:lnTo>
                    <a:pt x="623316" y="63754"/>
                  </a:lnTo>
                  <a:lnTo>
                    <a:pt x="656717" y="63754"/>
                  </a:lnTo>
                  <a:lnTo>
                    <a:pt x="658749" y="61722"/>
                  </a:lnTo>
                  <a:lnTo>
                    <a:pt x="658749" y="42545"/>
                  </a:lnTo>
                  <a:lnTo>
                    <a:pt x="565150" y="42545"/>
                  </a:lnTo>
                  <a:lnTo>
                    <a:pt x="563118" y="44577"/>
                  </a:lnTo>
                  <a:lnTo>
                    <a:pt x="563118" y="63754"/>
                  </a:lnTo>
                  <a:lnTo>
                    <a:pt x="598805" y="63754"/>
                  </a:lnTo>
                  <a:lnTo>
                    <a:pt x="597700" y="74383"/>
                  </a:lnTo>
                  <a:lnTo>
                    <a:pt x="581088" y="111836"/>
                  </a:lnTo>
                  <a:lnTo>
                    <a:pt x="556641" y="132334"/>
                  </a:lnTo>
                  <a:lnTo>
                    <a:pt x="566801" y="146304"/>
                  </a:lnTo>
                  <a:lnTo>
                    <a:pt x="567944" y="147955"/>
                  </a:lnTo>
                  <a:lnTo>
                    <a:pt x="569214" y="148717"/>
                  </a:lnTo>
                  <a:lnTo>
                    <a:pt x="571500" y="148717"/>
                  </a:lnTo>
                  <a:lnTo>
                    <a:pt x="573024" y="148209"/>
                  </a:lnTo>
                  <a:lnTo>
                    <a:pt x="574929" y="147066"/>
                  </a:lnTo>
                  <a:lnTo>
                    <a:pt x="582041" y="143510"/>
                  </a:lnTo>
                  <a:lnTo>
                    <a:pt x="607237" y="114363"/>
                  </a:lnTo>
                  <a:lnTo>
                    <a:pt x="610743" y="107950"/>
                  </a:lnTo>
                  <a:lnTo>
                    <a:pt x="613994" y="113461"/>
                  </a:lnTo>
                  <a:lnTo>
                    <a:pt x="641223" y="141859"/>
                  </a:lnTo>
                  <a:lnTo>
                    <a:pt x="646811" y="144272"/>
                  </a:lnTo>
                  <a:lnTo>
                    <a:pt x="648208" y="144907"/>
                  </a:lnTo>
                  <a:lnTo>
                    <a:pt x="649478" y="145288"/>
                  </a:lnTo>
                  <a:lnTo>
                    <a:pt x="651383" y="145288"/>
                  </a:lnTo>
                  <a:lnTo>
                    <a:pt x="651891" y="145034"/>
                  </a:lnTo>
                  <a:lnTo>
                    <a:pt x="652907" y="144272"/>
                  </a:lnTo>
                  <a:lnTo>
                    <a:pt x="653542" y="143637"/>
                  </a:lnTo>
                  <a:lnTo>
                    <a:pt x="654304" y="142621"/>
                  </a:lnTo>
                  <a:lnTo>
                    <a:pt x="664464" y="128016"/>
                  </a:lnTo>
                  <a:close/>
                </a:path>
                <a:path w="1063625" h="193039">
                  <a:moveTo>
                    <a:pt x="724535" y="67818"/>
                  </a:moveTo>
                  <a:lnTo>
                    <a:pt x="699516" y="67818"/>
                  </a:lnTo>
                  <a:lnTo>
                    <a:pt x="699516" y="0"/>
                  </a:lnTo>
                  <a:lnTo>
                    <a:pt x="677037" y="0"/>
                  </a:lnTo>
                  <a:lnTo>
                    <a:pt x="675005" y="2032"/>
                  </a:lnTo>
                  <a:lnTo>
                    <a:pt x="675005" y="182753"/>
                  </a:lnTo>
                  <a:lnTo>
                    <a:pt x="697611" y="182753"/>
                  </a:lnTo>
                  <a:lnTo>
                    <a:pt x="699516" y="180721"/>
                  </a:lnTo>
                  <a:lnTo>
                    <a:pt x="699516" y="89789"/>
                  </a:lnTo>
                  <a:lnTo>
                    <a:pt x="722503" y="89789"/>
                  </a:lnTo>
                  <a:lnTo>
                    <a:pt x="724535" y="87757"/>
                  </a:lnTo>
                  <a:lnTo>
                    <a:pt x="724535" y="67818"/>
                  </a:lnTo>
                  <a:close/>
                </a:path>
                <a:path w="1063625" h="193039">
                  <a:moveTo>
                    <a:pt x="878205" y="0"/>
                  </a:moveTo>
                  <a:lnTo>
                    <a:pt x="855726" y="0"/>
                  </a:lnTo>
                  <a:lnTo>
                    <a:pt x="853694" y="2032"/>
                  </a:lnTo>
                  <a:lnTo>
                    <a:pt x="853694" y="22860"/>
                  </a:lnTo>
                  <a:lnTo>
                    <a:pt x="853694" y="43307"/>
                  </a:lnTo>
                  <a:lnTo>
                    <a:pt x="853694" y="57658"/>
                  </a:lnTo>
                  <a:lnTo>
                    <a:pt x="820674" y="57658"/>
                  </a:lnTo>
                  <a:lnTo>
                    <a:pt x="820674" y="51054"/>
                  </a:lnTo>
                  <a:lnTo>
                    <a:pt x="820674" y="43307"/>
                  </a:lnTo>
                  <a:lnTo>
                    <a:pt x="853694" y="43307"/>
                  </a:lnTo>
                  <a:lnTo>
                    <a:pt x="853694" y="22860"/>
                  </a:lnTo>
                  <a:lnTo>
                    <a:pt x="820674" y="22860"/>
                  </a:lnTo>
                  <a:lnTo>
                    <a:pt x="820801" y="19050"/>
                  </a:lnTo>
                  <a:lnTo>
                    <a:pt x="821182" y="15875"/>
                  </a:lnTo>
                  <a:lnTo>
                    <a:pt x="821690" y="13462"/>
                  </a:lnTo>
                  <a:lnTo>
                    <a:pt x="822198" y="10922"/>
                  </a:lnTo>
                  <a:lnTo>
                    <a:pt x="823214" y="8509"/>
                  </a:lnTo>
                  <a:lnTo>
                    <a:pt x="824738" y="6223"/>
                  </a:lnTo>
                  <a:lnTo>
                    <a:pt x="801116" y="6223"/>
                  </a:lnTo>
                  <a:lnTo>
                    <a:pt x="798703" y="8001"/>
                  </a:lnTo>
                  <a:lnTo>
                    <a:pt x="796671" y="14859"/>
                  </a:lnTo>
                  <a:lnTo>
                    <a:pt x="796277" y="19050"/>
                  </a:lnTo>
                  <a:lnTo>
                    <a:pt x="796163" y="30988"/>
                  </a:lnTo>
                  <a:lnTo>
                    <a:pt x="796163" y="51054"/>
                  </a:lnTo>
                  <a:lnTo>
                    <a:pt x="796163" y="68834"/>
                  </a:lnTo>
                  <a:lnTo>
                    <a:pt x="795782" y="70231"/>
                  </a:lnTo>
                  <a:lnTo>
                    <a:pt x="795147" y="70866"/>
                  </a:lnTo>
                  <a:lnTo>
                    <a:pt x="794512" y="71628"/>
                  </a:lnTo>
                  <a:lnTo>
                    <a:pt x="793115" y="71882"/>
                  </a:lnTo>
                  <a:lnTo>
                    <a:pt x="763524" y="71882"/>
                  </a:lnTo>
                  <a:lnTo>
                    <a:pt x="762254" y="71628"/>
                  </a:lnTo>
                  <a:lnTo>
                    <a:pt x="761619" y="70866"/>
                  </a:lnTo>
                  <a:lnTo>
                    <a:pt x="760984" y="70231"/>
                  </a:lnTo>
                  <a:lnTo>
                    <a:pt x="760730" y="68834"/>
                  </a:lnTo>
                  <a:lnTo>
                    <a:pt x="760730" y="51054"/>
                  </a:lnTo>
                  <a:lnTo>
                    <a:pt x="796163" y="51054"/>
                  </a:lnTo>
                  <a:lnTo>
                    <a:pt x="796163" y="30988"/>
                  </a:lnTo>
                  <a:lnTo>
                    <a:pt x="760730" y="30988"/>
                  </a:lnTo>
                  <a:lnTo>
                    <a:pt x="760857" y="17780"/>
                  </a:lnTo>
                  <a:lnTo>
                    <a:pt x="761238" y="14732"/>
                  </a:lnTo>
                  <a:lnTo>
                    <a:pt x="761746" y="11811"/>
                  </a:lnTo>
                  <a:lnTo>
                    <a:pt x="762762" y="8890"/>
                  </a:lnTo>
                  <a:lnTo>
                    <a:pt x="764540" y="6223"/>
                  </a:lnTo>
                  <a:lnTo>
                    <a:pt x="741045" y="6223"/>
                  </a:lnTo>
                  <a:lnTo>
                    <a:pt x="738632" y="8001"/>
                  </a:lnTo>
                  <a:lnTo>
                    <a:pt x="736600" y="14859"/>
                  </a:lnTo>
                  <a:lnTo>
                    <a:pt x="736206" y="19050"/>
                  </a:lnTo>
                  <a:lnTo>
                    <a:pt x="736092" y="85090"/>
                  </a:lnTo>
                  <a:lnTo>
                    <a:pt x="736981" y="88011"/>
                  </a:lnTo>
                  <a:lnTo>
                    <a:pt x="738632" y="89662"/>
                  </a:lnTo>
                  <a:lnTo>
                    <a:pt x="740410" y="91313"/>
                  </a:lnTo>
                  <a:lnTo>
                    <a:pt x="743204" y="92202"/>
                  </a:lnTo>
                  <a:lnTo>
                    <a:pt x="813816" y="92202"/>
                  </a:lnTo>
                  <a:lnTo>
                    <a:pt x="816610" y="91313"/>
                  </a:lnTo>
                  <a:lnTo>
                    <a:pt x="819912" y="88011"/>
                  </a:lnTo>
                  <a:lnTo>
                    <a:pt x="820674" y="85090"/>
                  </a:lnTo>
                  <a:lnTo>
                    <a:pt x="820674" y="78232"/>
                  </a:lnTo>
                  <a:lnTo>
                    <a:pt x="853694" y="78232"/>
                  </a:lnTo>
                  <a:lnTo>
                    <a:pt x="853694" y="96774"/>
                  </a:lnTo>
                  <a:lnTo>
                    <a:pt x="876300" y="96774"/>
                  </a:lnTo>
                  <a:lnTo>
                    <a:pt x="878205" y="94869"/>
                  </a:lnTo>
                  <a:lnTo>
                    <a:pt x="878205" y="78232"/>
                  </a:lnTo>
                  <a:lnTo>
                    <a:pt x="878205" y="71882"/>
                  </a:lnTo>
                  <a:lnTo>
                    <a:pt x="878205" y="57658"/>
                  </a:lnTo>
                  <a:lnTo>
                    <a:pt x="878205" y="43307"/>
                  </a:lnTo>
                  <a:lnTo>
                    <a:pt x="878205" y="30988"/>
                  </a:lnTo>
                  <a:lnTo>
                    <a:pt x="878205" y="22860"/>
                  </a:lnTo>
                  <a:lnTo>
                    <a:pt x="878205" y="0"/>
                  </a:lnTo>
                  <a:close/>
                </a:path>
                <a:path w="1063625" h="193039">
                  <a:moveTo>
                    <a:pt x="883285" y="166751"/>
                  </a:moveTo>
                  <a:lnTo>
                    <a:pt x="878332" y="169291"/>
                  </a:lnTo>
                  <a:lnTo>
                    <a:pt x="870204" y="170561"/>
                  </a:lnTo>
                  <a:lnTo>
                    <a:pt x="791591" y="170561"/>
                  </a:lnTo>
                  <a:lnTo>
                    <a:pt x="790702" y="169545"/>
                  </a:lnTo>
                  <a:lnTo>
                    <a:pt x="790702" y="158877"/>
                  </a:lnTo>
                  <a:lnTo>
                    <a:pt x="871220" y="158877"/>
                  </a:lnTo>
                  <a:lnTo>
                    <a:pt x="874014" y="157988"/>
                  </a:lnTo>
                  <a:lnTo>
                    <a:pt x="875665" y="156337"/>
                  </a:lnTo>
                  <a:lnTo>
                    <a:pt x="877443" y="154686"/>
                  </a:lnTo>
                  <a:lnTo>
                    <a:pt x="878205" y="151765"/>
                  </a:lnTo>
                  <a:lnTo>
                    <a:pt x="878205" y="113284"/>
                  </a:lnTo>
                  <a:lnTo>
                    <a:pt x="877443" y="110363"/>
                  </a:lnTo>
                  <a:lnTo>
                    <a:pt x="875665" y="108839"/>
                  </a:lnTo>
                  <a:lnTo>
                    <a:pt x="874014" y="107188"/>
                  </a:lnTo>
                  <a:lnTo>
                    <a:pt x="871220" y="106426"/>
                  </a:lnTo>
                  <a:lnTo>
                    <a:pt x="765302" y="106426"/>
                  </a:lnTo>
                  <a:lnTo>
                    <a:pt x="765302" y="124968"/>
                  </a:lnTo>
                  <a:lnTo>
                    <a:pt x="767334" y="127000"/>
                  </a:lnTo>
                  <a:lnTo>
                    <a:pt x="852805" y="127000"/>
                  </a:lnTo>
                  <a:lnTo>
                    <a:pt x="853694" y="128016"/>
                  </a:lnTo>
                  <a:lnTo>
                    <a:pt x="853694" y="138938"/>
                  </a:lnTo>
                  <a:lnTo>
                    <a:pt x="772922" y="138938"/>
                  </a:lnTo>
                  <a:lnTo>
                    <a:pt x="770255" y="139827"/>
                  </a:lnTo>
                  <a:lnTo>
                    <a:pt x="768604" y="141478"/>
                  </a:lnTo>
                  <a:lnTo>
                    <a:pt x="766953" y="143256"/>
                  </a:lnTo>
                  <a:lnTo>
                    <a:pt x="766191" y="146050"/>
                  </a:lnTo>
                  <a:lnTo>
                    <a:pt x="766191" y="184150"/>
                  </a:lnTo>
                  <a:lnTo>
                    <a:pt x="766953" y="187071"/>
                  </a:lnTo>
                  <a:lnTo>
                    <a:pt x="768604" y="188722"/>
                  </a:lnTo>
                  <a:lnTo>
                    <a:pt x="770255" y="190500"/>
                  </a:lnTo>
                  <a:lnTo>
                    <a:pt x="772922" y="191262"/>
                  </a:lnTo>
                  <a:lnTo>
                    <a:pt x="864743" y="191262"/>
                  </a:lnTo>
                  <a:lnTo>
                    <a:pt x="869823" y="191135"/>
                  </a:lnTo>
                  <a:lnTo>
                    <a:pt x="873379" y="190627"/>
                  </a:lnTo>
                  <a:lnTo>
                    <a:pt x="876935" y="190246"/>
                  </a:lnTo>
                  <a:lnTo>
                    <a:pt x="879475" y="189484"/>
                  </a:lnTo>
                  <a:lnTo>
                    <a:pt x="880999" y="188214"/>
                  </a:lnTo>
                  <a:lnTo>
                    <a:pt x="882523" y="187071"/>
                  </a:lnTo>
                  <a:lnTo>
                    <a:pt x="883285" y="185293"/>
                  </a:lnTo>
                  <a:lnTo>
                    <a:pt x="883285" y="170561"/>
                  </a:lnTo>
                  <a:lnTo>
                    <a:pt x="883285" y="166751"/>
                  </a:lnTo>
                  <a:close/>
                </a:path>
                <a:path w="1063625" h="193039">
                  <a:moveTo>
                    <a:pt x="976630" y="381"/>
                  </a:moveTo>
                  <a:lnTo>
                    <a:pt x="973963" y="2413"/>
                  </a:lnTo>
                  <a:lnTo>
                    <a:pt x="970915" y="3810"/>
                  </a:lnTo>
                  <a:lnTo>
                    <a:pt x="964184" y="5588"/>
                  </a:lnTo>
                  <a:lnTo>
                    <a:pt x="959231" y="5969"/>
                  </a:lnTo>
                  <a:lnTo>
                    <a:pt x="925957" y="5969"/>
                  </a:lnTo>
                  <a:lnTo>
                    <a:pt x="924560" y="6350"/>
                  </a:lnTo>
                  <a:lnTo>
                    <a:pt x="923798" y="7112"/>
                  </a:lnTo>
                  <a:lnTo>
                    <a:pt x="923163" y="7874"/>
                  </a:lnTo>
                  <a:lnTo>
                    <a:pt x="922782" y="9271"/>
                  </a:lnTo>
                  <a:lnTo>
                    <a:pt x="922782" y="26924"/>
                  </a:lnTo>
                  <a:lnTo>
                    <a:pt x="961644" y="26924"/>
                  </a:lnTo>
                  <a:lnTo>
                    <a:pt x="968248" y="25908"/>
                  </a:lnTo>
                  <a:lnTo>
                    <a:pt x="971550" y="24130"/>
                  </a:lnTo>
                  <a:lnTo>
                    <a:pt x="974979" y="22225"/>
                  </a:lnTo>
                  <a:lnTo>
                    <a:pt x="976630" y="19304"/>
                  </a:lnTo>
                  <a:lnTo>
                    <a:pt x="976630" y="381"/>
                  </a:lnTo>
                  <a:close/>
                </a:path>
                <a:path w="1063625" h="193039">
                  <a:moveTo>
                    <a:pt x="1007237" y="141097"/>
                  </a:moveTo>
                  <a:lnTo>
                    <a:pt x="1006475" y="136525"/>
                  </a:lnTo>
                  <a:lnTo>
                    <a:pt x="1005179" y="129921"/>
                  </a:lnTo>
                  <a:lnTo>
                    <a:pt x="1004062" y="124206"/>
                  </a:lnTo>
                  <a:lnTo>
                    <a:pt x="994651" y="126072"/>
                  </a:lnTo>
                  <a:lnTo>
                    <a:pt x="984542" y="127647"/>
                  </a:lnTo>
                  <a:lnTo>
                    <a:pt x="973747" y="128930"/>
                  </a:lnTo>
                  <a:lnTo>
                    <a:pt x="962279" y="129921"/>
                  </a:lnTo>
                  <a:lnTo>
                    <a:pt x="962279" y="115316"/>
                  </a:lnTo>
                  <a:lnTo>
                    <a:pt x="971550" y="113411"/>
                  </a:lnTo>
                  <a:lnTo>
                    <a:pt x="978916" y="109347"/>
                  </a:lnTo>
                  <a:lnTo>
                    <a:pt x="992251" y="77978"/>
                  </a:lnTo>
                  <a:lnTo>
                    <a:pt x="992124" y="74295"/>
                  </a:lnTo>
                  <a:lnTo>
                    <a:pt x="984123" y="61341"/>
                  </a:lnTo>
                  <a:lnTo>
                    <a:pt x="964819" y="61341"/>
                  </a:lnTo>
                  <a:lnTo>
                    <a:pt x="964057" y="61849"/>
                  </a:lnTo>
                  <a:lnTo>
                    <a:pt x="964057" y="63500"/>
                  </a:lnTo>
                  <a:lnTo>
                    <a:pt x="964311" y="64008"/>
                  </a:lnTo>
                  <a:lnTo>
                    <a:pt x="964946" y="64643"/>
                  </a:lnTo>
                  <a:lnTo>
                    <a:pt x="966851" y="66421"/>
                  </a:lnTo>
                  <a:lnTo>
                    <a:pt x="968121" y="68199"/>
                  </a:lnTo>
                  <a:lnTo>
                    <a:pt x="969010" y="70104"/>
                  </a:lnTo>
                  <a:lnTo>
                    <a:pt x="969772" y="72009"/>
                  </a:lnTo>
                  <a:lnTo>
                    <a:pt x="970153" y="74295"/>
                  </a:lnTo>
                  <a:lnTo>
                    <a:pt x="970153" y="83820"/>
                  </a:lnTo>
                  <a:lnTo>
                    <a:pt x="968248" y="88646"/>
                  </a:lnTo>
                  <a:lnTo>
                    <a:pt x="964438" y="91694"/>
                  </a:lnTo>
                  <a:lnTo>
                    <a:pt x="960755" y="94742"/>
                  </a:lnTo>
                  <a:lnTo>
                    <a:pt x="955929" y="96266"/>
                  </a:lnTo>
                  <a:lnTo>
                    <a:pt x="944372" y="96266"/>
                  </a:lnTo>
                  <a:lnTo>
                    <a:pt x="939673" y="94488"/>
                  </a:lnTo>
                  <a:lnTo>
                    <a:pt x="936117" y="91186"/>
                  </a:lnTo>
                  <a:lnTo>
                    <a:pt x="932561" y="87757"/>
                  </a:lnTo>
                  <a:lnTo>
                    <a:pt x="930910" y="82931"/>
                  </a:lnTo>
                  <a:lnTo>
                    <a:pt x="931024" y="71628"/>
                  </a:lnTo>
                  <a:lnTo>
                    <a:pt x="931926" y="67945"/>
                  </a:lnTo>
                  <a:lnTo>
                    <a:pt x="934148" y="64008"/>
                  </a:lnTo>
                  <a:lnTo>
                    <a:pt x="936244" y="60198"/>
                  </a:lnTo>
                  <a:lnTo>
                    <a:pt x="939165" y="57277"/>
                  </a:lnTo>
                  <a:lnTo>
                    <a:pt x="942848" y="55118"/>
                  </a:lnTo>
                  <a:lnTo>
                    <a:pt x="997585" y="55118"/>
                  </a:lnTo>
                  <a:lnTo>
                    <a:pt x="999617" y="53086"/>
                  </a:lnTo>
                  <a:lnTo>
                    <a:pt x="999617" y="34671"/>
                  </a:lnTo>
                  <a:lnTo>
                    <a:pt x="899033" y="34671"/>
                  </a:lnTo>
                  <a:lnTo>
                    <a:pt x="897001" y="36576"/>
                  </a:lnTo>
                  <a:lnTo>
                    <a:pt x="897001" y="55118"/>
                  </a:lnTo>
                  <a:lnTo>
                    <a:pt x="916305" y="55118"/>
                  </a:lnTo>
                  <a:lnTo>
                    <a:pt x="913638" y="58039"/>
                  </a:lnTo>
                  <a:lnTo>
                    <a:pt x="911606" y="61595"/>
                  </a:lnTo>
                  <a:lnTo>
                    <a:pt x="910209" y="65532"/>
                  </a:lnTo>
                  <a:lnTo>
                    <a:pt x="908685" y="69469"/>
                  </a:lnTo>
                  <a:lnTo>
                    <a:pt x="907923" y="73279"/>
                  </a:lnTo>
                  <a:lnTo>
                    <a:pt x="907986" y="77978"/>
                  </a:lnTo>
                  <a:lnTo>
                    <a:pt x="908418" y="84251"/>
                  </a:lnTo>
                  <a:lnTo>
                    <a:pt x="937768" y="115062"/>
                  </a:lnTo>
                  <a:lnTo>
                    <a:pt x="937768" y="130937"/>
                  </a:lnTo>
                  <a:lnTo>
                    <a:pt x="897382" y="131318"/>
                  </a:lnTo>
                  <a:lnTo>
                    <a:pt x="896239" y="132461"/>
                  </a:lnTo>
                  <a:lnTo>
                    <a:pt x="896327" y="136525"/>
                  </a:lnTo>
                  <a:lnTo>
                    <a:pt x="897763" y="152400"/>
                  </a:lnTo>
                  <a:lnTo>
                    <a:pt x="906907" y="152400"/>
                  </a:lnTo>
                  <a:lnTo>
                    <a:pt x="955929" y="150876"/>
                  </a:lnTo>
                  <a:lnTo>
                    <a:pt x="997331" y="145542"/>
                  </a:lnTo>
                  <a:lnTo>
                    <a:pt x="1004189" y="144145"/>
                  </a:lnTo>
                  <a:lnTo>
                    <a:pt x="1007237" y="141097"/>
                  </a:lnTo>
                  <a:close/>
                </a:path>
                <a:path w="1063625" h="193039">
                  <a:moveTo>
                    <a:pt x="1063244" y="71501"/>
                  </a:moveTo>
                  <a:lnTo>
                    <a:pt x="1039749" y="71501"/>
                  </a:lnTo>
                  <a:lnTo>
                    <a:pt x="1039749" y="0"/>
                  </a:lnTo>
                  <a:lnTo>
                    <a:pt x="1017143" y="0"/>
                  </a:lnTo>
                  <a:lnTo>
                    <a:pt x="1015111" y="2032"/>
                  </a:lnTo>
                  <a:lnTo>
                    <a:pt x="1015111" y="182753"/>
                  </a:lnTo>
                  <a:lnTo>
                    <a:pt x="1037717" y="182753"/>
                  </a:lnTo>
                  <a:lnTo>
                    <a:pt x="1039749" y="180721"/>
                  </a:lnTo>
                  <a:lnTo>
                    <a:pt x="1039749" y="93345"/>
                  </a:lnTo>
                  <a:lnTo>
                    <a:pt x="1061212" y="93345"/>
                  </a:lnTo>
                  <a:lnTo>
                    <a:pt x="1063244" y="91313"/>
                  </a:lnTo>
                  <a:lnTo>
                    <a:pt x="1063244" y="715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82890" y="1983612"/>
              <a:ext cx="992035" cy="19570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079842" y="2230501"/>
              <a:ext cx="659765" cy="192405"/>
            </a:xfrm>
            <a:custGeom>
              <a:avLst/>
              <a:gdLst/>
              <a:ahLst/>
              <a:cxnLst/>
              <a:rect l="l" t="t" r="r" b="b"/>
              <a:pathLst>
                <a:path w="659764" h="192405">
                  <a:moveTo>
                    <a:pt x="259626" y="112013"/>
                  </a:moveTo>
                  <a:lnTo>
                    <a:pt x="235216" y="114534"/>
                  </a:lnTo>
                  <a:lnTo>
                    <a:pt x="217795" y="122078"/>
                  </a:lnTo>
                  <a:lnTo>
                    <a:pt x="207351" y="134623"/>
                  </a:lnTo>
                  <a:lnTo>
                    <a:pt x="203873" y="152146"/>
                  </a:lnTo>
                  <a:lnTo>
                    <a:pt x="207351" y="169721"/>
                  </a:lnTo>
                  <a:lnTo>
                    <a:pt x="217795" y="182260"/>
                  </a:lnTo>
                  <a:lnTo>
                    <a:pt x="235216" y="189775"/>
                  </a:lnTo>
                  <a:lnTo>
                    <a:pt x="259626" y="192277"/>
                  </a:lnTo>
                  <a:lnTo>
                    <a:pt x="284055" y="189775"/>
                  </a:lnTo>
                  <a:lnTo>
                    <a:pt x="301520" y="182260"/>
                  </a:lnTo>
                  <a:lnTo>
                    <a:pt x="310030" y="172085"/>
                  </a:lnTo>
                  <a:lnTo>
                    <a:pt x="247561" y="172085"/>
                  </a:lnTo>
                  <a:lnTo>
                    <a:pt x="240068" y="170434"/>
                  </a:lnTo>
                  <a:lnTo>
                    <a:pt x="235369" y="167386"/>
                  </a:lnTo>
                  <a:lnTo>
                    <a:pt x="230670" y="164211"/>
                  </a:lnTo>
                  <a:lnTo>
                    <a:pt x="228384" y="159258"/>
                  </a:lnTo>
                  <a:lnTo>
                    <a:pt x="228384" y="145161"/>
                  </a:lnTo>
                  <a:lnTo>
                    <a:pt x="230670" y="140081"/>
                  </a:lnTo>
                  <a:lnTo>
                    <a:pt x="235369" y="137033"/>
                  </a:lnTo>
                  <a:lnTo>
                    <a:pt x="240068" y="133858"/>
                  </a:lnTo>
                  <a:lnTo>
                    <a:pt x="247561" y="132334"/>
                  </a:lnTo>
                  <a:lnTo>
                    <a:pt x="310093" y="132334"/>
                  </a:lnTo>
                  <a:lnTo>
                    <a:pt x="301520" y="122078"/>
                  </a:lnTo>
                  <a:lnTo>
                    <a:pt x="284055" y="114534"/>
                  </a:lnTo>
                  <a:lnTo>
                    <a:pt x="259626" y="112013"/>
                  </a:lnTo>
                  <a:close/>
                </a:path>
                <a:path w="659764" h="192405">
                  <a:moveTo>
                    <a:pt x="310093" y="132334"/>
                  </a:moveTo>
                  <a:lnTo>
                    <a:pt x="271691" y="132334"/>
                  </a:lnTo>
                  <a:lnTo>
                    <a:pt x="279311" y="133858"/>
                  </a:lnTo>
                  <a:lnTo>
                    <a:pt x="284010" y="137033"/>
                  </a:lnTo>
                  <a:lnTo>
                    <a:pt x="288709" y="140081"/>
                  </a:lnTo>
                  <a:lnTo>
                    <a:pt x="290995" y="145161"/>
                  </a:lnTo>
                  <a:lnTo>
                    <a:pt x="290995" y="159258"/>
                  </a:lnTo>
                  <a:lnTo>
                    <a:pt x="288709" y="164211"/>
                  </a:lnTo>
                  <a:lnTo>
                    <a:pt x="284010" y="167386"/>
                  </a:lnTo>
                  <a:lnTo>
                    <a:pt x="279311" y="170434"/>
                  </a:lnTo>
                  <a:lnTo>
                    <a:pt x="271691" y="172085"/>
                  </a:lnTo>
                  <a:lnTo>
                    <a:pt x="310030" y="172085"/>
                  </a:lnTo>
                  <a:lnTo>
                    <a:pt x="312007" y="169721"/>
                  </a:lnTo>
                  <a:lnTo>
                    <a:pt x="315506" y="152146"/>
                  </a:lnTo>
                  <a:lnTo>
                    <a:pt x="312007" y="134623"/>
                  </a:lnTo>
                  <a:lnTo>
                    <a:pt x="310093" y="132334"/>
                  </a:lnTo>
                  <a:close/>
                </a:path>
                <a:path w="659764" h="192405">
                  <a:moveTo>
                    <a:pt x="566458" y="122554"/>
                  </a:moveTo>
                  <a:lnTo>
                    <a:pt x="545503" y="122554"/>
                  </a:lnTo>
                  <a:lnTo>
                    <a:pt x="544106" y="123062"/>
                  </a:lnTo>
                  <a:lnTo>
                    <a:pt x="543217" y="123951"/>
                  </a:lnTo>
                  <a:lnTo>
                    <a:pt x="542455" y="124968"/>
                  </a:lnTo>
                  <a:lnTo>
                    <a:pt x="541947" y="126491"/>
                  </a:lnTo>
                  <a:lnTo>
                    <a:pt x="541947" y="179070"/>
                  </a:lnTo>
                  <a:lnTo>
                    <a:pt x="542836" y="181990"/>
                  </a:lnTo>
                  <a:lnTo>
                    <a:pt x="544487" y="183641"/>
                  </a:lnTo>
                  <a:lnTo>
                    <a:pt x="546138" y="185420"/>
                  </a:lnTo>
                  <a:lnTo>
                    <a:pt x="548932" y="186182"/>
                  </a:lnTo>
                  <a:lnTo>
                    <a:pt x="640626" y="186182"/>
                  </a:lnTo>
                  <a:lnTo>
                    <a:pt x="656755" y="183134"/>
                  </a:lnTo>
                  <a:lnTo>
                    <a:pt x="658279" y="181990"/>
                  </a:lnTo>
                  <a:lnTo>
                    <a:pt x="659168" y="180212"/>
                  </a:lnTo>
                  <a:lnTo>
                    <a:pt x="659168" y="164973"/>
                  </a:lnTo>
                  <a:lnTo>
                    <a:pt x="567474" y="164973"/>
                  </a:lnTo>
                  <a:lnTo>
                    <a:pt x="566458" y="163957"/>
                  </a:lnTo>
                  <a:lnTo>
                    <a:pt x="566458" y="122554"/>
                  </a:lnTo>
                  <a:close/>
                </a:path>
                <a:path w="659764" h="192405">
                  <a:moveTo>
                    <a:pt x="659168" y="161036"/>
                  </a:moveTo>
                  <a:lnTo>
                    <a:pt x="653961" y="163702"/>
                  </a:lnTo>
                  <a:lnTo>
                    <a:pt x="645833" y="164973"/>
                  </a:lnTo>
                  <a:lnTo>
                    <a:pt x="659168" y="164973"/>
                  </a:lnTo>
                  <a:lnTo>
                    <a:pt x="659168" y="161036"/>
                  </a:lnTo>
                  <a:close/>
                </a:path>
                <a:path w="659764" h="192405">
                  <a:moveTo>
                    <a:pt x="655231" y="0"/>
                  </a:moveTo>
                  <a:lnTo>
                    <a:pt x="632752" y="0"/>
                  </a:lnTo>
                  <a:lnTo>
                    <a:pt x="630720" y="2032"/>
                  </a:lnTo>
                  <a:lnTo>
                    <a:pt x="630720" y="136778"/>
                  </a:lnTo>
                  <a:lnTo>
                    <a:pt x="653326" y="136778"/>
                  </a:lnTo>
                  <a:lnTo>
                    <a:pt x="655231" y="134747"/>
                  </a:lnTo>
                  <a:lnTo>
                    <a:pt x="655231" y="0"/>
                  </a:lnTo>
                  <a:close/>
                </a:path>
                <a:path w="659764" h="192405">
                  <a:moveTo>
                    <a:pt x="558965" y="11557"/>
                  </a:moveTo>
                  <a:lnTo>
                    <a:pt x="518452" y="30789"/>
                  </a:lnTo>
                  <a:lnTo>
                    <a:pt x="511594" y="58293"/>
                  </a:lnTo>
                  <a:lnTo>
                    <a:pt x="512356" y="68889"/>
                  </a:lnTo>
                  <a:lnTo>
                    <a:pt x="538756" y="102108"/>
                  </a:lnTo>
                  <a:lnTo>
                    <a:pt x="558965" y="105156"/>
                  </a:lnTo>
                  <a:lnTo>
                    <a:pt x="569748" y="104394"/>
                  </a:lnTo>
                  <a:lnTo>
                    <a:pt x="600164" y="84836"/>
                  </a:lnTo>
                  <a:lnTo>
                    <a:pt x="551472" y="84836"/>
                  </a:lnTo>
                  <a:lnTo>
                    <a:pt x="545884" y="82676"/>
                  </a:lnTo>
                  <a:lnTo>
                    <a:pt x="541791" y="78200"/>
                  </a:lnTo>
                  <a:lnTo>
                    <a:pt x="537883" y="73787"/>
                  </a:lnTo>
                  <a:lnTo>
                    <a:pt x="535851" y="67056"/>
                  </a:lnTo>
                  <a:lnTo>
                    <a:pt x="535851" y="49657"/>
                  </a:lnTo>
                  <a:lnTo>
                    <a:pt x="537883" y="43052"/>
                  </a:lnTo>
                  <a:lnTo>
                    <a:pt x="545884" y="34036"/>
                  </a:lnTo>
                  <a:lnTo>
                    <a:pt x="551472" y="31750"/>
                  </a:lnTo>
                  <a:lnTo>
                    <a:pt x="600080" y="31750"/>
                  </a:lnTo>
                  <a:lnTo>
                    <a:pt x="599497" y="30539"/>
                  </a:lnTo>
                  <a:lnTo>
                    <a:pt x="594144" y="23749"/>
                  </a:lnTo>
                  <a:lnTo>
                    <a:pt x="587361" y="18415"/>
                  </a:lnTo>
                  <a:lnTo>
                    <a:pt x="579221" y="14605"/>
                  </a:lnTo>
                  <a:lnTo>
                    <a:pt x="569748" y="12319"/>
                  </a:lnTo>
                  <a:lnTo>
                    <a:pt x="558965" y="11557"/>
                  </a:lnTo>
                  <a:close/>
                </a:path>
                <a:path w="659764" h="192405">
                  <a:moveTo>
                    <a:pt x="600080" y="31750"/>
                  </a:moveTo>
                  <a:lnTo>
                    <a:pt x="566585" y="31750"/>
                  </a:lnTo>
                  <a:lnTo>
                    <a:pt x="572173" y="34036"/>
                  </a:lnTo>
                  <a:lnTo>
                    <a:pt x="576110" y="38608"/>
                  </a:lnTo>
                  <a:lnTo>
                    <a:pt x="580047" y="43052"/>
                  </a:lnTo>
                  <a:lnTo>
                    <a:pt x="582079" y="49657"/>
                  </a:lnTo>
                  <a:lnTo>
                    <a:pt x="582079" y="67056"/>
                  </a:lnTo>
                  <a:lnTo>
                    <a:pt x="580047" y="73787"/>
                  </a:lnTo>
                  <a:lnTo>
                    <a:pt x="572173" y="82676"/>
                  </a:lnTo>
                  <a:lnTo>
                    <a:pt x="566585" y="84836"/>
                  </a:lnTo>
                  <a:lnTo>
                    <a:pt x="600164" y="84836"/>
                  </a:lnTo>
                  <a:lnTo>
                    <a:pt x="603351" y="78200"/>
                  </a:lnTo>
                  <a:lnTo>
                    <a:pt x="605681" y="68889"/>
                  </a:lnTo>
                  <a:lnTo>
                    <a:pt x="606463" y="58293"/>
                  </a:lnTo>
                  <a:lnTo>
                    <a:pt x="605681" y="47787"/>
                  </a:lnTo>
                  <a:lnTo>
                    <a:pt x="603351" y="38544"/>
                  </a:lnTo>
                  <a:lnTo>
                    <a:pt x="600080" y="31750"/>
                  </a:lnTo>
                  <a:close/>
                </a:path>
                <a:path w="659764" h="192405">
                  <a:moveTo>
                    <a:pt x="51282" y="122554"/>
                  </a:moveTo>
                  <a:lnTo>
                    <a:pt x="30340" y="122554"/>
                  </a:lnTo>
                  <a:lnTo>
                    <a:pt x="28956" y="123062"/>
                  </a:lnTo>
                  <a:lnTo>
                    <a:pt x="28079" y="123951"/>
                  </a:lnTo>
                  <a:lnTo>
                    <a:pt x="27203" y="124968"/>
                  </a:lnTo>
                  <a:lnTo>
                    <a:pt x="26758" y="126491"/>
                  </a:lnTo>
                  <a:lnTo>
                    <a:pt x="26758" y="179070"/>
                  </a:lnTo>
                  <a:lnTo>
                    <a:pt x="27597" y="181990"/>
                  </a:lnTo>
                  <a:lnTo>
                    <a:pt x="29286" y="183641"/>
                  </a:lnTo>
                  <a:lnTo>
                    <a:pt x="30987" y="185420"/>
                  </a:lnTo>
                  <a:lnTo>
                    <a:pt x="33781" y="186182"/>
                  </a:lnTo>
                  <a:lnTo>
                    <a:pt x="125399" y="186182"/>
                  </a:lnTo>
                  <a:lnTo>
                    <a:pt x="141579" y="183134"/>
                  </a:lnTo>
                  <a:lnTo>
                    <a:pt x="143141" y="181990"/>
                  </a:lnTo>
                  <a:lnTo>
                    <a:pt x="143916" y="180212"/>
                  </a:lnTo>
                  <a:lnTo>
                    <a:pt x="143916" y="164973"/>
                  </a:lnTo>
                  <a:lnTo>
                    <a:pt x="52235" y="164973"/>
                  </a:lnTo>
                  <a:lnTo>
                    <a:pt x="51282" y="163957"/>
                  </a:lnTo>
                  <a:lnTo>
                    <a:pt x="51282" y="122554"/>
                  </a:lnTo>
                  <a:close/>
                </a:path>
                <a:path w="659764" h="192405">
                  <a:moveTo>
                    <a:pt x="143916" y="161036"/>
                  </a:moveTo>
                  <a:lnTo>
                    <a:pt x="138785" y="163702"/>
                  </a:lnTo>
                  <a:lnTo>
                    <a:pt x="130670" y="164973"/>
                  </a:lnTo>
                  <a:lnTo>
                    <a:pt x="143916" y="164973"/>
                  </a:lnTo>
                  <a:lnTo>
                    <a:pt x="143916" y="161036"/>
                  </a:lnTo>
                  <a:close/>
                </a:path>
                <a:path w="659764" h="192405">
                  <a:moveTo>
                    <a:pt x="138239" y="0"/>
                  </a:moveTo>
                  <a:lnTo>
                    <a:pt x="115671" y="0"/>
                  </a:lnTo>
                  <a:lnTo>
                    <a:pt x="113715" y="2032"/>
                  </a:lnTo>
                  <a:lnTo>
                    <a:pt x="113715" y="136778"/>
                  </a:lnTo>
                  <a:lnTo>
                    <a:pt x="136283" y="136778"/>
                  </a:lnTo>
                  <a:lnTo>
                    <a:pt x="138239" y="134747"/>
                  </a:lnTo>
                  <a:lnTo>
                    <a:pt x="138239" y="72136"/>
                  </a:lnTo>
                  <a:lnTo>
                    <a:pt x="161213" y="72136"/>
                  </a:lnTo>
                  <a:lnTo>
                    <a:pt x="163169" y="70103"/>
                  </a:lnTo>
                  <a:lnTo>
                    <a:pt x="163169" y="50164"/>
                  </a:lnTo>
                  <a:lnTo>
                    <a:pt x="138239" y="50164"/>
                  </a:lnTo>
                  <a:lnTo>
                    <a:pt x="138239" y="0"/>
                  </a:lnTo>
                  <a:close/>
                </a:path>
                <a:path w="659764" h="192405">
                  <a:moveTo>
                    <a:pt x="47434" y="11557"/>
                  </a:moveTo>
                  <a:lnTo>
                    <a:pt x="6900" y="30789"/>
                  </a:lnTo>
                  <a:lnTo>
                    <a:pt x="0" y="58293"/>
                  </a:lnTo>
                  <a:lnTo>
                    <a:pt x="766" y="68889"/>
                  </a:lnTo>
                  <a:lnTo>
                    <a:pt x="27193" y="102108"/>
                  </a:lnTo>
                  <a:lnTo>
                    <a:pt x="47434" y="105156"/>
                  </a:lnTo>
                  <a:lnTo>
                    <a:pt x="58219" y="104394"/>
                  </a:lnTo>
                  <a:lnTo>
                    <a:pt x="88631" y="84836"/>
                  </a:lnTo>
                  <a:lnTo>
                    <a:pt x="39865" y="84836"/>
                  </a:lnTo>
                  <a:lnTo>
                    <a:pt x="34290" y="82676"/>
                  </a:lnTo>
                  <a:lnTo>
                    <a:pt x="26314" y="73787"/>
                  </a:lnTo>
                  <a:lnTo>
                    <a:pt x="24320" y="67056"/>
                  </a:lnTo>
                  <a:lnTo>
                    <a:pt x="24320" y="49657"/>
                  </a:lnTo>
                  <a:lnTo>
                    <a:pt x="26314" y="43052"/>
                  </a:lnTo>
                  <a:lnTo>
                    <a:pt x="30357" y="38544"/>
                  </a:lnTo>
                  <a:lnTo>
                    <a:pt x="34290" y="34036"/>
                  </a:lnTo>
                  <a:lnTo>
                    <a:pt x="39865" y="31750"/>
                  </a:lnTo>
                  <a:lnTo>
                    <a:pt x="88547" y="31750"/>
                  </a:lnTo>
                  <a:lnTo>
                    <a:pt x="87968" y="30539"/>
                  </a:lnTo>
                  <a:lnTo>
                    <a:pt x="82600" y="23749"/>
                  </a:lnTo>
                  <a:lnTo>
                    <a:pt x="75802" y="18415"/>
                  </a:lnTo>
                  <a:lnTo>
                    <a:pt x="67675" y="14605"/>
                  </a:lnTo>
                  <a:lnTo>
                    <a:pt x="58219" y="12319"/>
                  </a:lnTo>
                  <a:lnTo>
                    <a:pt x="47434" y="11557"/>
                  </a:lnTo>
                  <a:close/>
                </a:path>
                <a:path w="659764" h="192405">
                  <a:moveTo>
                    <a:pt x="88547" y="31750"/>
                  </a:moveTo>
                  <a:lnTo>
                    <a:pt x="55003" y="31750"/>
                  </a:lnTo>
                  <a:lnTo>
                    <a:pt x="60578" y="34036"/>
                  </a:lnTo>
                  <a:lnTo>
                    <a:pt x="64566" y="38608"/>
                  </a:lnTo>
                  <a:lnTo>
                    <a:pt x="68541" y="43052"/>
                  </a:lnTo>
                  <a:lnTo>
                    <a:pt x="70535" y="49657"/>
                  </a:lnTo>
                  <a:lnTo>
                    <a:pt x="70535" y="67056"/>
                  </a:lnTo>
                  <a:lnTo>
                    <a:pt x="68541" y="73787"/>
                  </a:lnTo>
                  <a:lnTo>
                    <a:pt x="60578" y="82676"/>
                  </a:lnTo>
                  <a:lnTo>
                    <a:pt x="55003" y="84836"/>
                  </a:lnTo>
                  <a:lnTo>
                    <a:pt x="88631" y="84836"/>
                  </a:lnTo>
                  <a:lnTo>
                    <a:pt x="91801" y="78200"/>
                  </a:lnTo>
                  <a:lnTo>
                    <a:pt x="94102" y="68889"/>
                  </a:lnTo>
                  <a:lnTo>
                    <a:pt x="94868" y="58293"/>
                  </a:lnTo>
                  <a:lnTo>
                    <a:pt x="94102" y="47787"/>
                  </a:lnTo>
                  <a:lnTo>
                    <a:pt x="91801" y="38544"/>
                  </a:lnTo>
                  <a:lnTo>
                    <a:pt x="88547" y="31750"/>
                  </a:lnTo>
                  <a:close/>
                </a:path>
                <a:path w="659764" h="192405">
                  <a:moveTo>
                    <a:pt x="482003" y="120396"/>
                  </a:moveTo>
                  <a:lnTo>
                    <a:pt x="370751" y="120396"/>
                  </a:lnTo>
                  <a:lnTo>
                    <a:pt x="370751" y="139573"/>
                  </a:lnTo>
                  <a:lnTo>
                    <a:pt x="372783" y="141604"/>
                  </a:lnTo>
                  <a:lnTo>
                    <a:pt x="458508" y="141604"/>
                  </a:lnTo>
                  <a:lnTo>
                    <a:pt x="459651" y="141986"/>
                  </a:lnTo>
                  <a:lnTo>
                    <a:pt x="460413" y="142621"/>
                  </a:lnTo>
                  <a:lnTo>
                    <a:pt x="461048" y="143383"/>
                  </a:lnTo>
                  <a:lnTo>
                    <a:pt x="461302" y="144652"/>
                  </a:lnTo>
                  <a:lnTo>
                    <a:pt x="461302" y="191515"/>
                  </a:lnTo>
                  <a:lnTo>
                    <a:pt x="483908" y="191515"/>
                  </a:lnTo>
                  <a:lnTo>
                    <a:pt x="485940" y="189484"/>
                  </a:lnTo>
                  <a:lnTo>
                    <a:pt x="485940" y="124460"/>
                  </a:lnTo>
                  <a:lnTo>
                    <a:pt x="482003" y="120396"/>
                  </a:lnTo>
                  <a:close/>
                </a:path>
                <a:path w="659764" h="192405">
                  <a:moveTo>
                    <a:pt x="486067" y="0"/>
                  </a:moveTo>
                  <a:lnTo>
                    <a:pt x="463588" y="0"/>
                  </a:lnTo>
                  <a:lnTo>
                    <a:pt x="461556" y="2032"/>
                  </a:lnTo>
                  <a:lnTo>
                    <a:pt x="461556" y="43941"/>
                  </a:lnTo>
                  <a:lnTo>
                    <a:pt x="428790" y="43941"/>
                  </a:lnTo>
                  <a:lnTo>
                    <a:pt x="428790" y="63246"/>
                  </a:lnTo>
                  <a:lnTo>
                    <a:pt x="430695" y="65277"/>
                  </a:lnTo>
                  <a:lnTo>
                    <a:pt x="461556" y="65277"/>
                  </a:lnTo>
                  <a:lnTo>
                    <a:pt x="461556" y="110616"/>
                  </a:lnTo>
                  <a:lnTo>
                    <a:pt x="484035" y="110616"/>
                  </a:lnTo>
                  <a:lnTo>
                    <a:pt x="486067" y="108585"/>
                  </a:lnTo>
                  <a:lnTo>
                    <a:pt x="486067" y="0"/>
                  </a:lnTo>
                  <a:close/>
                </a:path>
                <a:path w="659764" h="192405">
                  <a:moveTo>
                    <a:pt x="403009" y="31623"/>
                  </a:moveTo>
                  <a:lnTo>
                    <a:pt x="378117" y="31623"/>
                  </a:lnTo>
                  <a:lnTo>
                    <a:pt x="376995" y="41078"/>
                  </a:lnTo>
                  <a:lnTo>
                    <a:pt x="374767" y="50022"/>
                  </a:lnTo>
                  <a:lnTo>
                    <a:pt x="346492" y="86459"/>
                  </a:lnTo>
                  <a:lnTo>
                    <a:pt x="337350" y="91821"/>
                  </a:lnTo>
                  <a:lnTo>
                    <a:pt x="346494" y="105537"/>
                  </a:lnTo>
                  <a:lnTo>
                    <a:pt x="347764" y="107314"/>
                  </a:lnTo>
                  <a:lnTo>
                    <a:pt x="349161" y="108203"/>
                  </a:lnTo>
                  <a:lnTo>
                    <a:pt x="351447" y="108203"/>
                  </a:lnTo>
                  <a:lnTo>
                    <a:pt x="352717" y="107823"/>
                  </a:lnTo>
                  <a:lnTo>
                    <a:pt x="354368" y="106934"/>
                  </a:lnTo>
                  <a:lnTo>
                    <a:pt x="361480" y="103504"/>
                  </a:lnTo>
                  <a:lnTo>
                    <a:pt x="368211" y="98806"/>
                  </a:lnTo>
                  <a:lnTo>
                    <a:pt x="380657" y="87122"/>
                  </a:lnTo>
                  <a:lnTo>
                    <a:pt x="385901" y="80454"/>
                  </a:lnTo>
                  <a:lnTo>
                    <a:pt x="390182" y="73151"/>
                  </a:lnTo>
                  <a:lnTo>
                    <a:pt x="420243" y="73151"/>
                  </a:lnTo>
                  <a:lnTo>
                    <a:pt x="400723" y="46989"/>
                  </a:lnTo>
                  <a:lnTo>
                    <a:pt x="402120" y="41528"/>
                  </a:lnTo>
                  <a:lnTo>
                    <a:pt x="402882" y="36449"/>
                  </a:lnTo>
                  <a:lnTo>
                    <a:pt x="403009" y="31623"/>
                  </a:lnTo>
                  <a:close/>
                </a:path>
                <a:path w="659764" h="192405">
                  <a:moveTo>
                    <a:pt x="420243" y="73151"/>
                  </a:moveTo>
                  <a:lnTo>
                    <a:pt x="390182" y="73151"/>
                  </a:lnTo>
                  <a:lnTo>
                    <a:pt x="394119" y="79121"/>
                  </a:lnTo>
                  <a:lnTo>
                    <a:pt x="399453" y="84836"/>
                  </a:lnTo>
                  <a:lnTo>
                    <a:pt x="412661" y="96265"/>
                  </a:lnTo>
                  <a:lnTo>
                    <a:pt x="418884" y="100329"/>
                  </a:lnTo>
                  <a:lnTo>
                    <a:pt x="424853" y="102870"/>
                  </a:lnTo>
                  <a:lnTo>
                    <a:pt x="426504" y="103759"/>
                  </a:lnTo>
                  <a:lnTo>
                    <a:pt x="427901" y="104139"/>
                  </a:lnTo>
                  <a:lnTo>
                    <a:pt x="430314" y="104139"/>
                  </a:lnTo>
                  <a:lnTo>
                    <a:pt x="431584" y="103124"/>
                  </a:lnTo>
                  <a:lnTo>
                    <a:pt x="432981" y="101091"/>
                  </a:lnTo>
                  <a:lnTo>
                    <a:pt x="441871" y="87122"/>
                  </a:lnTo>
                  <a:lnTo>
                    <a:pt x="436918" y="84962"/>
                  </a:lnTo>
                  <a:lnTo>
                    <a:pt x="431457" y="81661"/>
                  </a:lnTo>
                  <a:lnTo>
                    <a:pt x="425742" y="77215"/>
                  </a:lnTo>
                  <a:lnTo>
                    <a:pt x="420243" y="73151"/>
                  </a:lnTo>
                  <a:close/>
                </a:path>
                <a:path w="659764" h="192405">
                  <a:moveTo>
                    <a:pt x="437426" y="6858"/>
                  </a:moveTo>
                  <a:lnTo>
                    <a:pt x="432473" y="9398"/>
                  </a:lnTo>
                  <a:lnTo>
                    <a:pt x="424345" y="10668"/>
                  </a:lnTo>
                  <a:lnTo>
                    <a:pt x="345351" y="10668"/>
                  </a:lnTo>
                  <a:lnTo>
                    <a:pt x="343446" y="12700"/>
                  </a:lnTo>
                  <a:lnTo>
                    <a:pt x="343446" y="31623"/>
                  </a:lnTo>
                  <a:lnTo>
                    <a:pt x="418884" y="31623"/>
                  </a:lnTo>
                  <a:lnTo>
                    <a:pt x="437426" y="25526"/>
                  </a:lnTo>
                  <a:lnTo>
                    <a:pt x="437426" y="6858"/>
                  </a:lnTo>
                  <a:close/>
                </a:path>
                <a:path w="659764" h="192405">
                  <a:moveTo>
                    <a:pt x="316903" y="0"/>
                  </a:moveTo>
                  <a:lnTo>
                    <a:pt x="294424" y="0"/>
                  </a:lnTo>
                  <a:lnTo>
                    <a:pt x="292392" y="2032"/>
                  </a:lnTo>
                  <a:lnTo>
                    <a:pt x="292392" y="43941"/>
                  </a:lnTo>
                  <a:lnTo>
                    <a:pt x="259626" y="43941"/>
                  </a:lnTo>
                  <a:lnTo>
                    <a:pt x="259626" y="63246"/>
                  </a:lnTo>
                  <a:lnTo>
                    <a:pt x="261531" y="65277"/>
                  </a:lnTo>
                  <a:lnTo>
                    <a:pt x="292392" y="65277"/>
                  </a:lnTo>
                  <a:lnTo>
                    <a:pt x="292392" y="109600"/>
                  </a:lnTo>
                  <a:lnTo>
                    <a:pt x="314871" y="109600"/>
                  </a:lnTo>
                  <a:lnTo>
                    <a:pt x="316903" y="107569"/>
                  </a:lnTo>
                  <a:lnTo>
                    <a:pt x="316903" y="0"/>
                  </a:lnTo>
                  <a:close/>
                </a:path>
                <a:path w="659764" h="192405">
                  <a:moveTo>
                    <a:pt x="233972" y="31623"/>
                  </a:moveTo>
                  <a:lnTo>
                    <a:pt x="208953" y="31623"/>
                  </a:lnTo>
                  <a:lnTo>
                    <a:pt x="207833" y="40933"/>
                  </a:lnTo>
                  <a:lnTo>
                    <a:pt x="205619" y="49815"/>
                  </a:lnTo>
                  <a:lnTo>
                    <a:pt x="177385" y="86439"/>
                  </a:lnTo>
                  <a:lnTo>
                    <a:pt x="168147" y="91821"/>
                  </a:lnTo>
                  <a:lnTo>
                    <a:pt x="177279" y="105537"/>
                  </a:lnTo>
                  <a:lnTo>
                    <a:pt x="178625" y="107314"/>
                  </a:lnTo>
                  <a:lnTo>
                    <a:pt x="179971" y="108203"/>
                  </a:lnTo>
                  <a:lnTo>
                    <a:pt x="182270" y="108203"/>
                  </a:lnTo>
                  <a:lnTo>
                    <a:pt x="183553" y="107823"/>
                  </a:lnTo>
                  <a:lnTo>
                    <a:pt x="185178" y="106934"/>
                  </a:lnTo>
                  <a:lnTo>
                    <a:pt x="192316" y="103504"/>
                  </a:lnTo>
                  <a:lnTo>
                    <a:pt x="221272" y="73151"/>
                  </a:lnTo>
                  <a:lnTo>
                    <a:pt x="251516" y="73151"/>
                  </a:lnTo>
                  <a:lnTo>
                    <a:pt x="231813" y="46989"/>
                  </a:lnTo>
                  <a:lnTo>
                    <a:pt x="232829" y="42672"/>
                  </a:lnTo>
                  <a:lnTo>
                    <a:pt x="233591" y="37464"/>
                  </a:lnTo>
                  <a:lnTo>
                    <a:pt x="233972" y="31623"/>
                  </a:lnTo>
                  <a:close/>
                </a:path>
                <a:path w="659764" h="192405">
                  <a:moveTo>
                    <a:pt x="251516" y="73151"/>
                  </a:moveTo>
                  <a:lnTo>
                    <a:pt x="221272" y="73151"/>
                  </a:lnTo>
                  <a:lnTo>
                    <a:pt x="225209" y="79121"/>
                  </a:lnTo>
                  <a:lnTo>
                    <a:pt x="255689" y="102743"/>
                  </a:lnTo>
                  <a:lnTo>
                    <a:pt x="257340" y="103504"/>
                  </a:lnTo>
                  <a:lnTo>
                    <a:pt x="258737" y="103886"/>
                  </a:lnTo>
                  <a:lnTo>
                    <a:pt x="261150" y="103886"/>
                  </a:lnTo>
                  <a:lnTo>
                    <a:pt x="262420" y="102870"/>
                  </a:lnTo>
                  <a:lnTo>
                    <a:pt x="263817" y="100837"/>
                  </a:lnTo>
                  <a:lnTo>
                    <a:pt x="272707" y="86868"/>
                  </a:lnTo>
                  <a:lnTo>
                    <a:pt x="267754" y="84709"/>
                  </a:lnTo>
                  <a:lnTo>
                    <a:pt x="262420" y="81407"/>
                  </a:lnTo>
                  <a:lnTo>
                    <a:pt x="256578" y="77088"/>
                  </a:lnTo>
                  <a:lnTo>
                    <a:pt x="251516" y="73151"/>
                  </a:lnTo>
                  <a:close/>
                </a:path>
                <a:path w="659764" h="192405">
                  <a:moveTo>
                    <a:pt x="268262" y="6858"/>
                  </a:moveTo>
                  <a:lnTo>
                    <a:pt x="263309" y="9398"/>
                  </a:lnTo>
                  <a:lnTo>
                    <a:pt x="255181" y="10668"/>
                  </a:lnTo>
                  <a:lnTo>
                    <a:pt x="176199" y="10668"/>
                  </a:lnTo>
                  <a:lnTo>
                    <a:pt x="174231" y="12700"/>
                  </a:lnTo>
                  <a:lnTo>
                    <a:pt x="174231" y="31623"/>
                  </a:lnTo>
                  <a:lnTo>
                    <a:pt x="249720" y="31623"/>
                  </a:lnTo>
                  <a:lnTo>
                    <a:pt x="268262" y="25526"/>
                  </a:lnTo>
                  <a:lnTo>
                    <a:pt x="268262" y="6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450073" y="5973571"/>
            <a:ext cx="41770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-90" dirty="0">
                <a:latin typeface="BM HANNA 11yrs old"/>
                <a:cs typeface="BM HANNA 11yrs old"/>
              </a:rPr>
              <a:t>※</a:t>
            </a:r>
            <a:r>
              <a:rPr sz="1200" spc="15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안드로이드</a:t>
            </a:r>
            <a:r>
              <a:rPr sz="1200" spc="-25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버전은</a:t>
            </a:r>
            <a:r>
              <a:rPr sz="1200" spc="-25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불가,</a:t>
            </a:r>
            <a:r>
              <a:rPr sz="1200" spc="-30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윈도우</a:t>
            </a:r>
            <a:r>
              <a:rPr sz="1200" spc="-30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버전</a:t>
            </a:r>
            <a:r>
              <a:rPr sz="1200" spc="-15" dirty="0">
                <a:latin typeface="BM HANNA 11yrs old"/>
                <a:cs typeface="BM HANNA 11yrs old"/>
              </a:rPr>
              <a:t> </a:t>
            </a:r>
            <a:r>
              <a:rPr sz="1200" spc="-50" dirty="0">
                <a:latin typeface="BM HANNA 11yrs old"/>
                <a:cs typeface="BM HANNA 11yrs old"/>
              </a:rPr>
              <a:t>POS에서만</a:t>
            </a:r>
            <a:r>
              <a:rPr sz="1200" spc="-45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연동</a:t>
            </a:r>
            <a:r>
              <a:rPr sz="1200" spc="-10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및</a:t>
            </a:r>
            <a:r>
              <a:rPr sz="1200" spc="15" dirty="0">
                <a:latin typeface="BM HANNA 11yrs old"/>
                <a:cs typeface="BM HANNA 11yrs old"/>
              </a:rPr>
              <a:t> </a:t>
            </a:r>
            <a:r>
              <a:rPr sz="1200" spc="55" dirty="0">
                <a:latin typeface="BM HANNA 11yrs old"/>
                <a:cs typeface="BM HANNA 11yrs old"/>
              </a:rPr>
              <a:t>설치</a:t>
            </a:r>
            <a:r>
              <a:rPr sz="1200" spc="-10" dirty="0">
                <a:latin typeface="BM HANNA 11yrs old"/>
                <a:cs typeface="BM HANNA 11yrs old"/>
              </a:rPr>
              <a:t> </a:t>
            </a:r>
            <a:r>
              <a:rPr sz="1200" spc="-25" dirty="0">
                <a:latin typeface="BM HANNA 11yrs old"/>
                <a:cs typeface="BM HANNA 11yrs old"/>
              </a:rPr>
              <a:t>가능</a:t>
            </a:r>
            <a:endParaRPr sz="1200">
              <a:latin typeface="BM HANNA 11yrs old"/>
              <a:cs typeface="BM HANNA 11yrs old"/>
            </a:endParaRPr>
          </a:p>
          <a:p>
            <a:pPr marR="5080" algn="r">
              <a:lnSpc>
                <a:spcPct val="100000"/>
              </a:lnSpc>
            </a:pPr>
            <a:r>
              <a:rPr sz="1200" spc="-90" dirty="0">
                <a:latin typeface="BM HANNA 11yrs old"/>
                <a:cs typeface="BM HANNA 11yrs old"/>
              </a:rPr>
              <a:t>※</a:t>
            </a:r>
            <a:r>
              <a:rPr sz="1200" spc="-175" dirty="0">
                <a:latin typeface="BM HANNA 11yrs old"/>
                <a:cs typeface="BM HANNA 11yrs old"/>
              </a:rPr>
              <a:t> </a:t>
            </a:r>
            <a:r>
              <a:rPr sz="1200" spc="-140" dirty="0">
                <a:solidFill>
                  <a:srgbClr val="FF0000"/>
                </a:solidFill>
                <a:latin typeface="BM HANNA 11yrs old"/>
                <a:cs typeface="BM HANNA 11yrs old"/>
              </a:rPr>
              <a:t>K-</a:t>
            </a:r>
            <a:r>
              <a:rPr sz="1200" spc="-145" dirty="0">
                <a:solidFill>
                  <a:srgbClr val="FF0000"/>
                </a:solidFill>
                <a:latin typeface="BM HANNA 11yrs old"/>
                <a:cs typeface="BM HANNA 11yrs old"/>
              </a:rPr>
              <a:t>POS</a:t>
            </a:r>
            <a:r>
              <a:rPr sz="1200" spc="-195" dirty="0">
                <a:solidFill>
                  <a:srgbClr val="FF0000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:</a:t>
            </a:r>
            <a:r>
              <a:rPr sz="1200" spc="-175" dirty="0">
                <a:latin typeface="BM HANNA 11yrs old"/>
                <a:cs typeface="BM HANNA 11yrs old"/>
              </a:rPr>
              <a:t> </a:t>
            </a:r>
            <a:r>
              <a:rPr sz="1200" spc="-65" dirty="0">
                <a:latin typeface="BM HANNA 11yrs old"/>
                <a:cs typeface="BM HANNA 11yrs old"/>
              </a:rPr>
              <a:t>현재</a:t>
            </a:r>
            <a:r>
              <a:rPr sz="1200" spc="-195" dirty="0">
                <a:latin typeface="BM HANNA 11yrs old"/>
                <a:cs typeface="BM HANNA 11yrs old"/>
              </a:rPr>
              <a:t> </a:t>
            </a:r>
            <a:r>
              <a:rPr sz="1200" spc="-145" dirty="0">
                <a:latin typeface="BM HANNA 11yrs old"/>
                <a:cs typeface="BM HANNA 11yrs old"/>
              </a:rPr>
              <a:t>POS</a:t>
            </a:r>
            <a:r>
              <a:rPr sz="1200" spc="-180" dirty="0">
                <a:latin typeface="BM HANNA 11yrs old"/>
                <a:cs typeface="BM HANNA 11yrs old"/>
              </a:rPr>
              <a:t> </a:t>
            </a:r>
            <a:r>
              <a:rPr sz="1200" spc="-25" dirty="0">
                <a:latin typeface="BM HANNA 11yrs old"/>
                <a:cs typeface="BM HANNA 11yrs old"/>
              </a:rPr>
              <a:t>연동</a:t>
            </a:r>
            <a:r>
              <a:rPr sz="1200" spc="-180" dirty="0">
                <a:latin typeface="BM HANNA 11yrs old"/>
                <a:cs typeface="BM HANNA 11yrs old"/>
              </a:rPr>
              <a:t> </a:t>
            </a:r>
            <a:r>
              <a:rPr sz="1200" spc="-20" dirty="0">
                <a:latin typeface="BM HANNA 11yrs old"/>
                <a:cs typeface="BM HANNA 11yrs old"/>
              </a:rPr>
              <a:t>오류로</a:t>
            </a:r>
            <a:r>
              <a:rPr sz="1200" spc="-200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인한</a:t>
            </a:r>
            <a:r>
              <a:rPr sz="1200" spc="-200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신규</a:t>
            </a:r>
            <a:r>
              <a:rPr sz="1200" spc="-180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청약</a:t>
            </a:r>
            <a:r>
              <a:rPr sz="1200" spc="-200" dirty="0">
                <a:latin typeface="BM HANNA 11yrs old"/>
                <a:cs typeface="BM HANNA 11yrs old"/>
              </a:rPr>
              <a:t> </a:t>
            </a:r>
            <a:r>
              <a:rPr sz="1200" spc="-25" dirty="0">
                <a:latin typeface="BM HANNA 11yrs old"/>
                <a:cs typeface="BM HANNA 11yrs old"/>
              </a:rPr>
              <a:t>중단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954735" y="566058"/>
            <a:ext cx="4347845" cy="60071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b="1" dirty="0">
                <a:latin typeface="Noto Sans CJK HK"/>
                <a:cs typeface="Noto Sans CJK HK"/>
              </a:rPr>
              <a:t>p0/사와</a:t>
            </a:r>
            <a:r>
              <a:rPr b="1" spc="-95" dirty="0">
                <a:latin typeface="Noto Sans CJK HK"/>
                <a:cs typeface="Noto Sans CJK HK"/>
              </a:rPr>
              <a:t> </a:t>
            </a:r>
            <a:r>
              <a:rPr b="1" spc="-30" dirty="0">
                <a:latin typeface="Noto Sans CJK HK"/>
                <a:cs typeface="Noto Sans CJK HK"/>
              </a:rPr>
              <a:t>정식</a:t>
            </a:r>
            <a:r>
              <a:rPr b="1" spc="-15" dirty="0">
                <a:latin typeface="Noto Sans CJK HK"/>
                <a:cs typeface="Noto Sans CJK HK"/>
              </a:rPr>
              <a:t> </a:t>
            </a:r>
            <a:r>
              <a:rPr b="1" spc="-200" dirty="0">
                <a:latin typeface="Noto Sans CJK HK"/>
                <a:cs typeface="Noto Sans CJK HK"/>
              </a:rPr>
              <a:t>Qpf</a:t>
            </a:r>
            <a:r>
              <a:rPr b="1" spc="90" dirty="0">
                <a:latin typeface="Noto Sans CJK HK"/>
                <a:cs typeface="Noto Sans CJK HK"/>
              </a:rPr>
              <a:t> </a:t>
            </a:r>
            <a:r>
              <a:rPr b="1" spc="-90" dirty="0">
                <a:latin typeface="Noto Sans CJK HK"/>
                <a:cs typeface="Noto Sans CJK HK"/>
              </a:rPr>
              <a:t>사용으로</a:t>
            </a:r>
            <a:r>
              <a:rPr b="1" spc="-15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주문</a:t>
            </a:r>
            <a:r>
              <a:rPr b="1" dirty="0">
                <a:latin typeface="Noto Sans CJK HK"/>
                <a:cs typeface="Noto Sans CJK HK"/>
              </a:rPr>
              <a:t> </a:t>
            </a:r>
            <a:r>
              <a:rPr b="1" spc="-30" dirty="0">
                <a:latin typeface="Noto Sans CJK HK"/>
                <a:cs typeface="Noto Sans CJK HK"/>
              </a:rPr>
              <a:t>누락</a:t>
            </a:r>
            <a:r>
              <a:rPr b="1" spc="-15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방지</a:t>
            </a: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하이오더 </a:t>
            </a:r>
            <a:r>
              <a:rPr sz="1200" spc="-80" dirty="0">
                <a:solidFill>
                  <a:srgbClr val="7E7E7E"/>
                </a:solidFill>
                <a:latin typeface="BM HANNA 11yrs old"/>
                <a:cs typeface="BM HANNA 11yrs old"/>
              </a:rPr>
              <a:t>POS-</a:t>
            </a:r>
            <a:r>
              <a:rPr sz="1200" spc="-135" dirty="0">
                <a:solidFill>
                  <a:srgbClr val="7E7E7E"/>
                </a:solidFill>
                <a:latin typeface="BM HANNA 11yrs old"/>
                <a:cs typeface="BM HANNA 11yrs old"/>
              </a:rPr>
              <a:t>VAN</a:t>
            </a:r>
            <a:r>
              <a:rPr sz="1200" spc="4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7E7E7E"/>
                </a:solidFill>
                <a:latin typeface="BM HANNA 11yrs old"/>
                <a:cs typeface="BM HANNA 11yrs old"/>
              </a:rPr>
              <a:t>연동</a:t>
            </a:r>
            <a:r>
              <a:rPr sz="1200" spc="2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7E7E7E"/>
                </a:solidFill>
                <a:latin typeface="BM HANNA 11yrs old"/>
                <a:cs typeface="BM HANNA 11yrs old"/>
              </a:rPr>
              <a:t>내역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681214" y="3641090"/>
            <a:ext cx="558165" cy="215265"/>
          </a:xfrm>
          <a:custGeom>
            <a:avLst/>
            <a:gdLst/>
            <a:ahLst/>
            <a:cxnLst/>
            <a:rect l="l" t="t" r="r" b="b"/>
            <a:pathLst>
              <a:path w="558165" h="215264">
                <a:moveTo>
                  <a:pt x="524255" y="127508"/>
                </a:moveTo>
                <a:lnTo>
                  <a:pt x="403478" y="127508"/>
                </a:lnTo>
                <a:lnTo>
                  <a:pt x="403478" y="143891"/>
                </a:lnTo>
                <a:lnTo>
                  <a:pt x="405383" y="145796"/>
                </a:lnTo>
                <a:lnTo>
                  <a:pt x="508126" y="145796"/>
                </a:lnTo>
                <a:lnTo>
                  <a:pt x="509142" y="146812"/>
                </a:lnTo>
                <a:lnTo>
                  <a:pt x="509142" y="162052"/>
                </a:lnTo>
                <a:lnTo>
                  <a:pt x="411099" y="162052"/>
                </a:lnTo>
                <a:lnTo>
                  <a:pt x="408177" y="162941"/>
                </a:lnTo>
                <a:lnTo>
                  <a:pt x="406653" y="164719"/>
                </a:lnTo>
                <a:lnTo>
                  <a:pt x="405002" y="166370"/>
                </a:lnTo>
                <a:lnTo>
                  <a:pt x="404240" y="169291"/>
                </a:lnTo>
                <a:lnTo>
                  <a:pt x="404240" y="207899"/>
                </a:lnTo>
                <a:lnTo>
                  <a:pt x="405002" y="210820"/>
                </a:lnTo>
                <a:lnTo>
                  <a:pt x="408177" y="214249"/>
                </a:lnTo>
                <a:lnTo>
                  <a:pt x="411099" y="215011"/>
                </a:lnTo>
                <a:lnTo>
                  <a:pt x="521969" y="215011"/>
                </a:lnTo>
                <a:lnTo>
                  <a:pt x="528446" y="214503"/>
                </a:lnTo>
                <a:lnTo>
                  <a:pt x="535558" y="211962"/>
                </a:lnTo>
                <a:lnTo>
                  <a:pt x="537209" y="209677"/>
                </a:lnTo>
                <a:lnTo>
                  <a:pt x="537209" y="196723"/>
                </a:lnTo>
                <a:lnTo>
                  <a:pt x="427354" y="196723"/>
                </a:lnTo>
                <a:lnTo>
                  <a:pt x="426338" y="195834"/>
                </a:lnTo>
                <a:lnTo>
                  <a:pt x="426338" y="179578"/>
                </a:lnTo>
                <a:lnTo>
                  <a:pt x="524255" y="179578"/>
                </a:lnTo>
                <a:lnTo>
                  <a:pt x="527176" y="178816"/>
                </a:lnTo>
                <a:lnTo>
                  <a:pt x="530478" y="175260"/>
                </a:lnTo>
                <a:lnTo>
                  <a:pt x="531367" y="172212"/>
                </a:lnTo>
                <a:lnTo>
                  <a:pt x="531367" y="134620"/>
                </a:lnTo>
                <a:lnTo>
                  <a:pt x="530478" y="131699"/>
                </a:lnTo>
                <a:lnTo>
                  <a:pt x="527176" y="128397"/>
                </a:lnTo>
                <a:lnTo>
                  <a:pt x="524255" y="127508"/>
                </a:lnTo>
                <a:close/>
              </a:path>
              <a:path w="558165" h="215264">
                <a:moveTo>
                  <a:pt x="537209" y="192659"/>
                </a:moveTo>
                <a:lnTo>
                  <a:pt x="532510" y="195453"/>
                </a:lnTo>
                <a:lnTo>
                  <a:pt x="524636" y="196723"/>
                </a:lnTo>
                <a:lnTo>
                  <a:pt x="537209" y="196723"/>
                </a:lnTo>
                <a:lnTo>
                  <a:pt x="537209" y="192659"/>
                </a:lnTo>
                <a:close/>
              </a:path>
              <a:path w="558165" h="215264">
                <a:moveTo>
                  <a:pt x="557656" y="88392"/>
                </a:moveTo>
                <a:lnTo>
                  <a:pt x="552799" y="90485"/>
                </a:lnTo>
                <a:lnTo>
                  <a:pt x="546607" y="91995"/>
                </a:lnTo>
                <a:lnTo>
                  <a:pt x="539083" y="92910"/>
                </a:lnTo>
                <a:lnTo>
                  <a:pt x="530225" y="93218"/>
                </a:lnTo>
                <a:lnTo>
                  <a:pt x="380237" y="93218"/>
                </a:lnTo>
                <a:lnTo>
                  <a:pt x="378332" y="95123"/>
                </a:lnTo>
                <a:lnTo>
                  <a:pt x="378332" y="112395"/>
                </a:lnTo>
                <a:lnTo>
                  <a:pt x="540511" y="112395"/>
                </a:lnTo>
                <a:lnTo>
                  <a:pt x="547877" y="111760"/>
                </a:lnTo>
                <a:lnTo>
                  <a:pt x="551814" y="110490"/>
                </a:lnTo>
                <a:lnTo>
                  <a:pt x="555625" y="109220"/>
                </a:lnTo>
                <a:lnTo>
                  <a:pt x="557656" y="106680"/>
                </a:lnTo>
                <a:lnTo>
                  <a:pt x="557656" y="88392"/>
                </a:lnTo>
                <a:close/>
              </a:path>
              <a:path w="558165" h="215264">
                <a:moveTo>
                  <a:pt x="431926" y="3556"/>
                </a:moveTo>
                <a:lnTo>
                  <a:pt x="410336" y="3556"/>
                </a:lnTo>
                <a:lnTo>
                  <a:pt x="407924" y="5461"/>
                </a:lnTo>
                <a:lnTo>
                  <a:pt x="406610" y="9398"/>
                </a:lnTo>
                <a:lnTo>
                  <a:pt x="405383" y="12954"/>
                </a:lnTo>
                <a:lnTo>
                  <a:pt x="404699" y="18542"/>
                </a:lnTo>
                <a:lnTo>
                  <a:pt x="404621" y="69723"/>
                </a:lnTo>
                <a:lnTo>
                  <a:pt x="405637" y="73152"/>
                </a:lnTo>
                <a:lnTo>
                  <a:pt x="409447" y="76962"/>
                </a:lnTo>
                <a:lnTo>
                  <a:pt x="412876" y="77851"/>
                </a:lnTo>
                <a:lnTo>
                  <a:pt x="523112" y="77851"/>
                </a:lnTo>
                <a:lnTo>
                  <a:pt x="526541" y="76962"/>
                </a:lnTo>
                <a:lnTo>
                  <a:pt x="530351" y="73152"/>
                </a:lnTo>
                <a:lnTo>
                  <a:pt x="531367" y="69723"/>
                </a:lnTo>
                <a:lnTo>
                  <a:pt x="531367" y="59562"/>
                </a:lnTo>
                <a:lnTo>
                  <a:pt x="429894" y="59562"/>
                </a:lnTo>
                <a:lnTo>
                  <a:pt x="428625" y="59309"/>
                </a:lnTo>
                <a:lnTo>
                  <a:pt x="427989" y="58547"/>
                </a:lnTo>
                <a:lnTo>
                  <a:pt x="427354" y="57912"/>
                </a:lnTo>
                <a:lnTo>
                  <a:pt x="427100" y="56515"/>
                </a:lnTo>
                <a:lnTo>
                  <a:pt x="427100" y="42418"/>
                </a:lnTo>
                <a:lnTo>
                  <a:pt x="531367" y="42418"/>
                </a:lnTo>
                <a:lnTo>
                  <a:pt x="531367" y="24130"/>
                </a:lnTo>
                <a:lnTo>
                  <a:pt x="427100" y="24130"/>
                </a:lnTo>
                <a:lnTo>
                  <a:pt x="427100" y="18542"/>
                </a:lnTo>
                <a:lnTo>
                  <a:pt x="427481" y="14224"/>
                </a:lnTo>
                <a:lnTo>
                  <a:pt x="429005" y="8128"/>
                </a:lnTo>
                <a:lnTo>
                  <a:pt x="430149" y="5587"/>
                </a:lnTo>
                <a:lnTo>
                  <a:pt x="431926" y="3556"/>
                </a:lnTo>
                <a:close/>
              </a:path>
              <a:path w="558165" h="215264">
                <a:moveTo>
                  <a:pt x="531367" y="42418"/>
                </a:moveTo>
                <a:lnTo>
                  <a:pt x="508888" y="42418"/>
                </a:lnTo>
                <a:lnTo>
                  <a:pt x="508888" y="56515"/>
                </a:lnTo>
                <a:lnTo>
                  <a:pt x="508634" y="57912"/>
                </a:lnTo>
                <a:lnTo>
                  <a:pt x="508000" y="58547"/>
                </a:lnTo>
                <a:lnTo>
                  <a:pt x="507364" y="59309"/>
                </a:lnTo>
                <a:lnTo>
                  <a:pt x="506094" y="59562"/>
                </a:lnTo>
                <a:lnTo>
                  <a:pt x="531367" y="59562"/>
                </a:lnTo>
                <a:lnTo>
                  <a:pt x="531367" y="42418"/>
                </a:lnTo>
                <a:close/>
              </a:path>
              <a:path w="558165" h="215264">
                <a:moveTo>
                  <a:pt x="536066" y="3556"/>
                </a:moveTo>
                <a:lnTo>
                  <a:pt x="514222" y="3556"/>
                </a:lnTo>
                <a:lnTo>
                  <a:pt x="511809" y="5207"/>
                </a:lnTo>
                <a:lnTo>
                  <a:pt x="509524" y="11811"/>
                </a:lnTo>
                <a:lnTo>
                  <a:pt x="508904" y="16891"/>
                </a:lnTo>
                <a:lnTo>
                  <a:pt x="508888" y="24130"/>
                </a:lnTo>
                <a:lnTo>
                  <a:pt x="531367" y="24130"/>
                </a:lnTo>
                <a:lnTo>
                  <a:pt x="531367" y="22098"/>
                </a:lnTo>
                <a:lnTo>
                  <a:pt x="531621" y="16891"/>
                </a:lnTo>
                <a:lnTo>
                  <a:pt x="532891" y="9398"/>
                </a:lnTo>
                <a:lnTo>
                  <a:pt x="534161" y="6223"/>
                </a:lnTo>
                <a:lnTo>
                  <a:pt x="536066" y="3556"/>
                </a:lnTo>
                <a:close/>
              </a:path>
              <a:path w="558165" h="215264">
                <a:moveTo>
                  <a:pt x="244475" y="16637"/>
                </a:moveTo>
                <a:lnTo>
                  <a:pt x="204596" y="32131"/>
                </a:lnTo>
                <a:lnTo>
                  <a:pt x="191896" y="81153"/>
                </a:lnTo>
                <a:lnTo>
                  <a:pt x="192684" y="96797"/>
                </a:lnTo>
                <a:lnTo>
                  <a:pt x="211935" y="137062"/>
                </a:lnTo>
                <a:lnTo>
                  <a:pt x="244475" y="145796"/>
                </a:lnTo>
                <a:lnTo>
                  <a:pt x="257024" y="144821"/>
                </a:lnTo>
                <a:lnTo>
                  <a:pt x="267811" y="141906"/>
                </a:lnTo>
                <a:lnTo>
                  <a:pt x="276836" y="137062"/>
                </a:lnTo>
                <a:lnTo>
                  <a:pt x="284099" y="130302"/>
                </a:lnTo>
                <a:lnTo>
                  <a:pt x="286873" y="125857"/>
                </a:lnTo>
                <a:lnTo>
                  <a:pt x="233806" y="125857"/>
                </a:lnTo>
                <a:lnTo>
                  <a:pt x="226440" y="122428"/>
                </a:lnTo>
                <a:lnTo>
                  <a:pt x="214249" y="81153"/>
                </a:lnTo>
                <a:lnTo>
                  <a:pt x="214703" y="70082"/>
                </a:lnTo>
                <a:lnTo>
                  <a:pt x="233806" y="36576"/>
                </a:lnTo>
                <a:lnTo>
                  <a:pt x="286762" y="36576"/>
                </a:lnTo>
                <a:lnTo>
                  <a:pt x="283971" y="32131"/>
                </a:lnTo>
                <a:lnTo>
                  <a:pt x="276711" y="25370"/>
                </a:lnTo>
                <a:lnTo>
                  <a:pt x="267700" y="20526"/>
                </a:lnTo>
                <a:lnTo>
                  <a:pt x="256950" y="17611"/>
                </a:lnTo>
                <a:lnTo>
                  <a:pt x="244475" y="16637"/>
                </a:lnTo>
                <a:close/>
              </a:path>
              <a:path w="558165" h="215264">
                <a:moveTo>
                  <a:pt x="286762" y="36576"/>
                </a:moveTo>
                <a:lnTo>
                  <a:pt x="254761" y="36576"/>
                </a:lnTo>
                <a:lnTo>
                  <a:pt x="262127" y="40005"/>
                </a:lnTo>
                <a:lnTo>
                  <a:pt x="267080" y="46990"/>
                </a:lnTo>
                <a:lnTo>
                  <a:pt x="270248" y="52988"/>
                </a:lnTo>
                <a:lnTo>
                  <a:pt x="272510" y="60690"/>
                </a:lnTo>
                <a:lnTo>
                  <a:pt x="273867" y="70082"/>
                </a:lnTo>
                <a:lnTo>
                  <a:pt x="274319" y="81153"/>
                </a:lnTo>
                <a:lnTo>
                  <a:pt x="273867" y="92154"/>
                </a:lnTo>
                <a:lnTo>
                  <a:pt x="254761" y="125857"/>
                </a:lnTo>
                <a:lnTo>
                  <a:pt x="286873" y="125857"/>
                </a:lnTo>
                <a:lnTo>
                  <a:pt x="289673" y="121372"/>
                </a:lnTo>
                <a:lnTo>
                  <a:pt x="293639" y="110204"/>
                </a:lnTo>
                <a:lnTo>
                  <a:pt x="296011" y="96797"/>
                </a:lnTo>
                <a:lnTo>
                  <a:pt x="296799" y="81153"/>
                </a:lnTo>
                <a:lnTo>
                  <a:pt x="295991" y="65528"/>
                </a:lnTo>
                <a:lnTo>
                  <a:pt x="293576" y="52165"/>
                </a:lnTo>
                <a:lnTo>
                  <a:pt x="289565" y="41040"/>
                </a:lnTo>
                <a:lnTo>
                  <a:pt x="286762" y="36576"/>
                </a:lnTo>
                <a:close/>
              </a:path>
              <a:path w="558165" h="215264">
                <a:moveTo>
                  <a:pt x="125094" y="3175"/>
                </a:moveTo>
                <a:lnTo>
                  <a:pt x="105155" y="3175"/>
                </a:lnTo>
                <a:lnTo>
                  <a:pt x="103377" y="5080"/>
                </a:lnTo>
                <a:lnTo>
                  <a:pt x="103377" y="72390"/>
                </a:lnTo>
                <a:lnTo>
                  <a:pt x="79120" y="72390"/>
                </a:lnTo>
                <a:lnTo>
                  <a:pt x="79120" y="89789"/>
                </a:lnTo>
                <a:lnTo>
                  <a:pt x="81152" y="91821"/>
                </a:lnTo>
                <a:lnTo>
                  <a:pt x="103377" y="91821"/>
                </a:lnTo>
                <a:lnTo>
                  <a:pt x="103377" y="195580"/>
                </a:lnTo>
                <a:lnTo>
                  <a:pt x="123189" y="195580"/>
                </a:lnTo>
                <a:lnTo>
                  <a:pt x="125094" y="193675"/>
                </a:lnTo>
                <a:lnTo>
                  <a:pt x="125094" y="3175"/>
                </a:lnTo>
                <a:close/>
              </a:path>
              <a:path w="558165" h="215264">
                <a:moveTo>
                  <a:pt x="75437" y="14986"/>
                </a:moveTo>
                <a:lnTo>
                  <a:pt x="70580" y="16986"/>
                </a:lnTo>
                <a:lnTo>
                  <a:pt x="64388" y="18415"/>
                </a:lnTo>
                <a:lnTo>
                  <a:pt x="56864" y="19272"/>
                </a:lnTo>
                <a:lnTo>
                  <a:pt x="48005" y="19558"/>
                </a:lnTo>
                <a:lnTo>
                  <a:pt x="8000" y="19558"/>
                </a:lnTo>
                <a:lnTo>
                  <a:pt x="4825" y="20574"/>
                </a:lnTo>
                <a:lnTo>
                  <a:pt x="1015" y="24384"/>
                </a:lnTo>
                <a:lnTo>
                  <a:pt x="0" y="27559"/>
                </a:lnTo>
                <a:lnTo>
                  <a:pt x="0" y="144399"/>
                </a:lnTo>
                <a:lnTo>
                  <a:pt x="1396" y="148336"/>
                </a:lnTo>
                <a:lnTo>
                  <a:pt x="4063" y="150876"/>
                </a:lnTo>
                <a:lnTo>
                  <a:pt x="6730" y="153289"/>
                </a:lnTo>
                <a:lnTo>
                  <a:pt x="11049" y="154432"/>
                </a:lnTo>
                <a:lnTo>
                  <a:pt x="17017" y="154432"/>
                </a:lnTo>
                <a:lnTo>
                  <a:pt x="65774" y="151395"/>
                </a:lnTo>
                <a:lnTo>
                  <a:pt x="86486" y="144145"/>
                </a:lnTo>
                <a:lnTo>
                  <a:pt x="86486" y="141478"/>
                </a:lnTo>
                <a:lnTo>
                  <a:pt x="86232" y="140081"/>
                </a:lnTo>
                <a:lnTo>
                  <a:pt x="85078" y="135255"/>
                </a:lnTo>
                <a:lnTo>
                  <a:pt x="22859" y="135255"/>
                </a:lnTo>
                <a:lnTo>
                  <a:pt x="21716" y="134239"/>
                </a:lnTo>
                <a:lnTo>
                  <a:pt x="21716" y="93472"/>
                </a:lnTo>
                <a:lnTo>
                  <a:pt x="66675" y="93472"/>
                </a:lnTo>
                <a:lnTo>
                  <a:pt x="68579" y="91567"/>
                </a:lnTo>
                <a:lnTo>
                  <a:pt x="68579" y="74676"/>
                </a:lnTo>
                <a:lnTo>
                  <a:pt x="21716" y="74676"/>
                </a:lnTo>
                <a:lnTo>
                  <a:pt x="21716" y="39878"/>
                </a:lnTo>
                <a:lnTo>
                  <a:pt x="22732" y="38862"/>
                </a:lnTo>
                <a:lnTo>
                  <a:pt x="54863" y="38862"/>
                </a:lnTo>
                <a:lnTo>
                  <a:pt x="60578" y="38608"/>
                </a:lnTo>
                <a:lnTo>
                  <a:pt x="64642" y="37973"/>
                </a:lnTo>
                <a:lnTo>
                  <a:pt x="68706" y="37465"/>
                </a:lnTo>
                <a:lnTo>
                  <a:pt x="71500" y="36576"/>
                </a:lnTo>
                <a:lnTo>
                  <a:pt x="73151" y="35306"/>
                </a:lnTo>
                <a:lnTo>
                  <a:pt x="74675" y="34036"/>
                </a:lnTo>
                <a:lnTo>
                  <a:pt x="75437" y="32131"/>
                </a:lnTo>
                <a:lnTo>
                  <a:pt x="75437" y="14986"/>
                </a:lnTo>
                <a:close/>
              </a:path>
              <a:path w="558165" h="215264">
                <a:moveTo>
                  <a:pt x="83438" y="128397"/>
                </a:moveTo>
                <a:lnTo>
                  <a:pt x="71060" y="131611"/>
                </a:lnTo>
                <a:lnTo>
                  <a:pt x="57181" y="133826"/>
                </a:lnTo>
                <a:lnTo>
                  <a:pt x="41826" y="135040"/>
                </a:lnTo>
                <a:lnTo>
                  <a:pt x="25018" y="135255"/>
                </a:lnTo>
                <a:lnTo>
                  <a:pt x="85078" y="135255"/>
                </a:lnTo>
                <a:lnTo>
                  <a:pt x="83438" y="128397"/>
                </a:lnTo>
                <a:close/>
              </a:path>
              <a:path w="558165" h="215264">
                <a:moveTo>
                  <a:pt x="351916" y="0"/>
                </a:moveTo>
                <a:lnTo>
                  <a:pt x="331342" y="0"/>
                </a:lnTo>
                <a:lnTo>
                  <a:pt x="329437" y="1905"/>
                </a:lnTo>
                <a:lnTo>
                  <a:pt x="329437" y="204724"/>
                </a:lnTo>
                <a:lnTo>
                  <a:pt x="350011" y="204724"/>
                </a:lnTo>
                <a:lnTo>
                  <a:pt x="351916" y="202819"/>
                </a:lnTo>
                <a:lnTo>
                  <a:pt x="351916" y="0"/>
                </a:lnTo>
                <a:close/>
              </a:path>
              <a:path w="558165" h="215264">
                <a:moveTo>
                  <a:pt x="165100" y="0"/>
                </a:moveTo>
                <a:lnTo>
                  <a:pt x="146684" y="0"/>
                </a:lnTo>
                <a:lnTo>
                  <a:pt x="145414" y="508"/>
                </a:lnTo>
                <a:lnTo>
                  <a:pt x="144399" y="1397"/>
                </a:lnTo>
                <a:lnTo>
                  <a:pt x="143382" y="2412"/>
                </a:lnTo>
                <a:lnTo>
                  <a:pt x="142875" y="3810"/>
                </a:lnTo>
                <a:lnTo>
                  <a:pt x="142875" y="204724"/>
                </a:lnTo>
                <a:lnTo>
                  <a:pt x="161289" y="204724"/>
                </a:lnTo>
                <a:lnTo>
                  <a:pt x="162686" y="204343"/>
                </a:lnTo>
                <a:lnTo>
                  <a:pt x="163575" y="203327"/>
                </a:lnTo>
                <a:lnTo>
                  <a:pt x="164591" y="202311"/>
                </a:lnTo>
                <a:lnTo>
                  <a:pt x="165100" y="200914"/>
                </a:lnTo>
                <a:lnTo>
                  <a:pt x="1651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312531" y="3639184"/>
            <a:ext cx="556260" cy="217804"/>
          </a:xfrm>
          <a:custGeom>
            <a:avLst/>
            <a:gdLst/>
            <a:ahLst/>
            <a:cxnLst/>
            <a:rect l="l" t="t" r="r" b="b"/>
            <a:pathLst>
              <a:path w="556259" h="217804">
                <a:moveTo>
                  <a:pt x="145288" y="150621"/>
                </a:moveTo>
                <a:lnTo>
                  <a:pt x="24257" y="150621"/>
                </a:lnTo>
                <a:lnTo>
                  <a:pt x="24257" y="168401"/>
                </a:lnTo>
                <a:lnTo>
                  <a:pt x="26162" y="170306"/>
                </a:lnTo>
                <a:lnTo>
                  <a:pt x="128143" y="170306"/>
                </a:lnTo>
                <a:lnTo>
                  <a:pt x="129286" y="170687"/>
                </a:lnTo>
                <a:lnTo>
                  <a:pt x="129921" y="171322"/>
                </a:lnTo>
                <a:lnTo>
                  <a:pt x="130555" y="172084"/>
                </a:lnTo>
                <a:lnTo>
                  <a:pt x="130810" y="173100"/>
                </a:lnTo>
                <a:lnTo>
                  <a:pt x="130810" y="217423"/>
                </a:lnTo>
                <a:lnTo>
                  <a:pt x="151129" y="217423"/>
                </a:lnTo>
                <a:lnTo>
                  <a:pt x="153035" y="215519"/>
                </a:lnTo>
                <a:lnTo>
                  <a:pt x="153035" y="158622"/>
                </a:lnTo>
                <a:lnTo>
                  <a:pt x="152019" y="155575"/>
                </a:lnTo>
                <a:lnTo>
                  <a:pt x="150114" y="153669"/>
                </a:lnTo>
                <a:lnTo>
                  <a:pt x="148209" y="151637"/>
                </a:lnTo>
                <a:lnTo>
                  <a:pt x="145288" y="150621"/>
                </a:lnTo>
                <a:close/>
              </a:path>
              <a:path w="556259" h="217804">
                <a:moveTo>
                  <a:pt x="256286" y="140588"/>
                </a:moveTo>
                <a:lnTo>
                  <a:pt x="235839" y="140588"/>
                </a:lnTo>
                <a:lnTo>
                  <a:pt x="234188" y="142494"/>
                </a:lnTo>
                <a:lnTo>
                  <a:pt x="234188" y="203200"/>
                </a:lnTo>
                <a:lnTo>
                  <a:pt x="234950" y="206247"/>
                </a:lnTo>
                <a:lnTo>
                  <a:pt x="238378" y="209676"/>
                </a:lnTo>
                <a:lnTo>
                  <a:pt x="241173" y="210565"/>
                </a:lnTo>
                <a:lnTo>
                  <a:pt x="347345" y="210565"/>
                </a:lnTo>
                <a:lnTo>
                  <a:pt x="353949" y="209931"/>
                </a:lnTo>
                <a:lnTo>
                  <a:pt x="361061" y="207390"/>
                </a:lnTo>
                <a:lnTo>
                  <a:pt x="362839" y="204977"/>
                </a:lnTo>
                <a:lnTo>
                  <a:pt x="362839" y="190881"/>
                </a:lnTo>
                <a:lnTo>
                  <a:pt x="259079" y="190881"/>
                </a:lnTo>
                <a:lnTo>
                  <a:pt x="257810" y="190626"/>
                </a:lnTo>
                <a:lnTo>
                  <a:pt x="257175" y="189991"/>
                </a:lnTo>
                <a:lnTo>
                  <a:pt x="256667" y="189356"/>
                </a:lnTo>
                <a:lnTo>
                  <a:pt x="256286" y="188213"/>
                </a:lnTo>
                <a:lnTo>
                  <a:pt x="256286" y="140588"/>
                </a:lnTo>
                <a:close/>
              </a:path>
              <a:path w="556259" h="217804">
                <a:moveTo>
                  <a:pt x="362839" y="186562"/>
                </a:moveTo>
                <a:lnTo>
                  <a:pt x="358013" y="189483"/>
                </a:lnTo>
                <a:lnTo>
                  <a:pt x="350012" y="190881"/>
                </a:lnTo>
                <a:lnTo>
                  <a:pt x="362839" y="190881"/>
                </a:lnTo>
                <a:lnTo>
                  <a:pt x="362839" y="186562"/>
                </a:lnTo>
                <a:close/>
              </a:path>
              <a:path w="556259" h="217804">
                <a:moveTo>
                  <a:pt x="357632" y="98043"/>
                </a:moveTo>
                <a:lnTo>
                  <a:pt x="335152" y="98043"/>
                </a:lnTo>
                <a:lnTo>
                  <a:pt x="335152" y="154304"/>
                </a:lnTo>
                <a:lnTo>
                  <a:pt x="355726" y="154304"/>
                </a:lnTo>
                <a:lnTo>
                  <a:pt x="357632" y="152400"/>
                </a:lnTo>
                <a:lnTo>
                  <a:pt x="357632" y="98043"/>
                </a:lnTo>
                <a:close/>
              </a:path>
              <a:path w="556259" h="217804">
                <a:moveTo>
                  <a:pt x="293750" y="16256"/>
                </a:moveTo>
                <a:lnTo>
                  <a:pt x="207772" y="16256"/>
                </a:lnTo>
                <a:lnTo>
                  <a:pt x="204977" y="17144"/>
                </a:lnTo>
                <a:lnTo>
                  <a:pt x="203326" y="18795"/>
                </a:lnTo>
                <a:lnTo>
                  <a:pt x="201549" y="20446"/>
                </a:lnTo>
                <a:lnTo>
                  <a:pt x="200787" y="23367"/>
                </a:lnTo>
                <a:lnTo>
                  <a:pt x="200787" y="111759"/>
                </a:lnTo>
                <a:lnTo>
                  <a:pt x="201549" y="114681"/>
                </a:lnTo>
                <a:lnTo>
                  <a:pt x="203326" y="116331"/>
                </a:lnTo>
                <a:lnTo>
                  <a:pt x="204977" y="118109"/>
                </a:lnTo>
                <a:lnTo>
                  <a:pt x="207772" y="118871"/>
                </a:lnTo>
                <a:lnTo>
                  <a:pt x="286893" y="118871"/>
                </a:lnTo>
                <a:lnTo>
                  <a:pt x="289814" y="118109"/>
                </a:lnTo>
                <a:lnTo>
                  <a:pt x="292989" y="114681"/>
                </a:lnTo>
                <a:lnTo>
                  <a:pt x="293750" y="111759"/>
                </a:lnTo>
                <a:lnTo>
                  <a:pt x="293750" y="99948"/>
                </a:lnTo>
                <a:lnTo>
                  <a:pt x="225551" y="99948"/>
                </a:lnTo>
                <a:lnTo>
                  <a:pt x="224409" y="99567"/>
                </a:lnTo>
                <a:lnTo>
                  <a:pt x="223266" y="98170"/>
                </a:lnTo>
                <a:lnTo>
                  <a:pt x="222885" y="97027"/>
                </a:lnTo>
                <a:lnTo>
                  <a:pt x="222885" y="38226"/>
                </a:lnTo>
                <a:lnTo>
                  <a:pt x="223266" y="36956"/>
                </a:lnTo>
                <a:lnTo>
                  <a:pt x="224409" y="35813"/>
                </a:lnTo>
                <a:lnTo>
                  <a:pt x="225551" y="35432"/>
                </a:lnTo>
                <a:lnTo>
                  <a:pt x="357632" y="35432"/>
                </a:lnTo>
                <a:lnTo>
                  <a:pt x="357632" y="34543"/>
                </a:lnTo>
                <a:lnTo>
                  <a:pt x="293750" y="34543"/>
                </a:lnTo>
                <a:lnTo>
                  <a:pt x="293750" y="16256"/>
                </a:lnTo>
                <a:close/>
              </a:path>
              <a:path w="556259" h="217804">
                <a:moveTo>
                  <a:pt x="357632" y="35432"/>
                </a:moveTo>
                <a:lnTo>
                  <a:pt x="271652" y="35432"/>
                </a:lnTo>
                <a:lnTo>
                  <a:pt x="271652" y="97027"/>
                </a:lnTo>
                <a:lnTo>
                  <a:pt x="271272" y="98170"/>
                </a:lnTo>
                <a:lnTo>
                  <a:pt x="270637" y="98932"/>
                </a:lnTo>
                <a:lnTo>
                  <a:pt x="269875" y="99567"/>
                </a:lnTo>
                <a:lnTo>
                  <a:pt x="268732" y="99948"/>
                </a:lnTo>
                <a:lnTo>
                  <a:pt x="293750" y="99948"/>
                </a:lnTo>
                <a:lnTo>
                  <a:pt x="293750" y="98043"/>
                </a:lnTo>
                <a:lnTo>
                  <a:pt x="357632" y="98043"/>
                </a:lnTo>
                <a:lnTo>
                  <a:pt x="357632" y="78866"/>
                </a:lnTo>
                <a:lnTo>
                  <a:pt x="293750" y="78866"/>
                </a:lnTo>
                <a:lnTo>
                  <a:pt x="293750" y="53720"/>
                </a:lnTo>
                <a:lnTo>
                  <a:pt x="357632" y="53720"/>
                </a:lnTo>
                <a:lnTo>
                  <a:pt x="357632" y="35432"/>
                </a:lnTo>
                <a:close/>
              </a:path>
              <a:path w="556259" h="217804">
                <a:moveTo>
                  <a:pt x="357632" y="53720"/>
                </a:moveTo>
                <a:lnTo>
                  <a:pt x="335152" y="53720"/>
                </a:lnTo>
                <a:lnTo>
                  <a:pt x="335152" y="78866"/>
                </a:lnTo>
                <a:lnTo>
                  <a:pt x="357632" y="78866"/>
                </a:lnTo>
                <a:lnTo>
                  <a:pt x="357632" y="53720"/>
                </a:lnTo>
                <a:close/>
              </a:path>
              <a:path w="556259" h="217804">
                <a:moveTo>
                  <a:pt x="357632" y="1904"/>
                </a:moveTo>
                <a:lnTo>
                  <a:pt x="338963" y="1904"/>
                </a:lnTo>
                <a:lnTo>
                  <a:pt x="337693" y="2412"/>
                </a:lnTo>
                <a:lnTo>
                  <a:pt x="336676" y="3301"/>
                </a:lnTo>
                <a:lnTo>
                  <a:pt x="335661" y="4317"/>
                </a:lnTo>
                <a:lnTo>
                  <a:pt x="335152" y="5714"/>
                </a:lnTo>
                <a:lnTo>
                  <a:pt x="335152" y="34543"/>
                </a:lnTo>
                <a:lnTo>
                  <a:pt x="357632" y="34543"/>
                </a:lnTo>
                <a:lnTo>
                  <a:pt x="357632" y="1904"/>
                </a:lnTo>
                <a:close/>
              </a:path>
              <a:path w="556259" h="217804">
                <a:moveTo>
                  <a:pt x="179324" y="110870"/>
                </a:moveTo>
                <a:lnTo>
                  <a:pt x="174466" y="112964"/>
                </a:lnTo>
                <a:lnTo>
                  <a:pt x="168275" y="114474"/>
                </a:lnTo>
                <a:lnTo>
                  <a:pt x="160750" y="115389"/>
                </a:lnTo>
                <a:lnTo>
                  <a:pt x="151892" y="115696"/>
                </a:lnTo>
                <a:lnTo>
                  <a:pt x="1904" y="115696"/>
                </a:lnTo>
                <a:lnTo>
                  <a:pt x="0" y="117601"/>
                </a:lnTo>
                <a:lnTo>
                  <a:pt x="0" y="134873"/>
                </a:lnTo>
                <a:lnTo>
                  <a:pt x="162178" y="134873"/>
                </a:lnTo>
                <a:lnTo>
                  <a:pt x="169545" y="134238"/>
                </a:lnTo>
                <a:lnTo>
                  <a:pt x="173482" y="132969"/>
                </a:lnTo>
                <a:lnTo>
                  <a:pt x="177292" y="131698"/>
                </a:lnTo>
                <a:lnTo>
                  <a:pt x="179324" y="129158"/>
                </a:lnTo>
                <a:lnTo>
                  <a:pt x="179324" y="110870"/>
                </a:lnTo>
                <a:close/>
              </a:path>
              <a:path w="556259" h="217804">
                <a:moveTo>
                  <a:pt x="516636" y="92837"/>
                </a:moveTo>
                <a:lnTo>
                  <a:pt x="494919" y="92837"/>
                </a:lnTo>
                <a:lnTo>
                  <a:pt x="494919" y="197484"/>
                </a:lnTo>
                <a:lnTo>
                  <a:pt x="514730" y="197484"/>
                </a:lnTo>
                <a:lnTo>
                  <a:pt x="516636" y="195579"/>
                </a:lnTo>
                <a:lnTo>
                  <a:pt x="516636" y="92837"/>
                </a:lnTo>
                <a:close/>
              </a:path>
              <a:path w="556259" h="217804">
                <a:moveTo>
                  <a:pt x="427990" y="19684"/>
                </a:moveTo>
                <a:lnTo>
                  <a:pt x="388485" y="43787"/>
                </a:lnTo>
                <a:lnTo>
                  <a:pt x="382270" y="83184"/>
                </a:lnTo>
                <a:lnTo>
                  <a:pt x="382960" y="98637"/>
                </a:lnTo>
                <a:lnTo>
                  <a:pt x="399682" y="138039"/>
                </a:lnTo>
                <a:lnTo>
                  <a:pt x="427990" y="146557"/>
                </a:lnTo>
                <a:lnTo>
                  <a:pt x="438275" y="145748"/>
                </a:lnTo>
                <a:lnTo>
                  <a:pt x="447214" y="143319"/>
                </a:lnTo>
                <a:lnTo>
                  <a:pt x="454796" y="139271"/>
                </a:lnTo>
                <a:lnTo>
                  <a:pt x="461010" y="133603"/>
                </a:lnTo>
                <a:lnTo>
                  <a:pt x="465369" y="127126"/>
                </a:lnTo>
                <a:lnTo>
                  <a:pt x="419735" y="127126"/>
                </a:lnTo>
                <a:lnTo>
                  <a:pt x="413893" y="123697"/>
                </a:lnTo>
                <a:lnTo>
                  <a:pt x="403733" y="83184"/>
                </a:lnTo>
                <a:lnTo>
                  <a:pt x="404114" y="72447"/>
                </a:lnTo>
                <a:lnTo>
                  <a:pt x="419735" y="39369"/>
                </a:lnTo>
                <a:lnTo>
                  <a:pt x="465362" y="39369"/>
                </a:lnTo>
                <a:lnTo>
                  <a:pt x="460883" y="32765"/>
                </a:lnTo>
                <a:lnTo>
                  <a:pt x="454618" y="27025"/>
                </a:lnTo>
                <a:lnTo>
                  <a:pt x="447055" y="22939"/>
                </a:lnTo>
                <a:lnTo>
                  <a:pt x="438183" y="20496"/>
                </a:lnTo>
                <a:lnTo>
                  <a:pt x="427990" y="19684"/>
                </a:lnTo>
                <a:close/>
              </a:path>
              <a:path w="556259" h="217804">
                <a:moveTo>
                  <a:pt x="465362" y="39369"/>
                </a:moveTo>
                <a:lnTo>
                  <a:pt x="436499" y="39369"/>
                </a:lnTo>
                <a:lnTo>
                  <a:pt x="442341" y="42798"/>
                </a:lnTo>
                <a:lnTo>
                  <a:pt x="446277" y="49783"/>
                </a:lnTo>
                <a:lnTo>
                  <a:pt x="448871" y="55735"/>
                </a:lnTo>
                <a:lnTo>
                  <a:pt x="450738" y="63293"/>
                </a:lnTo>
                <a:lnTo>
                  <a:pt x="451867" y="72447"/>
                </a:lnTo>
                <a:lnTo>
                  <a:pt x="452247" y="83184"/>
                </a:lnTo>
                <a:lnTo>
                  <a:pt x="451867" y="93995"/>
                </a:lnTo>
                <a:lnTo>
                  <a:pt x="436499" y="127126"/>
                </a:lnTo>
                <a:lnTo>
                  <a:pt x="465369" y="127126"/>
                </a:lnTo>
                <a:lnTo>
                  <a:pt x="465959" y="126251"/>
                </a:lnTo>
                <a:lnTo>
                  <a:pt x="469741" y="116982"/>
                </a:lnTo>
                <a:lnTo>
                  <a:pt x="472332" y="105832"/>
                </a:lnTo>
                <a:lnTo>
                  <a:pt x="473710" y="92837"/>
                </a:lnTo>
                <a:lnTo>
                  <a:pt x="516636" y="92837"/>
                </a:lnTo>
                <a:lnTo>
                  <a:pt x="516636" y="73406"/>
                </a:lnTo>
                <a:lnTo>
                  <a:pt x="473710" y="73406"/>
                </a:lnTo>
                <a:lnTo>
                  <a:pt x="472330" y="60501"/>
                </a:lnTo>
                <a:lnTo>
                  <a:pt x="469725" y="49418"/>
                </a:lnTo>
                <a:lnTo>
                  <a:pt x="465905" y="40169"/>
                </a:lnTo>
                <a:lnTo>
                  <a:pt x="465362" y="39369"/>
                </a:lnTo>
                <a:close/>
              </a:path>
              <a:path w="556259" h="217804">
                <a:moveTo>
                  <a:pt x="516636" y="5079"/>
                </a:moveTo>
                <a:lnTo>
                  <a:pt x="496824" y="5079"/>
                </a:lnTo>
                <a:lnTo>
                  <a:pt x="494919" y="6984"/>
                </a:lnTo>
                <a:lnTo>
                  <a:pt x="494919" y="73406"/>
                </a:lnTo>
                <a:lnTo>
                  <a:pt x="516636" y="73406"/>
                </a:lnTo>
                <a:lnTo>
                  <a:pt x="516636" y="5079"/>
                </a:lnTo>
                <a:close/>
              </a:path>
              <a:path w="556259" h="217804">
                <a:moveTo>
                  <a:pt x="102489" y="55625"/>
                </a:moveTo>
                <a:lnTo>
                  <a:pt x="78232" y="55625"/>
                </a:lnTo>
                <a:lnTo>
                  <a:pt x="75424" y="61364"/>
                </a:lnTo>
                <a:lnTo>
                  <a:pt x="70818" y="66770"/>
                </a:lnTo>
                <a:lnTo>
                  <a:pt x="36718" y="84089"/>
                </a:lnTo>
                <a:lnTo>
                  <a:pt x="14224" y="88264"/>
                </a:lnTo>
                <a:lnTo>
                  <a:pt x="20574" y="102234"/>
                </a:lnTo>
                <a:lnTo>
                  <a:pt x="21209" y="103123"/>
                </a:lnTo>
                <a:lnTo>
                  <a:pt x="21844" y="103631"/>
                </a:lnTo>
                <a:lnTo>
                  <a:pt x="22605" y="104012"/>
                </a:lnTo>
                <a:lnTo>
                  <a:pt x="23495" y="104266"/>
                </a:lnTo>
                <a:lnTo>
                  <a:pt x="25780" y="104266"/>
                </a:lnTo>
                <a:lnTo>
                  <a:pt x="26670" y="104139"/>
                </a:lnTo>
                <a:lnTo>
                  <a:pt x="27304" y="104012"/>
                </a:lnTo>
                <a:lnTo>
                  <a:pt x="36379" y="102443"/>
                </a:lnTo>
                <a:lnTo>
                  <a:pt x="78597" y="85455"/>
                </a:lnTo>
                <a:lnTo>
                  <a:pt x="90804" y="75437"/>
                </a:lnTo>
                <a:lnTo>
                  <a:pt x="122809" y="75437"/>
                </a:lnTo>
                <a:lnTo>
                  <a:pt x="119258" y="73798"/>
                </a:lnTo>
                <a:lnTo>
                  <a:pt x="112029" y="69468"/>
                </a:lnTo>
                <a:lnTo>
                  <a:pt x="106062" y="64758"/>
                </a:lnTo>
                <a:lnTo>
                  <a:pt x="101346" y="59689"/>
                </a:lnTo>
                <a:lnTo>
                  <a:pt x="101980" y="57912"/>
                </a:lnTo>
                <a:lnTo>
                  <a:pt x="102362" y="56514"/>
                </a:lnTo>
                <a:lnTo>
                  <a:pt x="102489" y="55625"/>
                </a:lnTo>
                <a:close/>
              </a:path>
              <a:path w="556259" h="217804">
                <a:moveTo>
                  <a:pt x="122809" y="75437"/>
                </a:moveTo>
                <a:lnTo>
                  <a:pt x="90804" y="75437"/>
                </a:lnTo>
                <a:lnTo>
                  <a:pt x="96565" y="80510"/>
                </a:lnTo>
                <a:lnTo>
                  <a:pt x="136207" y="100107"/>
                </a:lnTo>
                <a:lnTo>
                  <a:pt x="155194" y="103758"/>
                </a:lnTo>
                <a:lnTo>
                  <a:pt x="156591" y="103631"/>
                </a:lnTo>
                <a:lnTo>
                  <a:pt x="158115" y="102615"/>
                </a:lnTo>
                <a:lnTo>
                  <a:pt x="158876" y="101600"/>
                </a:lnTo>
                <a:lnTo>
                  <a:pt x="165353" y="87375"/>
                </a:lnTo>
                <a:lnTo>
                  <a:pt x="155711" y="85992"/>
                </a:lnTo>
                <a:lnTo>
                  <a:pt x="146224" y="83931"/>
                </a:lnTo>
                <a:lnTo>
                  <a:pt x="136904" y="81178"/>
                </a:lnTo>
                <a:lnTo>
                  <a:pt x="127762" y="77723"/>
                </a:lnTo>
                <a:lnTo>
                  <a:pt x="122809" y="75437"/>
                </a:lnTo>
                <a:close/>
              </a:path>
              <a:path w="556259" h="217804">
                <a:moveTo>
                  <a:pt x="157607" y="36575"/>
                </a:moveTo>
                <a:lnTo>
                  <a:pt x="23875" y="36575"/>
                </a:lnTo>
                <a:lnTo>
                  <a:pt x="21971" y="38481"/>
                </a:lnTo>
                <a:lnTo>
                  <a:pt x="21971" y="55625"/>
                </a:lnTo>
                <a:lnTo>
                  <a:pt x="155701" y="55625"/>
                </a:lnTo>
                <a:lnTo>
                  <a:pt x="157607" y="53720"/>
                </a:lnTo>
                <a:lnTo>
                  <a:pt x="157607" y="36575"/>
                </a:lnTo>
                <a:close/>
              </a:path>
              <a:path w="556259" h="217804">
                <a:moveTo>
                  <a:pt x="556260" y="1904"/>
                </a:moveTo>
                <a:lnTo>
                  <a:pt x="536067" y="1904"/>
                </a:lnTo>
                <a:lnTo>
                  <a:pt x="534289" y="3809"/>
                </a:lnTo>
                <a:lnTo>
                  <a:pt x="534289" y="206628"/>
                </a:lnTo>
                <a:lnTo>
                  <a:pt x="554354" y="206628"/>
                </a:lnTo>
                <a:lnTo>
                  <a:pt x="556260" y="204723"/>
                </a:lnTo>
                <a:lnTo>
                  <a:pt x="556260" y="1904"/>
                </a:lnTo>
                <a:close/>
              </a:path>
              <a:path w="556259" h="217804">
                <a:moveTo>
                  <a:pt x="123444" y="0"/>
                </a:moveTo>
                <a:lnTo>
                  <a:pt x="120650" y="2158"/>
                </a:lnTo>
                <a:lnTo>
                  <a:pt x="117094" y="3682"/>
                </a:lnTo>
                <a:lnTo>
                  <a:pt x="109093" y="5460"/>
                </a:lnTo>
                <a:lnTo>
                  <a:pt x="103504" y="5968"/>
                </a:lnTo>
                <a:lnTo>
                  <a:pt x="60705" y="5968"/>
                </a:lnTo>
                <a:lnTo>
                  <a:pt x="59436" y="6350"/>
                </a:lnTo>
                <a:lnTo>
                  <a:pt x="58674" y="7112"/>
                </a:lnTo>
                <a:lnTo>
                  <a:pt x="58039" y="7873"/>
                </a:lnTo>
                <a:lnTo>
                  <a:pt x="57658" y="9270"/>
                </a:lnTo>
                <a:lnTo>
                  <a:pt x="57658" y="25400"/>
                </a:lnTo>
                <a:lnTo>
                  <a:pt x="106045" y="25400"/>
                </a:lnTo>
                <a:lnTo>
                  <a:pt x="113411" y="24510"/>
                </a:lnTo>
                <a:lnTo>
                  <a:pt x="121539" y="20700"/>
                </a:lnTo>
                <a:lnTo>
                  <a:pt x="123444" y="17652"/>
                </a:lnTo>
                <a:lnTo>
                  <a:pt x="1234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948039" y="3641090"/>
            <a:ext cx="358140" cy="215265"/>
          </a:xfrm>
          <a:custGeom>
            <a:avLst/>
            <a:gdLst/>
            <a:ahLst/>
            <a:cxnLst/>
            <a:rect l="l" t="t" r="r" b="b"/>
            <a:pathLst>
              <a:path w="358140" h="215264">
                <a:moveTo>
                  <a:pt x="294258" y="127000"/>
                </a:moveTo>
                <a:lnTo>
                  <a:pt x="254396" y="134072"/>
                </a:lnTo>
                <a:lnTo>
                  <a:pt x="232536" y="171450"/>
                </a:lnTo>
                <a:lnTo>
                  <a:pt x="236394" y="190619"/>
                </a:lnTo>
                <a:lnTo>
                  <a:pt x="247967" y="204311"/>
                </a:lnTo>
                <a:lnTo>
                  <a:pt x="267255" y="212526"/>
                </a:lnTo>
                <a:lnTo>
                  <a:pt x="294258" y="215265"/>
                </a:lnTo>
                <a:lnTo>
                  <a:pt x="321355" y="212526"/>
                </a:lnTo>
                <a:lnTo>
                  <a:pt x="340725" y="204311"/>
                </a:lnTo>
                <a:lnTo>
                  <a:pt x="347278" y="196596"/>
                </a:lnTo>
                <a:lnTo>
                  <a:pt x="292861" y="196596"/>
                </a:lnTo>
                <a:lnTo>
                  <a:pt x="283696" y="196215"/>
                </a:lnTo>
                <a:lnTo>
                  <a:pt x="254888" y="180086"/>
                </a:lnTo>
                <a:lnTo>
                  <a:pt x="254888" y="162687"/>
                </a:lnTo>
                <a:lnTo>
                  <a:pt x="292861" y="145796"/>
                </a:lnTo>
                <a:lnTo>
                  <a:pt x="347144" y="145796"/>
                </a:lnTo>
                <a:lnTo>
                  <a:pt x="340725" y="138128"/>
                </a:lnTo>
                <a:lnTo>
                  <a:pt x="321355" y="129784"/>
                </a:lnTo>
                <a:lnTo>
                  <a:pt x="294258" y="127000"/>
                </a:lnTo>
                <a:close/>
              </a:path>
              <a:path w="358140" h="215264">
                <a:moveTo>
                  <a:pt x="347144" y="145796"/>
                </a:moveTo>
                <a:lnTo>
                  <a:pt x="295909" y="145796"/>
                </a:lnTo>
                <a:lnTo>
                  <a:pt x="305087" y="146214"/>
                </a:lnTo>
                <a:lnTo>
                  <a:pt x="312785" y="147399"/>
                </a:lnTo>
                <a:lnTo>
                  <a:pt x="319323" y="149385"/>
                </a:lnTo>
                <a:lnTo>
                  <a:pt x="324611" y="152146"/>
                </a:lnTo>
                <a:lnTo>
                  <a:pt x="330961" y="156337"/>
                </a:lnTo>
                <a:lnTo>
                  <a:pt x="334009" y="162687"/>
                </a:lnTo>
                <a:lnTo>
                  <a:pt x="334009" y="180086"/>
                </a:lnTo>
                <a:lnTo>
                  <a:pt x="295909" y="196596"/>
                </a:lnTo>
                <a:lnTo>
                  <a:pt x="347278" y="196596"/>
                </a:lnTo>
                <a:lnTo>
                  <a:pt x="352355" y="190619"/>
                </a:lnTo>
                <a:lnTo>
                  <a:pt x="356234" y="171450"/>
                </a:lnTo>
                <a:lnTo>
                  <a:pt x="352355" y="152020"/>
                </a:lnTo>
                <a:lnTo>
                  <a:pt x="347144" y="145796"/>
                </a:lnTo>
                <a:close/>
              </a:path>
              <a:path w="358140" h="215264">
                <a:moveTo>
                  <a:pt x="179324" y="153543"/>
                </a:moveTo>
                <a:lnTo>
                  <a:pt x="174394" y="155543"/>
                </a:lnTo>
                <a:lnTo>
                  <a:pt x="168179" y="156972"/>
                </a:lnTo>
                <a:lnTo>
                  <a:pt x="160678" y="157829"/>
                </a:lnTo>
                <a:lnTo>
                  <a:pt x="151891" y="158115"/>
                </a:lnTo>
                <a:lnTo>
                  <a:pt x="3809" y="158115"/>
                </a:lnTo>
                <a:lnTo>
                  <a:pt x="2539" y="158623"/>
                </a:lnTo>
                <a:lnTo>
                  <a:pt x="507" y="160655"/>
                </a:lnTo>
                <a:lnTo>
                  <a:pt x="0" y="162052"/>
                </a:lnTo>
                <a:lnTo>
                  <a:pt x="0" y="177800"/>
                </a:lnTo>
                <a:lnTo>
                  <a:pt x="158750" y="177800"/>
                </a:lnTo>
                <a:lnTo>
                  <a:pt x="164591" y="177546"/>
                </a:lnTo>
                <a:lnTo>
                  <a:pt x="179324" y="170815"/>
                </a:lnTo>
                <a:lnTo>
                  <a:pt x="179324" y="153543"/>
                </a:lnTo>
                <a:close/>
              </a:path>
              <a:path w="358140" h="215264">
                <a:moveTo>
                  <a:pt x="88772" y="88392"/>
                </a:moveTo>
                <a:lnTo>
                  <a:pt x="68199" y="88392"/>
                </a:lnTo>
                <a:lnTo>
                  <a:pt x="66293" y="90297"/>
                </a:lnTo>
                <a:lnTo>
                  <a:pt x="66293" y="158115"/>
                </a:lnTo>
                <a:lnTo>
                  <a:pt x="88772" y="158115"/>
                </a:lnTo>
                <a:lnTo>
                  <a:pt x="88772" y="88392"/>
                </a:lnTo>
                <a:close/>
              </a:path>
              <a:path w="358140" h="215264">
                <a:moveTo>
                  <a:pt x="153669" y="16383"/>
                </a:moveTo>
                <a:lnTo>
                  <a:pt x="23621" y="16383"/>
                </a:lnTo>
                <a:lnTo>
                  <a:pt x="23621" y="32004"/>
                </a:lnTo>
                <a:lnTo>
                  <a:pt x="24129" y="33401"/>
                </a:lnTo>
                <a:lnTo>
                  <a:pt x="25145" y="34417"/>
                </a:lnTo>
                <a:lnTo>
                  <a:pt x="26034" y="35560"/>
                </a:lnTo>
                <a:lnTo>
                  <a:pt x="27431" y="36068"/>
                </a:lnTo>
                <a:lnTo>
                  <a:pt x="133984" y="36068"/>
                </a:lnTo>
                <a:lnTo>
                  <a:pt x="135000" y="36322"/>
                </a:lnTo>
                <a:lnTo>
                  <a:pt x="135508" y="36830"/>
                </a:lnTo>
                <a:lnTo>
                  <a:pt x="136016" y="37465"/>
                </a:lnTo>
                <a:lnTo>
                  <a:pt x="136270" y="38354"/>
                </a:lnTo>
                <a:lnTo>
                  <a:pt x="136151" y="51345"/>
                </a:lnTo>
                <a:lnTo>
                  <a:pt x="133274" y="98607"/>
                </a:lnTo>
                <a:lnTo>
                  <a:pt x="128524" y="130683"/>
                </a:lnTo>
                <a:lnTo>
                  <a:pt x="144779" y="132587"/>
                </a:lnTo>
                <a:lnTo>
                  <a:pt x="149732" y="127762"/>
                </a:lnTo>
                <a:lnTo>
                  <a:pt x="153233" y="107406"/>
                </a:lnTo>
                <a:lnTo>
                  <a:pt x="155733" y="84074"/>
                </a:lnTo>
                <a:lnTo>
                  <a:pt x="157233" y="57788"/>
                </a:lnTo>
                <a:lnTo>
                  <a:pt x="157651" y="33401"/>
                </a:lnTo>
                <a:lnTo>
                  <a:pt x="157733" y="20447"/>
                </a:lnTo>
                <a:lnTo>
                  <a:pt x="153669" y="16383"/>
                </a:lnTo>
                <a:close/>
              </a:path>
              <a:path w="358140" h="215264">
                <a:moveTo>
                  <a:pt x="357631" y="0"/>
                </a:moveTo>
                <a:lnTo>
                  <a:pt x="337057" y="0"/>
                </a:lnTo>
                <a:lnTo>
                  <a:pt x="335152" y="1905"/>
                </a:lnTo>
                <a:lnTo>
                  <a:pt x="335152" y="50673"/>
                </a:lnTo>
                <a:lnTo>
                  <a:pt x="294258" y="50673"/>
                </a:lnTo>
                <a:lnTo>
                  <a:pt x="294258" y="68199"/>
                </a:lnTo>
                <a:lnTo>
                  <a:pt x="296036" y="70104"/>
                </a:lnTo>
                <a:lnTo>
                  <a:pt x="335152" y="70104"/>
                </a:lnTo>
                <a:lnTo>
                  <a:pt x="335152" y="124333"/>
                </a:lnTo>
                <a:lnTo>
                  <a:pt x="355726" y="124333"/>
                </a:lnTo>
                <a:lnTo>
                  <a:pt x="357631" y="122428"/>
                </a:lnTo>
                <a:lnTo>
                  <a:pt x="357631" y="0"/>
                </a:lnTo>
                <a:close/>
              </a:path>
              <a:path w="358140" h="215264">
                <a:moveTo>
                  <a:pt x="263905" y="31496"/>
                </a:moveTo>
                <a:lnTo>
                  <a:pt x="241045" y="31496"/>
                </a:lnTo>
                <a:lnTo>
                  <a:pt x="240045" y="42997"/>
                </a:lnTo>
                <a:lnTo>
                  <a:pt x="237617" y="53879"/>
                </a:lnTo>
                <a:lnTo>
                  <a:pt x="213407" y="90995"/>
                </a:lnTo>
                <a:lnTo>
                  <a:pt x="192531" y="105156"/>
                </a:lnTo>
                <a:lnTo>
                  <a:pt x="201040" y="117475"/>
                </a:lnTo>
                <a:lnTo>
                  <a:pt x="202056" y="119253"/>
                </a:lnTo>
                <a:lnTo>
                  <a:pt x="203453" y="120142"/>
                </a:lnTo>
                <a:lnTo>
                  <a:pt x="206120" y="120142"/>
                </a:lnTo>
                <a:lnTo>
                  <a:pt x="207517" y="119761"/>
                </a:lnTo>
                <a:lnTo>
                  <a:pt x="209041" y="118872"/>
                </a:lnTo>
                <a:lnTo>
                  <a:pt x="215493" y="115274"/>
                </a:lnTo>
                <a:lnTo>
                  <a:pt x="247961" y="83091"/>
                </a:lnTo>
                <a:lnTo>
                  <a:pt x="251967" y="76327"/>
                </a:lnTo>
                <a:lnTo>
                  <a:pt x="277969" y="76327"/>
                </a:lnTo>
                <a:lnTo>
                  <a:pt x="274224" y="72457"/>
                </a:lnTo>
                <a:lnTo>
                  <a:pt x="268795" y="65595"/>
                </a:lnTo>
                <a:lnTo>
                  <a:pt x="264509" y="58638"/>
                </a:lnTo>
                <a:lnTo>
                  <a:pt x="261365" y="51562"/>
                </a:lnTo>
                <a:lnTo>
                  <a:pt x="262762" y="45974"/>
                </a:lnTo>
                <a:lnTo>
                  <a:pt x="263525" y="39243"/>
                </a:lnTo>
                <a:lnTo>
                  <a:pt x="263905" y="31496"/>
                </a:lnTo>
                <a:close/>
              </a:path>
              <a:path w="358140" h="215264">
                <a:moveTo>
                  <a:pt x="277969" y="76327"/>
                </a:moveTo>
                <a:lnTo>
                  <a:pt x="251967" y="76327"/>
                </a:lnTo>
                <a:lnTo>
                  <a:pt x="255777" y="81974"/>
                </a:lnTo>
                <a:lnTo>
                  <a:pt x="287567" y="110960"/>
                </a:lnTo>
                <a:lnTo>
                  <a:pt x="296417" y="114935"/>
                </a:lnTo>
                <a:lnTo>
                  <a:pt x="298703" y="114935"/>
                </a:lnTo>
                <a:lnTo>
                  <a:pt x="300100" y="114046"/>
                </a:lnTo>
                <a:lnTo>
                  <a:pt x="302138" y="110960"/>
                </a:lnTo>
                <a:lnTo>
                  <a:pt x="309625" y="99441"/>
                </a:lnTo>
                <a:lnTo>
                  <a:pt x="302317" y="95678"/>
                </a:lnTo>
                <a:lnTo>
                  <a:pt x="294985" y="90995"/>
                </a:lnTo>
                <a:lnTo>
                  <a:pt x="287891" y="85582"/>
                </a:lnTo>
                <a:lnTo>
                  <a:pt x="280796" y="79248"/>
                </a:lnTo>
                <a:lnTo>
                  <a:pt x="277969" y="76327"/>
                </a:lnTo>
                <a:close/>
              </a:path>
              <a:path w="358140" h="215264">
                <a:moveTo>
                  <a:pt x="303656" y="7493"/>
                </a:moveTo>
                <a:lnTo>
                  <a:pt x="299035" y="9586"/>
                </a:lnTo>
                <a:lnTo>
                  <a:pt x="292973" y="11096"/>
                </a:lnTo>
                <a:lnTo>
                  <a:pt x="285458" y="12011"/>
                </a:lnTo>
                <a:lnTo>
                  <a:pt x="276478" y="12318"/>
                </a:lnTo>
                <a:lnTo>
                  <a:pt x="201294" y="12318"/>
                </a:lnTo>
                <a:lnTo>
                  <a:pt x="199389" y="14224"/>
                </a:lnTo>
                <a:lnTo>
                  <a:pt x="199389" y="31496"/>
                </a:lnTo>
                <a:lnTo>
                  <a:pt x="283209" y="31496"/>
                </a:lnTo>
                <a:lnTo>
                  <a:pt x="303656" y="24511"/>
                </a:lnTo>
                <a:lnTo>
                  <a:pt x="303656" y="74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880300" y="3203829"/>
          <a:ext cx="10813415" cy="2794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5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5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0226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13360">
                        <a:lnSpc>
                          <a:spcPct val="100000"/>
                        </a:lnSpc>
                      </a:pPr>
                      <a:r>
                        <a:rPr sz="1200" spc="35" dirty="0">
                          <a:latin typeface="BM HANNA 11yrs old"/>
                          <a:cs typeface="BM HANNA 11yrs old"/>
                        </a:rPr>
                        <a:t>구분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8105">
                        <a:lnSpc>
                          <a:spcPct val="100000"/>
                        </a:lnSpc>
                      </a:pPr>
                      <a:r>
                        <a:rPr sz="1200" spc="-95" dirty="0">
                          <a:latin typeface="BM HANNA 11yrs old"/>
                          <a:cs typeface="BM HANNA 11yrs old"/>
                        </a:rPr>
                        <a:t>Nice-</a:t>
                      </a:r>
                      <a:r>
                        <a:rPr sz="1200" spc="-35" dirty="0">
                          <a:latin typeface="BM HANNA 11yrs old"/>
                          <a:cs typeface="BM HANNA 11yrs old"/>
                        </a:rPr>
                        <a:t>OKPOS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200" spc="-20" dirty="0">
                          <a:latin typeface="BM HANNA 11yrs old"/>
                          <a:cs typeface="BM HANNA 11yrs old"/>
                        </a:rPr>
                        <a:t>이지포스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  <a:p>
                      <a:pPr marL="212725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BM HANNA 11yrs old"/>
                          <a:cs typeface="BM HANNA 11yrs old"/>
                        </a:rPr>
                        <a:t>(KICC)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927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97485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200" spc="-25" dirty="0">
                          <a:latin typeface="BM HANNA 11yrs old"/>
                          <a:cs typeface="BM HANNA 11yrs old"/>
                        </a:rPr>
                        <a:t>스마일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050" spc="-10" dirty="0">
                          <a:latin typeface="BM HANNA 11yrs old"/>
                          <a:cs typeface="BM HANNA 11yrs old"/>
                        </a:rPr>
                        <a:t>(스마트로)</a:t>
                      </a:r>
                      <a:endParaRPr sz="1050">
                        <a:latin typeface="BM HANNA 11yrs old"/>
                        <a:cs typeface="BM HANNA 11yrs old"/>
                      </a:endParaRPr>
                    </a:p>
                  </a:txBody>
                  <a:tcPr marL="0" marR="0" marT="1041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1200" spc="-140" dirty="0">
                          <a:latin typeface="BM HANNA 11yrs old"/>
                          <a:cs typeface="BM HANNA 11yrs old"/>
                        </a:rPr>
                        <a:t>KIS-</a:t>
                      </a:r>
                      <a:r>
                        <a:rPr sz="1200" spc="-45" dirty="0">
                          <a:latin typeface="BM HANNA 11yrs old"/>
                          <a:cs typeface="BM HANNA 11yrs old"/>
                        </a:rPr>
                        <a:t>OKPOS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6525">
                        <a:lnSpc>
                          <a:spcPct val="100000"/>
                        </a:lnSpc>
                      </a:pPr>
                      <a:r>
                        <a:rPr sz="1200" spc="-20" dirty="0">
                          <a:latin typeface="BM HANNA 11yrs old"/>
                          <a:cs typeface="BM HANNA 11yrs old"/>
                        </a:rPr>
                        <a:t>메타시티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sz="1200" spc="-85" dirty="0">
                          <a:latin typeface="BM HANNA 11yrs old"/>
                          <a:cs typeface="BM HANNA 11yrs old"/>
                        </a:rPr>
                        <a:t>공용-</a:t>
                      </a:r>
                      <a:r>
                        <a:rPr sz="1200" spc="-105" dirty="0">
                          <a:latin typeface="BM HANNA 11yrs old"/>
                          <a:cs typeface="BM HANNA 11yrs old"/>
                        </a:rPr>
                        <a:t>OKPOS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1200" spc="-50" dirty="0">
                          <a:latin typeface="BM HANNA 11yrs old"/>
                          <a:cs typeface="BM HANNA 11yrs old"/>
                        </a:rPr>
                        <a:t>Mate</a:t>
                      </a:r>
                      <a:r>
                        <a:rPr sz="1200" spc="-220" dirty="0"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200" spc="-25" dirty="0">
                          <a:latin typeface="BM HANNA 11yrs old"/>
                          <a:cs typeface="BM HANNA 11yrs old"/>
                        </a:rPr>
                        <a:t>POS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6364">
                        <a:lnSpc>
                          <a:spcPct val="100000"/>
                        </a:lnSpc>
                      </a:pPr>
                      <a:r>
                        <a:rPr sz="1200" spc="-65" dirty="0">
                          <a:latin typeface="BM HANNA 11yrs old"/>
                          <a:cs typeface="BM HANNA 11yrs old"/>
                        </a:rPr>
                        <a:t>배달</a:t>
                      </a:r>
                      <a:r>
                        <a:rPr sz="1200" spc="-220" dirty="0"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200" spc="-25" dirty="0">
                          <a:latin typeface="BM HANNA 11yrs old"/>
                          <a:cs typeface="BM HANNA 11yrs old"/>
                        </a:rPr>
                        <a:t>POS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200" spc="-35" dirty="0">
                          <a:latin typeface="BM HANNA 11yrs old"/>
                          <a:cs typeface="BM HANNA 11yrs old"/>
                        </a:rPr>
                        <a:t>올스타</a:t>
                      </a:r>
                      <a:r>
                        <a:rPr sz="1200" spc="-225" dirty="0"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200" spc="-25" dirty="0">
                          <a:latin typeface="BM HANNA 11yrs old"/>
                          <a:cs typeface="BM HANNA 11yrs old"/>
                        </a:rPr>
                        <a:t>POS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200" dirty="0">
                          <a:latin typeface="BM HANNA 11yrs old"/>
                          <a:cs typeface="BM HANNA 11yrs old"/>
                        </a:rPr>
                        <a:t>후불만</a:t>
                      </a:r>
                      <a:r>
                        <a:rPr sz="1200" spc="5" dirty="0"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200" spc="-25" dirty="0">
                          <a:latin typeface="BM HANNA 11yrs old"/>
                          <a:cs typeface="BM HANNA 11yrs old"/>
                        </a:rPr>
                        <a:t>가능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3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27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41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-125" dirty="0">
                          <a:latin typeface="BM HANNA 11yrs old"/>
                          <a:cs typeface="BM HANNA 11yrs old"/>
                        </a:rPr>
                        <a:t>Expert</a:t>
                      </a:r>
                      <a:r>
                        <a:rPr sz="1200" spc="-195" dirty="0"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200" spc="-25" dirty="0">
                          <a:latin typeface="BM HANNA 11yrs old"/>
                          <a:cs typeface="BM HANNA 11yrs old"/>
                        </a:rPr>
                        <a:t>POS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12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-90" dirty="0">
                          <a:latin typeface="BM HANNA 11yrs old"/>
                          <a:cs typeface="BM HANNA 11yrs old"/>
                        </a:rPr>
                        <a:t>K</a:t>
                      </a:r>
                      <a:r>
                        <a:rPr sz="1200" spc="-215" dirty="0"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200" spc="-25" dirty="0">
                          <a:latin typeface="BM HANNA 11yrs old"/>
                          <a:cs typeface="BM HANNA 11yrs old"/>
                        </a:rPr>
                        <a:t>POS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dirty="0">
                          <a:latin typeface="BM HANNA 11yrs old"/>
                          <a:cs typeface="BM HANNA 11yrs old"/>
                        </a:rPr>
                        <a:t>유니온</a:t>
                      </a:r>
                      <a:r>
                        <a:rPr sz="1200" spc="-245" dirty="0"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200" spc="-25" dirty="0">
                          <a:latin typeface="BM HANNA 11yrs old"/>
                          <a:cs typeface="BM HANNA 11yrs old"/>
                        </a:rPr>
                        <a:t>POS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-20" dirty="0">
                          <a:latin typeface="BM HANNA 11yrs old"/>
                          <a:cs typeface="BM HANNA 11yrs old"/>
                        </a:rPr>
                        <a:t>키움페이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spc="-20" dirty="0">
                          <a:latin typeface="BM HANNA 11yrs old"/>
                          <a:cs typeface="BM HANNA 11yrs old"/>
                        </a:rPr>
                        <a:t>NICE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100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 marL="251460" marR="241300" algn="just">
                        <a:lnSpc>
                          <a:spcPct val="100000"/>
                        </a:lnSpc>
                        <a:spcBef>
                          <a:spcPts val="2450"/>
                        </a:spcBef>
                      </a:pPr>
                      <a:r>
                        <a:rPr sz="2400" spc="114" dirty="0">
                          <a:solidFill>
                            <a:srgbClr val="FF0000"/>
                          </a:solidFill>
                          <a:latin typeface="BM HANNA 11yrs old"/>
                          <a:cs typeface="BM HANNA 11yrs old"/>
                        </a:rPr>
                        <a:t>일 </a:t>
                      </a:r>
                      <a:r>
                        <a:rPr sz="2400" spc="120" dirty="0">
                          <a:solidFill>
                            <a:srgbClr val="FF0000"/>
                          </a:solidFill>
                          <a:latin typeface="BM HANNA 11yrs old"/>
                          <a:cs typeface="BM HANNA 11yrs old"/>
                        </a:rPr>
                        <a:t>시 </a:t>
                      </a:r>
                      <a:r>
                        <a:rPr sz="2400" spc="85" dirty="0">
                          <a:solidFill>
                            <a:srgbClr val="FF0000"/>
                          </a:solidFill>
                          <a:latin typeface="BM HANNA 11yrs old"/>
                          <a:cs typeface="BM HANNA 11yrs old"/>
                        </a:rPr>
                        <a:t>중 </a:t>
                      </a:r>
                      <a:r>
                        <a:rPr sz="2400" spc="-50" dirty="0">
                          <a:solidFill>
                            <a:srgbClr val="FF0000"/>
                          </a:solidFill>
                          <a:latin typeface="BM HANNA 11yrs old"/>
                          <a:cs typeface="BM HANNA 11yrs old"/>
                        </a:rPr>
                        <a:t>단</a:t>
                      </a:r>
                      <a:endParaRPr sz="2400">
                        <a:latin typeface="BM HANNA 11yrs old"/>
                        <a:cs typeface="BM HANNA 11yrs old"/>
                      </a:endParaRPr>
                    </a:p>
                  </a:txBody>
                  <a:tcPr marL="0" marR="0" marT="3111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spc="-20" dirty="0">
                          <a:latin typeface="BM HANNA 11yrs old"/>
                          <a:cs typeface="BM HANNA 11yrs old"/>
                        </a:rPr>
                        <a:t>KICC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100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11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spc="-10" dirty="0">
                          <a:latin typeface="BM HANNA 11yrs old"/>
                          <a:cs typeface="BM HANNA 11yrs old"/>
                        </a:rPr>
                        <a:t>KSNET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100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11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spc="-20" dirty="0">
                          <a:latin typeface="BM HANNA 11yrs old"/>
                          <a:cs typeface="BM HANNA 11yrs old"/>
                        </a:rPr>
                        <a:t>스마트로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100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11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200" spc="-25" dirty="0">
                          <a:latin typeface="BM HANNA 11yrs old"/>
                          <a:cs typeface="BM HANNA 11yrs old"/>
                        </a:rPr>
                        <a:t>KIS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200" spc="530" dirty="0">
                          <a:latin typeface="BM EULJIRO TTF"/>
                          <a:cs typeface="BM EULJIRO TTF"/>
                        </a:rPr>
                        <a:t>◯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11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712" y="235495"/>
            <a:ext cx="11720575" cy="63826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3400" y="6260439"/>
            <a:ext cx="11208385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0"/>
              </a:lnSpc>
              <a:tabLst>
                <a:tab pos="11061700" algn="l"/>
              </a:tabLst>
            </a:pPr>
            <a:r>
              <a:rPr sz="900" spc="-20" dirty="0">
                <a:solidFill>
                  <a:srgbClr val="4B4B4E"/>
                </a:solidFill>
                <a:latin typeface="BM HANNA 11yrs old"/>
                <a:cs typeface="BM HANNA 11yrs old"/>
              </a:rPr>
              <a:t>CustomerDX사업단</a:t>
            </a:r>
            <a:r>
              <a:rPr sz="900" spc="240" dirty="0">
                <a:solidFill>
                  <a:srgbClr val="4B4B4E"/>
                </a:solidFill>
                <a:latin typeface="BM HANNA 11yrs old"/>
                <a:cs typeface="BM HANNA 11yrs old"/>
              </a:rPr>
              <a:t> </a:t>
            </a:r>
            <a:r>
              <a:rPr sz="900" dirty="0">
                <a:solidFill>
                  <a:srgbClr val="4B4B4E"/>
                </a:solidFill>
                <a:latin typeface="BM HANNA 11yrs old"/>
                <a:cs typeface="BM HANNA 11yrs old"/>
              </a:rPr>
              <a:t>소상공인사업P-</a:t>
            </a:r>
            <a:r>
              <a:rPr sz="900" spc="-25" dirty="0">
                <a:solidFill>
                  <a:srgbClr val="4B4B4E"/>
                </a:solidFill>
                <a:latin typeface="BM HANNA 11yrs old"/>
                <a:cs typeface="BM HANNA 11yrs old"/>
              </a:rPr>
              <a:t>TF</a:t>
            </a:r>
            <a:r>
              <a:rPr sz="900" dirty="0">
                <a:solidFill>
                  <a:srgbClr val="4B4B4E"/>
                </a:solidFill>
                <a:latin typeface="BM HANNA 11yrs old"/>
                <a:cs typeface="BM HANNA 11yrs old"/>
              </a:rPr>
              <a:t>	</a:t>
            </a:r>
            <a:r>
              <a:rPr sz="1575" spc="97" baseline="-5291" dirty="0">
                <a:solidFill>
                  <a:srgbClr val="4B4B4E"/>
                </a:solidFill>
                <a:latin typeface="BM HANNA 11yrs old"/>
                <a:cs typeface="BM HANNA 11yrs old"/>
              </a:rPr>
              <a:t>16</a:t>
            </a:r>
            <a:endParaRPr sz="1575" baseline="-5291">
              <a:latin typeface="BM HANNA 11yrs old"/>
              <a:cs typeface="BM HANNA 11yrs ol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88574" y="392811"/>
              <a:ext cx="1092542" cy="19176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84255" y="392811"/>
              <a:ext cx="1091183" cy="19176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38529" y="1629536"/>
              <a:ext cx="990600" cy="570230"/>
            </a:xfrm>
            <a:custGeom>
              <a:avLst/>
              <a:gdLst/>
              <a:ahLst/>
              <a:cxnLst/>
              <a:rect l="l" t="t" r="r" b="b"/>
              <a:pathLst>
                <a:path w="990600" h="570230">
                  <a:moveTo>
                    <a:pt x="713587" y="0"/>
                  </a:moveTo>
                  <a:lnTo>
                    <a:pt x="276453" y="0"/>
                  </a:lnTo>
                  <a:lnTo>
                    <a:pt x="226767" y="4455"/>
                  </a:lnTo>
                  <a:lnTo>
                    <a:pt x="180000" y="17301"/>
                  </a:lnTo>
                  <a:lnTo>
                    <a:pt x="136934" y="37756"/>
                  </a:lnTo>
                  <a:lnTo>
                    <a:pt x="98349" y="65037"/>
                  </a:lnTo>
                  <a:lnTo>
                    <a:pt x="65027" y="98364"/>
                  </a:lnTo>
                  <a:lnTo>
                    <a:pt x="37750" y="136953"/>
                  </a:lnTo>
                  <a:lnTo>
                    <a:pt x="17298" y="180023"/>
                  </a:lnTo>
                  <a:lnTo>
                    <a:pt x="4454" y="226792"/>
                  </a:lnTo>
                  <a:lnTo>
                    <a:pt x="0" y="276478"/>
                  </a:lnTo>
                  <a:lnTo>
                    <a:pt x="0" y="293750"/>
                  </a:lnTo>
                  <a:lnTo>
                    <a:pt x="4454" y="343437"/>
                  </a:lnTo>
                  <a:lnTo>
                    <a:pt x="17298" y="390206"/>
                  </a:lnTo>
                  <a:lnTo>
                    <a:pt x="37750" y="433276"/>
                  </a:lnTo>
                  <a:lnTo>
                    <a:pt x="65027" y="471865"/>
                  </a:lnTo>
                  <a:lnTo>
                    <a:pt x="98349" y="505192"/>
                  </a:lnTo>
                  <a:lnTo>
                    <a:pt x="136934" y="532473"/>
                  </a:lnTo>
                  <a:lnTo>
                    <a:pt x="180000" y="552928"/>
                  </a:lnTo>
                  <a:lnTo>
                    <a:pt x="226767" y="565774"/>
                  </a:lnTo>
                  <a:lnTo>
                    <a:pt x="276453" y="570229"/>
                  </a:lnTo>
                  <a:lnTo>
                    <a:pt x="713587" y="570229"/>
                  </a:lnTo>
                  <a:lnTo>
                    <a:pt x="763307" y="565774"/>
                  </a:lnTo>
                  <a:lnTo>
                    <a:pt x="810094" y="552928"/>
                  </a:lnTo>
                  <a:lnTo>
                    <a:pt x="853170" y="532473"/>
                  </a:lnTo>
                  <a:lnTo>
                    <a:pt x="891754" y="505192"/>
                  </a:lnTo>
                  <a:lnTo>
                    <a:pt x="925070" y="471865"/>
                  </a:lnTo>
                  <a:lnTo>
                    <a:pt x="952338" y="433276"/>
                  </a:lnTo>
                  <a:lnTo>
                    <a:pt x="972779" y="390206"/>
                  </a:lnTo>
                  <a:lnTo>
                    <a:pt x="985614" y="343437"/>
                  </a:lnTo>
                  <a:lnTo>
                    <a:pt x="990066" y="293750"/>
                  </a:lnTo>
                  <a:lnTo>
                    <a:pt x="990066" y="276478"/>
                  </a:lnTo>
                  <a:lnTo>
                    <a:pt x="985614" y="226792"/>
                  </a:lnTo>
                  <a:lnTo>
                    <a:pt x="972779" y="180023"/>
                  </a:lnTo>
                  <a:lnTo>
                    <a:pt x="952338" y="136953"/>
                  </a:lnTo>
                  <a:lnTo>
                    <a:pt x="925070" y="98364"/>
                  </a:lnTo>
                  <a:lnTo>
                    <a:pt x="891754" y="65037"/>
                  </a:lnTo>
                  <a:lnTo>
                    <a:pt x="853170" y="37756"/>
                  </a:lnTo>
                  <a:lnTo>
                    <a:pt x="810094" y="17301"/>
                  </a:lnTo>
                  <a:lnTo>
                    <a:pt x="763307" y="4455"/>
                  </a:lnTo>
                  <a:lnTo>
                    <a:pt x="713587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5211" y="1662683"/>
              <a:ext cx="854201" cy="60426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473200" y="1718818"/>
            <a:ext cx="519430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80" dirty="0">
                <a:solidFill>
                  <a:srgbClr val="FFFFFF"/>
                </a:solidFill>
                <a:latin typeface="BM EULJIRO TTF"/>
                <a:cs typeface="BM EULJIRO TTF"/>
              </a:rPr>
              <a:t>예시</a:t>
            </a:r>
            <a:endParaRPr sz="2100">
              <a:latin typeface="BM EULJIRO TTF"/>
              <a:cs typeface="BM EULJIRO TT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67736" y="1560956"/>
            <a:ext cx="6036945" cy="331787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1180"/>
              </a:spcBef>
              <a:buFont typeface="Arial"/>
              <a:buChar char="•"/>
              <a:tabLst>
                <a:tab pos="393700" algn="l"/>
              </a:tabLst>
            </a:pPr>
            <a:r>
              <a:rPr sz="1800" spc="-10" dirty="0">
                <a:solidFill>
                  <a:srgbClr val="585858"/>
                </a:solidFill>
                <a:latin typeface="BM EULJIRO TTF"/>
                <a:cs typeface="BM EULJIRO TTF"/>
              </a:rPr>
              <a:t>1)</a:t>
            </a:r>
            <a:r>
              <a:rPr sz="1800" spc="-14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50" dirty="0">
                <a:solidFill>
                  <a:srgbClr val="585858"/>
                </a:solidFill>
                <a:latin typeface="BM EULJIRO TTF"/>
                <a:cs typeface="BM EULJIRO TTF"/>
              </a:rPr>
              <a:t>후불형</a:t>
            </a:r>
            <a:r>
              <a:rPr sz="1800" spc="-13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114" dirty="0">
                <a:solidFill>
                  <a:srgbClr val="585858"/>
                </a:solidFill>
                <a:latin typeface="BM EULJIRO TTF"/>
                <a:cs typeface="BM EULJIRO TTF"/>
              </a:rPr>
              <a:t>:</a:t>
            </a:r>
            <a:r>
              <a:rPr sz="1800" spc="-17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195" dirty="0">
                <a:solidFill>
                  <a:srgbClr val="585858"/>
                </a:solidFill>
                <a:latin typeface="BM EULJIRO TTF"/>
                <a:cs typeface="BM EULJIRO TTF"/>
              </a:rPr>
              <a:t>현</a:t>
            </a:r>
            <a:r>
              <a:rPr sz="1800" spc="-16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30" dirty="0">
                <a:solidFill>
                  <a:srgbClr val="585858"/>
                </a:solidFill>
                <a:latin typeface="BM EULJIRO TTF"/>
                <a:cs typeface="BM EULJIRO TTF"/>
              </a:rPr>
              <a:t>POS</a:t>
            </a:r>
            <a:r>
              <a:rPr sz="1800" spc="-15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459" dirty="0">
                <a:solidFill>
                  <a:srgbClr val="585858"/>
                </a:solidFill>
                <a:latin typeface="BM EULJIRO TTF"/>
                <a:cs typeface="BM EULJIRO TTF"/>
              </a:rPr>
              <a:t>–</a:t>
            </a:r>
            <a:r>
              <a:rPr sz="1800" spc="-16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70" dirty="0">
                <a:solidFill>
                  <a:srgbClr val="585858"/>
                </a:solidFill>
                <a:latin typeface="BM EULJIRO TTF"/>
                <a:cs typeface="BM EULJIRO TTF"/>
              </a:rPr>
              <a:t>(공용)OKPOS</a:t>
            </a:r>
            <a:r>
              <a:rPr sz="1800" spc="-11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450" dirty="0">
                <a:solidFill>
                  <a:srgbClr val="585858"/>
                </a:solidFill>
                <a:latin typeface="BM EULJIRO TTF"/>
                <a:cs typeface="BM EULJIRO TTF"/>
              </a:rPr>
              <a:t>/</a:t>
            </a:r>
            <a:r>
              <a:rPr sz="1800" spc="-16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195" dirty="0">
                <a:solidFill>
                  <a:srgbClr val="585858"/>
                </a:solidFill>
                <a:latin typeface="BM EULJIRO TTF"/>
                <a:cs typeface="BM EULJIRO TTF"/>
              </a:rPr>
              <a:t>현</a:t>
            </a:r>
            <a:r>
              <a:rPr sz="1800" spc="-15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85" dirty="0">
                <a:solidFill>
                  <a:srgbClr val="585858"/>
                </a:solidFill>
                <a:latin typeface="BM EULJIRO TTF"/>
                <a:cs typeface="BM EULJIRO TTF"/>
              </a:rPr>
              <a:t>VAN</a:t>
            </a:r>
            <a:r>
              <a:rPr sz="1800" spc="-17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459" dirty="0">
                <a:solidFill>
                  <a:srgbClr val="585858"/>
                </a:solidFill>
                <a:latin typeface="BM EULJIRO TTF"/>
                <a:cs typeface="BM EULJIRO TTF"/>
              </a:rPr>
              <a:t>–</a:t>
            </a:r>
            <a:r>
              <a:rPr sz="1800" spc="-16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20" dirty="0">
                <a:solidFill>
                  <a:srgbClr val="585858"/>
                </a:solidFill>
                <a:latin typeface="BM EULJIRO TTF"/>
                <a:cs typeface="BM EULJIRO TTF"/>
              </a:rPr>
              <a:t>NICE</a:t>
            </a:r>
            <a:endParaRPr sz="1800">
              <a:latin typeface="BM EULJIRO TTF"/>
              <a:cs typeface="BM EULJIRO TTF"/>
            </a:endParaRPr>
          </a:p>
          <a:p>
            <a:pPr marL="546100">
              <a:lnSpc>
                <a:spcPct val="100000"/>
              </a:lnSpc>
              <a:spcBef>
                <a:spcPts val="1080"/>
              </a:spcBef>
            </a:pPr>
            <a:r>
              <a:rPr sz="1800" spc="105" dirty="0">
                <a:solidFill>
                  <a:srgbClr val="FF0000"/>
                </a:solidFill>
                <a:latin typeface="BM EULJIRO TTF"/>
                <a:cs typeface="BM EULJIRO TTF"/>
              </a:rPr>
              <a:t>연동</a:t>
            </a:r>
            <a:r>
              <a:rPr sz="1800" spc="-125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spc="-40" dirty="0">
                <a:solidFill>
                  <a:srgbClr val="FF0000"/>
                </a:solidFill>
                <a:latin typeface="BM EULJIRO TTF"/>
                <a:cs typeface="BM EULJIRO TTF"/>
              </a:rPr>
              <a:t>POS로</a:t>
            </a:r>
            <a:r>
              <a:rPr sz="1800" spc="-120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dirty="0">
                <a:solidFill>
                  <a:srgbClr val="FF0000"/>
                </a:solidFill>
                <a:latin typeface="BM EULJIRO TTF"/>
                <a:cs typeface="BM EULJIRO TTF"/>
              </a:rPr>
              <a:t>설치가능,</a:t>
            </a:r>
            <a:r>
              <a:rPr sz="1800" spc="-95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spc="80" dirty="0">
                <a:solidFill>
                  <a:srgbClr val="FF0000"/>
                </a:solidFill>
                <a:latin typeface="BM EULJIRO TTF"/>
                <a:cs typeface="BM EULJIRO TTF"/>
              </a:rPr>
              <a:t>미연동</a:t>
            </a:r>
            <a:r>
              <a:rPr sz="1800" spc="-120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dirty="0">
                <a:solidFill>
                  <a:srgbClr val="FF0000"/>
                </a:solidFill>
                <a:latin typeface="BM EULJIRO TTF"/>
                <a:cs typeface="BM EULJIRO TTF"/>
              </a:rPr>
              <a:t>POS일</a:t>
            </a:r>
            <a:r>
              <a:rPr sz="1800" spc="-120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spc="130" dirty="0">
                <a:solidFill>
                  <a:srgbClr val="FF0000"/>
                </a:solidFill>
                <a:latin typeface="BM EULJIRO TTF"/>
                <a:cs typeface="BM EULJIRO TTF"/>
              </a:rPr>
              <a:t>경우</a:t>
            </a:r>
            <a:r>
              <a:rPr sz="1800" spc="-125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spc="-30" dirty="0">
                <a:solidFill>
                  <a:srgbClr val="FF0000"/>
                </a:solidFill>
                <a:latin typeface="BM EULJIRO TTF"/>
                <a:cs typeface="BM EULJIRO TTF"/>
              </a:rPr>
              <a:t>POS</a:t>
            </a:r>
            <a:r>
              <a:rPr sz="1800" spc="-125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spc="120" dirty="0">
                <a:solidFill>
                  <a:srgbClr val="FF0000"/>
                </a:solidFill>
                <a:latin typeface="BM EULJIRO TTF"/>
                <a:cs typeface="BM EULJIRO TTF"/>
              </a:rPr>
              <a:t>전환</a:t>
            </a:r>
            <a:r>
              <a:rPr sz="1800" spc="-125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BM EULJIRO TTF"/>
                <a:cs typeface="BM EULJIRO TTF"/>
              </a:rPr>
              <a:t>필요</a:t>
            </a:r>
            <a:endParaRPr sz="1800">
              <a:latin typeface="BM EULJIRO TTF"/>
              <a:cs typeface="BM EULJIRO TTF"/>
            </a:endParaRPr>
          </a:p>
          <a:p>
            <a:pPr marL="393700" marR="895985" indent="-381635">
              <a:lnSpc>
                <a:spcPct val="150000"/>
              </a:lnSpc>
              <a:buFont typeface="Arial"/>
              <a:buChar char="•"/>
              <a:tabLst>
                <a:tab pos="546100" algn="l"/>
              </a:tabLst>
            </a:pPr>
            <a:r>
              <a:rPr sz="1800" spc="-90" dirty="0">
                <a:solidFill>
                  <a:srgbClr val="585858"/>
                </a:solidFill>
                <a:latin typeface="BM EULJIRO TTF"/>
                <a:cs typeface="BM EULJIRO TTF"/>
              </a:rPr>
              <a:t>2)</a:t>
            </a:r>
            <a:r>
              <a:rPr sz="1800" spc="-15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50" dirty="0">
                <a:solidFill>
                  <a:srgbClr val="585858"/>
                </a:solidFill>
                <a:latin typeface="BM EULJIRO TTF"/>
                <a:cs typeface="BM EULJIRO TTF"/>
              </a:rPr>
              <a:t>후불형</a:t>
            </a:r>
            <a:r>
              <a:rPr sz="1800" spc="-14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114" dirty="0">
                <a:solidFill>
                  <a:srgbClr val="585858"/>
                </a:solidFill>
                <a:latin typeface="BM EULJIRO TTF"/>
                <a:cs typeface="BM EULJIRO TTF"/>
              </a:rPr>
              <a:t>:</a:t>
            </a:r>
            <a:r>
              <a:rPr sz="1800" spc="-17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195" dirty="0">
                <a:solidFill>
                  <a:srgbClr val="585858"/>
                </a:solidFill>
                <a:latin typeface="BM EULJIRO TTF"/>
                <a:cs typeface="BM EULJIRO TTF"/>
              </a:rPr>
              <a:t>현</a:t>
            </a:r>
            <a:r>
              <a:rPr sz="1800" spc="-16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30" dirty="0">
                <a:solidFill>
                  <a:srgbClr val="585858"/>
                </a:solidFill>
                <a:latin typeface="BM EULJIRO TTF"/>
                <a:cs typeface="BM EULJIRO TTF"/>
              </a:rPr>
              <a:t>POS</a:t>
            </a:r>
            <a:r>
              <a:rPr sz="1800" spc="-16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459" dirty="0">
                <a:solidFill>
                  <a:srgbClr val="585858"/>
                </a:solidFill>
                <a:latin typeface="BM EULJIRO TTF"/>
                <a:cs typeface="BM EULJIRO TTF"/>
              </a:rPr>
              <a:t>–</a:t>
            </a:r>
            <a:r>
              <a:rPr sz="1800" spc="-16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dirty="0">
                <a:solidFill>
                  <a:srgbClr val="585858"/>
                </a:solidFill>
                <a:latin typeface="BM EULJIRO TTF"/>
                <a:cs typeface="BM EULJIRO TTF"/>
              </a:rPr>
              <a:t>이지포스</a:t>
            </a:r>
            <a:r>
              <a:rPr sz="1800" spc="-12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450" dirty="0">
                <a:solidFill>
                  <a:srgbClr val="585858"/>
                </a:solidFill>
                <a:latin typeface="BM EULJIRO TTF"/>
                <a:cs typeface="BM EULJIRO TTF"/>
              </a:rPr>
              <a:t>/</a:t>
            </a:r>
            <a:r>
              <a:rPr sz="1800" spc="-16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195" dirty="0">
                <a:solidFill>
                  <a:srgbClr val="585858"/>
                </a:solidFill>
                <a:latin typeface="BM EULJIRO TTF"/>
                <a:cs typeface="BM EULJIRO TTF"/>
              </a:rPr>
              <a:t>현</a:t>
            </a:r>
            <a:r>
              <a:rPr sz="1800" spc="-16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85" dirty="0">
                <a:solidFill>
                  <a:srgbClr val="585858"/>
                </a:solidFill>
                <a:latin typeface="BM EULJIRO TTF"/>
                <a:cs typeface="BM EULJIRO TTF"/>
              </a:rPr>
              <a:t>VAN</a:t>
            </a:r>
            <a:r>
              <a:rPr sz="1800" spc="-17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459" dirty="0">
                <a:solidFill>
                  <a:srgbClr val="585858"/>
                </a:solidFill>
                <a:latin typeface="BM EULJIRO TTF"/>
                <a:cs typeface="BM EULJIRO TTF"/>
              </a:rPr>
              <a:t>–</a:t>
            </a:r>
            <a:r>
              <a:rPr sz="1800" spc="-16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BM EULJIRO TTF"/>
                <a:cs typeface="BM EULJIRO TTF"/>
              </a:rPr>
              <a:t>Firstdata 	</a:t>
            </a:r>
            <a:r>
              <a:rPr sz="1800" u="sng" dirty="0">
                <a:solidFill>
                  <a:srgbClr val="29B1AB"/>
                </a:solidFill>
                <a:uFill>
                  <a:solidFill>
                    <a:srgbClr val="29B1AB"/>
                  </a:solidFill>
                </a:uFill>
                <a:latin typeface="BM EULJIRO TTF"/>
                <a:cs typeface="BM EULJIRO TTF"/>
              </a:rPr>
              <a:t>POS만</a:t>
            </a:r>
            <a:r>
              <a:rPr sz="1800" u="sng" spc="-120" dirty="0">
                <a:solidFill>
                  <a:srgbClr val="29B1AB"/>
                </a:solidFill>
                <a:uFill>
                  <a:solidFill>
                    <a:srgbClr val="29B1AB"/>
                  </a:solidFill>
                </a:uFill>
                <a:latin typeface="BM EULJIRO TTF"/>
                <a:cs typeface="BM EULJIRO TTF"/>
              </a:rPr>
              <a:t> </a:t>
            </a:r>
            <a:r>
              <a:rPr sz="1800" u="sng" dirty="0">
                <a:solidFill>
                  <a:srgbClr val="29B1AB"/>
                </a:solidFill>
                <a:uFill>
                  <a:solidFill>
                    <a:srgbClr val="29B1AB"/>
                  </a:solidFill>
                </a:uFill>
                <a:latin typeface="BM EULJIRO TTF"/>
                <a:cs typeface="BM EULJIRO TTF"/>
              </a:rPr>
              <a:t>연동으로</a:t>
            </a:r>
            <a:r>
              <a:rPr sz="1800" u="sng" spc="-95" dirty="0">
                <a:solidFill>
                  <a:srgbClr val="29B1AB"/>
                </a:solidFill>
                <a:uFill>
                  <a:solidFill>
                    <a:srgbClr val="29B1AB"/>
                  </a:solidFill>
                </a:uFill>
                <a:latin typeface="BM EULJIRO TTF"/>
                <a:cs typeface="BM EULJIRO TTF"/>
              </a:rPr>
              <a:t> </a:t>
            </a:r>
            <a:r>
              <a:rPr sz="1800" u="sng" spc="70" dirty="0">
                <a:solidFill>
                  <a:srgbClr val="29B1AB"/>
                </a:solidFill>
                <a:uFill>
                  <a:solidFill>
                    <a:srgbClr val="29B1AB"/>
                  </a:solidFill>
                </a:uFill>
                <a:latin typeface="BM EULJIRO TTF"/>
                <a:cs typeface="BM EULJIRO TTF"/>
              </a:rPr>
              <a:t>설치가능</a:t>
            </a:r>
            <a:r>
              <a:rPr sz="1800" u="sng" spc="-105" dirty="0">
                <a:solidFill>
                  <a:srgbClr val="29B1AB"/>
                </a:solidFill>
                <a:uFill>
                  <a:solidFill>
                    <a:srgbClr val="29B1AB"/>
                  </a:solidFill>
                </a:uFill>
                <a:latin typeface="BM EULJIRO TTF"/>
                <a:cs typeface="BM EULJIRO TTF"/>
              </a:rPr>
              <a:t> </a:t>
            </a:r>
            <a:r>
              <a:rPr sz="1800" u="sng" spc="-45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BM EULJIRO TTF"/>
                <a:cs typeface="BM EULJIRO TTF"/>
              </a:rPr>
              <a:t>/</a:t>
            </a:r>
            <a:r>
              <a:rPr sz="1800" u="sng" spc="-13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BM EULJIRO TTF"/>
                <a:cs typeface="BM EULJIRO TTF"/>
              </a:rPr>
              <a:t> </a:t>
            </a:r>
            <a:r>
              <a:rPr sz="1800" u="sng" spc="-85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BM EULJIRO TTF"/>
                <a:cs typeface="BM EULJIRO TTF"/>
              </a:rPr>
              <a:t>VAN</a:t>
            </a:r>
            <a:r>
              <a:rPr sz="1800" u="sng" spc="-13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BM EULJIRO TTF"/>
                <a:cs typeface="BM EULJIRO TTF"/>
              </a:rPr>
              <a:t> </a:t>
            </a:r>
            <a:r>
              <a:rPr sz="1800" u="sng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BM EULJIRO TTF"/>
                <a:cs typeface="BM EULJIRO TTF"/>
              </a:rPr>
              <a:t>호환</a:t>
            </a:r>
            <a:r>
              <a:rPr sz="1800" u="sng" spc="-13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BM EULJIRO TTF"/>
                <a:cs typeface="BM EULJIRO TTF"/>
              </a:rPr>
              <a:t> </a:t>
            </a:r>
            <a:r>
              <a:rPr sz="1800" u="sng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BM EULJIRO TTF"/>
                <a:cs typeface="BM EULJIRO TTF"/>
              </a:rPr>
              <a:t>불가하나</a:t>
            </a:r>
            <a:r>
              <a:rPr sz="1800" u="sng" spc="-95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BM EULJIRO TTF"/>
                <a:cs typeface="BM EULJIRO TTF"/>
              </a:rPr>
              <a:t> </a:t>
            </a:r>
            <a:r>
              <a:rPr sz="1800" u="sng" spc="-25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BM EULJIRO TTF"/>
                <a:cs typeface="BM EULJIRO TTF"/>
              </a:rPr>
              <a:t>무관</a:t>
            </a:r>
            <a:endParaRPr sz="1800">
              <a:latin typeface="BM EULJIRO TTF"/>
              <a:cs typeface="BM EULJIRO TTF"/>
            </a:endParaRPr>
          </a:p>
          <a:p>
            <a:pPr marL="393700" indent="-38100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393700" algn="l"/>
              </a:tabLst>
            </a:pPr>
            <a:r>
              <a:rPr sz="1800" spc="-75" dirty="0">
                <a:solidFill>
                  <a:srgbClr val="585858"/>
                </a:solidFill>
                <a:latin typeface="BM EULJIRO TTF"/>
                <a:cs typeface="BM EULJIRO TTF"/>
              </a:rPr>
              <a:t>3)</a:t>
            </a:r>
            <a:r>
              <a:rPr sz="1800" spc="-15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90" dirty="0">
                <a:solidFill>
                  <a:srgbClr val="585858"/>
                </a:solidFill>
                <a:latin typeface="BM EULJIRO TTF"/>
                <a:cs typeface="BM EULJIRO TTF"/>
              </a:rPr>
              <a:t>선불형</a:t>
            </a:r>
            <a:r>
              <a:rPr sz="1800" spc="-14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114" dirty="0">
                <a:solidFill>
                  <a:srgbClr val="585858"/>
                </a:solidFill>
                <a:latin typeface="BM EULJIRO TTF"/>
                <a:cs typeface="BM EULJIRO TTF"/>
              </a:rPr>
              <a:t>:</a:t>
            </a:r>
            <a:r>
              <a:rPr sz="1800" spc="-17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195" dirty="0">
                <a:solidFill>
                  <a:srgbClr val="585858"/>
                </a:solidFill>
                <a:latin typeface="BM EULJIRO TTF"/>
                <a:cs typeface="BM EULJIRO TTF"/>
              </a:rPr>
              <a:t>현</a:t>
            </a:r>
            <a:r>
              <a:rPr sz="1800" spc="-16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30" dirty="0">
                <a:solidFill>
                  <a:srgbClr val="585858"/>
                </a:solidFill>
                <a:latin typeface="BM EULJIRO TTF"/>
                <a:cs typeface="BM EULJIRO TTF"/>
              </a:rPr>
              <a:t>POS</a:t>
            </a:r>
            <a:r>
              <a:rPr sz="1800" spc="-15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459" dirty="0">
                <a:solidFill>
                  <a:srgbClr val="585858"/>
                </a:solidFill>
                <a:latin typeface="BM EULJIRO TTF"/>
                <a:cs typeface="BM EULJIRO TTF"/>
              </a:rPr>
              <a:t>–</a:t>
            </a:r>
            <a:r>
              <a:rPr sz="1800" spc="-17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dirty="0">
                <a:solidFill>
                  <a:srgbClr val="585858"/>
                </a:solidFill>
                <a:latin typeface="BM EULJIRO TTF"/>
                <a:cs typeface="BM EULJIRO TTF"/>
              </a:rPr>
              <a:t>이지포스</a:t>
            </a:r>
            <a:r>
              <a:rPr sz="1800" spc="-12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450" dirty="0">
                <a:solidFill>
                  <a:srgbClr val="585858"/>
                </a:solidFill>
                <a:latin typeface="BM EULJIRO TTF"/>
                <a:cs typeface="BM EULJIRO TTF"/>
              </a:rPr>
              <a:t>/</a:t>
            </a:r>
            <a:r>
              <a:rPr sz="1800" spc="-16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195" dirty="0">
                <a:solidFill>
                  <a:srgbClr val="585858"/>
                </a:solidFill>
                <a:latin typeface="BM EULJIRO TTF"/>
                <a:cs typeface="BM EULJIRO TTF"/>
              </a:rPr>
              <a:t>현</a:t>
            </a:r>
            <a:r>
              <a:rPr sz="1800" spc="-16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85" dirty="0">
                <a:solidFill>
                  <a:srgbClr val="585858"/>
                </a:solidFill>
                <a:latin typeface="BM EULJIRO TTF"/>
                <a:cs typeface="BM EULJIRO TTF"/>
              </a:rPr>
              <a:t>VAN</a:t>
            </a:r>
            <a:r>
              <a:rPr sz="1800" spc="-17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459" dirty="0">
                <a:solidFill>
                  <a:srgbClr val="585858"/>
                </a:solidFill>
                <a:latin typeface="BM EULJIRO TTF"/>
                <a:cs typeface="BM EULJIRO TTF"/>
              </a:rPr>
              <a:t>–</a:t>
            </a:r>
            <a:r>
              <a:rPr sz="1800" spc="-17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BM EULJIRO TTF"/>
                <a:cs typeface="BM EULJIRO TTF"/>
              </a:rPr>
              <a:t>Firstdata</a:t>
            </a:r>
            <a:endParaRPr sz="1800">
              <a:latin typeface="BM EULJIRO TTF"/>
              <a:cs typeface="BM EULJIRO TTF"/>
            </a:endParaRPr>
          </a:p>
          <a:p>
            <a:pPr marL="546100">
              <a:lnSpc>
                <a:spcPct val="100000"/>
              </a:lnSpc>
              <a:spcBef>
                <a:spcPts val="1080"/>
              </a:spcBef>
            </a:pPr>
            <a:r>
              <a:rPr sz="1800" spc="-30" dirty="0">
                <a:solidFill>
                  <a:srgbClr val="FF0000"/>
                </a:solidFill>
                <a:latin typeface="BM EULJIRO TTF"/>
                <a:cs typeface="BM EULJIRO TTF"/>
              </a:rPr>
              <a:t>POS</a:t>
            </a:r>
            <a:r>
              <a:rPr sz="1800" spc="-160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spc="105" dirty="0">
                <a:solidFill>
                  <a:srgbClr val="FF0000"/>
                </a:solidFill>
                <a:latin typeface="BM EULJIRO TTF"/>
                <a:cs typeface="BM EULJIRO TTF"/>
              </a:rPr>
              <a:t>연동</a:t>
            </a:r>
            <a:r>
              <a:rPr sz="1800" spc="-140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dirty="0">
                <a:solidFill>
                  <a:srgbClr val="FF0000"/>
                </a:solidFill>
                <a:latin typeface="BM EULJIRO TTF"/>
                <a:cs typeface="BM EULJIRO TTF"/>
              </a:rPr>
              <a:t>가능하나,</a:t>
            </a:r>
            <a:r>
              <a:rPr sz="1800" spc="-110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spc="-95" dirty="0">
                <a:solidFill>
                  <a:srgbClr val="FF0000"/>
                </a:solidFill>
                <a:latin typeface="BM EULJIRO TTF"/>
                <a:cs typeface="BM EULJIRO TTF"/>
              </a:rPr>
              <a:t>VAN</a:t>
            </a:r>
            <a:r>
              <a:rPr sz="1800" spc="-165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dirty="0">
                <a:solidFill>
                  <a:srgbClr val="FF0000"/>
                </a:solidFill>
                <a:latin typeface="BM EULJIRO TTF"/>
                <a:cs typeface="BM EULJIRO TTF"/>
              </a:rPr>
              <a:t>호환</a:t>
            </a:r>
            <a:r>
              <a:rPr sz="1800" spc="-135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BM EULJIRO TTF"/>
                <a:cs typeface="BM EULJIRO TTF"/>
              </a:rPr>
              <a:t>불가로</a:t>
            </a:r>
            <a:r>
              <a:rPr sz="1800" spc="-140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spc="145" dirty="0">
                <a:solidFill>
                  <a:srgbClr val="FF0000"/>
                </a:solidFill>
                <a:latin typeface="BM EULJIRO TTF"/>
                <a:cs typeface="BM EULJIRO TTF"/>
              </a:rPr>
              <a:t>설치</a:t>
            </a:r>
            <a:r>
              <a:rPr sz="1800" spc="-135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spc="-45" dirty="0">
                <a:solidFill>
                  <a:srgbClr val="FF0000"/>
                </a:solidFill>
                <a:latin typeface="BM EULJIRO TTF"/>
                <a:cs typeface="BM EULJIRO TTF"/>
              </a:rPr>
              <a:t>불가,</a:t>
            </a:r>
            <a:r>
              <a:rPr sz="1800" spc="-140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spc="-30" dirty="0">
                <a:solidFill>
                  <a:srgbClr val="FF0000"/>
                </a:solidFill>
                <a:latin typeface="BM EULJIRO TTF"/>
                <a:cs typeface="BM EULJIRO TTF"/>
              </a:rPr>
              <a:t>VAN전환</a:t>
            </a:r>
            <a:r>
              <a:rPr sz="1800" spc="-135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BM EULJIRO TTF"/>
                <a:cs typeface="BM EULJIRO TTF"/>
              </a:rPr>
              <a:t>필요</a:t>
            </a:r>
            <a:endParaRPr sz="1800">
              <a:latin typeface="BM EULJIRO TTF"/>
              <a:cs typeface="BM EULJIRO TTF"/>
            </a:endParaRPr>
          </a:p>
          <a:p>
            <a:pPr marL="393700" marR="1601470" indent="-381635">
              <a:lnSpc>
                <a:spcPct val="150000"/>
              </a:lnSpc>
              <a:spcBef>
                <a:spcPts val="5"/>
              </a:spcBef>
              <a:buFont typeface="Arial"/>
              <a:buChar char="•"/>
              <a:tabLst>
                <a:tab pos="546100" algn="l"/>
              </a:tabLst>
            </a:pPr>
            <a:r>
              <a:rPr sz="1800" spc="-135" dirty="0">
                <a:solidFill>
                  <a:srgbClr val="585858"/>
                </a:solidFill>
                <a:latin typeface="BM EULJIRO TTF"/>
                <a:cs typeface="BM EULJIRO TTF"/>
              </a:rPr>
              <a:t>4)</a:t>
            </a:r>
            <a:r>
              <a:rPr sz="1800" spc="-15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90" dirty="0">
                <a:solidFill>
                  <a:srgbClr val="585858"/>
                </a:solidFill>
                <a:latin typeface="BM EULJIRO TTF"/>
                <a:cs typeface="BM EULJIRO TTF"/>
              </a:rPr>
              <a:t>선불형</a:t>
            </a:r>
            <a:r>
              <a:rPr sz="1800" spc="-13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114" dirty="0">
                <a:solidFill>
                  <a:srgbClr val="585858"/>
                </a:solidFill>
                <a:latin typeface="BM EULJIRO TTF"/>
                <a:cs typeface="BM EULJIRO TTF"/>
              </a:rPr>
              <a:t>:</a:t>
            </a:r>
            <a:r>
              <a:rPr sz="1800" spc="-17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195" dirty="0">
                <a:solidFill>
                  <a:srgbClr val="585858"/>
                </a:solidFill>
                <a:latin typeface="BM EULJIRO TTF"/>
                <a:cs typeface="BM EULJIRO TTF"/>
              </a:rPr>
              <a:t>현</a:t>
            </a:r>
            <a:r>
              <a:rPr sz="1800" spc="-16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30" dirty="0">
                <a:solidFill>
                  <a:srgbClr val="585858"/>
                </a:solidFill>
                <a:latin typeface="BM EULJIRO TTF"/>
                <a:cs typeface="BM EULJIRO TTF"/>
              </a:rPr>
              <a:t>POS</a:t>
            </a:r>
            <a:r>
              <a:rPr sz="1800" spc="-16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459" dirty="0">
                <a:solidFill>
                  <a:srgbClr val="585858"/>
                </a:solidFill>
                <a:latin typeface="BM EULJIRO TTF"/>
                <a:cs typeface="BM EULJIRO TTF"/>
              </a:rPr>
              <a:t>–</a:t>
            </a:r>
            <a:r>
              <a:rPr sz="1800" spc="-16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dirty="0">
                <a:solidFill>
                  <a:srgbClr val="585858"/>
                </a:solidFill>
                <a:latin typeface="BM EULJIRO TTF"/>
                <a:cs typeface="BM EULJIRO TTF"/>
              </a:rPr>
              <a:t>이지포스</a:t>
            </a:r>
            <a:r>
              <a:rPr sz="1800" spc="-12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450" dirty="0">
                <a:solidFill>
                  <a:srgbClr val="585858"/>
                </a:solidFill>
                <a:latin typeface="BM EULJIRO TTF"/>
                <a:cs typeface="BM EULJIRO TTF"/>
              </a:rPr>
              <a:t>/</a:t>
            </a:r>
            <a:r>
              <a:rPr sz="1800" spc="-16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195" dirty="0">
                <a:solidFill>
                  <a:srgbClr val="585858"/>
                </a:solidFill>
                <a:latin typeface="BM EULJIRO TTF"/>
                <a:cs typeface="BM EULJIRO TTF"/>
              </a:rPr>
              <a:t>현</a:t>
            </a:r>
            <a:r>
              <a:rPr sz="1800" spc="-165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85" dirty="0">
                <a:solidFill>
                  <a:srgbClr val="585858"/>
                </a:solidFill>
                <a:latin typeface="BM EULJIRO TTF"/>
                <a:cs typeface="BM EULJIRO TTF"/>
              </a:rPr>
              <a:t>VAN</a:t>
            </a:r>
            <a:r>
              <a:rPr sz="1800" spc="-17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459" dirty="0">
                <a:solidFill>
                  <a:srgbClr val="585858"/>
                </a:solidFill>
                <a:latin typeface="BM EULJIRO TTF"/>
                <a:cs typeface="BM EULJIRO TTF"/>
              </a:rPr>
              <a:t>–</a:t>
            </a:r>
            <a:r>
              <a:rPr sz="1800" spc="-170" dirty="0">
                <a:solidFill>
                  <a:srgbClr val="585858"/>
                </a:solidFill>
                <a:latin typeface="BM EULJIRO TTF"/>
                <a:cs typeface="BM EULJIRO TTF"/>
              </a:rPr>
              <a:t> </a:t>
            </a:r>
            <a:r>
              <a:rPr sz="1800" spc="-100" dirty="0">
                <a:solidFill>
                  <a:srgbClr val="585858"/>
                </a:solidFill>
                <a:latin typeface="BM EULJIRO TTF"/>
                <a:cs typeface="BM EULJIRO TTF"/>
              </a:rPr>
              <a:t>KICC 	</a:t>
            </a:r>
            <a:r>
              <a:rPr sz="1800" spc="-30" dirty="0">
                <a:solidFill>
                  <a:srgbClr val="29B1AB"/>
                </a:solidFill>
                <a:latin typeface="BM EULJIRO TTF"/>
                <a:cs typeface="BM EULJIRO TTF"/>
              </a:rPr>
              <a:t>POS</a:t>
            </a:r>
            <a:r>
              <a:rPr sz="1800" spc="-145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800" spc="-120" dirty="0">
                <a:solidFill>
                  <a:srgbClr val="29B1AB"/>
                </a:solidFill>
                <a:latin typeface="BM EULJIRO TTF"/>
                <a:cs typeface="BM EULJIRO TTF"/>
              </a:rPr>
              <a:t>&amp;</a:t>
            </a:r>
            <a:r>
              <a:rPr sz="1800" spc="-135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800" spc="-70" dirty="0">
                <a:solidFill>
                  <a:srgbClr val="29B1AB"/>
                </a:solidFill>
                <a:latin typeface="BM EULJIRO TTF"/>
                <a:cs typeface="BM EULJIRO TTF"/>
              </a:rPr>
              <a:t>VAN호환으로</a:t>
            </a:r>
            <a:r>
              <a:rPr sz="1800" spc="-114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800" spc="30" dirty="0">
                <a:solidFill>
                  <a:srgbClr val="29B1AB"/>
                </a:solidFill>
                <a:latin typeface="BM EULJIRO TTF"/>
                <a:cs typeface="BM EULJIRO TTF"/>
              </a:rPr>
              <a:t>설치가능</a:t>
            </a:r>
            <a:endParaRPr sz="1800">
              <a:latin typeface="BM EULJIRO TTF"/>
              <a:cs typeface="BM EULJIRO TT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5600" y="5657799"/>
            <a:ext cx="466090" cy="3092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50" spc="-30" dirty="0">
                <a:latin typeface="BM EULJIRO TTF"/>
                <a:cs typeface="BM EULJIRO TTF"/>
              </a:rPr>
              <a:t>Tip</a:t>
            </a:r>
            <a:r>
              <a:rPr sz="1850" spc="-80" dirty="0">
                <a:latin typeface="BM EULJIRO TTF"/>
                <a:cs typeface="BM EULJIRO TTF"/>
              </a:rPr>
              <a:t> </a:t>
            </a:r>
            <a:r>
              <a:rPr sz="1850" spc="-50" dirty="0">
                <a:latin typeface="BM EULJIRO TTF"/>
                <a:cs typeface="BM EULJIRO TTF"/>
              </a:rPr>
              <a:t>!</a:t>
            </a:r>
            <a:endParaRPr sz="1850">
              <a:latin typeface="BM EULJIRO TTF"/>
              <a:cs typeface="BM EULJIRO TT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41550" y="5703811"/>
            <a:ext cx="6055360" cy="40132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210"/>
              </a:spcBef>
            </a:pPr>
            <a:r>
              <a:rPr sz="1200" spc="50" dirty="0">
                <a:solidFill>
                  <a:srgbClr val="404040"/>
                </a:solidFill>
                <a:latin typeface="BM EULJIRO TTF"/>
                <a:cs typeface="BM EULJIRO TTF"/>
              </a:rPr>
              <a:t>기존</a:t>
            </a:r>
            <a:r>
              <a:rPr sz="1200" spc="-1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114" dirty="0">
                <a:solidFill>
                  <a:srgbClr val="404040"/>
                </a:solidFill>
                <a:latin typeface="BM EULJIRO TTF"/>
                <a:cs typeface="BM EULJIRO TTF"/>
              </a:rPr>
              <a:t>영업중인</a:t>
            </a:r>
            <a:r>
              <a:rPr sz="120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80" dirty="0">
                <a:solidFill>
                  <a:srgbClr val="404040"/>
                </a:solidFill>
                <a:latin typeface="BM EULJIRO TTF"/>
                <a:cs typeface="BM EULJIRO TTF"/>
              </a:rPr>
              <a:t>매장이</a:t>
            </a:r>
            <a:r>
              <a:rPr sz="1200" spc="-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-20" dirty="0">
                <a:solidFill>
                  <a:srgbClr val="404040"/>
                </a:solidFill>
                <a:latin typeface="BM EULJIRO TTF"/>
                <a:cs typeface="BM EULJIRO TTF"/>
              </a:rPr>
              <a:t>POS/VAN이</a:t>
            </a:r>
            <a:r>
              <a:rPr sz="1200" spc="2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60" dirty="0">
                <a:solidFill>
                  <a:srgbClr val="404040"/>
                </a:solidFill>
                <a:latin typeface="BM EULJIRO TTF"/>
                <a:cs typeface="BM EULJIRO TTF"/>
              </a:rPr>
              <a:t>호환되지</a:t>
            </a:r>
            <a:r>
              <a:rPr sz="1200" spc="-1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95" dirty="0">
                <a:solidFill>
                  <a:srgbClr val="404040"/>
                </a:solidFill>
                <a:latin typeface="BM EULJIRO TTF"/>
                <a:cs typeface="BM EULJIRO TTF"/>
              </a:rPr>
              <a:t>않을</a:t>
            </a:r>
            <a:r>
              <a:rPr sz="120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-30" dirty="0">
                <a:solidFill>
                  <a:srgbClr val="404040"/>
                </a:solidFill>
                <a:latin typeface="BM EULJIRO TTF"/>
                <a:cs typeface="BM EULJIRO TTF"/>
              </a:rPr>
              <a:t>때,</a:t>
            </a:r>
            <a:r>
              <a:rPr sz="1200" spc="1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50" dirty="0">
                <a:solidFill>
                  <a:srgbClr val="29B1AB"/>
                </a:solidFill>
                <a:latin typeface="BM EULJIRO TTF"/>
                <a:cs typeface="BM EULJIRO TTF"/>
              </a:rPr>
              <a:t>기존</a:t>
            </a:r>
            <a:r>
              <a:rPr sz="1250" spc="-15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250" dirty="0">
                <a:solidFill>
                  <a:srgbClr val="29B1AB"/>
                </a:solidFill>
                <a:latin typeface="BM EULJIRO TTF"/>
                <a:cs typeface="BM EULJIRO TTF"/>
              </a:rPr>
              <a:t>VAN대리점의</a:t>
            </a:r>
            <a:r>
              <a:rPr sz="1250" spc="-35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250" dirty="0">
                <a:solidFill>
                  <a:srgbClr val="29B1AB"/>
                </a:solidFill>
                <a:latin typeface="BM EULJIRO TTF"/>
                <a:cs typeface="BM EULJIRO TTF"/>
              </a:rPr>
              <a:t>취급</a:t>
            </a:r>
            <a:r>
              <a:rPr sz="1250" spc="-15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250" dirty="0">
                <a:solidFill>
                  <a:srgbClr val="29B1AB"/>
                </a:solidFill>
                <a:latin typeface="BM EULJIRO TTF"/>
                <a:cs typeface="BM EULJIRO TTF"/>
              </a:rPr>
              <a:t>상품</a:t>
            </a:r>
            <a:r>
              <a:rPr sz="1250" spc="-5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250" dirty="0">
                <a:solidFill>
                  <a:srgbClr val="29B1AB"/>
                </a:solidFill>
                <a:latin typeface="BM EULJIRO TTF"/>
                <a:cs typeface="BM EULJIRO TTF"/>
              </a:rPr>
              <a:t>범위를</a:t>
            </a:r>
            <a:r>
              <a:rPr sz="1250" spc="-15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250" spc="70" dirty="0">
                <a:solidFill>
                  <a:srgbClr val="29B1AB"/>
                </a:solidFill>
                <a:latin typeface="BM EULJIRO TTF"/>
                <a:cs typeface="BM EULJIRO TTF"/>
              </a:rPr>
              <a:t>확인</a:t>
            </a:r>
            <a:r>
              <a:rPr sz="1250" spc="-20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BM EULJIRO TTF"/>
                <a:cs typeface="BM EULJIRO TTF"/>
              </a:rPr>
              <a:t>후, </a:t>
            </a:r>
            <a:r>
              <a:rPr sz="1200" spc="70" dirty="0">
                <a:solidFill>
                  <a:srgbClr val="404040"/>
                </a:solidFill>
                <a:latin typeface="BM EULJIRO TTF"/>
                <a:cs typeface="BM EULJIRO TTF"/>
              </a:rPr>
              <a:t>하이오더와</a:t>
            </a:r>
            <a:r>
              <a:rPr sz="1200" spc="-2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50" spc="50" dirty="0">
                <a:solidFill>
                  <a:srgbClr val="29B1AB"/>
                </a:solidFill>
                <a:latin typeface="BM EULJIRO TTF"/>
                <a:cs typeface="BM EULJIRO TTF"/>
              </a:rPr>
              <a:t>연동이</a:t>
            </a:r>
            <a:r>
              <a:rPr sz="1250" spc="-20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250" dirty="0">
                <a:solidFill>
                  <a:srgbClr val="29B1AB"/>
                </a:solidFill>
                <a:latin typeface="BM EULJIRO TTF"/>
                <a:cs typeface="BM EULJIRO TTF"/>
              </a:rPr>
              <a:t>가능한</a:t>
            </a:r>
            <a:r>
              <a:rPr sz="1250" spc="-25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250" dirty="0">
                <a:solidFill>
                  <a:srgbClr val="29B1AB"/>
                </a:solidFill>
                <a:latin typeface="BM EULJIRO TTF"/>
                <a:cs typeface="BM EULJIRO TTF"/>
              </a:rPr>
              <a:t>상품으로</a:t>
            </a:r>
            <a:r>
              <a:rPr sz="1250" spc="-35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250" spc="85" dirty="0">
                <a:solidFill>
                  <a:srgbClr val="29B1AB"/>
                </a:solidFill>
                <a:latin typeface="BM EULJIRO TTF"/>
                <a:cs typeface="BM EULJIRO TTF"/>
              </a:rPr>
              <a:t>변경</a:t>
            </a:r>
            <a:r>
              <a:rPr sz="1250" spc="-15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250" dirty="0">
                <a:solidFill>
                  <a:srgbClr val="29B1AB"/>
                </a:solidFill>
                <a:latin typeface="BM EULJIRO TTF"/>
                <a:cs typeface="BM EULJIRO TTF"/>
              </a:rPr>
              <a:t>가능한지</a:t>
            </a:r>
            <a:r>
              <a:rPr sz="1250" spc="-30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250" dirty="0">
                <a:solidFill>
                  <a:srgbClr val="29B1AB"/>
                </a:solidFill>
                <a:latin typeface="BM EULJIRO TTF"/>
                <a:cs typeface="BM EULJIRO TTF"/>
              </a:rPr>
              <a:t>고객과</a:t>
            </a:r>
            <a:r>
              <a:rPr sz="1250" spc="-20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250" dirty="0">
                <a:solidFill>
                  <a:srgbClr val="29B1AB"/>
                </a:solidFill>
                <a:latin typeface="BM EULJIRO TTF"/>
                <a:cs typeface="BM EULJIRO TTF"/>
              </a:rPr>
              <a:t>사전</a:t>
            </a:r>
            <a:r>
              <a:rPr sz="1250" spc="-25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250" spc="90" dirty="0">
                <a:solidFill>
                  <a:srgbClr val="29B1AB"/>
                </a:solidFill>
                <a:latin typeface="BM EULJIRO TTF"/>
                <a:cs typeface="BM EULJIRO TTF"/>
              </a:rPr>
              <a:t>협의</a:t>
            </a:r>
            <a:r>
              <a:rPr sz="1250" spc="-10" dirty="0">
                <a:solidFill>
                  <a:srgbClr val="29B1AB"/>
                </a:solidFill>
                <a:latin typeface="BM EULJIRO TTF"/>
                <a:cs typeface="BM EULJIRO TTF"/>
              </a:rPr>
              <a:t> </a:t>
            </a:r>
            <a:r>
              <a:rPr sz="1250" spc="-25" dirty="0">
                <a:solidFill>
                  <a:srgbClr val="29B1AB"/>
                </a:solidFill>
                <a:latin typeface="BM EULJIRO TTF"/>
                <a:cs typeface="BM EULJIRO TTF"/>
              </a:rPr>
              <a:t>필요</a:t>
            </a:r>
            <a:endParaRPr sz="1250">
              <a:latin typeface="BM EULJIRO TTF"/>
              <a:cs typeface="BM EULJIRO TTF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547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하이오더</a:t>
            </a:r>
            <a:r>
              <a:rPr spc="-70" dirty="0"/>
              <a:t> </a:t>
            </a:r>
            <a:r>
              <a:rPr spc="110" dirty="0">
                <a:latin typeface="LexiGulim"/>
                <a:cs typeface="LexiGulim"/>
              </a:rPr>
              <a:t>POS-</a:t>
            </a:r>
            <a:r>
              <a:rPr spc="90" dirty="0">
                <a:latin typeface="LexiGulim"/>
                <a:cs typeface="LexiGulim"/>
              </a:rPr>
              <a:t>VAN</a:t>
            </a:r>
            <a:r>
              <a:rPr spc="-165" dirty="0">
                <a:latin typeface="LexiGulim"/>
                <a:cs typeface="LexiGulim"/>
              </a:rPr>
              <a:t> </a:t>
            </a:r>
            <a:r>
              <a:rPr dirty="0"/>
              <a:t>연동</a:t>
            </a:r>
            <a:r>
              <a:rPr spc="-25" dirty="0"/>
              <a:t> 내역</a:t>
            </a:r>
          </a:p>
        </p:txBody>
      </p:sp>
      <p:sp>
        <p:nvSpPr>
          <p:cNvPr id="15" name="object 15"/>
          <p:cNvSpPr/>
          <p:nvPr/>
        </p:nvSpPr>
        <p:spPr>
          <a:xfrm>
            <a:off x="807173" y="686777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712" y="235495"/>
            <a:ext cx="11720575" cy="63826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3400" y="6260439"/>
            <a:ext cx="11208385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0"/>
              </a:lnSpc>
              <a:tabLst>
                <a:tab pos="11061700" algn="l"/>
              </a:tabLst>
            </a:pPr>
            <a:r>
              <a:rPr sz="900" spc="-20" dirty="0">
                <a:solidFill>
                  <a:srgbClr val="4B4B4E"/>
                </a:solidFill>
                <a:latin typeface="BM HANNA 11yrs old"/>
                <a:cs typeface="BM HANNA 11yrs old"/>
              </a:rPr>
              <a:t>CustomerDX사업단</a:t>
            </a:r>
            <a:r>
              <a:rPr sz="900" spc="240" dirty="0">
                <a:solidFill>
                  <a:srgbClr val="4B4B4E"/>
                </a:solidFill>
                <a:latin typeface="BM HANNA 11yrs old"/>
                <a:cs typeface="BM HANNA 11yrs old"/>
              </a:rPr>
              <a:t> </a:t>
            </a:r>
            <a:r>
              <a:rPr sz="900" dirty="0">
                <a:solidFill>
                  <a:srgbClr val="4B4B4E"/>
                </a:solidFill>
                <a:latin typeface="BM HANNA 11yrs old"/>
                <a:cs typeface="BM HANNA 11yrs old"/>
              </a:rPr>
              <a:t>소상공인사업P-</a:t>
            </a:r>
            <a:r>
              <a:rPr sz="900" spc="-25" dirty="0">
                <a:solidFill>
                  <a:srgbClr val="4B4B4E"/>
                </a:solidFill>
                <a:latin typeface="BM HANNA 11yrs old"/>
                <a:cs typeface="BM HANNA 11yrs old"/>
              </a:rPr>
              <a:t>TF</a:t>
            </a:r>
            <a:r>
              <a:rPr sz="900" dirty="0">
                <a:solidFill>
                  <a:srgbClr val="4B4B4E"/>
                </a:solidFill>
                <a:latin typeface="BM HANNA 11yrs old"/>
                <a:cs typeface="BM HANNA 11yrs old"/>
              </a:rPr>
              <a:t>	</a:t>
            </a:r>
            <a:r>
              <a:rPr sz="1575" spc="104" baseline="-5291" dirty="0">
                <a:solidFill>
                  <a:srgbClr val="4B4B4E"/>
                </a:solidFill>
                <a:latin typeface="BM HANNA 11yrs old"/>
                <a:cs typeface="BM HANNA 11yrs old"/>
              </a:rPr>
              <a:t>17</a:t>
            </a:r>
            <a:endParaRPr sz="1575" baseline="-5291">
              <a:latin typeface="BM HANNA 11yrs old"/>
              <a:cs typeface="BM HANNA 11yrs ol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88574" y="392811"/>
              <a:ext cx="1092542" cy="19176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84255" y="392811"/>
              <a:ext cx="1091183" cy="19176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84418" y="1564817"/>
              <a:ext cx="4284853" cy="44451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81801" y="1802257"/>
              <a:ext cx="3067557" cy="232016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695442" y="1636395"/>
              <a:ext cx="742950" cy="447040"/>
            </a:xfrm>
            <a:custGeom>
              <a:avLst/>
              <a:gdLst/>
              <a:ahLst/>
              <a:cxnLst/>
              <a:rect l="l" t="t" r="r" b="b"/>
              <a:pathLst>
                <a:path w="742950" h="447039">
                  <a:moveTo>
                    <a:pt x="0" y="223392"/>
                  </a:moveTo>
                  <a:lnTo>
                    <a:pt x="18943" y="152757"/>
                  </a:lnTo>
                  <a:lnTo>
                    <a:pt x="41473" y="120701"/>
                  </a:lnTo>
                  <a:lnTo>
                    <a:pt x="71688" y="91430"/>
                  </a:lnTo>
                  <a:lnTo>
                    <a:pt x="108823" y="65405"/>
                  </a:lnTo>
                  <a:lnTo>
                    <a:pt x="152110" y="43082"/>
                  </a:lnTo>
                  <a:lnTo>
                    <a:pt x="200785" y="24921"/>
                  </a:lnTo>
                  <a:lnTo>
                    <a:pt x="254081" y="11382"/>
                  </a:lnTo>
                  <a:lnTo>
                    <a:pt x="311233" y="2922"/>
                  </a:lnTo>
                  <a:lnTo>
                    <a:pt x="371475" y="0"/>
                  </a:lnTo>
                  <a:lnTo>
                    <a:pt x="431747" y="2922"/>
                  </a:lnTo>
                  <a:lnTo>
                    <a:pt x="488917" y="11382"/>
                  </a:lnTo>
                  <a:lnTo>
                    <a:pt x="542220" y="24921"/>
                  </a:lnTo>
                  <a:lnTo>
                    <a:pt x="590894" y="43082"/>
                  </a:lnTo>
                  <a:lnTo>
                    <a:pt x="634174" y="65404"/>
                  </a:lnTo>
                  <a:lnTo>
                    <a:pt x="671297" y="91430"/>
                  </a:lnTo>
                  <a:lnTo>
                    <a:pt x="701500" y="120701"/>
                  </a:lnTo>
                  <a:lnTo>
                    <a:pt x="724018" y="152757"/>
                  </a:lnTo>
                  <a:lnTo>
                    <a:pt x="742950" y="223392"/>
                  </a:lnTo>
                  <a:lnTo>
                    <a:pt x="738089" y="259644"/>
                  </a:lnTo>
                  <a:lnTo>
                    <a:pt x="701500" y="326084"/>
                  </a:lnTo>
                  <a:lnTo>
                    <a:pt x="671297" y="355355"/>
                  </a:lnTo>
                  <a:lnTo>
                    <a:pt x="634174" y="381380"/>
                  </a:lnTo>
                  <a:lnTo>
                    <a:pt x="590894" y="403703"/>
                  </a:lnTo>
                  <a:lnTo>
                    <a:pt x="542220" y="421864"/>
                  </a:lnTo>
                  <a:lnTo>
                    <a:pt x="488917" y="435403"/>
                  </a:lnTo>
                  <a:lnTo>
                    <a:pt x="431747" y="443863"/>
                  </a:lnTo>
                  <a:lnTo>
                    <a:pt x="371475" y="446785"/>
                  </a:lnTo>
                  <a:lnTo>
                    <a:pt x="311233" y="443863"/>
                  </a:lnTo>
                  <a:lnTo>
                    <a:pt x="254081" y="435403"/>
                  </a:lnTo>
                  <a:lnTo>
                    <a:pt x="200785" y="421864"/>
                  </a:lnTo>
                  <a:lnTo>
                    <a:pt x="152110" y="403703"/>
                  </a:lnTo>
                  <a:lnTo>
                    <a:pt x="108823" y="381380"/>
                  </a:lnTo>
                  <a:lnTo>
                    <a:pt x="71688" y="355355"/>
                  </a:lnTo>
                  <a:lnTo>
                    <a:pt x="41473" y="326084"/>
                  </a:lnTo>
                  <a:lnTo>
                    <a:pt x="18943" y="294028"/>
                  </a:lnTo>
                  <a:lnTo>
                    <a:pt x="0" y="223392"/>
                  </a:lnTo>
                  <a:close/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942328" y="3957320"/>
              <a:ext cx="742950" cy="447040"/>
            </a:xfrm>
            <a:custGeom>
              <a:avLst/>
              <a:gdLst/>
              <a:ahLst/>
              <a:cxnLst/>
              <a:rect l="l" t="t" r="r" b="b"/>
              <a:pathLst>
                <a:path w="742950" h="447039">
                  <a:moveTo>
                    <a:pt x="0" y="223392"/>
                  </a:moveTo>
                  <a:lnTo>
                    <a:pt x="18943" y="152757"/>
                  </a:lnTo>
                  <a:lnTo>
                    <a:pt x="41473" y="120701"/>
                  </a:lnTo>
                  <a:lnTo>
                    <a:pt x="71688" y="91430"/>
                  </a:lnTo>
                  <a:lnTo>
                    <a:pt x="108823" y="65404"/>
                  </a:lnTo>
                  <a:lnTo>
                    <a:pt x="152110" y="43082"/>
                  </a:lnTo>
                  <a:lnTo>
                    <a:pt x="200785" y="24921"/>
                  </a:lnTo>
                  <a:lnTo>
                    <a:pt x="254081" y="11382"/>
                  </a:lnTo>
                  <a:lnTo>
                    <a:pt x="311233" y="2922"/>
                  </a:lnTo>
                  <a:lnTo>
                    <a:pt x="371475" y="0"/>
                  </a:lnTo>
                  <a:lnTo>
                    <a:pt x="431747" y="2922"/>
                  </a:lnTo>
                  <a:lnTo>
                    <a:pt x="488917" y="11382"/>
                  </a:lnTo>
                  <a:lnTo>
                    <a:pt x="542220" y="24921"/>
                  </a:lnTo>
                  <a:lnTo>
                    <a:pt x="590894" y="43082"/>
                  </a:lnTo>
                  <a:lnTo>
                    <a:pt x="634174" y="65404"/>
                  </a:lnTo>
                  <a:lnTo>
                    <a:pt x="671297" y="91430"/>
                  </a:lnTo>
                  <a:lnTo>
                    <a:pt x="701500" y="120701"/>
                  </a:lnTo>
                  <a:lnTo>
                    <a:pt x="724018" y="152757"/>
                  </a:lnTo>
                  <a:lnTo>
                    <a:pt x="742950" y="223392"/>
                  </a:lnTo>
                  <a:lnTo>
                    <a:pt x="738089" y="259644"/>
                  </a:lnTo>
                  <a:lnTo>
                    <a:pt x="701500" y="326084"/>
                  </a:lnTo>
                  <a:lnTo>
                    <a:pt x="671297" y="355355"/>
                  </a:lnTo>
                  <a:lnTo>
                    <a:pt x="634174" y="381380"/>
                  </a:lnTo>
                  <a:lnTo>
                    <a:pt x="590894" y="403703"/>
                  </a:lnTo>
                  <a:lnTo>
                    <a:pt x="542220" y="421864"/>
                  </a:lnTo>
                  <a:lnTo>
                    <a:pt x="488917" y="435403"/>
                  </a:lnTo>
                  <a:lnTo>
                    <a:pt x="431747" y="443863"/>
                  </a:lnTo>
                  <a:lnTo>
                    <a:pt x="371475" y="446785"/>
                  </a:lnTo>
                  <a:lnTo>
                    <a:pt x="311233" y="443863"/>
                  </a:lnTo>
                  <a:lnTo>
                    <a:pt x="254081" y="435403"/>
                  </a:lnTo>
                  <a:lnTo>
                    <a:pt x="200785" y="421864"/>
                  </a:lnTo>
                  <a:lnTo>
                    <a:pt x="152110" y="403703"/>
                  </a:lnTo>
                  <a:lnTo>
                    <a:pt x="108823" y="381381"/>
                  </a:lnTo>
                  <a:lnTo>
                    <a:pt x="71688" y="355355"/>
                  </a:lnTo>
                  <a:lnTo>
                    <a:pt x="41473" y="326084"/>
                  </a:lnTo>
                  <a:lnTo>
                    <a:pt x="18943" y="294028"/>
                  </a:lnTo>
                  <a:lnTo>
                    <a:pt x="0" y="223392"/>
                  </a:lnTo>
                  <a:close/>
                </a:path>
              </a:pathLst>
            </a:custGeom>
            <a:ln w="28575">
              <a:solidFill>
                <a:srgbClr val="29B1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43983" y="1849882"/>
              <a:ext cx="1261745" cy="1302385"/>
            </a:xfrm>
            <a:custGeom>
              <a:avLst/>
              <a:gdLst/>
              <a:ahLst/>
              <a:cxnLst/>
              <a:rect l="l" t="t" r="r" b="b"/>
              <a:pathLst>
                <a:path w="1261745" h="1302385">
                  <a:moveTo>
                    <a:pt x="28828" y="1211071"/>
                  </a:moveTo>
                  <a:lnTo>
                    <a:pt x="0" y="1302384"/>
                  </a:lnTo>
                  <a:lnTo>
                    <a:pt x="90424" y="1270634"/>
                  </a:lnTo>
                  <a:lnTo>
                    <a:pt x="80574" y="1261109"/>
                  </a:lnTo>
                  <a:lnTo>
                    <a:pt x="59943" y="1261109"/>
                  </a:lnTo>
                  <a:lnTo>
                    <a:pt x="39369" y="1241170"/>
                  </a:lnTo>
                  <a:lnTo>
                    <a:pt x="49324" y="1230890"/>
                  </a:lnTo>
                  <a:lnTo>
                    <a:pt x="28828" y="1211071"/>
                  </a:lnTo>
                  <a:close/>
                </a:path>
                <a:path w="1261745" h="1302385">
                  <a:moveTo>
                    <a:pt x="49324" y="1230890"/>
                  </a:moveTo>
                  <a:lnTo>
                    <a:pt x="39369" y="1241170"/>
                  </a:lnTo>
                  <a:lnTo>
                    <a:pt x="59943" y="1261109"/>
                  </a:lnTo>
                  <a:lnTo>
                    <a:pt x="69919" y="1250806"/>
                  </a:lnTo>
                  <a:lnTo>
                    <a:pt x="49324" y="1230890"/>
                  </a:lnTo>
                  <a:close/>
                </a:path>
                <a:path w="1261745" h="1302385">
                  <a:moveTo>
                    <a:pt x="69919" y="1250806"/>
                  </a:moveTo>
                  <a:lnTo>
                    <a:pt x="59943" y="1261109"/>
                  </a:lnTo>
                  <a:lnTo>
                    <a:pt x="80574" y="1261109"/>
                  </a:lnTo>
                  <a:lnTo>
                    <a:pt x="69919" y="1250806"/>
                  </a:lnTo>
                  <a:close/>
                </a:path>
                <a:path w="1261745" h="1302385">
                  <a:moveTo>
                    <a:pt x="1241170" y="0"/>
                  </a:moveTo>
                  <a:lnTo>
                    <a:pt x="49324" y="1230890"/>
                  </a:lnTo>
                  <a:lnTo>
                    <a:pt x="69919" y="1250806"/>
                  </a:lnTo>
                  <a:lnTo>
                    <a:pt x="1261744" y="19812"/>
                  </a:lnTo>
                  <a:lnTo>
                    <a:pt x="124117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23307" y="4166870"/>
              <a:ext cx="2322830" cy="589915"/>
            </a:xfrm>
            <a:custGeom>
              <a:avLst/>
              <a:gdLst/>
              <a:ahLst/>
              <a:cxnLst/>
              <a:rect l="l" t="t" r="r" b="b"/>
              <a:pathLst>
                <a:path w="2322829" h="589914">
                  <a:moveTo>
                    <a:pt x="73405" y="506475"/>
                  </a:moveTo>
                  <a:lnTo>
                    <a:pt x="0" y="568070"/>
                  </a:lnTo>
                  <a:lnTo>
                    <a:pt x="93344" y="589914"/>
                  </a:lnTo>
                  <a:lnTo>
                    <a:pt x="87487" y="565403"/>
                  </a:lnTo>
                  <a:lnTo>
                    <a:pt x="72770" y="565403"/>
                  </a:lnTo>
                  <a:lnTo>
                    <a:pt x="66166" y="537590"/>
                  </a:lnTo>
                  <a:lnTo>
                    <a:pt x="80048" y="534273"/>
                  </a:lnTo>
                  <a:lnTo>
                    <a:pt x="73405" y="506475"/>
                  </a:lnTo>
                  <a:close/>
                </a:path>
                <a:path w="2322829" h="589914">
                  <a:moveTo>
                    <a:pt x="80048" y="534273"/>
                  </a:moveTo>
                  <a:lnTo>
                    <a:pt x="66166" y="537590"/>
                  </a:lnTo>
                  <a:lnTo>
                    <a:pt x="72770" y="565403"/>
                  </a:lnTo>
                  <a:lnTo>
                    <a:pt x="86692" y="562077"/>
                  </a:lnTo>
                  <a:lnTo>
                    <a:pt x="80048" y="534273"/>
                  </a:lnTo>
                  <a:close/>
                </a:path>
                <a:path w="2322829" h="589914">
                  <a:moveTo>
                    <a:pt x="86692" y="562077"/>
                  </a:moveTo>
                  <a:lnTo>
                    <a:pt x="72770" y="565403"/>
                  </a:lnTo>
                  <a:lnTo>
                    <a:pt x="87487" y="565403"/>
                  </a:lnTo>
                  <a:lnTo>
                    <a:pt x="86692" y="562077"/>
                  </a:lnTo>
                  <a:close/>
                </a:path>
                <a:path w="2322829" h="589914">
                  <a:moveTo>
                    <a:pt x="2315717" y="0"/>
                  </a:moveTo>
                  <a:lnTo>
                    <a:pt x="80048" y="534273"/>
                  </a:lnTo>
                  <a:lnTo>
                    <a:pt x="86692" y="562077"/>
                  </a:lnTo>
                  <a:lnTo>
                    <a:pt x="2322448" y="27812"/>
                  </a:lnTo>
                  <a:lnTo>
                    <a:pt x="2315717" y="0"/>
                  </a:lnTo>
                  <a:close/>
                </a:path>
              </a:pathLst>
            </a:custGeom>
            <a:solidFill>
              <a:srgbClr val="29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758442" y="1883409"/>
            <a:ext cx="2742565" cy="3287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3030" algn="ctr">
              <a:lnSpc>
                <a:spcPct val="100000"/>
              </a:lnSpc>
              <a:spcBef>
                <a:spcPts val="100"/>
              </a:spcBef>
            </a:pPr>
            <a:r>
              <a:rPr sz="1800" spc="-105" dirty="0">
                <a:latin typeface="BM HANNA 11yrs old"/>
                <a:cs typeface="BM HANNA 11yrs old"/>
              </a:rPr>
              <a:t>POS를</a:t>
            </a:r>
            <a:r>
              <a:rPr sz="1800" spc="-65" dirty="0">
                <a:latin typeface="BM HANNA 11yrs old"/>
                <a:cs typeface="BM HANNA 11yrs old"/>
              </a:rPr>
              <a:t> </a:t>
            </a:r>
            <a:r>
              <a:rPr sz="1800" spc="85" dirty="0">
                <a:latin typeface="BM HANNA 11yrs old"/>
                <a:cs typeface="BM HANNA 11yrs old"/>
              </a:rPr>
              <a:t>켜신</a:t>
            </a:r>
            <a:r>
              <a:rPr sz="1800" spc="-75" dirty="0">
                <a:latin typeface="BM HANNA 11yrs old"/>
                <a:cs typeface="BM HANNA 11yrs old"/>
              </a:rPr>
              <a:t> </a:t>
            </a:r>
            <a:r>
              <a:rPr sz="1800" dirty="0">
                <a:latin typeface="BM HANNA 11yrs old"/>
                <a:cs typeface="BM HANNA 11yrs old"/>
              </a:rPr>
              <a:t>후,</a:t>
            </a:r>
            <a:r>
              <a:rPr sz="1800" spc="-80" dirty="0">
                <a:latin typeface="BM HANNA 11yrs old"/>
                <a:cs typeface="BM HANNA 11yrs old"/>
              </a:rPr>
              <a:t> </a:t>
            </a:r>
            <a:r>
              <a:rPr sz="1800" spc="-10" dirty="0">
                <a:latin typeface="BM HANNA 11yrs old"/>
                <a:cs typeface="BM HANNA 11yrs old"/>
              </a:rPr>
              <a:t>소프트웨어를 </a:t>
            </a:r>
            <a:r>
              <a:rPr sz="1800" dirty="0">
                <a:latin typeface="BM HANNA 11yrs old"/>
                <a:cs typeface="BM HANNA 11yrs old"/>
              </a:rPr>
              <a:t>확인해야</a:t>
            </a:r>
            <a:r>
              <a:rPr sz="1800" spc="35" dirty="0">
                <a:latin typeface="BM HANNA 11yrs old"/>
                <a:cs typeface="BM HANNA 11yrs old"/>
              </a:rPr>
              <a:t> </a:t>
            </a:r>
            <a:r>
              <a:rPr sz="1800" spc="45" dirty="0">
                <a:latin typeface="BM HANNA 11yrs old"/>
                <a:cs typeface="BM HANNA 11yrs old"/>
              </a:rPr>
              <a:t>합니다.</a:t>
            </a:r>
            <a:endParaRPr sz="1800">
              <a:latin typeface="BM HANNA 11yrs old"/>
              <a:cs typeface="BM HANNA 11yrs old"/>
            </a:endParaRPr>
          </a:p>
          <a:p>
            <a:pPr marL="228600" marR="327025" indent="374650">
              <a:lnSpc>
                <a:spcPct val="100000"/>
              </a:lnSpc>
              <a:spcBef>
                <a:spcPts val="2160"/>
              </a:spcBef>
            </a:pPr>
            <a:r>
              <a:rPr sz="1800" dirty="0">
                <a:solidFill>
                  <a:srgbClr val="FF0000"/>
                </a:solidFill>
                <a:latin typeface="BM HANNA 11yrs old"/>
                <a:cs typeface="BM HANNA 11yrs old"/>
              </a:rPr>
              <a:t>화면을</a:t>
            </a:r>
            <a:r>
              <a:rPr sz="1800" spc="-75" dirty="0">
                <a:solidFill>
                  <a:srgbClr val="FF0000"/>
                </a:solidFill>
                <a:latin typeface="BM HANNA 11yrs old"/>
                <a:cs typeface="BM HANNA 11yrs old"/>
              </a:rPr>
              <a:t> </a:t>
            </a:r>
            <a:r>
              <a:rPr sz="1800" spc="80" dirty="0">
                <a:solidFill>
                  <a:srgbClr val="FF0000"/>
                </a:solidFill>
                <a:latin typeface="BM HANNA 11yrs old"/>
                <a:cs typeface="BM HANNA 11yrs old"/>
              </a:rPr>
              <a:t>켰을</a:t>
            </a:r>
            <a:r>
              <a:rPr sz="1800" spc="-60" dirty="0">
                <a:solidFill>
                  <a:srgbClr val="FF0000"/>
                </a:solidFill>
                <a:latin typeface="BM HANNA 11yrs old"/>
                <a:cs typeface="BM HANNA 11yrs old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BM HANNA 11yrs old"/>
                <a:cs typeface="BM HANNA 11yrs old"/>
              </a:rPr>
              <a:t>때, </a:t>
            </a:r>
            <a:r>
              <a:rPr sz="1800" dirty="0">
                <a:solidFill>
                  <a:srgbClr val="FF0000"/>
                </a:solidFill>
                <a:latin typeface="BM HANNA 11yrs old"/>
                <a:cs typeface="BM HANNA 11yrs old"/>
              </a:rPr>
              <a:t>화면</a:t>
            </a:r>
            <a:r>
              <a:rPr sz="1800" spc="-100" dirty="0">
                <a:solidFill>
                  <a:srgbClr val="FF0000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FF0000"/>
                </a:solidFill>
                <a:latin typeface="BM HANNA 11yrs old"/>
                <a:cs typeface="BM HANNA 11yrs old"/>
              </a:rPr>
              <a:t>상단</a:t>
            </a:r>
            <a:r>
              <a:rPr sz="1800" spc="-95" dirty="0">
                <a:solidFill>
                  <a:srgbClr val="FF0000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FF0000"/>
                </a:solidFill>
                <a:latin typeface="BM HANNA 11yrs old"/>
                <a:cs typeface="BM HANNA 11yrs old"/>
              </a:rPr>
              <a:t>왼쪽에</a:t>
            </a:r>
            <a:r>
              <a:rPr sz="1800" spc="-110" dirty="0">
                <a:solidFill>
                  <a:srgbClr val="FF0000"/>
                </a:solidFill>
                <a:latin typeface="BM HANNA 11yrs old"/>
                <a:cs typeface="BM HANNA 11yrs old"/>
              </a:rPr>
              <a:t> </a:t>
            </a:r>
            <a:r>
              <a:rPr sz="1800" spc="60" dirty="0">
                <a:solidFill>
                  <a:srgbClr val="FF0000"/>
                </a:solidFill>
                <a:latin typeface="BM HANNA 11yrs old"/>
                <a:cs typeface="BM HANNA 11yrs old"/>
              </a:rPr>
              <a:t>표기된</a:t>
            </a:r>
            <a:endParaRPr sz="1800">
              <a:latin typeface="BM HANNA 11yrs old"/>
              <a:cs typeface="BM HANNA 11yrs old"/>
            </a:endParaRPr>
          </a:p>
          <a:p>
            <a:pPr marL="472440" marR="570865" algn="ctr">
              <a:lnSpc>
                <a:spcPct val="100000"/>
              </a:lnSpc>
            </a:pPr>
            <a:r>
              <a:rPr sz="1800" spc="-145" dirty="0">
                <a:solidFill>
                  <a:srgbClr val="FF0000"/>
                </a:solidFill>
                <a:latin typeface="BM HANNA 11yrs old"/>
                <a:cs typeface="BM HANNA 11yrs old"/>
              </a:rPr>
              <a:t>POS</a:t>
            </a:r>
            <a:r>
              <a:rPr sz="1800" spc="-85" dirty="0">
                <a:solidFill>
                  <a:srgbClr val="FF0000"/>
                </a:solidFill>
                <a:latin typeface="BM HANNA 11yrs old"/>
                <a:cs typeface="BM HANNA 11yrs old"/>
              </a:rPr>
              <a:t> </a:t>
            </a:r>
            <a:r>
              <a:rPr sz="1800" spc="-215" dirty="0">
                <a:solidFill>
                  <a:srgbClr val="FF0000"/>
                </a:solidFill>
                <a:latin typeface="BM HANNA 11yrs old"/>
                <a:cs typeface="BM HANNA 11yrs old"/>
              </a:rPr>
              <a:t>S/W</a:t>
            </a:r>
            <a:r>
              <a:rPr sz="1800" spc="-90" dirty="0">
                <a:solidFill>
                  <a:srgbClr val="FF0000"/>
                </a:solidFill>
                <a:latin typeface="BM HANNA 11yrs old"/>
                <a:cs typeface="BM HANNA 11yrs old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BM HANNA 11yrs old"/>
                <a:cs typeface="BM HANNA 11yrs old"/>
              </a:rPr>
              <a:t>브랜드를 </a:t>
            </a:r>
            <a:r>
              <a:rPr sz="1800" spc="-10" dirty="0">
                <a:solidFill>
                  <a:srgbClr val="FF0000"/>
                </a:solidFill>
                <a:latin typeface="BM HANNA 11yrs old"/>
                <a:cs typeface="BM HANNA 11yrs old"/>
              </a:rPr>
              <a:t>확인해주세요!</a:t>
            </a:r>
            <a:endParaRPr sz="1800">
              <a:latin typeface="BM HANNA 11yrs old"/>
              <a:cs typeface="BM HANNA 11yrs old"/>
            </a:endParaRPr>
          </a:p>
          <a:p>
            <a:pPr>
              <a:lnSpc>
                <a:spcPct val="100000"/>
              </a:lnSpc>
              <a:spcBef>
                <a:spcPts val="1505"/>
              </a:spcBef>
            </a:pPr>
            <a:endParaRPr sz="1800">
              <a:latin typeface="BM HANNA 11yrs old"/>
              <a:cs typeface="BM HANNA 11yrs old"/>
            </a:endParaRPr>
          </a:p>
          <a:p>
            <a:pPr marL="825500" marR="5080"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BM HANNA 11yrs old"/>
                <a:cs typeface="BM HANNA 11yrs old"/>
              </a:rPr>
              <a:t>하나시스,</a:t>
            </a:r>
            <a:r>
              <a:rPr sz="1800" spc="90" dirty="0">
                <a:latin typeface="BM HANNA 11yrs old"/>
                <a:cs typeface="BM HANNA 11yrs old"/>
              </a:rPr>
              <a:t> </a:t>
            </a:r>
            <a:r>
              <a:rPr sz="1800" spc="-10" dirty="0">
                <a:latin typeface="BM HANNA 11yrs old"/>
                <a:cs typeface="BM HANNA 11yrs old"/>
              </a:rPr>
              <a:t>포스뱅크는 하드웨어를</a:t>
            </a:r>
            <a:endParaRPr sz="1800">
              <a:latin typeface="BM HANNA 11yrs old"/>
              <a:cs typeface="BM HANNA 11yrs old"/>
            </a:endParaRPr>
          </a:p>
          <a:p>
            <a:pPr marL="811530" algn="ctr">
              <a:lnSpc>
                <a:spcPct val="100000"/>
              </a:lnSpc>
            </a:pPr>
            <a:r>
              <a:rPr sz="1800" spc="-10" dirty="0">
                <a:latin typeface="BM HANNA 11yrs old"/>
                <a:cs typeface="BM HANNA 11yrs old"/>
              </a:rPr>
              <a:t>생산하는</a:t>
            </a:r>
            <a:r>
              <a:rPr sz="1800" spc="-120" dirty="0">
                <a:latin typeface="BM HANNA 11yrs old"/>
                <a:cs typeface="BM HANNA 11yrs old"/>
              </a:rPr>
              <a:t> </a:t>
            </a:r>
            <a:r>
              <a:rPr sz="1800" spc="70" dirty="0">
                <a:latin typeface="BM HANNA 11yrs old"/>
                <a:cs typeface="BM HANNA 11yrs old"/>
              </a:rPr>
              <a:t>업체입니다.</a:t>
            </a:r>
            <a:endParaRPr sz="1800">
              <a:latin typeface="BM HANNA 11yrs old"/>
              <a:cs typeface="BM HANNA 11yrs old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920292" y="767283"/>
            <a:ext cx="62217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latin typeface="LexiGulim"/>
                <a:cs typeface="LexiGulim"/>
              </a:rPr>
              <a:t>POS</a:t>
            </a:r>
            <a:r>
              <a:rPr spc="-160" dirty="0">
                <a:latin typeface="LexiGulim"/>
                <a:cs typeface="LexiGulim"/>
              </a:rPr>
              <a:t> </a:t>
            </a:r>
            <a:r>
              <a:rPr dirty="0"/>
              <a:t>확인</a:t>
            </a:r>
            <a:r>
              <a:rPr spc="-65" dirty="0"/>
              <a:t> </a:t>
            </a:r>
            <a:r>
              <a:rPr dirty="0"/>
              <a:t>방법</a:t>
            </a:r>
            <a:r>
              <a:rPr spc="-35" dirty="0"/>
              <a:t> </a:t>
            </a:r>
            <a:r>
              <a:rPr spc="75" dirty="0">
                <a:latin typeface="LexiGulim"/>
                <a:cs typeface="LexiGulim"/>
              </a:rPr>
              <a:t>:</a:t>
            </a:r>
            <a:r>
              <a:rPr spc="-165" dirty="0">
                <a:latin typeface="LexiGulim"/>
                <a:cs typeface="LexiGulim"/>
              </a:rPr>
              <a:t> </a:t>
            </a:r>
            <a:r>
              <a:rPr spc="-40" dirty="0"/>
              <a:t>하드웨어가</a:t>
            </a:r>
            <a:r>
              <a:rPr spc="-55" dirty="0"/>
              <a:t> </a:t>
            </a:r>
            <a:r>
              <a:rPr dirty="0"/>
              <a:t>아니라</a:t>
            </a:r>
            <a:r>
              <a:rPr spc="-40" dirty="0"/>
              <a:t> </a:t>
            </a:r>
            <a:r>
              <a:rPr spc="-55" dirty="0"/>
              <a:t>소프트웨어를</a:t>
            </a:r>
            <a:r>
              <a:rPr spc="-65" dirty="0"/>
              <a:t> </a:t>
            </a:r>
            <a:r>
              <a:rPr spc="-50" dirty="0"/>
              <a:t>확인</a:t>
            </a:r>
            <a:r>
              <a:rPr spc="-50" dirty="0">
                <a:latin typeface="LexiGulim"/>
                <a:cs typeface="LexiGulim"/>
              </a:rPr>
              <a:t>!!</a:t>
            </a:r>
          </a:p>
        </p:txBody>
      </p:sp>
      <p:sp>
        <p:nvSpPr>
          <p:cNvPr id="16" name="object 16"/>
          <p:cNvSpPr/>
          <p:nvPr/>
        </p:nvSpPr>
        <p:spPr>
          <a:xfrm>
            <a:off x="807173" y="686777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0292" y="864870"/>
            <a:ext cx="17716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75" dirty="0">
                <a:latin typeface="Noto Sans CJK HK"/>
                <a:cs typeface="Noto Sans CJK HK"/>
              </a:rPr>
              <a:t>서비스</a:t>
            </a:r>
            <a:r>
              <a:rPr b="1" spc="-40" dirty="0">
                <a:latin typeface="Noto Sans CJK HK"/>
                <a:cs typeface="Noto Sans CJK HK"/>
              </a:rPr>
              <a:t> </a:t>
            </a:r>
            <a:r>
              <a:rPr b="1" spc="-35" dirty="0">
                <a:latin typeface="Noto Sans CJK HK"/>
                <a:cs typeface="Noto Sans CJK HK"/>
              </a:rPr>
              <a:t>요금(1/3)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80" y="2331720"/>
            <a:ext cx="10966704" cy="3838955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67232" y="2357501"/>
          <a:ext cx="10934065" cy="37166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2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0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46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00" spc="5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구분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00" spc="-2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36개월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00" spc="-2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24개월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00" spc="3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비고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후불형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20,000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26,000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ctr">
                        <a:lnSpc>
                          <a:spcPts val="1725"/>
                        </a:lnSpc>
                      </a:pPr>
                      <a:r>
                        <a:rPr sz="1800" spc="6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(10인치)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50"/>
                        </a:lnSpc>
                      </a:pPr>
                      <a:r>
                        <a:rPr sz="1400" spc="6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(하이오더1은</a:t>
                      </a:r>
                      <a:r>
                        <a:rPr sz="1400" spc="-7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19,000)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50"/>
                        </a:lnSpc>
                      </a:pPr>
                      <a:r>
                        <a:rPr sz="1400" spc="6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(하이오더1은</a:t>
                      </a:r>
                      <a:r>
                        <a:rPr sz="1400" spc="-8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24,000)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9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선불형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6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(10인치)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20,000</a:t>
                      </a:r>
                      <a:r>
                        <a:rPr sz="1800" spc="-15" baseline="32407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후불형</a:t>
                      </a:r>
                      <a:endParaRPr sz="1800" baseline="32407">
                        <a:latin typeface="BM HANNA 11yrs old"/>
                        <a:cs typeface="BM HANNA 11yrs old"/>
                      </a:endParaRPr>
                    </a:p>
                    <a:p>
                      <a:pPr algn="ctr">
                        <a:lnSpc>
                          <a:spcPts val="1650"/>
                        </a:lnSpc>
                        <a:spcBef>
                          <a:spcPts val="65"/>
                        </a:spcBef>
                      </a:pPr>
                      <a:r>
                        <a:rPr sz="1400" spc="6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(하이오더1은</a:t>
                      </a:r>
                      <a:r>
                        <a:rPr sz="1400" spc="-7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19,000)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635" algn="ctr">
                        <a:lnSpc>
                          <a:spcPts val="2130"/>
                        </a:lnSpc>
                      </a:pPr>
                      <a:r>
                        <a:rPr sz="1800" spc="21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+</a:t>
                      </a:r>
                      <a:r>
                        <a:rPr sz="1800" spc="-8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800" spc="-7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2,000 </a:t>
                      </a:r>
                      <a:r>
                        <a:rPr sz="1800" spc="-8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/</a:t>
                      </a:r>
                      <a:r>
                        <a:rPr sz="1800" spc="-9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800" spc="-1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3,000</a:t>
                      </a:r>
                      <a:r>
                        <a:rPr sz="2100" spc="-15" baseline="3968" dirty="0">
                          <a:latin typeface="BM HANNA 11yrs old"/>
                          <a:cs typeface="BM HANNA 11yrs old"/>
                        </a:rPr>
                        <a:t>(NICE)</a:t>
                      </a:r>
                      <a:r>
                        <a:rPr sz="1350" spc="-15" baseline="37037" dirty="0">
                          <a:latin typeface="BM HANNA 11yrs old"/>
                          <a:cs typeface="BM HANNA 11yrs old"/>
                        </a:rPr>
                        <a:t>카드리더기</a:t>
                      </a:r>
                      <a:endParaRPr sz="1350" baseline="37037">
                        <a:latin typeface="BM HANNA 11yrs old"/>
                        <a:cs typeface="BM HANNA 11yrs old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400" dirty="0">
                          <a:latin typeface="BM HANNA 11yrs old"/>
                          <a:cs typeface="BM HANNA 11yrs old"/>
                        </a:rPr>
                        <a:t>(카드리더기(선불형)</a:t>
                      </a:r>
                      <a:r>
                        <a:rPr sz="1400" spc="50" dirty="0"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latin typeface="BM HANNA 11yrs old"/>
                          <a:cs typeface="BM HANNA 11yrs old"/>
                        </a:rPr>
                        <a:t>추가</a:t>
                      </a:r>
                      <a:r>
                        <a:rPr sz="1400" spc="40" dirty="0"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latin typeface="BM HANNA 11yrs old"/>
                          <a:cs typeface="BM HANNA 11yrs old"/>
                        </a:rPr>
                        <a:t>가입)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12255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26,000</a:t>
                      </a:r>
                      <a:r>
                        <a:rPr sz="1800" spc="-15" baseline="32407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후불형</a:t>
                      </a:r>
                      <a:endParaRPr sz="1800" baseline="32407">
                        <a:latin typeface="BM HANNA 11yrs old"/>
                        <a:cs typeface="BM HANNA 11yrs old"/>
                      </a:endParaRPr>
                    </a:p>
                    <a:p>
                      <a:pPr algn="ctr">
                        <a:lnSpc>
                          <a:spcPts val="1650"/>
                        </a:lnSpc>
                        <a:spcBef>
                          <a:spcPts val="65"/>
                        </a:spcBef>
                      </a:pPr>
                      <a:r>
                        <a:rPr sz="1400" spc="6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(하이오더1은</a:t>
                      </a:r>
                      <a:r>
                        <a:rPr sz="1400" spc="-8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24,000)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1270" algn="ctr">
                        <a:lnSpc>
                          <a:spcPts val="2130"/>
                        </a:lnSpc>
                      </a:pPr>
                      <a:r>
                        <a:rPr sz="1800" spc="21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+</a:t>
                      </a:r>
                      <a:r>
                        <a:rPr sz="1800" spc="-8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800" spc="-7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3,000 </a:t>
                      </a:r>
                      <a:r>
                        <a:rPr sz="1800" spc="-8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/</a:t>
                      </a:r>
                      <a:r>
                        <a:rPr sz="1800" spc="-9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800" spc="-1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4,500(NICE)</a:t>
                      </a:r>
                      <a:r>
                        <a:rPr sz="1800" spc="-15" baseline="32407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카드리더기</a:t>
                      </a:r>
                      <a:endParaRPr sz="1800" baseline="32407">
                        <a:latin typeface="BM HANNA 11yrs old"/>
                        <a:cs typeface="BM HANNA 11yrs old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400" dirty="0">
                          <a:latin typeface="BM HANNA 11yrs old"/>
                          <a:cs typeface="BM HANNA 11yrs old"/>
                        </a:rPr>
                        <a:t>(카드리더기(선불형)</a:t>
                      </a:r>
                      <a:r>
                        <a:rPr sz="1400" spc="45" dirty="0"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latin typeface="BM HANNA 11yrs old"/>
                          <a:cs typeface="BM HANNA 11yrs old"/>
                        </a:rPr>
                        <a:t>추가</a:t>
                      </a:r>
                      <a:r>
                        <a:rPr sz="1400" spc="40" dirty="0"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latin typeface="BM HANNA 11yrs old"/>
                          <a:cs typeface="BM HANNA 11yrs old"/>
                        </a:rPr>
                        <a:t>가입)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12255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20345" marR="209550" indent="66675">
                        <a:lnSpc>
                          <a:spcPct val="100000"/>
                        </a:lnSpc>
                      </a:pPr>
                      <a:r>
                        <a:rPr sz="1800" spc="55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약정</a:t>
                      </a:r>
                      <a:r>
                        <a:rPr sz="1800" spc="-6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80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만료</a:t>
                      </a:r>
                      <a:r>
                        <a:rPr sz="1800" spc="-55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800" spc="-5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후 </a:t>
                      </a:r>
                      <a:r>
                        <a:rPr sz="1800" spc="85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서비스</a:t>
                      </a:r>
                      <a:r>
                        <a:rPr sz="1800" spc="-85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800" spc="3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이용료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15684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800" spc="3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알림판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20,000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26,000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89"/>
                        </a:lnSpc>
                      </a:pPr>
                      <a:r>
                        <a:rPr sz="180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월</a:t>
                      </a:r>
                      <a:r>
                        <a:rPr sz="1800" spc="-6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800" spc="-1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13,000원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ctr">
                        <a:lnSpc>
                          <a:spcPts val="1725"/>
                        </a:lnSpc>
                      </a:pPr>
                      <a:r>
                        <a:rPr sz="1800" spc="6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(10인치)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50"/>
                        </a:lnSpc>
                      </a:pPr>
                      <a:r>
                        <a:rPr sz="1400" spc="6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(하이오더1은</a:t>
                      </a:r>
                      <a:r>
                        <a:rPr sz="1400" spc="-7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19,000)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50"/>
                        </a:lnSpc>
                      </a:pPr>
                      <a:r>
                        <a:rPr sz="1400" spc="6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(하이오더1은</a:t>
                      </a:r>
                      <a:r>
                        <a:rPr sz="1400" spc="-8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24,000)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5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3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알림판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7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(15인치)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70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22,000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18669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70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HANNA 11yrs old"/>
                          <a:cs typeface="BM HANNA 11yrs old"/>
                        </a:rPr>
                        <a:t>29,000</a:t>
                      </a:r>
                      <a:endParaRPr sz="1800">
                        <a:latin typeface="BM HANNA 11yrs old"/>
                        <a:cs typeface="BM HANNA 11yrs old"/>
                      </a:endParaRPr>
                    </a:p>
                  </a:txBody>
                  <a:tcPr marL="0" marR="0" marT="18669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5342" y="1550911"/>
            <a:ext cx="3333115" cy="90552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67460" y="1797177"/>
            <a:ext cx="1960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70" dirty="0">
                <a:solidFill>
                  <a:srgbClr val="FFFFFF"/>
                </a:solidFill>
                <a:latin typeface="Noto Sans CJK HK"/>
                <a:cs typeface="Noto Sans CJK HK"/>
              </a:rPr>
              <a:t>메뉴판/알림판</a:t>
            </a:r>
            <a:r>
              <a:rPr sz="1800" b="1" spc="-15" dirty="0">
                <a:solidFill>
                  <a:srgbClr val="FFFFFF"/>
                </a:solidFill>
                <a:latin typeface="Noto Sans CJK HK"/>
                <a:cs typeface="Noto Sans CJK HK"/>
              </a:rPr>
              <a:t> </a:t>
            </a:r>
            <a:r>
              <a:rPr sz="1800" b="1" spc="-65" dirty="0">
                <a:solidFill>
                  <a:srgbClr val="FFFFFF"/>
                </a:solidFill>
                <a:latin typeface="Noto Sans CJK HK"/>
                <a:cs typeface="Noto Sans CJK HK"/>
              </a:rPr>
              <a:t>이용료</a:t>
            </a:r>
            <a:endParaRPr sz="1800">
              <a:latin typeface="Noto Sans CJK HK"/>
              <a:cs typeface="Noto Sans CJK H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07173" y="817333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873501" y="963548"/>
            <a:ext cx="9448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04040"/>
                </a:solidFill>
                <a:latin typeface="BM HANNA 11yrs old"/>
                <a:cs typeface="BM HANNA 11yrs old"/>
              </a:rPr>
              <a:t>하이오더2</a:t>
            </a:r>
            <a:r>
              <a:rPr sz="1200" spc="60" dirty="0">
                <a:solidFill>
                  <a:srgbClr val="404040"/>
                </a:solidFill>
                <a:latin typeface="BM HANNA 11yrs old"/>
                <a:cs typeface="BM HANNA 11yrs old"/>
              </a:rPr>
              <a:t> </a:t>
            </a:r>
            <a:r>
              <a:rPr sz="1200" spc="65" dirty="0">
                <a:solidFill>
                  <a:srgbClr val="404040"/>
                </a:solidFill>
                <a:latin typeface="BM HANNA 11yrs old"/>
                <a:cs typeface="BM HANNA 11yrs old"/>
              </a:rPr>
              <a:t>기준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30130" y="2119376"/>
            <a:ext cx="15697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0" dirty="0">
                <a:solidFill>
                  <a:srgbClr val="404040"/>
                </a:solidFill>
                <a:latin typeface="BM HANNA 11yrs old"/>
                <a:cs typeface="BM HANNA 11yrs old"/>
              </a:rPr>
              <a:t>※단위</a:t>
            </a:r>
            <a:r>
              <a:rPr sz="1100" spc="-45" dirty="0">
                <a:solidFill>
                  <a:srgbClr val="404040"/>
                </a:solidFill>
                <a:latin typeface="BM HANNA 11yrs old"/>
                <a:cs typeface="BM HANNA 11yrs old"/>
              </a:rPr>
              <a:t> </a:t>
            </a:r>
            <a:r>
              <a:rPr sz="1100" dirty="0">
                <a:solidFill>
                  <a:srgbClr val="404040"/>
                </a:solidFill>
                <a:latin typeface="BM HANNA 11yrs old"/>
                <a:cs typeface="BM HANNA 11yrs old"/>
              </a:rPr>
              <a:t>:</a:t>
            </a:r>
            <a:r>
              <a:rPr sz="1100" spc="-50" dirty="0">
                <a:solidFill>
                  <a:srgbClr val="404040"/>
                </a:solidFill>
                <a:latin typeface="BM HANNA 11yrs old"/>
                <a:cs typeface="BM HANNA 11yrs old"/>
              </a:rPr>
              <a:t> </a:t>
            </a:r>
            <a:r>
              <a:rPr sz="1100" spc="-65" dirty="0">
                <a:solidFill>
                  <a:srgbClr val="404040"/>
                </a:solidFill>
                <a:latin typeface="BM HANNA 11yrs old"/>
                <a:cs typeface="BM HANNA 11yrs old"/>
              </a:rPr>
              <a:t>원(VAT별도)</a:t>
            </a:r>
            <a:r>
              <a:rPr sz="1100" spc="-60" dirty="0">
                <a:solidFill>
                  <a:srgbClr val="404040"/>
                </a:solidFill>
                <a:latin typeface="BM HANNA 11yrs old"/>
                <a:cs typeface="BM HANNA 11yrs old"/>
              </a:rPr>
              <a:t> </a:t>
            </a:r>
            <a:r>
              <a:rPr sz="1100" spc="-40" dirty="0">
                <a:solidFill>
                  <a:srgbClr val="404040"/>
                </a:solidFill>
                <a:latin typeface="BM HANNA 11yrs old"/>
                <a:cs typeface="BM HANNA 11yrs old"/>
              </a:rPr>
              <a:t>/</a:t>
            </a:r>
            <a:r>
              <a:rPr sz="1100" spc="-45" dirty="0">
                <a:solidFill>
                  <a:srgbClr val="404040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404040"/>
                </a:solidFill>
                <a:latin typeface="BM HANNA 11yrs old"/>
                <a:cs typeface="BM HANNA 11yrs old"/>
              </a:rPr>
              <a:t>대당</a:t>
            </a:r>
            <a:endParaRPr sz="1100">
              <a:latin typeface="BM HANNA 11yrs old"/>
              <a:cs typeface="BM HANNA 11yrs old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478271" y="945261"/>
          <a:ext cx="6158230" cy="968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5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1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1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645">
                <a:tc rowSpan="2">
                  <a:txBody>
                    <a:bodyPr/>
                    <a:lstStyle/>
                    <a:p>
                      <a:pPr marL="406400">
                        <a:lnSpc>
                          <a:spcPct val="100000"/>
                        </a:lnSpc>
                        <a:spcBef>
                          <a:spcPts val="1630"/>
                        </a:spcBef>
                      </a:pPr>
                      <a:r>
                        <a:rPr sz="1600" b="1" spc="-100" dirty="0">
                          <a:solidFill>
                            <a:srgbClr val="585858"/>
                          </a:solidFill>
                          <a:latin typeface="UnDotum"/>
                          <a:cs typeface="UnDotum"/>
                        </a:rPr>
                        <a:t>프랜차이즈</a:t>
                      </a:r>
                      <a:r>
                        <a:rPr sz="1600" b="1" spc="-85" dirty="0">
                          <a:solidFill>
                            <a:srgbClr val="585858"/>
                          </a:solidFill>
                          <a:latin typeface="UnDotum"/>
                          <a:cs typeface="UnDotum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585858"/>
                          </a:solidFill>
                          <a:latin typeface="UnDotum"/>
                          <a:cs typeface="UnDotum"/>
                        </a:rPr>
                        <a:t>할인</a:t>
                      </a:r>
                      <a:endParaRPr sz="1600">
                        <a:latin typeface="UnDotum"/>
                        <a:cs typeface="UnDotum"/>
                      </a:endParaRPr>
                    </a:p>
                  </a:txBody>
                  <a:tcPr marL="0" marR="0" marT="2070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F8CAA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b="1" spc="-70" dirty="0">
                          <a:solidFill>
                            <a:srgbClr val="585858"/>
                          </a:solidFill>
                          <a:latin typeface="UnDotum"/>
                          <a:cs typeface="UnDotum"/>
                        </a:rPr>
                        <a:t>보유</a:t>
                      </a:r>
                      <a:r>
                        <a:rPr sz="1600" b="1" spc="-95" dirty="0">
                          <a:solidFill>
                            <a:srgbClr val="585858"/>
                          </a:solidFill>
                          <a:latin typeface="UnDotum"/>
                          <a:cs typeface="UnDotum"/>
                        </a:rPr>
                        <a:t> </a:t>
                      </a:r>
                      <a:r>
                        <a:rPr sz="1600" b="1" spc="-90" dirty="0">
                          <a:solidFill>
                            <a:srgbClr val="585858"/>
                          </a:solidFill>
                          <a:latin typeface="UnDotum"/>
                          <a:cs typeface="UnDotum"/>
                        </a:rPr>
                        <a:t>가맹점</a:t>
                      </a:r>
                      <a:r>
                        <a:rPr sz="1600" b="1" spc="-105" dirty="0">
                          <a:solidFill>
                            <a:srgbClr val="585858"/>
                          </a:solidFill>
                          <a:latin typeface="UnDotum"/>
                          <a:cs typeface="UnDotum"/>
                        </a:rPr>
                        <a:t> </a:t>
                      </a:r>
                      <a:r>
                        <a:rPr sz="1600" b="1" spc="-50" dirty="0">
                          <a:solidFill>
                            <a:srgbClr val="585858"/>
                          </a:solidFill>
                          <a:latin typeface="UnDotum"/>
                          <a:cs typeface="UnDotum"/>
                        </a:rPr>
                        <a:t>수</a:t>
                      </a:r>
                      <a:endParaRPr sz="1600">
                        <a:latin typeface="UnDotum"/>
                        <a:cs typeface="UnDotum"/>
                      </a:endParaRPr>
                    </a:p>
                  </a:txBody>
                  <a:tcPr marL="0" marR="0" marT="4191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F8CA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70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400" b="1" spc="-90" dirty="0">
                          <a:solidFill>
                            <a:srgbClr val="585858"/>
                          </a:solidFill>
                          <a:latin typeface="UnDotum"/>
                          <a:cs typeface="UnDotum"/>
                        </a:rPr>
                        <a:t>30개</a:t>
                      </a:r>
                      <a:r>
                        <a:rPr sz="1400" b="1" spc="-135" dirty="0">
                          <a:solidFill>
                            <a:srgbClr val="585858"/>
                          </a:solidFill>
                          <a:latin typeface="UnDotum"/>
                          <a:cs typeface="UnDotum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585858"/>
                          </a:solidFill>
                          <a:latin typeface="UnDotum"/>
                          <a:cs typeface="UnDotum"/>
                        </a:rPr>
                        <a:t>이상</a:t>
                      </a:r>
                      <a:endParaRPr sz="1400">
                        <a:latin typeface="UnDotum"/>
                        <a:cs typeface="UnDotum"/>
                      </a:endParaRPr>
                    </a:p>
                  </a:txBody>
                  <a:tcPr marL="0" marR="0" marT="5588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400" b="1" spc="-10" dirty="0">
                          <a:solidFill>
                            <a:srgbClr val="585858"/>
                          </a:solidFill>
                          <a:latin typeface="UnDotum"/>
                          <a:cs typeface="UnDotum"/>
                        </a:rPr>
                        <a:t>10개이상~30개미만</a:t>
                      </a:r>
                      <a:endParaRPr sz="1400">
                        <a:latin typeface="UnDotum"/>
                        <a:cs typeface="UnDotum"/>
                      </a:endParaRPr>
                    </a:p>
                  </a:txBody>
                  <a:tcPr marL="0" marR="0" marT="5588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F8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6635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dirty="0">
                          <a:solidFill>
                            <a:srgbClr val="585858"/>
                          </a:solidFill>
                          <a:latin typeface="UKIJ CJK"/>
                          <a:cs typeface="UKIJ CJK"/>
                        </a:rPr>
                        <a:t>월</a:t>
                      </a:r>
                      <a:r>
                        <a:rPr sz="1400" spc="-80" dirty="0">
                          <a:solidFill>
                            <a:srgbClr val="585858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20" dirty="0">
                          <a:solidFill>
                            <a:srgbClr val="585858"/>
                          </a:solidFill>
                          <a:latin typeface="UKIJ CJK"/>
                          <a:cs typeface="UKIJ CJK"/>
                        </a:rPr>
                        <a:t>요금할인</a:t>
                      </a:r>
                      <a:endParaRPr sz="1400">
                        <a:latin typeface="UKIJ CJK"/>
                        <a:cs typeface="UKIJ CJK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spc="-10" dirty="0">
                          <a:solidFill>
                            <a:srgbClr val="C00000"/>
                          </a:solidFill>
                          <a:latin typeface="UKIJ CJK"/>
                          <a:cs typeface="UKIJ CJK"/>
                        </a:rPr>
                        <a:t>2,000원</a:t>
                      </a:r>
                      <a:endParaRPr sz="1400">
                        <a:latin typeface="UKIJ CJK"/>
                        <a:cs typeface="UKIJ CJK"/>
                      </a:endParaRPr>
                    </a:p>
                  </a:txBody>
                  <a:tcPr marL="0" marR="0" marT="43815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spc="-10" dirty="0">
                          <a:solidFill>
                            <a:srgbClr val="C00000"/>
                          </a:solidFill>
                          <a:latin typeface="UKIJ CJK"/>
                          <a:cs typeface="UKIJ CJK"/>
                        </a:rPr>
                        <a:t>1,000원</a:t>
                      </a:r>
                      <a:endParaRPr sz="1400">
                        <a:latin typeface="UKIJ CJK"/>
                        <a:cs typeface="UKIJ CJK"/>
                      </a:endParaRPr>
                    </a:p>
                  </a:txBody>
                  <a:tcPr marL="0" marR="0" marT="43815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712" y="235495"/>
            <a:ext cx="11720575" cy="63826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3400" y="6260439"/>
            <a:ext cx="11208385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0"/>
              </a:lnSpc>
              <a:tabLst>
                <a:tab pos="11061700" algn="l"/>
              </a:tabLst>
            </a:pPr>
            <a:r>
              <a:rPr sz="900" spc="-20" dirty="0">
                <a:solidFill>
                  <a:srgbClr val="4B4B4E"/>
                </a:solidFill>
                <a:latin typeface="BM HANNA 11yrs old"/>
                <a:cs typeface="BM HANNA 11yrs old"/>
              </a:rPr>
              <a:t>CustomerDX사업단</a:t>
            </a:r>
            <a:r>
              <a:rPr sz="900" spc="240" dirty="0">
                <a:solidFill>
                  <a:srgbClr val="4B4B4E"/>
                </a:solidFill>
                <a:latin typeface="BM HANNA 11yrs old"/>
                <a:cs typeface="BM HANNA 11yrs old"/>
              </a:rPr>
              <a:t> </a:t>
            </a:r>
            <a:r>
              <a:rPr sz="900" dirty="0">
                <a:solidFill>
                  <a:srgbClr val="4B4B4E"/>
                </a:solidFill>
                <a:latin typeface="BM HANNA 11yrs old"/>
                <a:cs typeface="BM HANNA 11yrs old"/>
              </a:rPr>
              <a:t>소상공인사업P-</a:t>
            </a:r>
            <a:r>
              <a:rPr sz="900" spc="-25" dirty="0">
                <a:solidFill>
                  <a:srgbClr val="4B4B4E"/>
                </a:solidFill>
                <a:latin typeface="BM HANNA 11yrs old"/>
                <a:cs typeface="BM HANNA 11yrs old"/>
              </a:rPr>
              <a:t>TF</a:t>
            </a:r>
            <a:r>
              <a:rPr sz="900" dirty="0">
                <a:solidFill>
                  <a:srgbClr val="4B4B4E"/>
                </a:solidFill>
                <a:latin typeface="BM HANNA 11yrs old"/>
                <a:cs typeface="BM HANNA 11yrs old"/>
              </a:rPr>
              <a:t>	</a:t>
            </a:r>
            <a:r>
              <a:rPr sz="1575" spc="112" baseline="-5291" dirty="0">
                <a:solidFill>
                  <a:srgbClr val="4B4B4E"/>
                </a:solidFill>
                <a:latin typeface="BM HANNA 11yrs old"/>
                <a:cs typeface="BM HANNA 11yrs old"/>
              </a:rPr>
              <a:t>19</a:t>
            </a:r>
            <a:endParaRPr sz="1575" baseline="-5291">
              <a:latin typeface="BM HANNA 11yrs old"/>
              <a:cs typeface="BM HANNA 11yrs ol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88574" y="392811"/>
              <a:ext cx="1092542" cy="19176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371082" y="6163157"/>
            <a:ext cx="25253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85" dirty="0">
                <a:solidFill>
                  <a:srgbClr val="585858"/>
                </a:solidFill>
                <a:latin typeface="BM HANNA 11yrs old"/>
                <a:cs typeface="BM HANNA 11yrs old"/>
              </a:rPr>
              <a:t>※</a:t>
            </a:r>
            <a:r>
              <a:rPr sz="1050" spc="-12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20" dirty="0">
                <a:solidFill>
                  <a:srgbClr val="585858"/>
                </a:solidFill>
                <a:latin typeface="BM HANNA 11yrs old"/>
                <a:cs typeface="BM HANNA 11yrs old"/>
              </a:rPr>
              <a:t>선불/후불</a:t>
            </a:r>
            <a:r>
              <a:rPr sz="1050" spc="-114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dirty="0">
                <a:solidFill>
                  <a:srgbClr val="585858"/>
                </a:solidFill>
                <a:latin typeface="BM HANNA 11yrs old"/>
                <a:cs typeface="BM HANNA 11yrs old"/>
              </a:rPr>
              <a:t>동일,</a:t>
            </a:r>
            <a:r>
              <a:rPr sz="1050" spc="-12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dirty="0">
                <a:solidFill>
                  <a:srgbClr val="585858"/>
                </a:solidFill>
                <a:latin typeface="BM HANNA 11yrs old"/>
                <a:cs typeface="BM HANNA 11yrs old"/>
              </a:rPr>
              <a:t>알림판</a:t>
            </a:r>
            <a:r>
              <a:rPr sz="1050" spc="-11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10" dirty="0">
                <a:solidFill>
                  <a:srgbClr val="585858"/>
                </a:solidFill>
                <a:latin typeface="BM HANNA 11yrs old"/>
                <a:cs typeface="BM HANNA 11yrs old"/>
              </a:rPr>
              <a:t>포함</a:t>
            </a:r>
            <a:r>
              <a:rPr sz="1050" spc="-114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60" dirty="0">
                <a:solidFill>
                  <a:srgbClr val="585858"/>
                </a:solidFill>
                <a:latin typeface="BM HANNA 11yrs old"/>
                <a:cs typeface="BM HANNA 11yrs old"/>
              </a:rPr>
              <a:t>5대</a:t>
            </a:r>
            <a:r>
              <a:rPr sz="1050" spc="-11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dirty="0">
                <a:solidFill>
                  <a:srgbClr val="585858"/>
                </a:solidFill>
                <a:latin typeface="BM HANNA 11yrs old"/>
                <a:cs typeface="BM HANNA 11yrs old"/>
              </a:rPr>
              <a:t>이상</a:t>
            </a:r>
            <a:r>
              <a:rPr sz="1050" spc="-114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dirty="0">
                <a:solidFill>
                  <a:srgbClr val="585858"/>
                </a:solidFill>
                <a:latin typeface="BM HANNA 11yrs old"/>
                <a:cs typeface="BM HANNA 11yrs old"/>
              </a:rPr>
              <a:t>청약</a:t>
            </a:r>
            <a:r>
              <a:rPr sz="1050" spc="-11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필수</a:t>
            </a:r>
            <a:endParaRPr sz="1050">
              <a:latin typeface="BM HANNA 11yrs old"/>
              <a:cs typeface="BM HANNA 11yrs 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9169" y="1731721"/>
            <a:ext cx="910907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90" dirty="0">
                <a:latin typeface="BM HANNA 11yrs old"/>
                <a:cs typeface="BM HANNA 11yrs old"/>
              </a:rPr>
              <a:t>16대</a:t>
            </a:r>
            <a:r>
              <a:rPr sz="1950" spc="135" baseline="25641" dirty="0">
                <a:latin typeface="BM HANNA 11yrs old"/>
                <a:cs typeface="BM HANNA 11yrs old"/>
              </a:rPr>
              <a:t>메뉴판15+알림판1</a:t>
            </a:r>
            <a:r>
              <a:rPr sz="1950" spc="225" baseline="25641" dirty="0">
                <a:latin typeface="BM HANNA 11yrs old"/>
                <a:cs typeface="BM HANNA 11yrs old"/>
              </a:rPr>
              <a:t> </a:t>
            </a:r>
            <a:r>
              <a:rPr sz="2000" spc="110" dirty="0">
                <a:latin typeface="BM HANNA 11yrs old"/>
                <a:cs typeface="BM HANNA 11yrs old"/>
              </a:rPr>
              <a:t>기준,</a:t>
            </a:r>
            <a:r>
              <a:rPr sz="2000" spc="-70" dirty="0">
                <a:latin typeface="BM HANNA 11yrs old"/>
                <a:cs typeface="BM HANNA 11yrs old"/>
              </a:rPr>
              <a:t> </a:t>
            </a:r>
            <a:r>
              <a:rPr sz="2000" spc="90" dirty="0">
                <a:latin typeface="BM HANNA 11yrs old"/>
                <a:cs typeface="BM HANNA 11yrs old"/>
              </a:rPr>
              <a:t>서비스</a:t>
            </a:r>
            <a:r>
              <a:rPr sz="2000" spc="-80" dirty="0">
                <a:latin typeface="BM HANNA 11yrs old"/>
                <a:cs typeface="BM HANNA 11yrs old"/>
              </a:rPr>
              <a:t> </a:t>
            </a:r>
            <a:r>
              <a:rPr sz="2000" dirty="0">
                <a:latin typeface="BM HANNA 11yrs old"/>
                <a:cs typeface="BM HANNA 11yrs old"/>
              </a:rPr>
              <a:t>매출</a:t>
            </a:r>
            <a:r>
              <a:rPr sz="2000" spc="-80" dirty="0">
                <a:latin typeface="BM HANNA 11yrs old"/>
                <a:cs typeface="BM HANNA 11yrs old"/>
              </a:rPr>
              <a:t> </a:t>
            </a:r>
            <a:r>
              <a:rPr sz="2000" spc="-10" dirty="0">
                <a:latin typeface="BM HANNA 11yrs old"/>
                <a:cs typeface="BM HANNA 11yrs old"/>
              </a:rPr>
              <a:t>월20.8만원,</a:t>
            </a:r>
            <a:r>
              <a:rPr sz="2000" spc="-95" dirty="0">
                <a:latin typeface="BM HANNA 11yrs old"/>
                <a:cs typeface="BM HANNA 11yrs old"/>
              </a:rPr>
              <a:t> </a:t>
            </a:r>
            <a:r>
              <a:rPr sz="2000" dirty="0">
                <a:latin typeface="BM HANNA 11yrs old"/>
                <a:cs typeface="BM HANNA 11yrs old"/>
              </a:rPr>
              <a:t>3년</a:t>
            </a:r>
            <a:r>
              <a:rPr sz="2000" spc="-65" dirty="0">
                <a:latin typeface="BM HANNA 11yrs old"/>
                <a:cs typeface="BM HANNA 11yrs old"/>
              </a:rPr>
              <a:t> </a:t>
            </a:r>
            <a:r>
              <a:rPr sz="2000" spc="60" dirty="0">
                <a:latin typeface="BM HANNA 11yrs old"/>
                <a:cs typeface="BM HANNA 11yrs old"/>
              </a:rPr>
              <a:t>약정</a:t>
            </a:r>
            <a:r>
              <a:rPr sz="2000" spc="-80" dirty="0">
                <a:latin typeface="BM HANNA 11yrs old"/>
                <a:cs typeface="BM HANNA 11yrs old"/>
              </a:rPr>
              <a:t> </a:t>
            </a:r>
            <a:r>
              <a:rPr sz="2000" spc="-25" dirty="0">
                <a:latin typeface="BM HANNA 11yrs old"/>
                <a:cs typeface="BM HANNA 11yrs old"/>
              </a:rPr>
              <a:t>748.8만원</a:t>
            </a:r>
            <a:r>
              <a:rPr sz="1200" spc="-25" dirty="0">
                <a:latin typeface="BM HANNA 11yrs old"/>
                <a:cs typeface="BM HANNA 11yrs old"/>
              </a:rPr>
              <a:t>(단말</a:t>
            </a:r>
            <a:r>
              <a:rPr sz="1200" spc="-70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포함</a:t>
            </a:r>
            <a:r>
              <a:rPr sz="1200" spc="-50" dirty="0">
                <a:latin typeface="BM HANNA 11yrs old"/>
                <a:cs typeface="BM HANNA 11yrs old"/>
              </a:rPr>
              <a:t> </a:t>
            </a:r>
            <a:r>
              <a:rPr sz="1200" spc="50" dirty="0">
                <a:latin typeface="BM HANNA 11yrs old"/>
                <a:cs typeface="BM HANNA 11yrs old"/>
              </a:rPr>
              <a:t>1,152만원)</a:t>
            </a:r>
            <a:r>
              <a:rPr sz="1200" spc="-40" dirty="0">
                <a:latin typeface="BM HANNA 11yrs old"/>
                <a:cs typeface="BM HANNA 11yrs old"/>
              </a:rPr>
              <a:t> </a:t>
            </a:r>
            <a:r>
              <a:rPr sz="1950" spc="-195" baseline="25641" dirty="0">
                <a:latin typeface="BM HANNA 11yrs old"/>
                <a:cs typeface="BM HANNA 11yrs old"/>
              </a:rPr>
              <a:t>(VAT</a:t>
            </a:r>
            <a:r>
              <a:rPr sz="1950" baseline="25641" dirty="0">
                <a:latin typeface="BM HANNA 11yrs old"/>
                <a:cs typeface="BM HANNA 11yrs old"/>
              </a:rPr>
              <a:t> </a:t>
            </a:r>
            <a:r>
              <a:rPr sz="1950" spc="-37" baseline="25641" dirty="0">
                <a:latin typeface="BM HANNA 11yrs old"/>
                <a:cs typeface="BM HANNA 11yrs old"/>
              </a:rPr>
              <a:t>별도)</a:t>
            </a:r>
            <a:endParaRPr sz="1950" baseline="25641">
              <a:latin typeface="BM HANNA 11yrs old"/>
              <a:cs typeface="BM HANNA 11yrs 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3565" y="2202141"/>
            <a:ext cx="5374005" cy="410209"/>
          </a:xfrm>
          <a:prstGeom prst="rect">
            <a:avLst/>
          </a:prstGeom>
          <a:solidFill>
            <a:srgbClr val="29B1AB"/>
          </a:solidFill>
          <a:ln w="3175">
            <a:solidFill>
              <a:srgbClr val="BEBEBE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295"/>
              </a:spcBef>
            </a:pPr>
            <a:r>
              <a:rPr sz="1800" spc="85" dirty="0">
                <a:solidFill>
                  <a:srgbClr val="FFFFFF"/>
                </a:solidFill>
                <a:latin typeface="BM HANNA 11yrs old"/>
                <a:cs typeface="BM HANNA 11yrs old"/>
              </a:rPr>
              <a:t>10인치</a:t>
            </a:r>
            <a:r>
              <a:rPr sz="1800" spc="-19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메뉴판/알림판</a:t>
            </a:r>
            <a:r>
              <a:rPr sz="1800" spc="-19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요금</a:t>
            </a:r>
            <a:r>
              <a:rPr sz="1800" spc="-16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(VAT별도)</a:t>
            </a:r>
            <a:endParaRPr sz="1200">
              <a:latin typeface="BM HANNA 11yrs old"/>
              <a:cs typeface="BM HANNA 11yrs old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477215" y="2651220"/>
          <a:ext cx="5462905" cy="1492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5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3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813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구분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기간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762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3년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762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762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9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합계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10287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20,000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1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(하이오더1은19,000)</a:t>
                      </a:r>
                      <a:endParaRPr sz="11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26,000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1968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100" spc="-3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(하이오더1은24,000)</a:t>
                      </a:r>
                      <a:endParaRPr sz="11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단말대금</a:t>
                      </a:r>
                      <a:r>
                        <a:rPr sz="7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(보증보험료포함)</a:t>
                      </a:r>
                      <a:endParaRPr sz="700">
                        <a:latin typeface="BM HANNA 11yrs old"/>
                        <a:cs typeface="BM HANNA 11yrs old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2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월납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12192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680"/>
                        </a:lnSpc>
                      </a:pPr>
                      <a:r>
                        <a:rPr sz="1400" spc="-10" dirty="0">
                          <a:solidFill>
                            <a:srgbClr val="C00000"/>
                          </a:solidFill>
                          <a:latin typeface="BM HANNA 11yrs old"/>
                          <a:cs typeface="BM HANNA 11yrs old"/>
                        </a:rPr>
                        <a:t>7,000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1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(하이오더1은6,000)</a:t>
                      </a:r>
                      <a:endParaRPr sz="11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680"/>
                        </a:lnSpc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10,500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1905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1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(하이오더1은8,500)</a:t>
                      </a:r>
                      <a:endParaRPr sz="11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서비스</a:t>
                      </a:r>
                      <a:r>
                        <a:rPr sz="1400" spc="-27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이용료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월납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2667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spc="-10" dirty="0">
                          <a:solidFill>
                            <a:srgbClr val="C00000"/>
                          </a:solidFill>
                          <a:latin typeface="BM HANNA 11yrs old"/>
                          <a:cs typeface="BM HANNA 11yrs old"/>
                        </a:rPr>
                        <a:t>13,000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762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15,500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762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483565" y="4220552"/>
            <a:ext cx="5374005" cy="410209"/>
          </a:xfrm>
          <a:prstGeom prst="rect">
            <a:avLst/>
          </a:prstGeom>
          <a:solidFill>
            <a:srgbClr val="29B1AB"/>
          </a:solidFill>
          <a:ln w="3175">
            <a:solidFill>
              <a:srgbClr val="BEBEBE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300"/>
              </a:spcBef>
            </a:pPr>
            <a:r>
              <a:rPr sz="1800" spc="105" dirty="0">
                <a:solidFill>
                  <a:srgbClr val="FFFFFF"/>
                </a:solidFill>
                <a:latin typeface="BM HANNA 11yrs old"/>
                <a:cs typeface="BM HANNA 11yrs old"/>
              </a:rPr>
              <a:t>15인치</a:t>
            </a:r>
            <a:r>
              <a:rPr sz="1800" spc="-16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알림판</a:t>
            </a:r>
            <a:r>
              <a:rPr sz="1800" spc="-14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요금</a:t>
            </a:r>
            <a:r>
              <a:rPr sz="1800" spc="-13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(VAT별도)</a:t>
            </a:r>
            <a:endParaRPr sz="1200">
              <a:latin typeface="BM HANNA 11yrs old"/>
              <a:cs typeface="BM HANNA 11yrs old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77215" y="4685029"/>
          <a:ext cx="5462905" cy="1419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5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7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7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12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구분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기간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51435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3년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51435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51435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합계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52069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22,000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52069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29,000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52069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단말대금</a:t>
                      </a:r>
                      <a:r>
                        <a:rPr sz="7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(보증보험료포함)</a:t>
                      </a:r>
                      <a:endParaRPr sz="700">
                        <a:latin typeface="BM HANNA 11yrs old"/>
                        <a:cs typeface="BM HANNA 11yrs 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2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월납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6096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10" dirty="0">
                          <a:solidFill>
                            <a:srgbClr val="C00000"/>
                          </a:solidFill>
                          <a:latin typeface="BM HANNA 11yrs old"/>
                          <a:cs typeface="BM HANNA 11yrs old"/>
                        </a:rPr>
                        <a:t>9,000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41275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13,500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41275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서비스</a:t>
                      </a:r>
                      <a:r>
                        <a:rPr sz="1400" spc="-28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이용료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2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월납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6096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10" dirty="0">
                          <a:solidFill>
                            <a:srgbClr val="C00000"/>
                          </a:solidFill>
                          <a:latin typeface="BM HANNA 11yrs old"/>
                          <a:cs typeface="BM HANNA 11yrs old"/>
                        </a:rPr>
                        <a:t>13,000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41275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15,500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41275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335014" y="4240491"/>
            <a:ext cx="5374005" cy="410209"/>
          </a:xfrm>
          <a:prstGeom prst="rect">
            <a:avLst/>
          </a:prstGeom>
          <a:solidFill>
            <a:srgbClr val="29B1AB"/>
          </a:solidFill>
          <a:ln w="3175">
            <a:solidFill>
              <a:srgbClr val="BEBEBE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8255" algn="ctr">
              <a:lnSpc>
                <a:spcPct val="100000"/>
              </a:lnSpc>
              <a:spcBef>
                <a:spcPts val="300"/>
              </a:spcBef>
            </a:pP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단말</a:t>
            </a:r>
            <a:r>
              <a:rPr sz="1800" spc="-17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BM HANNA 11yrs old"/>
                <a:cs typeface="BM HANNA 11yrs old"/>
              </a:rPr>
              <a:t>일시불</a:t>
            </a:r>
            <a:r>
              <a:rPr sz="1800" spc="-18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BM HANNA 11yrs old"/>
                <a:cs typeface="BM HANNA 11yrs old"/>
              </a:rPr>
              <a:t>금액</a:t>
            </a:r>
            <a:r>
              <a:rPr sz="1800" spc="-33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(VAT별도)</a:t>
            </a:r>
            <a:endParaRPr sz="1200">
              <a:latin typeface="BM HANNA 11yrs old"/>
              <a:cs typeface="BM HANNA 11yrs old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6328664" y="3068129"/>
          <a:ext cx="5462270" cy="864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8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5290"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구분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3년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7620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FF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9209"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7620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945"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금액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40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10%</a:t>
                      </a:r>
                      <a:r>
                        <a:rPr sz="1400" spc="-24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선납</a:t>
                      </a:r>
                      <a:r>
                        <a:rPr sz="1400" spc="-21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할인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93345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40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10%</a:t>
                      </a:r>
                      <a:r>
                        <a:rPr sz="1400" spc="-24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선납</a:t>
                      </a:r>
                      <a:r>
                        <a:rPr sz="1400" spc="-21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할이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93345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6371082" y="2632659"/>
            <a:ext cx="378332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247015" algn="l"/>
              </a:tabLst>
            </a:pP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선납</a:t>
            </a:r>
            <a:r>
              <a:rPr sz="1400" spc="-16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할인율</a:t>
            </a:r>
            <a:r>
              <a:rPr sz="1400" spc="-17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:</a:t>
            </a:r>
            <a:r>
              <a:rPr sz="1400" spc="-12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85" dirty="0">
                <a:solidFill>
                  <a:srgbClr val="585858"/>
                </a:solidFill>
                <a:latin typeface="BM HANNA 11yrs old"/>
                <a:cs typeface="BM HANNA 11yrs old"/>
              </a:rPr>
              <a:t>10%</a:t>
            </a:r>
            <a:r>
              <a:rPr sz="1400" spc="-16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-45" dirty="0">
                <a:solidFill>
                  <a:srgbClr val="585858"/>
                </a:solidFill>
                <a:latin typeface="BM HANNA 11yrs old"/>
                <a:cs typeface="BM HANNA 11yrs old"/>
              </a:rPr>
              <a:t>(개통</a:t>
            </a:r>
            <a:r>
              <a:rPr sz="1400" spc="-15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후</a:t>
            </a:r>
            <a:r>
              <a:rPr sz="1400" spc="-13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60" dirty="0">
                <a:solidFill>
                  <a:srgbClr val="585858"/>
                </a:solidFill>
                <a:latin typeface="BM HANNA 11yrs old"/>
                <a:cs typeface="BM HANNA 11yrs old"/>
              </a:rPr>
              <a:t>1개월</a:t>
            </a:r>
            <a:r>
              <a:rPr sz="1400" spc="-17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내</a:t>
            </a:r>
            <a:r>
              <a:rPr sz="1400" spc="-12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-145" dirty="0">
                <a:solidFill>
                  <a:srgbClr val="585858"/>
                </a:solidFill>
                <a:latin typeface="BM HANNA 11yrs old"/>
                <a:cs typeface="BM HANNA 11yrs old"/>
              </a:rPr>
              <a:t>KOS</a:t>
            </a:r>
            <a:r>
              <a:rPr sz="1400" spc="-17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75" dirty="0">
                <a:solidFill>
                  <a:srgbClr val="585858"/>
                </a:solidFill>
                <a:latin typeface="BM HANNA 11yrs old"/>
                <a:cs typeface="BM HANNA 11yrs old"/>
              </a:rPr>
              <a:t>신청</a:t>
            </a:r>
            <a:r>
              <a:rPr sz="1400" spc="-14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권장)</a:t>
            </a:r>
            <a:endParaRPr sz="1400">
              <a:latin typeface="BM HANNA 11yrs old"/>
              <a:cs typeface="BM HANNA 11yrs old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6328664" y="4706004"/>
          <a:ext cx="5462270" cy="1420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6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6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75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3230"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구분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400" spc="-2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10인치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90805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400" spc="-2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15인치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90805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비고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90805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금액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153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237,000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186690" marR="154305" algn="ctr">
                        <a:lnSpc>
                          <a:spcPct val="122700"/>
                        </a:lnSpc>
                        <a:spcBef>
                          <a:spcPts val="45"/>
                        </a:spcBef>
                      </a:pPr>
                      <a:r>
                        <a:rPr sz="1100" spc="-7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(36개월할부</a:t>
                      </a:r>
                      <a:r>
                        <a:rPr sz="1100" spc="-24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10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대비6%</a:t>
                      </a:r>
                      <a:r>
                        <a:rPr sz="1100" spc="-229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100" spc="-3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할인) </a:t>
                      </a:r>
                      <a:r>
                        <a:rPr sz="1100" spc="-2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(하이오더1은184,000)</a:t>
                      </a:r>
                      <a:endParaRPr sz="1100">
                        <a:latin typeface="BM HANNA 11yrs old"/>
                        <a:cs typeface="BM HANNA 11yrs old"/>
                      </a:endParaRPr>
                    </a:p>
                  </a:txBody>
                  <a:tcPr marL="0" marR="0" marT="15240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286,000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050" spc="-7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(36개월할부</a:t>
                      </a:r>
                      <a:r>
                        <a:rPr sz="1050" spc="-21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050" spc="-5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대비</a:t>
                      </a:r>
                      <a:r>
                        <a:rPr sz="1050" spc="-21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05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12%할인)</a:t>
                      </a:r>
                      <a:endParaRPr sz="1050">
                        <a:latin typeface="BM HANNA 11yrs old"/>
                        <a:cs typeface="BM HANNA 11yrs old"/>
                      </a:endParaRPr>
                    </a:p>
                  </a:txBody>
                  <a:tcPr marL="0" marR="0" marT="5461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1400" spc="-5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-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15367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6664832" y="4007358"/>
            <a:ext cx="227393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85" dirty="0">
                <a:solidFill>
                  <a:srgbClr val="585858"/>
                </a:solidFill>
                <a:latin typeface="BM HANNA 11yrs old"/>
                <a:cs typeface="BM HANNA 11yrs old"/>
              </a:rPr>
              <a:t>※</a:t>
            </a:r>
            <a:r>
              <a:rPr sz="1050" spc="-13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10" dirty="0">
                <a:solidFill>
                  <a:srgbClr val="585858"/>
                </a:solidFill>
                <a:latin typeface="BM HANNA 11yrs old"/>
                <a:cs typeface="BM HANNA 11yrs old"/>
              </a:rPr>
              <a:t>무료</a:t>
            </a:r>
            <a:r>
              <a:rPr sz="1050" spc="-12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10" dirty="0">
                <a:solidFill>
                  <a:srgbClr val="585858"/>
                </a:solidFill>
                <a:latin typeface="BM HANNA 11yrs old"/>
                <a:cs typeface="BM HANNA 11yrs old"/>
              </a:rPr>
              <a:t>프로모션</a:t>
            </a:r>
            <a:r>
              <a:rPr sz="1050" spc="-12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10" dirty="0">
                <a:solidFill>
                  <a:srgbClr val="585858"/>
                </a:solidFill>
                <a:latin typeface="BM HANNA 11yrs old"/>
                <a:cs typeface="BM HANNA 11yrs old"/>
              </a:rPr>
              <a:t>적용</a:t>
            </a:r>
            <a:r>
              <a:rPr sz="1050" spc="-114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dirty="0">
                <a:solidFill>
                  <a:srgbClr val="585858"/>
                </a:solidFill>
                <a:latin typeface="BM HANNA 11yrs old"/>
                <a:cs typeface="BM HANNA 11yrs old"/>
              </a:rPr>
              <a:t>시,</a:t>
            </a:r>
            <a:r>
              <a:rPr sz="1050" spc="-11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dirty="0">
                <a:solidFill>
                  <a:srgbClr val="585858"/>
                </a:solidFill>
                <a:latin typeface="BM HANNA 11yrs old"/>
                <a:cs typeface="BM HANNA 11yrs old"/>
              </a:rPr>
              <a:t>할인금액</a:t>
            </a:r>
            <a:r>
              <a:rPr sz="1050" spc="-13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20" dirty="0">
                <a:solidFill>
                  <a:srgbClr val="585858"/>
                </a:solidFill>
                <a:latin typeface="BM HANNA 11yrs old"/>
                <a:cs typeface="BM HANNA 11yrs old"/>
              </a:rPr>
              <a:t>자동</a:t>
            </a:r>
            <a:r>
              <a:rPr sz="1050" spc="-12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차감</a:t>
            </a:r>
            <a:endParaRPr sz="1050">
              <a:latin typeface="BM HANNA 11yrs old"/>
              <a:cs typeface="BM HANNA 11yrs old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920292" y="864870"/>
            <a:ext cx="31762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75" dirty="0">
                <a:latin typeface="Noto Sans CJK HK"/>
                <a:cs typeface="Noto Sans CJK HK"/>
              </a:rPr>
              <a:t>서비스</a:t>
            </a:r>
            <a:r>
              <a:rPr b="1" spc="-40" dirty="0">
                <a:latin typeface="Noto Sans CJK HK"/>
                <a:cs typeface="Noto Sans CJK HK"/>
              </a:rPr>
              <a:t> </a:t>
            </a:r>
            <a:r>
              <a:rPr b="1" spc="-30" dirty="0">
                <a:latin typeface="Noto Sans CJK HK"/>
                <a:cs typeface="Noto Sans CJK HK"/>
              </a:rPr>
              <a:t>요금(2/3)</a:t>
            </a:r>
            <a:r>
              <a:rPr b="1" spc="-65" dirty="0">
                <a:latin typeface="Noto Sans CJK HK"/>
                <a:cs typeface="Noto Sans CJK HK"/>
              </a:rPr>
              <a:t> </a:t>
            </a:r>
            <a:r>
              <a:rPr b="1" spc="-330" dirty="0">
                <a:latin typeface="Noto Sans CJK HK"/>
                <a:cs typeface="Noto Sans CJK HK"/>
              </a:rPr>
              <a:t>–</a:t>
            </a:r>
            <a:r>
              <a:rPr b="1" spc="95" dirty="0">
                <a:latin typeface="Noto Sans CJK HK"/>
                <a:cs typeface="Noto Sans CJK HK"/>
              </a:rPr>
              <a:t> </a:t>
            </a:r>
            <a:r>
              <a:rPr b="1" spc="-75" dirty="0">
                <a:solidFill>
                  <a:srgbClr val="FF0000"/>
                </a:solidFill>
                <a:latin typeface="Noto Sans CJK HK"/>
                <a:cs typeface="Noto Sans CJK HK"/>
              </a:rPr>
              <a:t>후불형</a:t>
            </a:r>
            <a:r>
              <a:rPr b="1" spc="-5" dirty="0">
                <a:solidFill>
                  <a:srgbClr val="FF0000"/>
                </a:solidFill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상세</a:t>
            </a:r>
          </a:p>
        </p:txBody>
      </p:sp>
      <p:sp>
        <p:nvSpPr>
          <p:cNvPr id="19" name="object 19"/>
          <p:cNvSpPr/>
          <p:nvPr/>
        </p:nvSpPr>
        <p:spPr>
          <a:xfrm>
            <a:off x="807173" y="817333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335014" y="2202141"/>
            <a:ext cx="5374005" cy="410209"/>
          </a:xfrm>
          <a:prstGeom prst="rect">
            <a:avLst/>
          </a:prstGeom>
          <a:solidFill>
            <a:srgbClr val="29B1AB"/>
          </a:solidFill>
          <a:ln w="3175">
            <a:solidFill>
              <a:srgbClr val="BEBEBE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8255" algn="ctr">
              <a:lnSpc>
                <a:spcPct val="100000"/>
              </a:lnSpc>
              <a:spcBef>
                <a:spcPts val="295"/>
              </a:spcBef>
            </a:pP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서비스이용료</a:t>
            </a:r>
            <a:r>
              <a:rPr sz="1800" spc="-9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선납</a:t>
            </a:r>
            <a:r>
              <a:rPr sz="1800" spc="-7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BM HANNA 11yrs old"/>
                <a:cs typeface="BM HANNA 11yrs old"/>
              </a:rPr>
              <a:t>금액</a:t>
            </a:r>
            <a:r>
              <a:rPr sz="1800" spc="-7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(VAT별도)</a:t>
            </a:r>
            <a:endParaRPr sz="1200">
              <a:latin typeface="BM HANNA 11yrs old"/>
              <a:cs typeface="BM HANNA 11yrs 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712" y="235495"/>
            <a:ext cx="11720575" cy="63826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3400" y="6260439"/>
            <a:ext cx="11208385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0"/>
              </a:lnSpc>
              <a:tabLst>
                <a:tab pos="11061700" algn="l"/>
              </a:tabLst>
            </a:pPr>
            <a:r>
              <a:rPr sz="900" spc="-20" dirty="0">
                <a:solidFill>
                  <a:srgbClr val="4B4B4E"/>
                </a:solidFill>
                <a:latin typeface="BM HANNA 11yrs old"/>
                <a:cs typeface="BM HANNA 11yrs old"/>
              </a:rPr>
              <a:t>CustomerDX사업단</a:t>
            </a:r>
            <a:r>
              <a:rPr sz="900" spc="240" dirty="0">
                <a:solidFill>
                  <a:srgbClr val="4B4B4E"/>
                </a:solidFill>
                <a:latin typeface="BM HANNA 11yrs old"/>
                <a:cs typeface="BM HANNA 11yrs old"/>
              </a:rPr>
              <a:t> </a:t>
            </a:r>
            <a:r>
              <a:rPr sz="900" dirty="0">
                <a:solidFill>
                  <a:srgbClr val="4B4B4E"/>
                </a:solidFill>
                <a:latin typeface="BM HANNA 11yrs old"/>
                <a:cs typeface="BM HANNA 11yrs old"/>
              </a:rPr>
              <a:t>소상공인사업P-</a:t>
            </a:r>
            <a:r>
              <a:rPr sz="900" spc="-25" dirty="0">
                <a:solidFill>
                  <a:srgbClr val="4B4B4E"/>
                </a:solidFill>
                <a:latin typeface="BM HANNA 11yrs old"/>
                <a:cs typeface="BM HANNA 11yrs old"/>
              </a:rPr>
              <a:t>TF</a:t>
            </a:r>
            <a:r>
              <a:rPr sz="900" dirty="0">
                <a:solidFill>
                  <a:srgbClr val="4B4B4E"/>
                </a:solidFill>
                <a:latin typeface="BM HANNA 11yrs old"/>
                <a:cs typeface="BM HANNA 11yrs old"/>
              </a:rPr>
              <a:t>	</a:t>
            </a:r>
            <a:r>
              <a:rPr sz="1575" spc="-112" baseline="-5291" dirty="0">
                <a:solidFill>
                  <a:srgbClr val="4B4B4E"/>
                </a:solidFill>
                <a:latin typeface="BM HANNA 11yrs old"/>
                <a:cs typeface="BM HANNA 11yrs old"/>
              </a:rPr>
              <a:t>20</a:t>
            </a:r>
            <a:endParaRPr sz="1575" baseline="-5291">
              <a:latin typeface="BM HANNA 11yrs old"/>
              <a:cs typeface="BM HANNA 11yrs ol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88574" y="392811"/>
              <a:ext cx="1092542" cy="19176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84255" y="392811"/>
              <a:ext cx="1091183" cy="19176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406394" y="1655521"/>
            <a:ext cx="53898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000" baseline="-16666" dirty="0">
                <a:latin typeface="BM HANNA 11yrs old"/>
                <a:cs typeface="BM HANNA 11yrs old"/>
              </a:rPr>
              <a:t>후불형에</a:t>
            </a:r>
            <a:r>
              <a:rPr sz="3000" spc="-127" baseline="-16666" dirty="0">
                <a:latin typeface="BM HANNA 11yrs old"/>
                <a:cs typeface="BM HANNA 11yrs old"/>
              </a:rPr>
              <a:t> </a:t>
            </a:r>
            <a:r>
              <a:rPr sz="3000" spc="104" baseline="-16666" dirty="0">
                <a:latin typeface="BM HANNA 11yrs old"/>
                <a:cs typeface="BM HANNA 11yrs old"/>
              </a:rPr>
              <a:t>카드리더기가</a:t>
            </a:r>
            <a:r>
              <a:rPr sz="3000" spc="-135" baseline="-16666" dirty="0">
                <a:latin typeface="BM HANNA 11yrs old"/>
                <a:cs typeface="BM HANNA 11yrs old"/>
              </a:rPr>
              <a:t> </a:t>
            </a:r>
            <a:r>
              <a:rPr sz="3000" baseline="-16666" dirty="0">
                <a:latin typeface="BM HANNA 11yrs old"/>
                <a:cs typeface="BM HANNA 11yrs old"/>
              </a:rPr>
              <a:t>추가</a:t>
            </a:r>
            <a:r>
              <a:rPr sz="3000" spc="-97" baseline="-16666" dirty="0">
                <a:latin typeface="BM HANNA 11yrs old"/>
                <a:cs typeface="BM HANNA 11yrs old"/>
              </a:rPr>
              <a:t> </a:t>
            </a:r>
            <a:r>
              <a:rPr sz="3000" baseline="-16666" dirty="0">
                <a:latin typeface="BM HANNA 11yrs old"/>
                <a:cs typeface="BM HANNA 11yrs old"/>
              </a:rPr>
              <a:t>상품</a:t>
            </a:r>
            <a:r>
              <a:rPr sz="3000" spc="-127" baseline="-16666" dirty="0">
                <a:latin typeface="BM HANNA 11yrs old"/>
                <a:cs typeface="BM HANNA 11yrs old"/>
              </a:rPr>
              <a:t> </a:t>
            </a:r>
            <a:r>
              <a:rPr sz="1300" spc="45" dirty="0">
                <a:latin typeface="BM HANNA 11yrs old"/>
                <a:cs typeface="BM HANNA 11yrs old"/>
              </a:rPr>
              <a:t>카드리더기(선불형)</a:t>
            </a:r>
            <a:r>
              <a:rPr sz="1300" spc="-40" dirty="0">
                <a:latin typeface="BM HANNA 11yrs old"/>
                <a:cs typeface="BM HANNA 11yrs old"/>
              </a:rPr>
              <a:t> </a:t>
            </a:r>
            <a:r>
              <a:rPr sz="1300" dirty="0">
                <a:latin typeface="BM HANNA 11yrs old"/>
                <a:cs typeface="BM HANNA 11yrs old"/>
              </a:rPr>
              <a:t>추가</a:t>
            </a:r>
            <a:r>
              <a:rPr sz="1300" spc="-35" dirty="0">
                <a:latin typeface="BM HANNA 11yrs old"/>
                <a:cs typeface="BM HANNA 11yrs old"/>
              </a:rPr>
              <a:t> </a:t>
            </a:r>
            <a:r>
              <a:rPr sz="1300" spc="70" dirty="0">
                <a:latin typeface="BM HANNA 11yrs old"/>
                <a:cs typeface="BM HANNA 11yrs old"/>
              </a:rPr>
              <a:t>가입</a:t>
            </a:r>
            <a:endParaRPr sz="1300">
              <a:latin typeface="BM HANNA 11yrs old"/>
              <a:cs typeface="BM HANNA 11yrs 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3565" y="2202141"/>
            <a:ext cx="5374005" cy="410209"/>
          </a:xfrm>
          <a:prstGeom prst="rect">
            <a:avLst/>
          </a:prstGeom>
          <a:solidFill>
            <a:srgbClr val="29B1AB"/>
          </a:solidFill>
          <a:ln w="3175">
            <a:solidFill>
              <a:srgbClr val="BEBEBE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295"/>
              </a:spcBef>
            </a:pPr>
            <a:r>
              <a:rPr sz="1800" spc="85" dirty="0">
                <a:solidFill>
                  <a:srgbClr val="FFFFFF"/>
                </a:solidFill>
                <a:latin typeface="BM HANNA 11yrs old"/>
                <a:cs typeface="BM HANNA 11yrs old"/>
              </a:rPr>
              <a:t>10인치</a:t>
            </a:r>
            <a:r>
              <a:rPr sz="1800" spc="-19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메뉴판/알림판</a:t>
            </a:r>
            <a:r>
              <a:rPr sz="1800" spc="-19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요금</a:t>
            </a:r>
            <a:r>
              <a:rPr sz="1800" spc="-16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(VAT별도)</a:t>
            </a:r>
            <a:endParaRPr sz="1200">
              <a:latin typeface="BM HANNA 11yrs old"/>
              <a:cs typeface="BM HANNA 11yrs old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477215" y="2651728"/>
          <a:ext cx="5462905" cy="1729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5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3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9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4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923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구분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50"/>
                        </a:lnSpc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기간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550"/>
                        </a:lnSpc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3년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550"/>
                        </a:lnSpc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6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합계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17272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570"/>
                        </a:lnSpc>
                      </a:pPr>
                      <a:r>
                        <a:rPr sz="1400" spc="-95" dirty="0">
                          <a:solidFill>
                            <a:srgbClr val="C00000"/>
                          </a:solidFill>
                          <a:latin typeface="BM HANNA 11yrs old"/>
                          <a:cs typeface="BM HANNA 11yrs old"/>
                        </a:rPr>
                        <a:t>22,000/23,000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364490" marR="349885" indent="-190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1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(하이오더1은 </a:t>
                      </a:r>
                      <a:r>
                        <a:rPr sz="1100" spc="-14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21,000/22,000)</a:t>
                      </a:r>
                      <a:endParaRPr sz="11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570"/>
                        </a:lnSpc>
                      </a:pPr>
                      <a:r>
                        <a:rPr sz="1400" spc="-90" dirty="0">
                          <a:solidFill>
                            <a:srgbClr val="C00000"/>
                          </a:solidFill>
                          <a:latin typeface="BM HANNA 11yrs old"/>
                          <a:cs typeface="BM HANNA 11yrs old"/>
                        </a:rPr>
                        <a:t>29,000/30,500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363220" marR="346075" indent="-127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1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(하이오더1은 </a:t>
                      </a:r>
                      <a:r>
                        <a:rPr sz="1100" spc="-15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22,000/23,500)</a:t>
                      </a:r>
                      <a:endParaRPr sz="11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단말대금</a:t>
                      </a:r>
                      <a:r>
                        <a:rPr sz="7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(보증보험료포함)</a:t>
                      </a:r>
                      <a:endParaRPr sz="700">
                        <a:latin typeface="BM HANNA 11yrs old"/>
                        <a:cs typeface="BM HANNA 11yrs old"/>
                      </a:endParaRPr>
                    </a:p>
                  </a:txBody>
                  <a:tcPr marL="0" marR="0" marT="857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월납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104775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550"/>
                        </a:lnSpc>
                      </a:pPr>
                      <a:r>
                        <a:rPr sz="1400" spc="-10" dirty="0">
                          <a:solidFill>
                            <a:srgbClr val="C00000"/>
                          </a:solidFill>
                          <a:latin typeface="BM HANNA 11yrs old"/>
                          <a:cs typeface="BM HANNA 11yrs old"/>
                        </a:rPr>
                        <a:t>7,000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1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(하이오더1은6,000)</a:t>
                      </a:r>
                      <a:endParaRPr sz="11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550"/>
                        </a:lnSpc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10,500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1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(하이오더1은8,500)</a:t>
                      </a:r>
                      <a:endParaRPr sz="11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235">
                <a:tc>
                  <a:txBody>
                    <a:bodyPr/>
                    <a:lstStyle/>
                    <a:p>
                      <a:pPr algn="ctr">
                        <a:lnSpc>
                          <a:spcPts val="1550"/>
                        </a:lnSpc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카드리더기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2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월납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254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550"/>
                        </a:lnSpc>
                      </a:pPr>
                      <a:r>
                        <a:rPr sz="1400" spc="-114" dirty="0">
                          <a:solidFill>
                            <a:srgbClr val="C00000"/>
                          </a:solidFill>
                          <a:latin typeface="BM HANNA 11yrs old"/>
                          <a:cs typeface="BM HANNA 11yrs old"/>
                        </a:rPr>
                        <a:t>2,000/3,000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550"/>
                        </a:lnSpc>
                      </a:pPr>
                      <a:r>
                        <a:rPr sz="1400" spc="-114" dirty="0">
                          <a:solidFill>
                            <a:srgbClr val="C00000"/>
                          </a:solidFill>
                          <a:latin typeface="BM HANNA 11yrs old"/>
                          <a:cs typeface="BM HANNA 11yrs old"/>
                        </a:rPr>
                        <a:t>3,000/4,500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235">
                <a:tc>
                  <a:txBody>
                    <a:bodyPr/>
                    <a:lstStyle/>
                    <a:p>
                      <a:pPr algn="ctr">
                        <a:lnSpc>
                          <a:spcPts val="1555"/>
                        </a:lnSpc>
                      </a:pPr>
                      <a:r>
                        <a:rPr sz="140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서비스</a:t>
                      </a:r>
                      <a:r>
                        <a:rPr sz="1400" spc="-28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이용료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월납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ts val="1555"/>
                        </a:lnSpc>
                      </a:pPr>
                      <a:r>
                        <a:rPr sz="1400" spc="-10" dirty="0">
                          <a:solidFill>
                            <a:srgbClr val="C00000"/>
                          </a:solidFill>
                          <a:latin typeface="BM HANNA 11yrs old"/>
                          <a:cs typeface="BM HANNA 11yrs old"/>
                        </a:rPr>
                        <a:t>13,000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15,500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468109" y="4486998"/>
            <a:ext cx="5374005" cy="410209"/>
          </a:xfrm>
          <a:prstGeom prst="rect">
            <a:avLst/>
          </a:prstGeom>
          <a:solidFill>
            <a:srgbClr val="29B1AB"/>
          </a:solidFill>
          <a:ln w="3175">
            <a:solidFill>
              <a:srgbClr val="BEBEBE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300"/>
              </a:spcBef>
            </a:pPr>
            <a:r>
              <a:rPr sz="1800" spc="105" dirty="0">
                <a:solidFill>
                  <a:srgbClr val="FFFFFF"/>
                </a:solidFill>
                <a:latin typeface="BM HANNA 11yrs old"/>
                <a:cs typeface="BM HANNA 11yrs old"/>
              </a:rPr>
              <a:t>15인치</a:t>
            </a:r>
            <a:r>
              <a:rPr sz="1800" spc="-16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알림판</a:t>
            </a:r>
            <a:r>
              <a:rPr sz="1800" spc="-15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요금</a:t>
            </a:r>
            <a:r>
              <a:rPr sz="1800" spc="-13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(VAT별도)</a:t>
            </a:r>
            <a:endParaRPr sz="1200">
              <a:latin typeface="BM HANNA 11yrs old"/>
              <a:cs typeface="BM HANNA 11yrs old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61759" y="4951476"/>
          <a:ext cx="5462905" cy="1338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5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7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7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464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구분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2038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기간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3년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6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8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합계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22,000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29,000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단말대금</a:t>
                      </a:r>
                      <a:r>
                        <a:rPr sz="7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(보증보험료포함)</a:t>
                      </a:r>
                      <a:endParaRPr sz="7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2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월납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5588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solidFill>
                            <a:srgbClr val="C00000"/>
                          </a:solidFill>
                          <a:latin typeface="BM HANNA 11yrs old"/>
                          <a:cs typeface="BM HANNA 11yrs old"/>
                        </a:rPr>
                        <a:t>9,000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13,500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서비스</a:t>
                      </a:r>
                      <a:r>
                        <a:rPr sz="1400" spc="-28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이용료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2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월납</a:t>
                      </a:r>
                      <a:endParaRPr sz="1200">
                        <a:latin typeface="BM HANNA 11yrs old"/>
                        <a:cs typeface="BM HANNA 11yrs old"/>
                      </a:endParaRPr>
                    </a:p>
                  </a:txBody>
                  <a:tcPr marL="0" marR="0" marT="5588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solidFill>
                            <a:srgbClr val="C00000"/>
                          </a:solidFill>
                          <a:latin typeface="BM HANNA 11yrs old"/>
                          <a:cs typeface="BM HANNA 11yrs old"/>
                        </a:rPr>
                        <a:t>13,000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15,500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319520" y="3861015"/>
            <a:ext cx="5374005" cy="410209"/>
          </a:xfrm>
          <a:prstGeom prst="rect">
            <a:avLst/>
          </a:prstGeom>
          <a:solidFill>
            <a:srgbClr val="29B1AB"/>
          </a:solidFill>
          <a:ln w="3175">
            <a:solidFill>
              <a:srgbClr val="BEBEBE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8255" algn="ctr">
              <a:lnSpc>
                <a:spcPct val="100000"/>
              </a:lnSpc>
              <a:spcBef>
                <a:spcPts val="300"/>
              </a:spcBef>
            </a:pP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단말</a:t>
            </a:r>
            <a:r>
              <a:rPr sz="1800" spc="-18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BM HANNA 11yrs old"/>
                <a:cs typeface="BM HANNA 11yrs old"/>
              </a:rPr>
              <a:t>일시불</a:t>
            </a:r>
            <a:r>
              <a:rPr sz="1800" spc="-19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금액</a:t>
            </a:r>
            <a:r>
              <a:rPr sz="1800" spc="-34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(VAT별도)</a:t>
            </a:r>
            <a:endParaRPr sz="1200">
              <a:latin typeface="BM HANNA 11yrs old"/>
              <a:cs typeface="BM HANNA 11yrs old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6328664" y="2919888"/>
          <a:ext cx="5462270" cy="669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8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645"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구분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3년(예시)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9209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2년(예시)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금액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2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선납</a:t>
                      </a:r>
                      <a:r>
                        <a:rPr sz="1400" spc="-21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10%</a:t>
                      </a:r>
                      <a:r>
                        <a:rPr sz="1400" spc="-24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할인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2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선납</a:t>
                      </a:r>
                      <a:r>
                        <a:rPr sz="1400" spc="-21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10%</a:t>
                      </a:r>
                      <a:r>
                        <a:rPr sz="1400" spc="-24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할인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6371082" y="2632659"/>
            <a:ext cx="378332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247015" algn="l"/>
              </a:tabLst>
            </a:pP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선납</a:t>
            </a:r>
            <a:r>
              <a:rPr sz="1400" spc="-16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할인율</a:t>
            </a:r>
            <a:r>
              <a:rPr sz="1400" spc="-17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:</a:t>
            </a:r>
            <a:r>
              <a:rPr sz="1400" spc="-12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85" dirty="0">
                <a:solidFill>
                  <a:srgbClr val="585858"/>
                </a:solidFill>
                <a:latin typeface="BM HANNA 11yrs old"/>
                <a:cs typeface="BM HANNA 11yrs old"/>
              </a:rPr>
              <a:t>10%</a:t>
            </a:r>
            <a:r>
              <a:rPr sz="1400" spc="-16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-45" dirty="0">
                <a:solidFill>
                  <a:srgbClr val="585858"/>
                </a:solidFill>
                <a:latin typeface="BM HANNA 11yrs old"/>
                <a:cs typeface="BM HANNA 11yrs old"/>
              </a:rPr>
              <a:t>(개통</a:t>
            </a:r>
            <a:r>
              <a:rPr sz="1400" spc="-15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후</a:t>
            </a:r>
            <a:r>
              <a:rPr sz="1400" spc="-13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60" dirty="0">
                <a:solidFill>
                  <a:srgbClr val="585858"/>
                </a:solidFill>
                <a:latin typeface="BM HANNA 11yrs old"/>
                <a:cs typeface="BM HANNA 11yrs old"/>
              </a:rPr>
              <a:t>1개월</a:t>
            </a:r>
            <a:r>
              <a:rPr sz="1400" spc="-17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dirty="0">
                <a:solidFill>
                  <a:srgbClr val="585858"/>
                </a:solidFill>
                <a:latin typeface="BM HANNA 11yrs old"/>
                <a:cs typeface="BM HANNA 11yrs old"/>
              </a:rPr>
              <a:t>내</a:t>
            </a:r>
            <a:r>
              <a:rPr sz="1400" spc="-12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-145" dirty="0">
                <a:solidFill>
                  <a:srgbClr val="585858"/>
                </a:solidFill>
                <a:latin typeface="BM HANNA 11yrs old"/>
                <a:cs typeface="BM HANNA 11yrs old"/>
              </a:rPr>
              <a:t>KOS</a:t>
            </a:r>
            <a:r>
              <a:rPr sz="1400" spc="-17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75" dirty="0">
                <a:solidFill>
                  <a:srgbClr val="585858"/>
                </a:solidFill>
                <a:latin typeface="BM HANNA 11yrs old"/>
                <a:cs typeface="BM HANNA 11yrs old"/>
              </a:rPr>
              <a:t>신청</a:t>
            </a:r>
            <a:r>
              <a:rPr sz="1400" spc="-14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40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권장)</a:t>
            </a:r>
            <a:endParaRPr sz="1400">
              <a:latin typeface="BM HANNA 11yrs old"/>
              <a:cs typeface="BM HANNA 11yrs old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920292" y="864870"/>
            <a:ext cx="31762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75" dirty="0">
                <a:latin typeface="Noto Sans CJK HK"/>
                <a:cs typeface="Noto Sans CJK HK"/>
              </a:rPr>
              <a:t>서비스</a:t>
            </a:r>
            <a:r>
              <a:rPr b="1" spc="-40" dirty="0">
                <a:latin typeface="Noto Sans CJK HK"/>
                <a:cs typeface="Noto Sans CJK HK"/>
              </a:rPr>
              <a:t> </a:t>
            </a:r>
            <a:r>
              <a:rPr b="1" spc="-30" dirty="0">
                <a:latin typeface="Noto Sans CJK HK"/>
                <a:cs typeface="Noto Sans CJK HK"/>
              </a:rPr>
              <a:t>요금(3/3)</a:t>
            </a:r>
            <a:r>
              <a:rPr b="1" spc="-65" dirty="0">
                <a:latin typeface="Noto Sans CJK HK"/>
                <a:cs typeface="Noto Sans CJK HK"/>
              </a:rPr>
              <a:t> </a:t>
            </a:r>
            <a:r>
              <a:rPr b="1" spc="-330" dirty="0">
                <a:latin typeface="Noto Sans CJK HK"/>
                <a:cs typeface="Noto Sans CJK HK"/>
              </a:rPr>
              <a:t>–</a:t>
            </a:r>
            <a:r>
              <a:rPr b="1" spc="95" dirty="0">
                <a:latin typeface="Noto Sans CJK HK"/>
                <a:cs typeface="Noto Sans CJK HK"/>
              </a:rPr>
              <a:t> </a:t>
            </a:r>
            <a:r>
              <a:rPr b="1" spc="-75" dirty="0">
                <a:solidFill>
                  <a:srgbClr val="FF0000"/>
                </a:solidFill>
                <a:latin typeface="Noto Sans CJK HK"/>
                <a:cs typeface="Noto Sans CJK HK"/>
              </a:rPr>
              <a:t>선불형</a:t>
            </a:r>
            <a:r>
              <a:rPr b="1" spc="-5" dirty="0">
                <a:solidFill>
                  <a:srgbClr val="FF0000"/>
                </a:solidFill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상세</a:t>
            </a:r>
          </a:p>
        </p:txBody>
      </p:sp>
      <p:sp>
        <p:nvSpPr>
          <p:cNvPr id="17" name="object 17"/>
          <p:cNvSpPr/>
          <p:nvPr/>
        </p:nvSpPr>
        <p:spPr>
          <a:xfrm>
            <a:off x="807173" y="817333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617969" y="6162243"/>
            <a:ext cx="2525395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85" dirty="0">
                <a:solidFill>
                  <a:srgbClr val="585858"/>
                </a:solidFill>
                <a:latin typeface="BM HANNA 11yrs old"/>
                <a:cs typeface="BM HANNA 11yrs old"/>
              </a:rPr>
              <a:t>※</a:t>
            </a:r>
            <a:r>
              <a:rPr sz="1050" spc="-12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20" dirty="0">
                <a:solidFill>
                  <a:srgbClr val="585858"/>
                </a:solidFill>
                <a:latin typeface="BM HANNA 11yrs old"/>
                <a:cs typeface="BM HANNA 11yrs old"/>
              </a:rPr>
              <a:t>선불/후불</a:t>
            </a:r>
            <a:r>
              <a:rPr sz="1050" spc="-10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dirty="0">
                <a:solidFill>
                  <a:srgbClr val="585858"/>
                </a:solidFill>
                <a:latin typeface="BM HANNA 11yrs old"/>
                <a:cs typeface="BM HANNA 11yrs old"/>
              </a:rPr>
              <a:t>동일,</a:t>
            </a:r>
            <a:r>
              <a:rPr sz="1050" spc="-114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dirty="0">
                <a:solidFill>
                  <a:srgbClr val="585858"/>
                </a:solidFill>
                <a:latin typeface="BM HANNA 11yrs old"/>
                <a:cs typeface="BM HANNA 11yrs old"/>
              </a:rPr>
              <a:t>알림판</a:t>
            </a:r>
            <a:r>
              <a:rPr sz="1050" spc="-10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dirty="0">
                <a:solidFill>
                  <a:srgbClr val="585858"/>
                </a:solidFill>
                <a:latin typeface="BM HANNA 11yrs old"/>
                <a:cs typeface="BM HANNA 11yrs old"/>
              </a:rPr>
              <a:t>포함</a:t>
            </a:r>
            <a:r>
              <a:rPr sz="1050" spc="-10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60" dirty="0">
                <a:solidFill>
                  <a:srgbClr val="585858"/>
                </a:solidFill>
                <a:latin typeface="BM HANNA 11yrs old"/>
                <a:cs typeface="BM HANNA 11yrs old"/>
              </a:rPr>
              <a:t>5대</a:t>
            </a:r>
            <a:r>
              <a:rPr sz="1050" spc="-10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dirty="0">
                <a:solidFill>
                  <a:srgbClr val="585858"/>
                </a:solidFill>
                <a:latin typeface="BM HANNA 11yrs old"/>
                <a:cs typeface="BM HANNA 11yrs old"/>
              </a:rPr>
              <a:t>이상</a:t>
            </a:r>
            <a:r>
              <a:rPr sz="1050" spc="-11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dirty="0">
                <a:solidFill>
                  <a:srgbClr val="585858"/>
                </a:solidFill>
                <a:latin typeface="BM HANNA 11yrs old"/>
                <a:cs typeface="BM HANNA 11yrs old"/>
              </a:rPr>
              <a:t>청약</a:t>
            </a:r>
            <a:r>
              <a:rPr sz="1050" spc="-105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필수</a:t>
            </a:r>
            <a:endParaRPr sz="1050">
              <a:latin typeface="BM HANNA 11yrs old"/>
              <a:cs typeface="BM HANNA 11yrs 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64832" y="3606800"/>
            <a:ext cx="227393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85" dirty="0">
                <a:solidFill>
                  <a:srgbClr val="585858"/>
                </a:solidFill>
                <a:latin typeface="BM HANNA 11yrs old"/>
                <a:cs typeface="BM HANNA 11yrs old"/>
              </a:rPr>
              <a:t>※</a:t>
            </a:r>
            <a:r>
              <a:rPr sz="1050" spc="-13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10" dirty="0">
                <a:solidFill>
                  <a:srgbClr val="585858"/>
                </a:solidFill>
                <a:latin typeface="BM HANNA 11yrs old"/>
                <a:cs typeface="BM HANNA 11yrs old"/>
              </a:rPr>
              <a:t>무료</a:t>
            </a:r>
            <a:r>
              <a:rPr sz="1050" spc="-12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10" dirty="0">
                <a:solidFill>
                  <a:srgbClr val="585858"/>
                </a:solidFill>
                <a:latin typeface="BM HANNA 11yrs old"/>
                <a:cs typeface="BM HANNA 11yrs old"/>
              </a:rPr>
              <a:t>프로모션</a:t>
            </a:r>
            <a:r>
              <a:rPr sz="1050" spc="-12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10" dirty="0">
                <a:solidFill>
                  <a:srgbClr val="585858"/>
                </a:solidFill>
                <a:latin typeface="BM HANNA 11yrs old"/>
                <a:cs typeface="BM HANNA 11yrs old"/>
              </a:rPr>
              <a:t>적용</a:t>
            </a:r>
            <a:r>
              <a:rPr sz="1050" spc="-114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dirty="0">
                <a:solidFill>
                  <a:srgbClr val="585858"/>
                </a:solidFill>
                <a:latin typeface="BM HANNA 11yrs old"/>
                <a:cs typeface="BM HANNA 11yrs old"/>
              </a:rPr>
              <a:t>시,</a:t>
            </a:r>
            <a:r>
              <a:rPr sz="1050" spc="-11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dirty="0">
                <a:solidFill>
                  <a:srgbClr val="585858"/>
                </a:solidFill>
                <a:latin typeface="BM HANNA 11yrs old"/>
                <a:cs typeface="BM HANNA 11yrs old"/>
              </a:rPr>
              <a:t>할인금액</a:t>
            </a:r>
            <a:r>
              <a:rPr sz="1050" spc="-13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20" dirty="0">
                <a:solidFill>
                  <a:srgbClr val="585858"/>
                </a:solidFill>
                <a:latin typeface="BM HANNA 11yrs old"/>
                <a:cs typeface="BM HANNA 11yrs old"/>
              </a:rPr>
              <a:t>자동</a:t>
            </a:r>
            <a:r>
              <a:rPr sz="1050" spc="-120" dirty="0">
                <a:solidFill>
                  <a:srgbClr val="585858"/>
                </a:solidFill>
                <a:latin typeface="BM HANNA 11yrs old"/>
                <a:cs typeface="BM HANNA 11yrs old"/>
              </a:rPr>
              <a:t> </a:t>
            </a:r>
            <a:r>
              <a:rPr sz="1050" spc="-25" dirty="0">
                <a:solidFill>
                  <a:srgbClr val="585858"/>
                </a:solidFill>
                <a:latin typeface="BM HANNA 11yrs old"/>
                <a:cs typeface="BM HANNA 11yrs old"/>
              </a:rPr>
              <a:t>차감</a:t>
            </a:r>
            <a:endParaRPr sz="1050">
              <a:latin typeface="BM HANNA 11yrs old"/>
              <a:cs typeface="BM HANNA 11yrs 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35014" y="2202141"/>
            <a:ext cx="5374005" cy="410209"/>
          </a:xfrm>
          <a:prstGeom prst="rect">
            <a:avLst/>
          </a:prstGeom>
          <a:solidFill>
            <a:srgbClr val="29B1AB"/>
          </a:solidFill>
          <a:ln w="3175">
            <a:solidFill>
              <a:srgbClr val="BEBEBE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8255" algn="ctr">
              <a:lnSpc>
                <a:spcPct val="100000"/>
              </a:lnSpc>
              <a:spcBef>
                <a:spcPts val="295"/>
              </a:spcBef>
            </a:pP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서비스이용료</a:t>
            </a:r>
            <a:r>
              <a:rPr sz="1800" spc="-9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FFFFFF"/>
                </a:solidFill>
                <a:latin typeface="BM HANNA 11yrs old"/>
                <a:cs typeface="BM HANNA 11yrs old"/>
              </a:rPr>
              <a:t>선납</a:t>
            </a:r>
            <a:r>
              <a:rPr sz="1800" spc="-7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BM HANNA 11yrs old"/>
                <a:cs typeface="BM HANNA 11yrs old"/>
              </a:rPr>
              <a:t>금액</a:t>
            </a:r>
            <a:r>
              <a:rPr sz="1800" spc="-7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BM HANNA 11yrs old"/>
                <a:cs typeface="BM HANNA 11yrs old"/>
              </a:rPr>
              <a:t>(VAT별도)</a:t>
            </a:r>
            <a:endParaRPr sz="1200">
              <a:latin typeface="BM HANNA 11yrs old"/>
              <a:cs typeface="BM HANNA 11yrs old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6331965" y="4342447"/>
          <a:ext cx="5459095" cy="1797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2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3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0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4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구분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2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10인치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FF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2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15인치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비고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195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96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금액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237,000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143510" marR="135890" algn="ctr">
                        <a:lnSpc>
                          <a:spcPct val="122700"/>
                        </a:lnSpc>
                        <a:spcBef>
                          <a:spcPts val="45"/>
                        </a:spcBef>
                      </a:pPr>
                      <a:r>
                        <a:rPr sz="1100" spc="-8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(36개월할부</a:t>
                      </a:r>
                      <a:r>
                        <a:rPr sz="1100" spc="-2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10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대비6%</a:t>
                      </a:r>
                      <a:r>
                        <a:rPr sz="1100" spc="-21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1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할인) </a:t>
                      </a:r>
                      <a:r>
                        <a:rPr sz="1100" spc="-2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(하이오더1은184,000)</a:t>
                      </a:r>
                      <a:endParaRPr sz="11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286,000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050" spc="-7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(36개월할부</a:t>
                      </a:r>
                      <a:r>
                        <a:rPr sz="1050" spc="-22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050" spc="-4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대비</a:t>
                      </a:r>
                      <a:r>
                        <a:rPr sz="1050" spc="-21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05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12%할인)</a:t>
                      </a:r>
                      <a:endParaRPr sz="1050">
                        <a:latin typeface="BM HANNA 11yrs old"/>
                        <a:cs typeface="BM HANNA 11yrs old"/>
                      </a:endParaRPr>
                    </a:p>
                  </a:txBody>
                  <a:tcPr marL="0" marR="0" marT="142875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34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-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7465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구분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400" spc="-2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카드리더기(NICE)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5969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28575">
                      <a:solidFill>
                        <a:srgbClr val="FF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카드리더기(그외)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5969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FF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비고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5969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ysDash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25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금액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66,000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ysDash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99,000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3175">
                      <a:solidFill>
                        <a:srgbClr val="000000"/>
                      </a:solidFill>
                      <a:prstDash val="sysDash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50" dirty="0">
                          <a:solidFill>
                            <a:srgbClr val="585858"/>
                          </a:solidFill>
                          <a:latin typeface="BM HANNA 11yrs old"/>
                          <a:cs typeface="BM HANNA 11yrs old"/>
                        </a:rPr>
                        <a:t>-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ysDash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6260439"/>
            <a:ext cx="11208385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0"/>
              </a:lnSpc>
              <a:tabLst>
                <a:tab pos="11061700" algn="l"/>
              </a:tabLst>
            </a:pPr>
            <a:r>
              <a:rPr sz="900" spc="-20" dirty="0">
                <a:solidFill>
                  <a:srgbClr val="4B4B4E"/>
                </a:solidFill>
                <a:latin typeface="BM HANNA 11yrs old"/>
                <a:cs typeface="BM HANNA 11yrs old"/>
              </a:rPr>
              <a:t>CustomerDX사업단</a:t>
            </a:r>
            <a:r>
              <a:rPr sz="900" spc="240" dirty="0">
                <a:solidFill>
                  <a:srgbClr val="4B4B4E"/>
                </a:solidFill>
                <a:latin typeface="BM HANNA 11yrs old"/>
                <a:cs typeface="BM HANNA 11yrs old"/>
              </a:rPr>
              <a:t> </a:t>
            </a:r>
            <a:r>
              <a:rPr sz="900" dirty="0">
                <a:solidFill>
                  <a:srgbClr val="4B4B4E"/>
                </a:solidFill>
                <a:latin typeface="BM HANNA 11yrs old"/>
                <a:cs typeface="BM HANNA 11yrs old"/>
              </a:rPr>
              <a:t>소상공인사업P-</a:t>
            </a:r>
            <a:r>
              <a:rPr sz="900" spc="-25" dirty="0">
                <a:solidFill>
                  <a:srgbClr val="4B4B4E"/>
                </a:solidFill>
                <a:latin typeface="BM HANNA 11yrs old"/>
                <a:cs typeface="BM HANNA 11yrs old"/>
              </a:rPr>
              <a:t>TF</a:t>
            </a:r>
            <a:r>
              <a:rPr sz="900" dirty="0">
                <a:solidFill>
                  <a:srgbClr val="4B4B4E"/>
                </a:solidFill>
                <a:latin typeface="BM HANNA 11yrs old"/>
                <a:cs typeface="BM HANNA 11yrs old"/>
              </a:rPr>
              <a:t>	</a:t>
            </a:r>
            <a:r>
              <a:rPr sz="1575" spc="82" baseline="-5291" dirty="0">
                <a:solidFill>
                  <a:srgbClr val="4B4B4E"/>
                </a:solidFill>
                <a:latin typeface="BM HANNA 11yrs old"/>
                <a:cs typeface="BM HANNA 11yrs old"/>
              </a:rPr>
              <a:t>21</a:t>
            </a:r>
            <a:endParaRPr sz="1575" baseline="-5291">
              <a:latin typeface="BM HANNA 11yrs old"/>
              <a:cs typeface="BM HANNA 11yrs 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88574" y="392811"/>
              <a:ext cx="1092542" cy="1917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103243" y="1105915"/>
              <a:ext cx="1820545" cy="288925"/>
            </a:xfrm>
            <a:custGeom>
              <a:avLst/>
              <a:gdLst/>
              <a:ahLst/>
              <a:cxnLst/>
              <a:rect l="l" t="t" r="r" b="b"/>
              <a:pathLst>
                <a:path w="1820545" h="288925">
                  <a:moveTo>
                    <a:pt x="208788" y="92329"/>
                  </a:moveTo>
                  <a:lnTo>
                    <a:pt x="207429" y="76695"/>
                  </a:lnTo>
                  <a:lnTo>
                    <a:pt x="203365" y="62928"/>
                  </a:lnTo>
                  <a:lnTo>
                    <a:pt x="198628" y="54610"/>
                  </a:lnTo>
                  <a:lnTo>
                    <a:pt x="196621" y="51079"/>
                  </a:lnTo>
                  <a:lnTo>
                    <a:pt x="187198" y="41148"/>
                  </a:lnTo>
                  <a:lnTo>
                    <a:pt x="174929" y="33299"/>
                  </a:lnTo>
                  <a:lnTo>
                    <a:pt x="171323" y="31953"/>
                  </a:lnTo>
                  <a:lnTo>
                    <a:pt x="171323" y="92329"/>
                  </a:lnTo>
                  <a:lnTo>
                    <a:pt x="170573" y="100723"/>
                  </a:lnTo>
                  <a:lnTo>
                    <a:pt x="134594" y="129540"/>
                  </a:lnTo>
                  <a:lnTo>
                    <a:pt x="123190" y="130175"/>
                  </a:lnTo>
                  <a:lnTo>
                    <a:pt x="118618" y="130175"/>
                  </a:lnTo>
                  <a:lnTo>
                    <a:pt x="77127" y="114617"/>
                  </a:lnTo>
                  <a:lnTo>
                    <a:pt x="70485" y="92329"/>
                  </a:lnTo>
                  <a:lnTo>
                    <a:pt x="71221" y="83972"/>
                  </a:lnTo>
                  <a:lnTo>
                    <a:pt x="107200" y="55232"/>
                  </a:lnTo>
                  <a:lnTo>
                    <a:pt x="118618" y="54610"/>
                  </a:lnTo>
                  <a:lnTo>
                    <a:pt x="123190" y="54610"/>
                  </a:lnTo>
                  <a:lnTo>
                    <a:pt x="164617" y="70154"/>
                  </a:lnTo>
                  <a:lnTo>
                    <a:pt x="171323" y="92329"/>
                  </a:lnTo>
                  <a:lnTo>
                    <a:pt x="171323" y="31953"/>
                  </a:lnTo>
                  <a:lnTo>
                    <a:pt x="159829" y="27660"/>
                  </a:lnTo>
                  <a:lnTo>
                    <a:pt x="141859" y="24257"/>
                  </a:lnTo>
                  <a:lnTo>
                    <a:pt x="121031" y="23114"/>
                  </a:lnTo>
                  <a:lnTo>
                    <a:pt x="100076" y="24257"/>
                  </a:lnTo>
                  <a:lnTo>
                    <a:pt x="54610" y="41148"/>
                  </a:lnTo>
                  <a:lnTo>
                    <a:pt x="34239" y="76695"/>
                  </a:lnTo>
                  <a:lnTo>
                    <a:pt x="32893" y="92329"/>
                  </a:lnTo>
                  <a:lnTo>
                    <a:pt x="34251" y="108140"/>
                  </a:lnTo>
                  <a:lnTo>
                    <a:pt x="54610" y="143891"/>
                  </a:lnTo>
                  <a:lnTo>
                    <a:pt x="100076" y="160680"/>
                  </a:lnTo>
                  <a:lnTo>
                    <a:pt x="121031" y="161798"/>
                  </a:lnTo>
                  <a:lnTo>
                    <a:pt x="141859" y="160680"/>
                  </a:lnTo>
                  <a:lnTo>
                    <a:pt x="187198" y="143764"/>
                  </a:lnTo>
                  <a:lnTo>
                    <a:pt x="198628" y="130175"/>
                  </a:lnTo>
                  <a:lnTo>
                    <a:pt x="203365" y="121818"/>
                  </a:lnTo>
                  <a:lnTo>
                    <a:pt x="207429" y="108038"/>
                  </a:lnTo>
                  <a:lnTo>
                    <a:pt x="208788" y="92329"/>
                  </a:lnTo>
                  <a:close/>
                </a:path>
                <a:path w="1820545" h="288925">
                  <a:moveTo>
                    <a:pt x="240792" y="202057"/>
                  </a:moveTo>
                  <a:lnTo>
                    <a:pt x="234289" y="204635"/>
                  </a:lnTo>
                  <a:lnTo>
                    <a:pt x="226021" y="206463"/>
                  </a:lnTo>
                  <a:lnTo>
                    <a:pt x="216001" y="207543"/>
                  </a:lnTo>
                  <a:lnTo>
                    <a:pt x="204216" y="207899"/>
                  </a:lnTo>
                  <a:lnTo>
                    <a:pt x="2921" y="207899"/>
                  </a:lnTo>
                  <a:lnTo>
                    <a:pt x="0" y="210947"/>
                  </a:lnTo>
                  <a:lnTo>
                    <a:pt x="0" y="239903"/>
                  </a:lnTo>
                  <a:lnTo>
                    <a:pt x="203073" y="239903"/>
                  </a:lnTo>
                  <a:lnTo>
                    <a:pt x="240792" y="231902"/>
                  </a:lnTo>
                  <a:lnTo>
                    <a:pt x="240792" y="202057"/>
                  </a:lnTo>
                  <a:close/>
                </a:path>
                <a:path w="1820545" h="288925">
                  <a:moveTo>
                    <a:pt x="406273" y="147193"/>
                  </a:moveTo>
                  <a:lnTo>
                    <a:pt x="406146" y="143002"/>
                  </a:lnTo>
                  <a:lnTo>
                    <a:pt x="405765" y="141478"/>
                  </a:lnTo>
                  <a:lnTo>
                    <a:pt x="403783" y="134366"/>
                  </a:lnTo>
                  <a:lnTo>
                    <a:pt x="400812" y="123698"/>
                  </a:lnTo>
                  <a:lnTo>
                    <a:pt x="380631" y="128511"/>
                  </a:lnTo>
                  <a:lnTo>
                    <a:pt x="357632" y="131902"/>
                  </a:lnTo>
                  <a:lnTo>
                    <a:pt x="331762" y="133845"/>
                  </a:lnTo>
                  <a:lnTo>
                    <a:pt x="303022" y="134366"/>
                  </a:lnTo>
                  <a:lnTo>
                    <a:pt x="299974" y="134366"/>
                  </a:lnTo>
                  <a:lnTo>
                    <a:pt x="298450" y="132842"/>
                  </a:lnTo>
                  <a:lnTo>
                    <a:pt x="298450" y="103632"/>
                  </a:lnTo>
                  <a:lnTo>
                    <a:pt x="369824" y="103632"/>
                  </a:lnTo>
                  <a:lnTo>
                    <a:pt x="374015" y="102362"/>
                  </a:lnTo>
                  <a:lnTo>
                    <a:pt x="378841" y="97282"/>
                  </a:lnTo>
                  <a:lnTo>
                    <a:pt x="380111" y="92964"/>
                  </a:lnTo>
                  <a:lnTo>
                    <a:pt x="380111" y="27178"/>
                  </a:lnTo>
                  <a:lnTo>
                    <a:pt x="378841" y="22860"/>
                  </a:lnTo>
                  <a:lnTo>
                    <a:pt x="374015" y="17780"/>
                  </a:lnTo>
                  <a:lnTo>
                    <a:pt x="369824" y="16510"/>
                  </a:lnTo>
                  <a:lnTo>
                    <a:pt x="262763" y="16510"/>
                  </a:lnTo>
                  <a:lnTo>
                    <a:pt x="262763" y="44831"/>
                  </a:lnTo>
                  <a:lnTo>
                    <a:pt x="265684" y="47879"/>
                  </a:lnTo>
                  <a:lnTo>
                    <a:pt x="341757" y="47879"/>
                  </a:lnTo>
                  <a:lnTo>
                    <a:pt x="343281" y="49403"/>
                  </a:lnTo>
                  <a:lnTo>
                    <a:pt x="343281" y="73787"/>
                  </a:lnTo>
                  <a:lnTo>
                    <a:pt x="272161" y="73787"/>
                  </a:lnTo>
                  <a:lnTo>
                    <a:pt x="268097" y="75184"/>
                  </a:lnTo>
                  <a:lnTo>
                    <a:pt x="262890" y="80645"/>
                  </a:lnTo>
                  <a:lnTo>
                    <a:pt x="261493" y="84836"/>
                  </a:lnTo>
                  <a:lnTo>
                    <a:pt x="261493" y="148590"/>
                  </a:lnTo>
                  <a:lnTo>
                    <a:pt x="263652" y="154686"/>
                  </a:lnTo>
                  <a:lnTo>
                    <a:pt x="267970" y="158496"/>
                  </a:lnTo>
                  <a:lnTo>
                    <a:pt x="272161" y="162306"/>
                  </a:lnTo>
                  <a:lnTo>
                    <a:pt x="278638" y="164338"/>
                  </a:lnTo>
                  <a:lnTo>
                    <a:pt x="287147" y="164592"/>
                  </a:lnTo>
                  <a:lnTo>
                    <a:pt x="301828" y="164693"/>
                  </a:lnTo>
                  <a:lnTo>
                    <a:pt x="316382" y="164388"/>
                  </a:lnTo>
                  <a:lnTo>
                    <a:pt x="358673" y="161137"/>
                  </a:lnTo>
                  <a:lnTo>
                    <a:pt x="397764" y="153670"/>
                  </a:lnTo>
                  <a:lnTo>
                    <a:pt x="405257" y="149225"/>
                  </a:lnTo>
                  <a:lnTo>
                    <a:pt x="406273" y="147193"/>
                  </a:lnTo>
                  <a:close/>
                </a:path>
                <a:path w="1820545" h="288925">
                  <a:moveTo>
                    <a:pt x="476758" y="260604"/>
                  </a:moveTo>
                  <a:lnTo>
                    <a:pt x="430149" y="243078"/>
                  </a:lnTo>
                  <a:lnTo>
                    <a:pt x="394081" y="212725"/>
                  </a:lnTo>
                  <a:lnTo>
                    <a:pt x="396113" y="205867"/>
                  </a:lnTo>
                  <a:lnTo>
                    <a:pt x="397383" y="198628"/>
                  </a:lnTo>
                  <a:lnTo>
                    <a:pt x="403225" y="177419"/>
                  </a:lnTo>
                  <a:lnTo>
                    <a:pt x="361569" y="177419"/>
                  </a:lnTo>
                  <a:lnTo>
                    <a:pt x="358394" y="183896"/>
                  </a:lnTo>
                  <a:lnTo>
                    <a:pt x="358140" y="196850"/>
                  </a:lnTo>
                  <a:lnTo>
                    <a:pt x="357378" y="203454"/>
                  </a:lnTo>
                  <a:lnTo>
                    <a:pt x="334937" y="236080"/>
                  </a:lnTo>
                  <a:lnTo>
                    <a:pt x="299415" y="255943"/>
                  </a:lnTo>
                  <a:lnTo>
                    <a:pt x="278003" y="261493"/>
                  </a:lnTo>
                  <a:lnTo>
                    <a:pt x="287401" y="281305"/>
                  </a:lnTo>
                  <a:lnTo>
                    <a:pt x="294005" y="288290"/>
                  </a:lnTo>
                  <a:lnTo>
                    <a:pt x="297942" y="288290"/>
                  </a:lnTo>
                  <a:lnTo>
                    <a:pt x="334772" y="275615"/>
                  </a:lnTo>
                  <a:lnTo>
                    <a:pt x="370408" y="250596"/>
                  </a:lnTo>
                  <a:lnTo>
                    <a:pt x="377317" y="242951"/>
                  </a:lnTo>
                  <a:lnTo>
                    <a:pt x="384479" y="250596"/>
                  </a:lnTo>
                  <a:lnTo>
                    <a:pt x="426110" y="278511"/>
                  </a:lnTo>
                  <a:lnTo>
                    <a:pt x="456565" y="288290"/>
                  </a:lnTo>
                  <a:lnTo>
                    <a:pt x="457454" y="288544"/>
                  </a:lnTo>
                  <a:lnTo>
                    <a:pt x="458343" y="288671"/>
                  </a:lnTo>
                  <a:lnTo>
                    <a:pt x="461137" y="288671"/>
                  </a:lnTo>
                  <a:lnTo>
                    <a:pt x="462534" y="288163"/>
                  </a:lnTo>
                  <a:lnTo>
                    <a:pt x="463296" y="287274"/>
                  </a:lnTo>
                  <a:lnTo>
                    <a:pt x="464185" y="286385"/>
                  </a:lnTo>
                  <a:lnTo>
                    <a:pt x="465201" y="284607"/>
                  </a:lnTo>
                  <a:lnTo>
                    <a:pt x="466344" y="281940"/>
                  </a:lnTo>
                  <a:lnTo>
                    <a:pt x="476758" y="260604"/>
                  </a:lnTo>
                  <a:close/>
                </a:path>
                <a:path w="1820545" h="288925">
                  <a:moveTo>
                    <a:pt x="500507" y="70739"/>
                  </a:moveTo>
                  <a:lnTo>
                    <a:pt x="463042" y="70739"/>
                  </a:lnTo>
                  <a:lnTo>
                    <a:pt x="463042" y="0"/>
                  </a:lnTo>
                  <a:lnTo>
                    <a:pt x="429133" y="0"/>
                  </a:lnTo>
                  <a:lnTo>
                    <a:pt x="426085" y="3048"/>
                  </a:lnTo>
                  <a:lnTo>
                    <a:pt x="426085" y="187706"/>
                  </a:lnTo>
                  <a:lnTo>
                    <a:pt x="460121" y="187706"/>
                  </a:lnTo>
                  <a:lnTo>
                    <a:pt x="463042" y="184658"/>
                  </a:lnTo>
                  <a:lnTo>
                    <a:pt x="463042" y="103632"/>
                  </a:lnTo>
                  <a:lnTo>
                    <a:pt x="497586" y="103632"/>
                  </a:lnTo>
                  <a:lnTo>
                    <a:pt x="500507" y="100584"/>
                  </a:lnTo>
                  <a:lnTo>
                    <a:pt x="500507" y="70739"/>
                  </a:lnTo>
                  <a:close/>
                </a:path>
                <a:path w="1820545" h="288925">
                  <a:moveTo>
                    <a:pt x="624586" y="4572"/>
                  </a:moveTo>
                  <a:lnTo>
                    <a:pt x="598170" y="13081"/>
                  </a:lnTo>
                  <a:lnTo>
                    <a:pt x="546481" y="13081"/>
                  </a:lnTo>
                  <a:lnTo>
                    <a:pt x="544449" y="13716"/>
                  </a:lnTo>
                  <a:lnTo>
                    <a:pt x="543306" y="14732"/>
                  </a:lnTo>
                  <a:lnTo>
                    <a:pt x="542163" y="15875"/>
                  </a:lnTo>
                  <a:lnTo>
                    <a:pt x="541655" y="18034"/>
                  </a:lnTo>
                  <a:lnTo>
                    <a:pt x="541655" y="45974"/>
                  </a:lnTo>
                  <a:lnTo>
                    <a:pt x="587121" y="45974"/>
                  </a:lnTo>
                  <a:lnTo>
                    <a:pt x="597281" y="45720"/>
                  </a:lnTo>
                  <a:lnTo>
                    <a:pt x="624586" y="34544"/>
                  </a:lnTo>
                  <a:lnTo>
                    <a:pt x="624586" y="4572"/>
                  </a:lnTo>
                  <a:close/>
                </a:path>
                <a:path w="1820545" h="288925">
                  <a:moveTo>
                    <a:pt x="663321" y="192659"/>
                  </a:moveTo>
                  <a:lnTo>
                    <a:pt x="629323" y="168541"/>
                  </a:lnTo>
                  <a:lnTo>
                    <a:pt x="623506" y="162433"/>
                  </a:lnTo>
                  <a:lnTo>
                    <a:pt x="622998" y="161899"/>
                  </a:lnTo>
                  <a:lnTo>
                    <a:pt x="600506" y="124358"/>
                  </a:lnTo>
                  <a:lnTo>
                    <a:pt x="598678" y="116713"/>
                  </a:lnTo>
                  <a:lnTo>
                    <a:pt x="600075" y="109855"/>
                  </a:lnTo>
                  <a:lnTo>
                    <a:pt x="600964" y="102870"/>
                  </a:lnTo>
                  <a:lnTo>
                    <a:pt x="601345" y="96012"/>
                  </a:lnTo>
                  <a:lnTo>
                    <a:pt x="651637" y="96012"/>
                  </a:lnTo>
                  <a:lnTo>
                    <a:pt x="654685" y="92964"/>
                  </a:lnTo>
                  <a:lnTo>
                    <a:pt x="654685" y="64008"/>
                  </a:lnTo>
                  <a:lnTo>
                    <a:pt x="513842" y="64008"/>
                  </a:lnTo>
                  <a:lnTo>
                    <a:pt x="510921" y="67056"/>
                  </a:lnTo>
                  <a:lnTo>
                    <a:pt x="510921" y="96012"/>
                  </a:lnTo>
                  <a:lnTo>
                    <a:pt x="564515" y="96012"/>
                  </a:lnTo>
                  <a:lnTo>
                    <a:pt x="562838" y="111950"/>
                  </a:lnTo>
                  <a:lnTo>
                    <a:pt x="546862" y="155448"/>
                  </a:lnTo>
                  <a:lnTo>
                    <a:pt x="515061" y="190017"/>
                  </a:lnTo>
                  <a:lnTo>
                    <a:pt x="501142" y="199009"/>
                  </a:lnTo>
                  <a:lnTo>
                    <a:pt x="516382" y="220091"/>
                  </a:lnTo>
                  <a:lnTo>
                    <a:pt x="518160" y="222504"/>
                  </a:lnTo>
                  <a:lnTo>
                    <a:pt x="520065" y="223774"/>
                  </a:lnTo>
                  <a:lnTo>
                    <a:pt x="523494" y="223774"/>
                  </a:lnTo>
                  <a:lnTo>
                    <a:pt x="558546" y="197612"/>
                  </a:lnTo>
                  <a:lnTo>
                    <a:pt x="582549" y="162433"/>
                  </a:lnTo>
                  <a:lnTo>
                    <a:pt x="587400" y="170700"/>
                  </a:lnTo>
                  <a:lnTo>
                    <a:pt x="615594" y="202704"/>
                  </a:lnTo>
                  <a:lnTo>
                    <a:pt x="640715" y="218567"/>
                  </a:lnTo>
                  <a:lnTo>
                    <a:pt x="643509" y="218567"/>
                  </a:lnTo>
                  <a:lnTo>
                    <a:pt x="644398" y="218186"/>
                  </a:lnTo>
                  <a:lnTo>
                    <a:pt x="645160" y="217678"/>
                  </a:lnTo>
                  <a:lnTo>
                    <a:pt x="646811" y="216027"/>
                  </a:lnTo>
                  <a:lnTo>
                    <a:pt x="648081" y="214630"/>
                  </a:lnTo>
                  <a:lnTo>
                    <a:pt x="663321" y="192659"/>
                  </a:lnTo>
                  <a:close/>
                </a:path>
                <a:path w="1820545" h="288925">
                  <a:moveTo>
                    <a:pt x="753491" y="102108"/>
                  </a:moveTo>
                  <a:lnTo>
                    <a:pt x="716026" y="102108"/>
                  </a:lnTo>
                  <a:lnTo>
                    <a:pt x="716026" y="0"/>
                  </a:lnTo>
                  <a:lnTo>
                    <a:pt x="682117" y="0"/>
                  </a:lnTo>
                  <a:lnTo>
                    <a:pt x="679069" y="3048"/>
                  </a:lnTo>
                  <a:lnTo>
                    <a:pt x="679069" y="274955"/>
                  </a:lnTo>
                  <a:lnTo>
                    <a:pt x="713105" y="274955"/>
                  </a:lnTo>
                  <a:lnTo>
                    <a:pt x="716026" y="271907"/>
                  </a:lnTo>
                  <a:lnTo>
                    <a:pt x="716026" y="135001"/>
                  </a:lnTo>
                  <a:lnTo>
                    <a:pt x="750570" y="135001"/>
                  </a:lnTo>
                  <a:lnTo>
                    <a:pt x="753491" y="131953"/>
                  </a:lnTo>
                  <a:lnTo>
                    <a:pt x="753491" y="102108"/>
                  </a:lnTo>
                  <a:close/>
                </a:path>
                <a:path w="1820545" h="288925">
                  <a:moveTo>
                    <a:pt x="877570" y="4572"/>
                  </a:moveTo>
                  <a:lnTo>
                    <a:pt x="851154" y="13081"/>
                  </a:lnTo>
                  <a:lnTo>
                    <a:pt x="799465" y="13081"/>
                  </a:lnTo>
                  <a:lnTo>
                    <a:pt x="797433" y="13716"/>
                  </a:lnTo>
                  <a:lnTo>
                    <a:pt x="796290" y="14732"/>
                  </a:lnTo>
                  <a:lnTo>
                    <a:pt x="795147" y="15875"/>
                  </a:lnTo>
                  <a:lnTo>
                    <a:pt x="794639" y="18034"/>
                  </a:lnTo>
                  <a:lnTo>
                    <a:pt x="794639" y="45974"/>
                  </a:lnTo>
                  <a:lnTo>
                    <a:pt x="840105" y="45974"/>
                  </a:lnTo>
                  <a:lnTo>
                    <a:pt x="850265" y="45720"/>
                  </a:lnTo>
                  <a:lnTo>
                    <a:pt x="877570" y="34544"/>
                  </a:lnTo>
                  <a:lnTo>
                    <a:pt x="877570" y="4572"/>
                  </a:lnTo>
                  <a:close/>
                </a:path>
                <a:path w="1820545" h="288925">
                  <a:moveTo>
                    <a:pt x="916305" y="192659"/>
                  </a:moveTo>
                  <a:lnTo>
                    <a:pt x="882307" y="168541"/>
                  </a:lnTo>
                  <a:lnTo>
                    <a:pt x="876490" y="162433"/>
                  </a:lnTo>
                  <a:lnTo>
                    <a:pt x="875982" y="161899"/>
                  </a:lnTo>
                  <a:lnTo>
                    <a:pt x="853490" y="124358"/>
                  </a:lnTo>
                  <a:lnTo>
                    <a:pt x="851662" y="116713"/>
                  </a:lnTo>
                  <a:lnTo>
                    <a:pt x="853059" y="109855"/>
                  </a:lnTo>
                  <a:lnTo>
                    <a:pt x="853948" y="102870"/>
                  </a:lnTo>
                  <a:lnTo>
                    <a:pt x="854329" y="96012"/>
                  </a:lnTo>
                  <a:lnTo>
                    <a:pt x="904621" y="96012"/>
                  </a:lnTo>
                  <a:lnTo>
                    <a:pt x="907669" y="92964"/>
                  </a:lnTo>
                  <a:lnTo>
                    <a:pt x="907669" y="64008"/>
                  </a:lnTo>
                  <a:lnTo>
                    <a:pt x="766826" y="64008"/>
                  </a:lnTo>
                  <a:lnTo>
                    <a:pt x="763905" y="67056"/>
                  </a:lnTo>
                  <a:lnTo>
                    <a:pt x="763905" y="96012"/>
                  </a:lnTo>
                  <a:lnTo>
                    <a:pt x="817499" y="96012"/>
                  </a:lnTo>
                  <a:lnTo>
                    <a:pt x="815822" y="111950"/>
                  </a:lnTo>
                  <a:lnTo>
                    <a:pt x="799846" y="155448"/>
                  </a:lnTo>
                  <a:lnTo>
                    <a:pt x="768045" y="190017"/>
                  </a:lnTo>
                  <a:lnTo>
                    <a:pt x="754126" y="199009"/>
                  </a:lnTo>
                  <a:lnTo>
                    <a:pt x="769366" y="220091"/>
                  </a:lnTo>
                  <a:lnTo>
                    <a:pt x="771144" y="222504"/>
                  </a:lnTo>
                  <a:lnTo>
                    <a:pt x="773049" y="223774"/>
                  </a:lnTo>
                  <a:lnTo>
                    <a:pt x="776478" y="223774"/>
                  </a:lnTo>
                  <a:lnTo>
                    <a:pt x="811530" y="197612"/>
                  </a:lnTo>
                  <a:lnTo>
                    <a:pt x="835533" y="162433"/>
                  </a:lnTo>
                  <a:lnTo>
                    <a:pt x="840384" y="170700"/>
                  </a:lnTo>
                  <a:lnTo>
                    <a:pt x="868578" y="202704"/>
                  </a:lnTo>
                  <a:lnTo>
                    <a:pt x="893699" y="218567"/>
                  </a:lnTo>
                  <a:lnTo>
                    <a:pt x="896493" y="218567"/>
                  </a:lnTo>
                  <a:lnTo>
                    <a:pt x="897382" y="218186"/>
                  </a:lnTo>
                  <a:lnTo>
                    <a:pt x="898144" y="217678"/>
                  </a:lnTo>
                  <a:lnTo>
                    <a:pt x="899795" y="216027"/>
                  </a:lnTo>
                  <a:lnTo>
                    <a:pt x="901065" y="214630"/>
                  </a:lnTo>
                  <a:lnTo>
                    <a:pt x="916305" y="192659"/>
                  </a:lnTo>
                  <a:close/>
                </a:path>
                <a:path w="1820545" h="288925">
                  <a:moveTo>
                    <a:pt x="1006475" y="102108"/>
                  </a:moveTo>
                  <a:lnTo>
                    <a:pt x="969010" y="102108"/>
                  </a:lnTo>
                  <a:lnTo>
                    <a:pt x="969010" y="0"/>
                  </a:lnTo>
                  <a:lnTo>
                    <a:pt x="935101" y="0"/>
                  </a:lnTo>
                  <a:lnTo>
                    <a:pt x="932053" y="3048"/>
                  </a:lnTo>
                  <a:lnTo>
                    <a:pt x="932053" y="274955"/>
                  </a:lnTo>
                  <a:lnTo>
                    <a:pt x="966089" y="274955"/>
                  </a:lnTo>
                  <a:lnTo>
                    <a:pt x="969010" y="271907"/>
                  </a:lnTo>
                  <a:lnTo>
                    <a:pt x="969010" y="135001"/>
                  </a:lnTo>
                  <a:lnTo>
                    <a:pt x="1003554" y="135001"/>
                  </a:lnTo>
                  <a:lnTo>
                    <a:pt x="1006475" y="131953"/>
                  </a:lnTo>
                  <a:lnTo>
                    <a:pt x="1006475" y="102108"/>
                  </a:lnTo>
                  <a:close/>
                </a:path>
                <a:path w="1820545" h="288925">
                  <a:moveTo>
                    <a:pt x="1214628" y="22225"/>
                  </a:moveTo>
                  <a:lnTo>
                    <a:pt x="1209027" y="24803"/>
                  </a:lnTo>
                  <a:lnTo>
                    <a:pt x="1201940" y="26631"/>
                  </a:lnTo>
                  <a:lnTo>
                    <a:pt x="1193355" y="27711"/>
                  </a:lnTo>
                  <a:lnTo>
                    <a:pt x="1183259" y="28067"/>
                  </a:lnTo>
                  <a:lnTo>
                    <a:pt x="1093724" y="28067"/>
                  </a:lnTo>
                  <a:lnTo>
                    <a:pt x="1090930" y="30988"/>
                  </a:lnTo>
                  <a:lnTo>
                    <a:pt x="1090930" y="59436"/>
                  </a:lnTo>
                  <a:lnTo>
                    <a:pt x="1181989" y="59436"/>
                  </a:lnTo>
                  <a:lnTo>
                    <a:pt x="1214628" y="52070"/>
                  </a:lnTo>
                  <a:lnTo>
                    <a:pt x="1214628" y="22225"/>
                  </a:lnTo>
                  <a:close/>
                </a:path>
                <a:path w="1820545" h="288925">
                  <a:moveTo>
                    <a:pt x="1219962" y="189738"/>
                  </a:moveTo>
                  <a:lnTo>
                    <a:pt x="1219581" y="186182"/>
                  </a:lnTo>
                  <a:lnTo>
                    <a:pt x="1217828" y="175006"/>
                  </a:lnTo>
                  <a:lnTo>
                    <a:pt x="1217295" y="171577"/>
                  </a:lnTo>
                  <a:lnTo>
                    <a:pt x="1216787" y="168275"/>
                  </a:lnTo>
                  <a:lnTo>
                    <a:pt x="1212088" y="169418"/>
                  </a:lnTo>
                  <a:lnTo>
                    <a:pt x="1205484" y="170561"/>
                  </a:lnTo>
                  <a:lnTo>
                    <a:pt x="1196975" y="171577"/>
                  </a:lnTo>
                  <a:lnTo>
                    <a:pt x="1196975" y="71374"/>
                  </a:lnTo>
                  <a:lnTo>
                    <a:pt x="1166241" y="71374"/>
                  </a:lnTo>
                  <a:lnTo>
                    <a:pt x="1163447" y="74295"/>
                  </a:lnTo>
                  <a:lnTo>
                    <a:pt x="1163447" y="174371"/>
                  </a:lnTo>
                  <a:lnTo>
                    <a:pt x="1146683" y="175006"/>
                  </a:lnTo>
                  <a:lnTo>
                    <a:pt x="1141222" y="175006"/>
                  </a:lnTo>
                  <a:lnTo>
                    <a:pt x="1141222" y="71374"/>
                  </a:lnTo>
                  <a:lnTo>
                    <a:pt x="1110488" y="71374"/>
                  </a:lnTo>
                  <a:lnTo>
                    <a:pt x="1107694" y="74295"/>
                  </a:lnTo>
                  <a:lnTo>
                    <a:pt x="1107694" y="175514"/>
                  </a:lnTo>
                  <a:lnTo>
                    <a:pt x="1085977" y="175514"/>
                  </a:lnTo>
                  <a:lnTo>
                    <a:pt x="1084453" y="177165"/>
                  </a:lnTo>
                  <a:lnTo>
                    <a:pt x="1084453" y="181610"/>
                  </a:lnTo>
                  <a:lnTo>
                    <a:pt x="1086358" y="206629"/>
                  </a:lnTo>
                  <a:lnTo>
                    <a:pt x="1097026" y="206629"/>
                  </a:lnTo>
                  <a:lnTo>
                    <a:pt x="1145311" y="205778"/>
                  </a:lnTo>
                  <a:lnTo>
                    <a:pt x="1185545" y="202996"/>
                  </a:lnTo>
                  <a:lnTo>
                    <a:pt x="1219327" y="192532"/>
                  </a:lnTo>
                  <a:lnTo>
                    <a:pt x="1219962" y="189738"/>
                  </a:lnTo>
                  <a:close/>
                </a:path>
                <a:path w="1820545" h="288925">
                  <a:moveTo>
                    <a:pt x="1321054" y="0"/>
                  </a:moveTo>
                  <a:lnTo>
                    <a:pt x="1287653" y="0"/>
                  </a:lnTo>
                  <a:lnTo>
                    <a:pt x="1284732" y="3048"/>
                  </a:lnTo>
                  <a:lnTo>
                    <a:pt x="1284732" y="99949"/>
                  </a:lnTo>
                  <a:lnTo>
                    <a:pt x="1263396" y="99949"/>
                  </a:lnTo>
                  <a:lnTo>
                    <a:pt x="1263396" y="4572"/>
                  </a:lnTo>
                  <a:lnTo>
                    <a:pt x="1231011" y="4572"/>
                  </a:lnTo>
                  <a:lnTo>
                    <a:pt x="1228090" y="7620"/>
                  </a:lnTo>
                  <a:lnTo>
                    <a:pt x="1228090" y="262763"/>
                  </a:lnTo>
                  <a:lnTo>
                    <a:pt x="1260475" y="262763"/>
                  </a:lnTo>
                  <a:lnTo>
                    <a:pt x="1263396" y="259715"/>
                  </a:lnTo>
                  <a:lnTo>
                    <a:pt x="1263396" y="131953"/>
                  </a:lnTo>
                  <a:lnTo>
                    <a:pt x="1284732" y="131953"/>
                  </a:lnTo>
                  <a:lnTo>
                    <a:pt x="1284732" y="274955"/>
                  </a:lnTo>
                  <a:lnTo>
                    <a:pt x="1318133" y="274955"/>
                  </a:lnTo>
                  <a:lnTo>
                    <a:pt x="1321054" y="271907"/>
                  </a:lnTo>
                  <a:lnTo>
                    <a:pt x="1321054" y="131953"/>
                  </a:lnTo>
                  <a:lnTo>
                    <a:pt x="1321054" y="99949"/>
                  </a:lnTo>
                  <a:lnTo>
                    <a:pt x="1321054" y="0"/>
                  </a:lnTo>
                  <a:close/>
                </a:path>
                <a:path w="1820545" h="288925">
                  <a:moveTo>
                    <a:pt x="1486027" y="28829"/>
                  </a:moveTo>
                  <a:lnTo>
                    <a:pt x="1481201" y="23749"/>
                  </a:lnTo>
                  <a:lnTo>
                    <a:pt x="1363980" y="23749"/>
                  </a:lnTo>
                  <a:lnTo>
                    <a:pt x="1363980" y="52705"/>
                  </a:lnTo>
                  <a:lnTo>
                    <a:pt x="1366901" y="55753"/>
                  </a:lnTo>
                  <a:lnTo>
                    <a:pt x="1447165" y="55753"/>
                  </a:lnTo>
                  <a:lnTo>
                    <a:pt x="1446453" y="64782"/>
                  </a:lnTo>
                  <a:lnTo>
                    <a:pt x="1417040" y="95288"/>
                  </a:lnTo>
                  <a:lnTo>
                    <a:pt x="1382014" y="95758"/>
                  </a:lnTo>
                  <a:lnTo>
                    <a:pt x="1355217" y="95758"/>
                  </a:lnTo>
                  <a:lnTo>
                    <a:pt x="1355217" y="124714"/>
                  </a:lnTo>
                  <a:lnTo>
                    <a:pt x="1358138" y="127762"/>
                  </a:lnTo>
                  <a:lnTo>
                    <a:pt x="1378966" y="127762"/>
                  </a:lnTo>
                  <a:lnTo>
                    <a:pt x="1394510" y="127393"/>
                  </a:lnTo>
                  <a:lnTo>
                    <a:pt x="1408010" y="126276"/>
                  </a:lnTo>
                  <a:lnTo>
                    <a:pt x="1419466" y="124447"/>
                  </a:lnTo>
                  <a:lnTo>
                    <a:pt x="1428877" y="121920"/>
                  </a:lnTo>
                  <a:lnTo>
                    <a:pt x="1422273" y="133426"/>
                  </a:lnTo>
                  <a:lnTo>
                    <a:pt x="1396365" y="165227"/>
                  </a:lnTo>
                  <a:lnTo>
                    <a:pt x="1360893" y="191516"/>
                  </a:lnTo>
                  <a:lnTo>
                    <a:pt x="1346962" y="198755"/>
                  </a:lnTo>
                  <a:lnTo>
                    <a:pt x="1362202" y="220980"/>
                  </a:lnTo>
                  <a:lnTo>
                    <a:pt x="1363980" y="223393"/>
                  </a:lnTo>
                  <a:lnTo>
                    <a:pt x="1365758" y="224663"/>
                  </a:lnTo>
                  <a:lnTo>
                    <a:pt x="1368425" y="224663"/>
                  </a:lnTo>
                  <a:lnTo>
                    <a:pt x="1420520" y="190334"/>
                  </a:lnTo>
                  <a:lnTo>
                    <a:pt x="1455293" y="147574"/>
                  </a:lnTo>
                  <a:lnTo>
                    <a:pt x="1468259" y="121920"/>
                  </a:lnTo>
                  <a:lnTo>
                    <a:pt x="1477276" y="96329"/>
                  </a:lnTo>
                  <a:lnTo>
                    <a:pt x="1483169" y="68427"/>
                  </a:lnTo>
                  <a:lnTo>
                    <a:pt x="1485646" y="38989"/>
                  </a:lnTo>
                  <a:lnTo>
                    <a:pt x="1486027" y="28829"/>
                  </a:lnTo>
                  <a:close/>
                </a:path>
                <a:path w="1820545" h="288925">
                  <a:moveTo>
                    <a:pt x="1567053" y="0"/>
                  </a:moveTo>
                  <a:lnTo>
                    <a:pt x="1533017" y="0"/>
                  </a:lnTo>
                  <a:lnTo>
                    <a:pt x="1530096" y="3048"/>
                  </a:lnTo>
                  <a:lnTo>
                    <a:pt x="1530096" y="274955"/>
                  </a:lnTo>
                  <a:lnTo>
                    <a:pt x="1564132" y="274955"/>
                  </a:lnTo>
                  <a:lnTo>
                    <a:pt x="1567053" y="271907"/>
                  </a:lnTo>
                  <a:lnTo>
                    <a:pt x="1567053" y="0"/>
                  </a:lnTo>
                  <a:close/>
                </a:path>
                <a:path w="1820545" h="288925">
                  <a:moveTo>
                    <a:pt x="1758696" y="184150"/>
                  </a:moveTo>
                  <a:lnTo>
                    <a:pt x="1728597" y="158864"/>
                  </a:lnTo>
                  <a:lnTo>
                    <a:pt x="1702854" y="123926"/>
                  </a:lnTo>
                  <a:lnTo>
                    <a:pt x="1694053" y="97790"/>
                  </a:lnTo>
                  <a:lnTo>
                    <a:pt x="1695691" y="88150"/>
                  </a:lnTo>
                  <a:lnTo>
                    <a:pt x="1696847" y="78282"/>
                  </a:lnTo>
                  <a:lnTo>
                    <a:pt x="1697507" y="68199"/>
                  </a:lnTo>
                  <a:lnTo>
                    <a:pt x="1697736" y="57912"/>
                  </a:lnTo>
                  <a:lnTo>
                    <a:pt x="1697736" y="54229"/>
                  </a:lnTo>
                  <a:lnTo>
                    <a:pt x="1722374" y="54229"/>
                  </a:lnTo>
                  <a:lnTo>
                    <a:pt x="1729994" y="53975"/>
                  </a:lnTo>
                  <a:lnTo>
                    <a:pt x="1740535" y="52705"/>
                  </a:lnTo>
                  <a:lnTo>
                    <a:pt x="1744345" y="51562"/>
                  </a:lnTo>
                  <a:lnTo>
                    <a:pt x="1746631" y="49657"/>
                  </a:lnTo>
                  <a:lnTo>
                    <a:pt x="1749044" y="47879"/>
                  </a:lnTo>
                  <a:lnTo>
                    <a:pt x="1750187" y="45212"/>
                  </a:lnTo>
                  <a:lnTo>
                    <a:pt x="1750187" y="17018"/>
                  </a:lnTo>
                  <a:lnTo>
                    <a:pt x="1743697" y="19596"/>
                  </a:lnTo>
                  <a:lnTo>
                    <a:pt x="1735493" y="21424"/>
                  </a:lnTo>
                  <a:lnTo>
                    <a:pt x="1725549" y="22504"/>
                  </a:lnTo>
                  <a:lnTo>
                    <a:pt x="1713865" y="22860"/>
                  </a:lnTo>
                  <a:lnTo>
                    <a:pt x="1610741" y="22860"/>
                  </a:lnTo>
                  <a:lnTo>
                    <a:pt x="1607820" y="25908"/>
                  </a:lnTo>
                  <a:lnTo>
                    <a:pt x="1607820" y="54229"/>
                  </a:lnTo>
                  <a:lnTo>
                    <a:pt x="1660525" y="54229"/>
                  </a:lnTo>
                  <a:lnTo>
                    <a:pt x="1660499" y="57912"/>
                  </a:lnTo>
                  <a:lnTo>
                    <a:pt x="1656486" y="95973"/>
                  </a:lnTo>
                  <a:lnTo>
                    <a:pt x="1635112" y="148323"/>
                  </a:lnTo>
                  <a:lnTo>
                    <a:pt x="1611007" y="177850"/>
                  </a:lnTo>
                  <a:lnTo>
                    <a:pt x="1596009" y="190754"/>
                  </a:lnTo>
                  <a:lnTo>
                    <a:pt x="1611757" y="210566"/>
                  </a:lnTo>
                  <a:lnTo>
                    <a:pt x="1614043" y="213487"/>
                  </a:lnTo>
                  <a:lnTo>
                    <a:pt x="1616075" y="214884"/>
                  </a:lnTo>
                  <a:lnTo>
                    <a:pt x="1619504" y="214884"/>
                  </a:lnTo>
                  <a:lnTo>
                    <a:pt x="1654251" y="182524"/>
                  </a:lnTo>
                  <a:lnTo>
                    <a:pt x="1677035" y="147574"/>
                  </a:lnTo>
                  <a:lnTo>
                    <a:pt x="1682076" y="156133"/>
                  </a:lnTo>
                  <a:lnTo>
                    <a:pt x="1710880" y="190893"/>
                  </a:lnTo>
                  <a:lnTo>
                    <a:pt x="1736725" y="209042"/>
                  </a:lnTo>
                  <a:lnTo>
                    <a:pt x="1739773" y="209042"/>
                  </a:lnTo>
                  <a:lnTo>
                    <a:pt x="1741805" y="207518"/>
                  </a:lnTo>
                  <a:lnTo>
                    <a:pt x="1743837" y="204470"/>
                  </a:lnTo>
                  <a:lnTo>
                    <a:pt x="1758696" y="184150"/>
                  </a:lnTo>
                  <a:close/>
                </a:path>
                <a:path w="1820545" h="288925">
                  <a:moveTo>
                    <a:pt x="1820037" y="0"/>
                  </a:moveTo>
                  <a:lnTo>
                    <a:pt x="1786001" y="0"/>
                  </a:lnTo>
                  <a:lnTo>
                    <a:pt x="1783080" y="3048"/>
                  </a:lnTo>
                  <a:lnTo>
                    <a:pt x="1783080" y="274955"/>
                  </a:lnTo>
                  <a:lnTo>
                    <a:pt x="1817116" y="274955"/>
                  </a:lnTo>
                  <a:lnTo>
                    <a:pt x="1820037" y="271907"/>
                  </a:lnTo>
                  <a:lnTo>
                    <a:pt x="18200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26912" y="1105916"/>
              <a:ext cx="984885" cy="274955"/>
            </a:xfrm>
            <a:custGeom>
              <a:avLst/>
              <a:gdLst/>
              <a:ahLst/>
              <a:cxnLst/>
              <a:rect l="l" t="t" r="r" b="b"/>
              <a:pathLst>
                <a:path w="984884" h="274955">
                  <a:moveTo>
                    <a:pt x="75564" y="97789"/>
                  </a:moveTo>
                  <a:lnTo>
                    <a:pt x="30987" y="97789"/>
                  </a:lnTo>
                  <a:lnTo>
                    <a:pt x="25400" y="103505"/>
                  </a:lnTo>
                  <a:lnTo>
                    <a:pt x="20827" y="110489"/>
                  </a:lnTo>
                  <a:lnTo>
                    <a:pt x="17652" y="118618"/>
                  </a:lnTo>
                  <a:lnTo>
                    <a:pt x="14350" y="126746"/>
                  </a:lnTo>
                  <a:lnTo>
                    <a:pt x="12784" y="134580"/>
                  </a:lnTo>
                  <a:lnTo>
                    <a:pt x="12728" y="143891"/>
                  </a:lnTo>
                  <a:lnTo>
                    <a:pt x="13843" y="158654"/>
                  </a:lnTo>
                  <a:lnTo>
                    <a:pt x="30987" y="193801"/>
                  </a:lnTo>
                  <a:lnTo>
                    <a:pt x="79248" y="212089"/>
                  </a:lnTo>
                  <a:lnTo>
                    <a:pt x="94178" y="210968"/>
                  </a:lnTo>
                  <a:lnTo>
                    <a:pt x="128397" y="194056"/>
                  </a:lnTo>
                  <a:lnTo>
                    <a:pt x="137025" y="181991"/>
                  </a:lnTo>
                  <a:lnTo>
                    <a:pt x="69976" y="181991"/>
                  </a:lnTo>
                  <a:lnTo>
                    <a:pt x="62484" y="178562"/>
                  </a:lnTo>
                  <a:lnTo>
                    <a:pt x="47243" y="143510"/>
                  </a:lnTo>
                  <a:lnTo>
                    <a:pt x="47746" y="136201"/>
                  </a:lnTo>
                  <a:lnTo>
                    <a:pt x="69820" y="100911"/>
                  </a:lnTo>
                  <a:lnTo>
                    <a:pt x="75564" y="97789"/>
                  </a:lnTo>
                  <a:close/>
                </a:path>
                <a:path w="984884" h="274955">
                  <a:moveTo>
                    <a:pt x="131572" y="111506"/>
                  </a:moveTo>
                  <a:lnTo>
                    <a:pt x="100075" y="111506"/>
                  </a:lnTo>
                  <a:lnTo>
                    <a:pt x="99313" y="111760"/>
                  </a:lnTo>
                  <a:lnTo>
                    <a:pt x="97789" y="112522"/>
                  </a:lnTo>
                  <a:lnTo>
                    <a:pt x="97536" y="113030"/>
                  </a:lnTo>
                  <a:lnTo>
                    <a:pt x="97536" y="114554"/>
                  </a:lnTo>
                  <a:lnTo>
                    <a:pt x="97916" y="115316"/>
                  </a:lnTo>
                  <a:lnTo>
                    <a:pt x="98678" y="116078"/>
                  </a:lnTo>
                  <a:lnTo>
                    <a:pt x="103124" y="120142"/>
                  </a:lnTo>
                  <a:lnTo>
                    <a:pt x="106299" y="124333"/>
                  </a:lnTo>
                  <a:lnTo>
                    <a:pt x="108203" y="128524"/>
                  </a:lnTo>
                  <a:lnTo>
                    <a:pt x="109982" y="132587"/>
                  </a:lnTo>
                  <a:lnTo>
                    <a:pt x="110871" y="137795"/>
                  </a:lnTo>
                  <a:lnTo>
                    <a:pt x="110871" y="143891"/>
                  </a:lnTo>
                  <a:lnTo>
                    <a:pt x="108916" y="160559"/>
                  </a:lnTo>
                  <a:lnTo>
                    <a:pt x="103044" y="172466"/>
                  </a:lnTo>
                  <a:lnTo>
                    <a:pt x="93243" y="179609"/>
                  </a:lnTo>
                  <a:lnTo>
                    <a:pt x="79501" y="181991"/>
                  </a:lnTo>
                  <a:lnTo>
                    <a:pt x="137025" y="181991"/>
                  </a:lnTo>
                  <a:lnTo>
                    <a:pt x="141541" y="172307"/>
                  </a:lnTo>
                  <a:lnTo>
                    <a:pt x="144827" y="158801"/>
                  </a:lnTo>
                  <a:lnTo>
                    <a:pt x="145923" y="143510"/>
                  </a:lnTo>
                  <a:lnTo>
                    <a:pt x="145037" y="134580"/>
                  </a:lnTo>
                  <a:lnTo>
                    <a:pt x="142366" y="126269"/>
                  </a:lnTo>
                  <a:lnTo>
                    <a:pt x="137886" y="118578"/>
                  </a:lnTo>
                  <a:lnTo>
                    <a:pt x="131572" y="111506"/>
                  </a:lnTo>
                  <a:close/>
                </a:path>
                <a:path w="984884" h="274955">
                  <a:moveTo>
                    <a:pt x="154432" y="65532"/>
                  </a:moveTo>
                  <a:lnTo>
                    <a:pt x="2921" y="65532"/>
                  </a:lnTo>
                  <a:lnTo>
                    <a:pt x="0" y="68580"/>
                  </a:lnTo>
                  <a:lnTo>
                    <a:pt x="0" y="97789"/>
                  </a:lnTo>
                  <a:lnTo>
                    <a:pt x="151511" y="97789"/>
                  </a:lnTo>
                  <a:lnTo>
                    <a:pt x="154432" y="94742"/>
                  </a:lnTo>
                  <a:lnTo>
                    <a:pt x="154432" y="65532"/>
                  </a:lnTo>
                  <a:close/>
                </a:path>
                <a:path w="984884" h="274955">
                  <a:moveTo>
                    <a:pt x="332486" y="21971"/>
                  </a:moveTo>
                  <a:lnTo>
                    <a:pt x="288194" y="33758"/>
                  </a:lnTo>
                  <a:lnTo>
                    <a:pt x="265461" y="70008"/>
                  </a:lnTo>
                  <a:lnTo>
                    <a:pt x="261112" y="109093"/>
                  </a:lnTo>
                  <a:lnTo>
                    <a:pt x="262183" y="130309"/>
                  </a:lnTo>
                  <a:lnTo>
                    <a:pt x="278257" y="175387"/>
                  </a:lnTo>
                  <a:lnTo>
                    <a:pt x="315154" y="195032"/>
                  </a:lnTo>
                  <a:lnTo>
                    <a:pt x="332486" y="196342"/>
                  </a:lnTo>
                  <a:lnTo>
                    <a:pt x="349817" y="195032"/>
                  </a:lnTo>
                  <a:lnTo>
                    <a:pt x="364648" y="191103"/>
                  </a:lnTo>
                  <a:lnTo>
                    <a:pt x="376955" y="184554"/>
                  </a:lnTo>
                  <a:lnTo>
                    <a:pt x="386714" y="175387"/>
                  </a:lnTo>
                  <a:lnTo>
                    <a:pt x="394061" y="163703"/>
                  </a:lnTo>
                  <a:lnTo>
                    <a:pt x="331850" y="163703"/>
                  </a:lnTo>
                  <a:lnTo>
                    <a:pt x="323899" y="162895"/>
                  </a:lnTo>
                  <a:lnTo>
                    <a:pt x="298592" y="122568"/>
                  </a:lnTo>
                  <a:lnTo>
                    <a:pt x="298068" y="109093"/>
                  </a:lnTo>
                  <a:lnTo>
                    <a:pt x="298592" y="95781"/>
                  </a:lnTo>
                  <a:lnTo>
                    <a:pt x="317007" y="57848"/>
                  </a:lnTo>
                  <a:lnTo>
                    <a:pt x="331850" y="54610"/>
                  </a:lnTo>
                  <a:lnTo>
                    <a:pt x="393878" y="54610"/>
                  </a:lnTo>
                  <a:lnTo>
                    <a:pt x="386588" y="42925"/>
                  </a:lnTo>
                  <a:lnTo>
                    <a:pt x="376777" y="33758"/>
                  </a:lnTo>
                  <a:lnTo>
                    <a:pt x="364490" y="27209"/>
                  </a:lnTo>
                  <a:lnTo>
                    <a:pt x="349726" y="23280"/>
                  </a:lnTo>
                  <a:lnTo>
                    <a:pt x="332486" y="21971"/>
                  </a:lnTo>
                  <a:close/>
                </a:path>
                <a:path w="984884" h="274955">
                  <a:moveTo>
                    <a:pt x="393878" y="54610"/>
                  </a:moveTo>
                  <a:lnTo>
                    <a:pt x="333121" y="54610"/>
                  </a:lnTo>
                  <a:lnTo>
                    <a:pt x="341072" y="55419"/>
                  </a:lnTo>
                  <a:lnTo>
                    <a:pt x="347964" y="57848"/>
                  </a:lnTo>
                  <a:lnTo>
                    <a:pt x="366379" y="95781"/>
                  </a:lnTo>
                  <a:lnTo>
                    <a:pt x="366902" y="109093"/>
                  </a:lnTo>
                  <a:lnTo>
                    <a:pt x="366379" y="122568"/>
                  </a:lnTo>
                  <a:lnTo>
                    <a:pt x="347964" y="160480"/>
                  </a:lnTo>
                  <a:lnTo>
                    <a:pt x="333121" y="163703"/>
                  </a:lnTo>
                  <a:lnTo>
                    <a:pt x="394061" y="163703"/>
                  </a:lnTo>
                  <a:lnTo>
                    <a:pt x="394215" y="163456"/>
                  </a:lnTo>
                  <a:lnTo>
                    <a:pt x="399573" y="148431"/>
                  </a:lnTo>
                  <a:lnTo>
                    <a:pt x="402788" y="130309"/>
                  </a:lnTo>
                  <a:lnTo>
                    <a:pt x="403860" y="109093"/>
                  </a:lnTo>
                  <a:lnTo>
                    <a:pt x="402768" y="88038"/>
                  </a:lnTo>
                  <a:lnTo>
                    <a:pt x="399510" y="70008"/>
                  </a:lnTo>
                  <a:lnTo>
                    <a:pt x="394108" y="54979"/>
                  </a:lnTo>
                  <a:lnTo>
                    <a:pt x="393878" y="54610"/>
                  </a:lnTo>
                  <a:close/>
                </a:path>
                <a:path w="984884" h="274955">
                  <a:moveTo>
                    <a:pt x="747903" y="205105"/>
                  </a:moveTo>
                  <a:lnTo>
                    <a:pt x="741402" y="207678"/>
                  </a:lnTo>
                  <a:lnTo>
                    <a:pt x="733139" y="209502"/>
                  </a:lnTo>
                  <a:lnTo>
                    <a:pt x="723114" y="210587"/>
                  </a:lnTo>
                  <a:lnTo>
                    <a:pt x="711327" y="210947"/>
                  </a:lnTo>
                  <a:lnTo>
                    <a:pt x="510032" y="210947"/>
                  </a:lnTo>
                  <a:lnTo>
                    <a:pt x="507111" y="213995"/>
                  </a:lnTo>
                  <a:lnTo>
                    <a:pt x="507111" y="242950"/>
                  </a:lnTo>
                  <a:lnTo>
                    <a:pt x="720089" y="242950"/>
                  </a:lnTo>
                  <a:lnTo>
                    <a:pt x="747903" y="233934"/>
                  </a:lnTo>
                  <a:lnTo>
                    <a:pt x="747903" y="205105"/>
                  </a:lnTo>
                  <a:close/>
                </a:path>
                <a:path w="984884" h="274955">
                  <a:moveTo>
                    <a:pt x="628141" y="20066"/>
                  </a:moveTo>
                  <a:lnTo>
                    <a:pt x="589121" y="24606"/>
                  </a:lnTo>
                  <a:lnTo>
                    <a:pt x="552219" y="48025"/>
                  </a:lnTo>
                  <a:lnTo>
                    <a:pt x="540004" y="89281"/>
                  </a:lnTo>
                  <a:lnTo>
                    <a:pt x="541075" y="103451"/>
                  </a:lnTo>
                  <a:lnTo>
                    <a:pt x="566767" y="144555"/>
                  </a:lnTo>
                  <a:lnTo>
                    <a:pt x="609218" y="157861"/>
                  </a:lnTo>
                  <a:lnTo>
                    <a:pt x="609218" y="210947"/>
                  </a:lnTo>
                  <a:lnTo>
                    <a:pt x="646176" y="210947"/>
                  </a:lnTo>
                  <a:lnTo>
                    <a:pt x="646176" y="157861"/>
                  </a:lnTo>
                  <a:lnTo>
                    <a:pt x="662678" y="155172"/>
                  </a:lnTo>
                  <a:lnTo>
                    <a:pt x="676941" y="150733"/>
                  </a:lnTo>
                  <a:lnTo>
                    <a:pt x="688967" y="144555"/>
                  </a:lnTo>
                  <a:lnTo>
                    <a:pt x="698754" y="136651"/>
                  </a:lnTo>
                  <a:lnTo>
                    <a:pt x="706253" y="127126"/>
                  </a:lnTo>
                  <a:lnTo>
                    <a:pt x="625693" y="127125"/>
                  </a:lnTo>
                  <a:lnTo>
                    <a:pt x="614320" y="126488"/>
                  </a:lnTo>
                  <a:lnTo>
                    <a:pt x="580548" y="105092"/>
                  </a:lnTo>
                  <a:lnTo>
                    <a:pt x="577595" y="89281"/>
                  </a:lnTo>
                  <a:lnTo>
                    <a:pt x="578334" y="80918"/>
                  </a:lnTo>
                  <a:lnTo>
                    <a:pt x="614320" y="52183"/>
                  </a:lnTo>
                  <a:lnTo>
                    <a:pt x="625729" y="51562"/>
                  </a:lnTo>
                  <a:lnTo>
                    <a:pt x="705749" y="51562"/>
                  </a:lnTo>
                  <a:lnTo>
                    <a:pt x="703736" y="48025"/>
                  </a:lnTo>
                  <a:lnTo>
                    <a:pt x="694309" y="38100"/>
                  </a:lnTo>
                  <a:lnTo>
                    <a:pt x="682041" y="30245"/>
                  </a:lnTo>
                  <a:lnTo>
                    <a:pt x="666940" y="24606"/>
                  </a:lnTo>
                  <a:lnTo>
                    <a:pt x="648981" y="21205"/>
                  </a:lnTo>
                  <a:lnTo>
                    <a:pt x="628141" y="20066"/>
                  </a:lnTo>
                  <a:close/>
                </a:path>
                <a:path w="984884" h="274955">
                  <a:moveTo>
                    <a:pt x="705749" y="51562"/>
                  </a:moveTo>
                  <a:lnTo>
                    <a:pt x="630301" y="51562"/>
                  </a:lnTo>
                  <a:lnTo>
                    <a:pt x="641707" y="52183"/>
                  </a:lnTo>
                  <a:lnTo>
                    <a:pt x="651541" y="54054"/>
                  </a:lnTo>
                  <a:lnTo>
                    <a:pt x="678434" y="89281"/>
                  </a:lnTo>
                  <a:lnTo>
                    <a:pt x="677693" y="97663"/>
                  </a:lnTo>
                  <a:lnTo>
                    <a:pt x="641707" y="126488"/>
                  </a:lnTo>
                  <a:lnTo>
                    <a:pt x="630301" y="127126"/>
                  </a:lnTo>
                  <a:lnTo>
                    <a:pt x="706254" y="127125"/>
                  </a:lnTo>
                  <a:lnTo>
                    <a:pt x="711612" y="116062"/>
                  </a:lnTo>
                  <a:lnTo>
                    <a:pt x="714827" y="103451"/>
                  </a:lnTo>
                  <a:lnTo>
                    <a:pt x="715898" y="89281"/>
                  </a:lnTo>
                  <a:lnTo>
                    <a:pt x="714543" y="73640"/>
                  </a:lnTo>
                  <a:lnTo>
                    <a:pt x="710485" y="59880"/>
                  </a:lnTo>
                  <a:lnTo>
                    <a:pt x="705749" y="51562"/>
                  </a:lnTo>
                  <a:close/>
                </a:path>
                <a:path w="984884" h="274955">
                  <a:moveTo>
                    <a:pt x="984504" y="0"/>
                  </a:moveTo>
                  <a:lnTo>
                    <a:pt x="950467" y="0"/>
                  </a:lnTo>
                  <a:lnTo>
                    <a:pt x="947546" y="3048"/>
                  </a:lnTo>
                  <a:lnTo>
                    <a:pt x="947546" y="89916"/>
                  </a:lnTo>
                  <a:lnTo>
                    <a:pt x="878078" y="89916"/>
                  </a:lnTo>
                  <a:lnTo>
                    <a:pt x="878078" y="118872"/>
                  </a:lnTo>
                  <a:lnTo>
                    <a:pt x="880998" y="121920"/>
                  </a:lnTo>
                  <a:lnTo>
                    <a:pt x="947546" y="121920"/>
                  </a:lnTo>
                  <a:lnTo>
                    <a:pt x="947546" y="274955"/>
                  </a:lnTo>
                  <a:lnTo>
                    <a:pt x="981583" y="274955"/>
                  </a:lnTo>
                  <a:lnTo>
                    <a:pt x="984504" y="271907"/>
                  </a:lnTo>
                  <a:lnTo>
                    <a:pt x="984504" y="0"/>
                  </a:lnTo>
                  <a:close/>
                </a:path>
                <a:path w="984884" h="274955">
                  <a:moveTo>
                    <a:pt x="895477" y="17018"/>
                  </a:moveTo>
                  <a:lnTo>
                    <a:pt x="889003" y="19591"/>
                  </a:lnTo>
                  <a:lnTo>
                    <a:pt x="880840" y="21415"/>
                  </a:lnTo>
                  <a:lnTo>
                    <a:pt x="871009" y="22500"/>
                  </a:lnTo>
                  <a:lnTo>
                    <a:pt x="859536" y="22860"/>
                  </a:lnTo>
                  <a:lnTo>
                    <a:pt x="782828" y="22860"/>
                  </a:lnTo>
                  <a:lnTo>
                    <a:pt x="778763" y="24130"/>
                  </a:lnTo>
                  <a:lnTo>
                    <a:pt x="776223" y="26670"/>
                  </a:lnTo>
                  <a:lnTo>
                    <a:pt x="773811" y="29210"/>
                  </a:lnTo>
                  <a:lnTo>
                    <a:pt x="772667" y="33528"/>
                  </a:lnTo>
                  <a:lnTo>
                    <a:pt x="772792" y="176149"/>
                  </a:lnTo>
                  <a:lnTo>
                    <a:pt x="800695" y="208059"/>
                  </a:lnTo>
                  <a:lnTo>
                    <a:pt x="810387" y="208534"/>
                  </a:lnTo>
                  <a:lnTo>
                    <a:pt x="834963" y="207988"/>
                  </a:lnTo>
                  <a:lnTo>
                    <a:pt x="881306" y="203658"/>
                  </a:lnTo>
                  <a:lnTo>
                    <a:pt x="912621" y="196469"/>
                  </a:lnTo>
                  <a:lnTo>
                    <a:pt x="914654" y="194945"/>
                  </a:lnTo>
                  <a:lnTo>
                    <a:pt x="915542" y="192912"/>
                  </a:lnTo>
                  <a:lnTo>
                    <a:pt x="915542" y="189230"/>
                  </a:lnTo>
                  <a:lnTo>
                    <a:pt x="915288" y="187706"/>
                  </a:lnTo>
                  <a:lnTo>
                    <a:pt x="914654" y="185928"/>
                  </a:lnTo>
                  <a:lnTo>
                    <a:pt x="912242" y="176149"/>
                  </a:lnTo>
                  <a:lnTo>
                    <a:pt x="816102" y="176149"/>
                  </a:lnTo>
                  <a:lnTo>
                    <a:pt x="813308" y="175513"/>
                  </a:lnTo>
                  <a:lnTo>
                    <a:pt x="811784" y="174371"/>
                  </a:lnTo>
                  <a:lnTo>
                    <a:pt x="810260" y="173100"/>
                  </a:lnTo>
                  <a:lnTo>
                    <a:pt x="809497" y="170687"/>
                  </a:lnTo>
                  <a:lnTo>
                    <a:pt x="809497" y="58547"/>
                  </a:lnTo>
                  <a:lnTo>
                    <a:pt x="809879" y="56134"/>
                  </a:lnTo>
                  <a:lnTo>
                    <a:pt x="811403" y="54863"/>
                  </a:lnTo>
                  <a:lnTo>
                    <a:pt x="867917" y="54863"/>
                  </a:lnTo>
                  <a:lnTo>
                    <a:pt x="875538" y="54610"/>
                  </a:lnTo>
                  <a:lnTo>
                    <a:pt x="885824" y="53339"/>
                  </a:lnTo>
                  <a:lnTo>
                    <a:pt x="889635" y="52070"/>
                  </a:lnTo>
                  <a:lnTo>
                    <a:pt x="891920" y="50292"/>
                  </a:lnTo>
                  <a:lnTo>
                    <a:pt x="894334" y="48513"/>
                  </a:lnTo>
                  <a:lnTo>
                    <a:pt x="895477" y="45847"/>
                  </a:lnTo>
                  <a:lnTo>
                    <a:pt x="895477" y="17018"/>
                  </a:lnTo>
                  <a:close/>
                </a:path>
                <a:path w="984884" h="274955">
                  <a:moveTo>
                    <a:pt x="910082" y="167386"/>
                  </a:moveTo>
                  <a:lnTo>
                    <a:pt x="868807" y="174498"/>
                  </a:lnTo>
                  <a:lnTo>
                    <a:pt x="820165" y="176149"/>
                  </a:lnTo>
                  <a:lnTo>
                    <a:pt x="912242" y="176149"/>
                  </a:lnTo>
                  <a:lnTo>
                    <a:pt x="910082" y="167386"/>
                  </a:lnTo>
                  <a:close/>
                </a:path>
                <a:path w="984884" h="274955">
                  <a:moveTo>
                    <a:pt x="120014" y="7874"/>
                  </a:moveTo>
                  <a:lnTo>
                    <a:pt x="115950" y="10922"/>
                  </a:lnTo>
                  <a:lnTo>
                    <a:pt x="111378" y="13208"/>
                  </a:lnTo>
                  <a:lnTo>
                    <a:pt x="101218" y="15748"/>
                  </a:lnTo>
                  <a:lnTo>
                    <a:pt x="93979" y="16510"/>
                  </a:lnTo>
                  <a:lnTo>
                    <a:pt x="41910" y="16510"/>
                  </a:lnTo>
                  <a:lnTo>
                    <a:pt x="39877" y="17018"/>
                  </a:lnTo>
                  <a:lnTo>
                    <a:pt x="38862" y="18161"/>
                  </a:lnTo>
                  <a:lnTo>
                    <a:pt x="37718" y="19304"/>
                  </a:lnTo>
                  <a:lnTo>
                    <a:pt x="37084" y="21336"/>
                  </a:lnTo>
                  <a:lnTo>
                    <a:pt x="37084" y="48768"/>
                  </a:lnTo>
                  <a:lnTo>
                    <a:pt x="82803" y="48768"/>
                  </a:lnTo>
                  <a:lnTo>
                    <a:pt x="120014" y="37337"/>
                  </a:lnTo>
                  <a:lnTo>
                    <a:pt x="120014" y="7874"/>
                  </a:lnTo>
                  <a:close/>
                </a:path>
                <a:path w="984884" h="274955">
                  <a:moveTo>
                    <a:pt x="478536" y="0"/>
                  </a:moveTo>
                  <a:lnTo>
                    <a:pt x="444500" y="0"/>
                  </a:lnTo>
                  <a:lnTo>
                    <a:pt x="441578" y="3048"/>
                  </a:lnTo>
                  <a:lnTo>
                    <a:pt x="441578" y="274955"/>
                  </a:lnTo>
                  <a:lnTo>
                    <a:pt x="475614" y="274955"/>
                  </a:lnTo>
                  <a:lnTo>
                    <a:pt x="478536" y="271907"/>
                  </a:lnTo>
                  <a:lnTo>
                    <a:pt x="478536" y="0"/>
                  </a:lnTo>
                  <a:close/>
                </a:path>
                <a:path w="984884" h="274955">
                  <a:moveTo>
                    <a:pt x="211200" y="0"/>
                  </a:moveTo>
                  <a:lnTo>
                    <a:pt x="177291" y="0"/>
                  </a:lnTo>
                  <a:lnTo>
                    <a:pt x="174243" y="3048"/>
                  </a:lnTo>
                  <a:lnTo>
                    <a:pt x="174243" y="274955"/>
                  </a:lnTo>
                  <a:lnTo>
                    <a:pt x="208279" y="274955"/>
                  </a:lnTo>
                  <a:lnTo>
                    <a:pt x="211200" y="271907"/>
                  </a:lnTo>
                  <a:lnTo>
                    <a:pt x="211200" y="135000"/>
                  </a:lnTo>
                  <a:lnTo>
                    <a:pt x="245745" y="135000"/>
                  </a:lnTo>
                  <a:lnTo>
                    <a:pt x="248665" y="131953"/>
                  </a:lnTo>
                  <a:lnTo>
                    <a:pt x="248665" y="102108"/>
                  </a:lnTo>
                  <a:lnTo>
                    <a:pt x="211200" y="102108"/>
                  </a:lnTo>
                  <a:lnTo>
                    <a:pt x="2112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21398" y="1099819"/>
              <a:ext cx="985519" cy="295910"/>
            </a:xfrm>
            <a:custGeom>
              <a:avLst/>
              <a:gdLst/>
              <a:ahLst/>
              <a:cxnLst/>
              <a:rect l="l" t="t" r="r" b="b"/>
              <a:pathLst>
                <a:path w="985520" h="295909">
                  <a:moveTo>
                    <a:pt x="326135" y="189610"/>
                  </a:moveTo>
                  <a:lnTo>
                    <a:pt x="294640" y="189610"/>
                  </a:lnTo>
                  <a:lnTo>
                    <a:pt x="292607" y="190245"/>
                  </a:lnTo>
                  <a:lnTo>
                    <a:pt x="289941" y="193166"/>
                  </a:lnTo>
                  <a:lnTo>
                    <a:pt x="289305" y="195325"/>
                  </a:lnTo>
                  <a:lnTo>
                    <a:pt x="289305" y="283209"/>
                  </a:lnTo>
                  <a:lnTo>
                    <a:pt x="290575" y="287527"/>
                  </a:lnTo>
                  <a:lnTo>
                    <a:pt x="295655" y="292607"/>
                  </a:lnTo>
                  <a:lnTo>
                    <a:pt x="299847" y="293877"/>
                  </a:lnTo>
                  <a:lnTo>
                    <a:pt x="448436" y="293877"/>
                  </a:lnTo>
                  <a:lnTo>
                    <a:pt x="452627" y="292607"/>
                  </a:lnTo>
                  <a:lnTo>
                    <a:pt x="457200" y="287527"/>
                  </a:lnTo>
                  <a:lnTo>
                    <a:pt x="458470" y="283209"/>
                  </a:lnTo>
                  <a:lnTo>
                    <a:pt x="458470" y="263016"/>
                  </a:lnTo>
                  <a:lnTo>
                    <a:pt x="330580" y="263016"/>
                  </a:lnTo>
                  <a:lnTo>
                    <a:pt x="328675" y="262508"/>
                  </a:lnTo>
                  <a:lnTo>
                    <a:pt x="326644" y="260476"/>
                  </a:lnTo>
                  <a:lnTo>
                    <a:pt x="326135" y="258444"/>
                  </a:lnTo>
                  <a:lnTo>
                    <a:pt x="326135" y="244475"/>
                  </a:lnTo>
                  <a:lnTo>
                    <a:pt x="458470" y="244475"/>
                  </a:lnTo>
                  <a:lnTo>
                    <a:pt x="458470" y="213613"/>
                  </a:lnTo>
                  <a:lnTo>
                    <a:pt x="326135" y="213613"/>
                  </a:lnTo>
                  <a:lnTo>
                    <a:pt x="326135" y="189610"/>
                  </a:lnTo>
                  <a:close/>
                </a:path>
                <a:path w="985520" h="295909">
                  <a:moveTo>
                    <a:pt x="458470" y="244475"/>
                  </a:moveTo>
                  <a:lnTo>
                    <a:pt x="421512" y="244475"/>
                  </a:lnTo>
                  <a:lnTo>
                    <a:pt x="421512" y="258444"/>
                  </a:lnTo>
                  <a:lnTo>
                    <a:pt x="421004" y="260476"/>
                  </a:lnTo>
                  <a:lnTo>
                    <a:pt x="418973" y="262508"/>
                  </a:lnTo>
                  <a:lnTo>
                    <a:pt x="417068" y="263016"/>
                  </a:lnTo>
                  <a:lnTo>
                    <a:pt x="458470" y="263016"/>
                  </a:lnTo>
                  <a:lnTo>
                    <a:pt x="458470" y="244475"/>
                  </a:lnTo>
                  <a:close/>
                </a:path>
                <a:path w="985520" h="295909">
                  <a:moveTo>
                    <a:pt x="458470" y="189610"/>
                  </a:moveTo>
                  <a:lnTo>
                    <a:pt x="427227" y="189610"/>
                  </a:lnTo>
                  <a:lnTo>
                    <a:pt x="425196" y="190245"/>
                  </a:lnTo>
                  <a:lnTo>
                    <a:pt x="422528" y="193166"/>
                  </a:lnTo>
                  <a:lnTo>
                    <a:pt x="421894" y="195325"/>
                  </a:lnTo>
                  <a:lnTo>
                    <a:pt x="421894" y="213613"/>
                  </a:lnTo>
                  <a:lnTo>
                    <a:pt x="458470" y="213613"/>
                  </a:lnTo>
                  <a:lnTo>
                    <a:pt x="458470" y="189610"/>
                  </a:lnTo>
                  <a:close/>
                </a:path>
                <a:path w="985520" h="295909">
                  <a:moveTo>
                    <a:pt x="846074" y="190500"/>
                  </a:moveTo>
                  <a:lnTo>
                    <a:pt x="814577" y="190500"/>
                  </a:lnTo>
                  <a:lnTo>
                    <a:pt x="812546" y="191262"/>
                  </a:lnTo>
                  <a:lnTo>
                    <a:pt x="811276" y="192658"/>
                  </a:lnTo>
                  <a:lnTo>
                    <a:pt x="809878" y="194055"/>
                  </a:lnTo>
                  <a:lnTo>
                    <a:pt x="809244" y="196341"/>
                  </a:lnTo>
                  <a:lnTo>
                    <a:pt x="809244" y="275589"/>
                  </a:lnTo>
                  <a:lnTo>
                    <a:pt x="810513" y="279907"/>
                  </a:lnTo>
                  <a:lnTo>
                    <a:pt x="815594" y="284988"/>
                  </a:lnTo>
                  <a:lnTo>
                    <a:pt x="819784" y="286257"/>
                  </a:lnTo>
                  <a:lnTo>
                    <a:pt x="957579" y="286257"/>
                  </a:lnTo>
                  <a:lnTo>
                    <a:pt x="965200" y="285876"/>
                  </a:lnTo>
                  <a:lnTo>
                    <a:pt x="970533" y="285241"/>
                  </a:lnTo>
                  <a:lnTo>
                    <a:pt x="975741" y="284733"/>
                  </a:lnTo>
                  <a:lnTo>
                    <a:pt x="979551" y="283463"/>
                  </a:lnTo>
                  <a:lnTo>
                    <a:pt x="981963" y="281685"/>
                  </a:lnTo>
                  <a:lnTo>
                    <a:pt x="984250" y="279780"/>
                  </a:lnTo>
                  <a:lnTo>
                    <a:pt x="985393" y="277113"/>
                  </a:lnTo>
                  <a:lnTo>
                    <a:pt x="985393" y="254253"/>
                  </a:lnTo>
                  <a:lnTo>
                    <a:pt x="847598" y="254253"/>
                  </a:lnTo>
                  <a:lnTo>
                    <a:pt x="846105" y="252761"/>
                  </a:lnTo>
                  <a:lnTo>
                    <a:pt x="846074" y="190500"/>
                  </a:lnTo>
                  <a:close/>
                </a:path>
                <a:path w="985520" h="295909">
                  <a:moveTo>
                    <a:pt x="985393" y="248412"/>
                  </a:moveTo>
                  <a:lnTo>
                    <a:pt x="978749" y="250932"/>
                  </a:lnTo>
                  <a:lnTo>
                    <a:pt x="970438" y="252761"/>
                  </a:lnTo>
                  <a:lnTo>
                    <a:pt x="960461" y="253876"/>
                  </a:lnTo>
                  <a:lnTo>
                    <a:pt x="948817" y="254253"/>
                  </a:lnTo>
                  <a:lnTo>
                    <a:pt x="985393" y="254253"/>
                  </a:lnTo>
                  <a:lnTo>
                    <a:pt x="985393" y="248412"/>
                  </a:lnTo>
                  <a:close/>
                </a:path>
                <a:path w="985520" h="295909">
                  <a:moveTo>
                    <a:pt x="979677" y="6095"/>
                  </a:moveTo>
                  <a:lnTo>
                    <a:pt x="945642" y="6095"/>
                  </a:lnTo>
                  <a:lnTo>
                    <a:pt x="942721" y="9143"/>
                  </a:lnTo>
                  <a:lnTo>
                    <a:pt x="942721" y="211835"/>
                  </a:lnTo>
                  <a:lnTo>
                    <a:pt x="976629" y="211835"/>
                  </a:lnTo>
                  <a:lnTo>
                    <a:pt x="979677" y="208787"/>
                  </a:lnTo>
                  <a:lnTo>
                    <a:pt x="979677" y="6095"/>
                  </a:lnTo>
                  <a:close/>
                </a:path>
                <a:path w="985520" h="295909">
                  <a:moveTo>
                    <a:pt x="834898" y="23494"/>
                  </a:moveTo>
                  <a:lnTo>
                    <a:pt x="792178" y="33996"/>
                  </a:lnTo>
                  <a:lnTo>
                    <a:pt x="768111" y="64484"/>
                  </a:lnTo>
                  <a:lnTo>
                    <a:pt x="763524" y="93852"/>
                  </a:lnTo>
                  <a:lnTo>
                    <a:pt x="764668" y="109831"/>
                  </a:lnTo>
                  <a:lnTo>
                    <a:pt x="781938" y="146050"/>
                  </a:lnTo>
                  <a:lnTo>
                    <a:pt x="818657" y="163195"/>
                  </a:lnTo>
                  <a:lnTo>
                    <a:pt x="834898" y="164337"/>
                  </a:lnTo>
                  <a:lnTo>
                    <a:pt x="851064" y="163195"/>
                  </a:lnTo>
                  <a:lnTo>
                    <a:pt x="887729" y="146050"/>
                  </a:lnTo>
                  <a:lnTo>
                    <a:pt x="896791" y="133857"/>
                  </a:lnTo>
                  <a:lnTo>
                    <a:pt x="834262" y="133857"/>
                  </a:lnTo>
                  <a:lnTo>
                    <a:pt x="826619" y="133217"/>
                  </a:lnTo>
                  <a:lnTo>
                    <a:pt x="800669" y="103159"/>
                  </a:lnTo>
                  <a:lnTo>
                    <a:pt x="800100" y="93852"/>
                  </a:lnTo>
                  <a:lnTo>
                    <a:pt x="800669" y="84709"/>
                  </a:lnTo>
                  <a:lnTo>
                    <a:pt x="826619" y="54615"/>
                  </a:lnTo>
                  <a:lnTo>
                    <a:pt x="834262" y="53975"/>
                  </a:lnTo>
                  <a:lnTo>
                    <a:pt x="896709" y="53975"/>
                  </a:lnTo>
                  <a:lnTo>
                    <a:pt x="895804" y="52079"/>
                  </a:lnTo>
                  <a:lnTo>
                    <a:pt x="887729" y="41909"/>
                  </a:lnTo>
                  <a:lnTo>
                    <a:pt x="877492" y="33835"/>
                  </a:lnTo>
                  <a:lnTo>
                    <a:pt x="865266" y="28082"/>
                  </a:lnTo>
                  <a:lnTo>
                    <a:pt x="851064" y="24639"/>
                  </a:lnTo>
                  <a:lnTo>
                    <a:pt x="834898" y="23494"/>
                  </a:lnTo>
                  <a:close/>
                </a:path>
                <a:path w="985520" h="295909">
                  <a:moveTo>
                    <a:pt x="896709" y="53975"/>
                  </a:moveTo>
                  <a:lnTo>
                    <a:pt x="835405" y="53975"/>
                  </a:lnTo>
                  <a:lnTo>
                    <a:pt x="843049" y="54615"/>
                  </a:lnTo>
                  <a:lnTo>
                    <a:pt x="849788" y="56530"/>
                  </a:lnTo>
                  <a:lnTo>
                    <a:pt x="869569" y="93852"/>
                  </a:lnTo>
                  <a:lnTo>
                    <a:pt x="869017" y="103159"/>
                  </a:lnTo>
                  <a:lnTo>
                    <a:pt x="843049" y="133217"/>
                  </a:lnTo>
                  <a:lnTo>
                    <a:pt x="835405" y="133857"/>
                  </a:lnTo>
                  <a:lnTo>
                    <a:pt x="896791" y="133857"/>
                  </a:lnTo>
                  <a:lnTo>
                    <a:pt x="901557" y="123856"/>
                  </a:lnTo>
                  <a:lnTo>
                    <a:pt x="905000" y="109831"/>
                  </a:lnTo>
                  <a:lnTo>
                    <a:pt x="906145" y="93852"/>
                  </a:lnTo>
                  <a:lnTo>
                    <a:pt x="905000" y="78039"/>
                  </a:lnTo>
                  <a:lnTo>
                    <a:pt x="901557" y="64119"/>
                  </a:lnTo>
                  <a:lnTo>
                    <a:pt x="896709" y="53975"/>
                  </a:lnTo>
                  <a:close/>
                </a:path>
                <a:path w="985520" h="295909">
                  <a:moveTo>
                    <a:pt x="701801" y="182625"/>
                  </a:moveTo>
                  <a:lnTo>
                    <a:pt x="542544" y="182625"/>
                  </a:lnTo>
                  <a:lnTo>
                    <a:pt x="542544" y="209422"/>
                  </a:lnTo>
                  <a:lnTo>
                    <a:pt x="545465" y="212470"/>
                  </a:lnTo>
                  <a:lnTo>
                    <a:pt x="673988" y="212470"/>
                  </a:lnTo>
                  <a:lnTo>
                    <a:pt x="675385" y="213994"/>
                  </a:lnTo>
                  <a:lnTo>
                    <a:pt x="675385" y="224662"/>
                  </a:lnTo>
                  <a:lnTo>
                    <a:pt x="553974" y="224662"/>
                  </a:lnTo>
                  <a:lnTo>
                    <a:pt x="549909" y="225932"/>
                  </a:lnTo>
                  <a:lnTo>
                    <a:pt x="547370" y="228472"/>
                  </a:lnTo>
                  <a:lnTo>
                    <a:pt x="544956" y="231012"/>
                  </a:lnTo>
                  <a:lnTo>
                    <a:pt x="543813" y="235330"/>
                  </a:lnTo>
                  <a:lnTo>
                    <a:pt x="543813" y="284733"/>
                  </a:lnTo>
                  <a:lnTo>
                    <a:pt x="544956" y="289051"/>
                  </a:lnTo>
                  <a:lnTo>
                    <a:pt x="547370" y="291591"/>
                  </a:lnTo>
                  <a:lnTo>
                    <a:pt x="549909" y="294131"/>
                  </a:lnTo>
                  <a:lnTo>
                    <a:pt x="553974" y="295401"/>
                  </a:lnTo>
                  <a:lnTo>
                    <a:pt x="692150" y="295401"/>
                  </a:lnTo>
                  <a:lnTo>
                    <a:pt x="699770" y="295020"/>
                  </a:lnTo>
                  <a:lnTo>
                    <a:pt x="704976" y="294385"/>
                  </a:lnTo>
                  <a:lnTo>
                    <a:pt x="710310" y="293877"/>
                  </a:lnTo>
                  <a:lnTo>
                    <a:pt x="714121" y="292607"/>
                  </a:lnTo>
                  <a:lnTo>
                    <a:pt x="718820" y="288925"/>
                  </a:lnTo>
                  <a:lnTo>
                    <a:pt x="719962" y="286257"/>
                  </a:lnTo>
                  <a:lnTo>
                    <a:pt x="719962" y="265429"/>
                  </a:lnTo>
                  <a:lnTo>
                    <a:pt x="582041" y="265429"/>
                  </a:lnTo>
                  <a:lnTo>
                    <a:pt x="580731" y="264001"/>
                  </a:lnTo>
                  <a:lnTo>
                    <a:pt x="580644" y="253237"/>
                  </a:lnTo>
                  <a:lnTo>
                    <a:pt x="701801" y="253237"/>
                  </a:lnTo>
                  <a:lnTo>
                    <a:pt x="705993" y="251967"/>
                  </a:lnTo>
                  <a:lnTo>
                    <a:pt x="711073" y="246887"/>
                  </a:lnTo>
                  <a:lnTo>
                    <a:pt x="712343" y="242569"/>
                  </a:lnTo>
                  <a:lnTo>
                    <a:pt x="712343" y="192912"/>
                  </a:lnTo>
                  <a:lnTo>
                    <a:pt x="711073" y="188721"/>
                  </a:lnTo>
                  <a:lnTo>
                    <a:pt x="708532" y="186181"/>
                  </a:lnTo>
                  <a:lnTo>
                    <a:pt x="705993" y="183768"/>
                  </a:lnTo>
                  <a:lnTo>
                    <a:pt x="701801" y="182625"/>
                  </a:lnTo>
                  <a:close/>
                </a:path>
                <a:path w="985520" h="295909">
                  <a:moveTo>
                    <a:pt x="719962" y="259714"/>
                  </a:moveTo>
                  <a:lnTo>
                    <a:pt x="713466" y="262215"/>
                  </a:lnTo>
                  <a:lnTo>
                    <a:pt x="705230" y="264001"/>
                  </a:lnTo>
                  <a:lnTo>
                    <a:pt x="695281" y="265072"/>
                  </a:lnTo>
                  <a:lnTo>
                    <a:pt x="683641" y="265429"/>
                  </a:lnTo>
                  <a:lnTo>
                    <a:pt x="719962" y="265429"/>
                  </a:lnTo>
                  <a:lnTo>
                    <a:pt x="719962" y="259714"/>
                  </a:lnTo>
                  <a:close/>
                </a:path>
                <a:path w="985520" h="295909">
                  <a:moveTo>
                    <a:pt x="209169" y="164591"/>
                  </a:moveTo>
                  <a:lnTo>
                    <a:pt x="50037" y="164591"/>
                  </a:lnTo>
                  <a:lnTo>
                    <a:pt x="50037" y="192658"/>
                  </a:lnTo>
                  <a:lnTo>
                    <a:pt x="52958" y="195706"/>
                  </a:lnTo>
                  <a:lnTo>
                    <a:pt x="181482" y="195706"/>
                  </a:lnTo>
                  <a:lnTo>
                    <a:pt x="182879" y="197230"/>
                  </a:lnTo>
                  <a:lnTo>
                    <a:pt x="182879" y="214249"/>
                  </a:lnTo>
                  <a:lnTo>
                    <a:pt x="61468" y="214249"/>
                  </a:lnTo>
                  <a:lnTo>
                    <a:pt x="57276" y="215518"/>
                  </a:lnTo>
                  <a:lnTo>
                    <a:pt x="52450" y="220599"/>
                  </a:lnTo>
                  <a:lnTo>
                    <a:pt x="51180" y="224916"/>
                  </a:lnTo>
                  <a:lnTo>
                    <a:pt x="51180" y="283209"/>
                  </a:lnTo>
                  <a:lnTo>
                    <a:pt x="52450" y="287527"/>
                  </a:lnTo>
                  <a:lnTo>
                    <a:pt x="57276" y="292607"/>
                  </a:lnTo>
                  <a:lnTo>
                    <a:pt x="61468" y="293877"/>
                  </a:lnTo>
                  <a:lnTo>
                    <a:pt x="199517" y="293877"/>
                  </a:lnTo>
                  <a:lnTo>
                    <a:pt x="207136" y="293496"/>
                  </a:lnTo>
                  <a:lnTo>
                    <a:pt x="212471" y="292862"/>
                  </a:lnTo>
                  <a:lnTo>
                    <a:pt x="217677" y="292353"/>
                  </a:lnTo>
                  <a:lnTo>
                    <a:pt x="221487" y="291083"/>
                  </a:lnTo>
                  <a:lnTo>
                    <a:pt x="223900" y="289305"/>
                  </a:lnTo>
                  <a:lnTo>
                    <a:pt x="226186" y="287400"/>
                  </a:lnTo>
                  <a:lnTo>
                    <a:pt x="227329" y="284733"/>
                  </a:lnTo>
                  <a:lnTo>
                    <a:pt x="227329" y="262763"/>
                  </a:lnTo>
                  <a:lnTo>
                    <a:pt x="89534" y="262763"/>
                  </a:lnTo>
                  <a:lnTo>
                    <a:pt x="88210" y="261318"/>
                  </a:lnTo>
                  <a:lnTo>
                    <a:pt x="88137" y="244093"/>
                  </a:lnTo>
                  <a:lnTo>
                    <a:pt x="209169" y="244093"/>
                  </a:lnTo>
                  <a:lnTo>
                    <a:pt x="213359" y="242824"/>
                  </a:lnTo>
                  <a:lnTo>
                    <a:pt x="218440" y="237743"/>
                  </a:lnTo>
                  <a:lnTo>
                    <a:pt x="219709" y="233425"/>
                  </a:lnTo>
                  <a:lnTo>
                    <a:pt x="219709" y="175005"/>
                  </a:lnTo>
                  <a:lnTo>
                    <a:pt x="218440" y="170687"/>
                  </a:lnTo>
                  <a:lnTo>
                    <a:pt x="213359" y="165862"/>
                  </a:lnTo>
                  <a:lnTo>
                    <a:pt x="209169" y="164591"/>
                  </a:lnTo>
                  <a:close/>
                </a:path>
                <a:path w="985520" h="295909">
                  <a:moveTo>
                    <a:pt x="227329" y="256920"/>
                  </a:moveTo>
                  <a:lnTo>
                    <a:pt x="220852" y="259494"/>
                  </a:lnTo>
                  <a:lnTo>
                    <a:pt x="212661" y="261318"/>
                  </a:lnTo>
                  <a:lnTo>
                    <a:pt x="202755" y="262403"/>
                  </a:lnTo>
                  <a:lnTo>
                    <a:pt x="191134" y="262763"/>
                  </a:lnTo>
                  <a:lnTo>
                    <a:pt x="227329" y="262763"/>
                  </a:lnTo>
                  <a:lnTo>
                    <a:pt x="227329" y="256920"/>
                  </a:lnTo>
                  <a:close/>
                </a:path>
                <a:path w="985520" h="295909">
                  <a:moveTo>
                    <a:pt x="318516" y="85343"/>
                  </a:moveTo>
                  <a:lnTo>
                    <a:pt x="276732" y="85343"/>
                  </a:lnTo>
                  <a:lnTo>
                    <a:pt x="272542" y="89662"/>
                  </a:lnTo>
                  <a:lnTo>
                    <a:pt x="269112" y="94741"/>
                  </a:lnTo>
                  <a:lnTo>
                    <a:pt x="264032" y="106933"/>
                  </a:lnTo>
                  <a:lnTo>
                    <a:pt x="262762" y="112902"/>
                  </a:lnTo>
                  <a:lnTo>
                    <a:pt x="262762" y="118617"/>
                  </a:lnTo>
                  <a:lnTo>
                    <a:pt x="279780" y="159765"/>
                  </a:lnTo>
                  <a:lnTo>
                    <a:pt x="324866" y="175005"/>
                  </a:lnTo>
                  <a:lnTo>
                    <a:pt x="338343" y="174105"/>
                  </a:lnTo>
                  <a:lnTo>
                    <a:pt x="377612" y="152949"/>
                  </a:lnTo>
                  <a:lnTo>
                    <a:pt x="381702" y="145668"/>
                  </a:lnTo>
                  <a:lnTo>
                    <a:pt x="316483" y="145668"/>
                  </a:lnTo>
                  <a:lnTo>
                    <a:pt x="309499" y="143382"/>
                  </a:lnTo>
                  <a:lnTo>
                    <a:pt x="304292" y="138683"/>
                  </a:lnTo>
                  <a:lnTo>
                    <a:pt x="299211" y="133984"/>
                  </a:lnTo>
                  <a:lnTo>
                    <a:pt x="296545" y="127126"/>
                  </a:lnTo>
                  <a:lnTo>
                    <a:pt x="296584" y="110743"/>
                  </a:lnTo>
                  <a:lnTo>
                    <a:pt x="298576" y="104266"/>
                  </a:lnTo>
                  <a:lnTo>
                    <a:pt x="306704" y="92075"/>
                  </a:lnTo>
                  <a:lnTo>
                    <a:pt x="312038" y="87756"/>
                  </a:lnTo>
                  <a:lnTo>
                    <a:pt x="318516" y="85343"/>
                  </a:lnTo>
                  <a:close/>
                </a:path>
                <a:path w="985520" h="295909">
                  <a:moveTo>
                    <a:pt x="375157" y="95757"/>
                  </a:moveTo>
                  <a:lnTo>
                    <a:pt x="346582" y="95757"/>
                  </a:lnTo>
                  <a:lnTo>
                    <a:pt x="345694" y="96265"/>
                  </a:lnTo>
                  <a:lnTo>
                    <a:pt x="345694" y="98551"/>
                  </a:lnTo>
                  <a:lnTo>
                    <a:pt x="346075" y="99440"/>
                  </a:lnTo>
                  <a:lnTo>
                    <a:pt x="346836" y="100329"/>
                  </a:lnTo>
                  <a:lnTo>
                    <a:pt x="349757" y="102869"/>
                  </a:lnTo>
                  <a:lnTo>
                    <a:pt x="351662" y="105663"/>
                  </a:lnTo>
                  <a:lnTo>
                    <a:pt x="352805" y="108457"/>
                  </a:lnTo>
                  <a:lnTo>
                    <a:pt x="353949" y="111378"/>
                  </a:lnTo>
                  <a:lnTo>
                    <a:pt x="354456" y="114807"/>
                  </a:lnTo>
                  <a:lnTo>
                    <a:pt x="354456" y="128269"/>
                  </a:lnTo>
                  <a:lnTo>
                    <a:pt x="351662" y="135000"/>
                  </a:lnTo>
                  <a:lnTo>
                    <a:pt x="346075" y="139318"/>
                  </a:lnTo>
                  <a:lnTo>
                    <a:pt x="340486" y="143509"/>
                  </a:lnTo>
                  <a:lnTo>
                    <a:pt x="333501" y="145668"/>
                  </a:lnTo>
                  <a:lnTo>
                    <a:pt x="381702" y="145668"/>
                  </a:lnTo>
                  <a:lnTo>
                    <a:pt x="382889" y="143557"/>
                  </a:lnTo>
                  <a:lnTo>
                    <a:pt x="386046" y="132617"/>
                  </a:lnTo>
                  <a:lnTo>
                    <a:pt x="387096" y="120141"/>
                  </a:lnTo>
                  <a:lnTo>
                    <a:pt x="387096" y="115442"/>
                  </a:lnTo>
                  <a:lnTo>
                    <a:pt x="385952" y="110743"/>
                  </a:lnTo>
                  <a:lnTo>
                    <a:pt x="383794" y="106171"/>
                  </a:lnTo>
                  <a:lnTo>
                    <a:pt x="381507" y="101600"/>
                  </a:lnTo>
                  <a:lnTo>
                    <a:pt x="378713" y="98170"/>
                  </a:lnTo>
                  <a:lnTo>
                    <a:pt x="375157" y="95757"/>
                  </a:lnTo>
                  <a:close/>
                </a:path>
                <a:path w="985520" h="295909">
                  <a:moveTo>
                    <a:pt x="400557" y="54228"/>
                  </a:moveTo>
                  <a:lnTo>
                    <a:pt x="250698" y="54228"/>
                  </a:lnTo>
                  <a:lnTo>
                    <a:pt x="247776" y="57276"/>
                  </a:lnTo>
                  <a:lnTo>
                    <a:pt x="247776" y="85343"/>
                  </a:lnTo>
                  <a:lnTo>
                    <a:pt x="397509" y="85343"/>
                  </a:lnTo>
                  <a:lnTo>
                    <a:pt x="400557" y="82295"/>
                  </a:lnTo>
                  <a:lnTo>
                    <a:pt x="400557" y="54228"/>
                  </a:lnTo>
                  <a:close/>
                </a:path>
                <a:path w="985520" h="295909">
                  <a:moveTo>
                    <a:pt x="569976" y="83184"/>
                  </a:moveTo>
                  <a:lnTo>
                    <a:pt x="529081" y="83184"/>
                  </a:lnTo>
                  <a:lnTo>
                    <a:pt x="525018" y="87502"/>
                  </a:lnTo>
                  <a:lnTo>
                    <a:pt x="521843" y="92455"/>
                  </a:lnTo>
                  <a:lnTo>
                    <a:pt x="519429" y="98297"/>
                  </a:lnTo>
                  <a:lnTo>
                    <a:pt x="516890" y="104139"/>
                  </a:lnTo>
                  <a:lnTo>
                    <a:pt x="515747" y="109600"/>
                  </a:lnTo>
                  <a:lnTo>
                    <a:pt x="515747" y="114934"/>
                  </a:lnTo>
                  <a:lnTo>
                    <a:pt x="532765" y="154939"/>
                  </a:lnTo>
                  <a:lnTo>
                    <a:pt x="577850" y="169799"/>
                  </a:lnTo>
                  <a:lnTo>
                    <a:pt x="591327" y="168941"/>
                  </a:lnTo>
                  <a:lnTo>
                    <a:pt x="630596" y="148463"/>
                  </a:lnTo>
                  <a:lnTo>
                    <a:pt x="635213" y="140462"/>
                  </a:lnTo>
                  <a:lnTo>
                    <a:pt x="569468" y="140462"/>
                  </a:lnTo>
                  <a:lnTo>
                    <a:pt x="562482" y="138302"/>
                  </a:lnTo>
                  <a:lnTo>
                    <a:pt x="557276" y="133984"/>
                  </a:lnTo>
                  <a:lnTo>
                    <a:pt x="552196" y="129539"/>
                  </a:lnTo>
                  <a:lnTo>
                    <a:pt x="549528" y="123062"/>
                  </a:lnTo>
                  <a:lnTo>
                    <a:pt x="549608" y="107568"/>
                  </a:lnTo>
                  <a:lnTo>
                    <a:pt x="551433" y="101726"/>
                  </a:lnTo>
                  <a:lnTo>
                    <a:pt x="555244" y="96012"/>
                  </a:lnTo>
                  <a:lnTo>
                    <a:pt x="558926" y="90296"/>
                  </a:lnTo>
                  <a:lnTo>
                    <a:pt x="563879" y="86105"/>
                  </a:lnTo>
                  <a:lnTo>
                    <a:pt x="569976" y="83184"/>
                  </a:lnTo>
                  <a:close/>
                </a:path>
                <a:path w="985520" h="295909">
                  <a:moveTo>
                    <a:pt x="628142" y="93217"/>
                  </a:moveTo>
                  <a:lnTo>
                    <a:pt x="599567" y="93217"/>
                  </a:lnTo>
                  <a:lnTo>
                    <a:pt x="598677" y="93852"/>
                  </a:lnTo>
                  <a:lnTo>
                    <a:pt x="598677" y="96138"/>
                  </a:lnTo>
                  <a:lnTo>
                    <a:pt x="599058" y="97027"/>
                  </a:lnTo>
                  <a:lnTo>
                    <a:pt x="599821" y="97789"/>
                  </a:lnTo>
                  <a:lnTo>
                    <a:pt x="602742" y="100329"/>
                  </a:lnTo>
                  <a:lnTo>
                    <a:pt x="604647" y="102869"/>
                  </a:lnTo>
                  <a:lnTo>
                    <a:pt x="605790" y="105409"/>
                  </a:lnTo>
                  <a:lnTo>
                    <a:pt x="606932" y="108076"/>
                  </a:lnTo>
                  <a:lnTo>
                    <a:pt x="607441" y="111378"/>
                  </a:lnTo>
                  <a:lnTo>
                    <a:pt x="607441" y="124205"/>
                  </a:lnTo>
                  <a:lnTo>
                    <a:pt x="604647" y="130555"/>
                  </a:lnTo>
                  <a:lnTo>
                    <a:pt x="599058" y="134619"/>
                  </a:lnTo>
                  <a:lnTo>
                    <a:pt x="593471" y="138556"/>
                  </a:lnTo>
                  <a:lnTo>
                    <a:pt x="586485" y="140462"/>
                  </a:lnTo>
                  <a:lnTo>
                    <a:pt x="635213" y="140462"/>
                  </a:lnTo>
                  <a:lnTo>
                    <a:pt x="635873" y="139319"/>
                  </a:lnTo>
                  <a:lnTo>
                    <a:pt x="639030" y="128650"/>
                  </a:lnTo>
                  <a:lnTo>
                    <a:pt x="640079" y="116458"/>
                  </a:lnTo>
                  <a:lnTo>
                    <a:pt x="640079" y="112013"/>
                  </a:lnTo>
                  <a:lnTo>
                    <a:pt x="638936" y="107568"/>
                  </a:lnTo>
                  <a:lnTo>
                    <a:pt x="636777" y="103377"/>
                  </a:lnTo>
                  <a:lnTo>
                    <a:pt x="634492" y="99059"/>
                  </a:lnTo>
                  <a:lnTo>
                    <a:pt x="631698" y="95757"/>
                  </a:lnTo>
                  <a:lnTo>
                    <a:pt x="628142" y="93217"/>
                  </a:lnTo>
                  <a:close/>
                </a:path>
                <a:path w="985520" h="295909">
                  <a:moveTo>
                    <a:pt x="653542" y="52069"/>
                  </a:moveTo>
                  <a:lnTo>
                    <a:pt x="503681" y="52069"/>
                  </a:lnTo>
                  <a:lnTo>
                    <a:pt x="500760" y="55117"/>
                  </a:lnTo>
                  <a:lnTo>
                    <a:pt x="500760" y="83184"/>
                  </a:lnTo>
                  <a:lnTo>
                    <a:pt x="650494" y="83184"/>
                  </a:lnTo>
                  <a:lnTo>
                    <a:pt x="653542" y="80137"/>
                  </a:lnTo>
                  <a:lnTo>
                    <a:pt x="653542" y="52069"/>
                  </a:lnTo>
                  <a:close/>
                </a:path>
                <a:path w="985520" h="295909">
                  <a:moveTo>
                    <a:pt x="712343" y="6095"/>
                  </a:moveTo>
                  <a:lnTo>
                    <a:pt x="678433" y="6095"/>
                  </a:lnTo>
                  <a:lnTo>
                    <a:pt x="675385" y="9143"/>
                  </a:lnTo>
                  <a:lnTo>
                    <a:pt x="675385" y="167893"/>
                  </a:lnTo>
                  <a:lnTo>
                    <a:pt x="709422" y="167893"/>
                  </a:lnTo>
                  <a:lnTo>
                    <a:pt x="712343" y="164845"/>
                  </a:lnTo>
                  <a:lnTo>
                    <a:pt x="712343" y="111887"/>
                  </a:lnTo>
                  <a:lnTo>
                    <a:pt x="746886" y="111887"/>
                  </a:lnTo>
                  <a:lnTo>
                    <a:pt x="749807" y="108838"/>
                  </a:lnTo>
                  <a:lnTo>
                    <a:pt x="749807" y="78993"/>
                  </a:lnTo>
                  <a:lnTo>
                    <a:pt x="712343" y="78993"/>
                  </a:lnTo>
                  <a:lnTo>
                    <a:pt x="712343" y="6095"/>
                  </a:lnTo>
                  <a:close/>
                </a:path>
                <a:path w="985520" h="295909">
                  <a:moveTo>
                    <a:pt x="459358" y="6095"/>
                  </a:moveTo>
                  <a:lnTo>
                    <a:pt x="425450" y="6095"/>
                  </a:lnTo>
                  <a:lnTo>
                    <a:pt x="422401" y="9143"/>
                  </a:lnTo>
                  <a:lnTo>
                    <a:pt x="422401" y="175005"/>
                  </a:lnTo>
                  <a:lnTo>
                    <a:pt x="456437" y="175005"/>
                  </a:lnTo>
                  <a:lnTo>
                    <a:pt x="459358" y="171957"/>
                  </a:lnTo>
                  <a:lnTo>
                    <a:pt x="459358" y="114934"/>
                  </a:lnTo>
                  <a:lnTo>
                    <a:pt x="493902" y="114934"/>
                  </a:lnTo>
                  <a:lnTo>
                    <a:pt x="496824" y="111887"/>
                  </a:lnTo>
                  <a:lnTo>
                    <a:pt x="496824" y="82041"/>
                  </a:lnTo>
                  <a:lnTo>
                    <a:pt x="459358" y="82041"/>
                  </a:lnTo>
                  <a:lnTo>
                    <a:pt x="459358" y="6095"/>
                  </a:lnTo>
                  <a:close/>
                </a:path>
                <a:path w="985520" h="295909">
                  <a:moveTo>
                    <a:pt x="130301" y="18033"/>
                  </a:moveTo>
                  <a:lnTo>
                    <a:pt x="11302" y="18033"/>
                  </a:lnTo>
                  <a:lnTo>
                    <a:pt x="11302" y="46354"/>
                  </a:lnTo>
                  <a:lnTo>
                    <a:pt x="14224" y="49402"/>
                  </a:lnTo>
                  <a:lnTo>
                    <a:pt x="95376" y="49402"/>
                  </a:lnTo>
                  <a:lnTo>
                    <a:pt x="92777" y="61906"/>
                  </a:lnTo>
                  <a:lnTo>
                    <a:pt x="68452" y="97535"/>
                  </a:lnTo>
                  <a:lnTo>
                    <a:pt x="20714" y="126307"/>
                  </a:lnTo>
                  <a:lnTo>
                    <a:pt x="0" y="133476"/>
                  </a:lnTo>
                  <a:lnTo>
                    <a:pt x="10922" y="153034"/>
                  </a:lnTo>
                  <a:lnTo>
                    <a:pt x="11937" y="154685"/>
                  </a:lnTo>
                  <a:lnTo>
                    <a:pt x="12953" y="155828"/>
                  </a:lnTo>
                  <a:lnTo>
                    <a:pt x="13843" y="156463"/>
                  </a:lnTo>
                  <a:lnTo>
                    <a:pt x="14731" y="157225"/>
                  </a:lnTo>
                  <a:lnTo>
                    <a:pt x="16001" y="157606"/>
                  </a:lnTo>
                  <a:lnTo>
                    <a:pt x="18542" y="157606"/>
                  </a:lnTo>
                  <a:lnTo>
                    <a:pt x="56435" y="143383"/>
                  </a:lnTo>
                  <a:lnTo>
                    <a:pt x="98599" y="113450"/>
                  </a:lnTo>
                  <a:lnTo>
                    <a:pt x="125602" y="72516"/>
                  </a:lnTo>
                  <a:lnTo>
                    <a:pt x="220725" y="72516"/>
                  </a:lnTo>
                  <a:lnTo>
                    <a:pt x="220725" y="41782"/>
                  </a:lnTo>
                  <a:lnTo>
                    <a:pt x="133857" y="41782"/>
                  </a:lnTo>
                  <a:lnTo>
                    <a:pt x="134747" y="33274"/>
                  </a:lnTo>
                  <a:lnTo>
                    <a:pt x="135381" y="23113"/>
                  </a:lnTo>
                  <a:lnTo>
                    <a:pt x="130301" y="18033"/>
                  </a:lnTo>
                  <a:close/>
                </a:path>
                <a:path w="985520" h="295909">
                  <a:moveTo>
                    <a:pt x="220725" y="72516"/>
                  </a:moveTo>
                  <a:lnTo>
                    <a:pt x="183515" y="72516"/>
                  </a:lnTo>
                  <a:lnTo>
                    <a:pt x="183515" y="95376"/>
                  </a:lnTo>
                  <a:lnTo>
                    <a:pt x="120396" y="95376"/>
                  </a:lnTo>
                  <a:lnTo>
                    <a:pt x="120396" y="123189"/>
                  </a:lnTo>
                  <a:lnTo>
                    <a:pt x="123317" y="126237"/>
                  </a:lnTo>
                  <a:lnTo>
                    <a:pt x="183515" y="126237"/>
                  </a:lnTo>
                  <a:lnTo>
                    <a:pt x="183515" y="149987"/>
                  </a:lnTo>
                  <a:lnTo>
                    <a:pt x="217677" y="149987"/>
                  </a:lnTo>
                  <a:lnTo>
                    <a:pt x="220725" y="146938"/>
                  </a:lnTo>
                  <a:lnTo>
                    <a:pt x="220725" y="72516"/>
                  </a:lnTo>
                  <a:close/>
                </a:path>
                <a:path w="985520" h="295909">
                  <a:moveTo>
                    <a:pt x="220725" y="6095"/>
                  </a:moveTo>
                  <a:lnTo>
                    <a:pt x="186435" y="6095"/>
                  </a:lnTo>
                  <a:lnTo>
                    <a:pt x="183515" y="9143"/>
                  </a:lnTo>
                  <a:lnTo>
                    <a:pt x="183515" y="41782"/>
                  </a:lnTo>
                  <a:lnTo>
                    <a:pt x="220725" y="41782"/>
                  </a:lnTo>
                  <a:lnTo>
                    <a:pt x="220725" y="6095"/>
                  </a:lnTo>
                  <a:close/>
                </a:path>
                <a:path w="985520" h="295909">
                  <a:moveTo>
                    <a:pt x="366649" y="2158"/>
                  </a:moveTo>
                  <a:lnTo>
                    <a:pt x="362457" y="5206"/>
                  </a:lnTo>
                  <a:lnTo>
                    <a:pt x="357631" y="7365"/>
                  </a:lnTo>
                  <a:lnTo>
                    <a:pt x="352551" y="8635"/>
                  </a:lnTo>
                  <a:lnTo>
                    <a:pt x="347345" y="10032"/>
                  </a:lnTo>
                  <a:lnTo>
                    <a:pt x="340105" y="10667"/>
                  </a:lnTo>
                  <a:lnTo>
                    <a:pt x="289813" y="10667"/>
                  </a:lnTo>
                  <a:lnTo>
                    <a:pt x="287781" y="11175"/>
                  </a:lnTo>
                  <a:lnTo>
                    <a:pt x="285750" y="13462"/>
                  </a:lnTo>
                  <a:lnTo>
                    <a:pt x="285242" y="15493"/>
                  </a:lnTo>
                  <a:lnTo>
                    <a:pt x="285242" y="41782"/>
                  </a:lnTo>
                  <a:lnTo>
                    <a:pt x="329183" y="41782"/>
                  </a:lnTo>
                  <a:lnTo>
                    <a:pt x="339401" y="41519"/>
                  </a:lnTo>
                  <a:lnTo>
                    <a:pt x="366649" y="30225"/>
                  </a:lnTo>
                  <a:lnTo>
                    <a:pt x="366649" y="2158"/>
                  </a:lnTo>
                  <a:close/>
                </a:path>
                <a:path w="985520" h="295909">
                  <a:moveTo>
                    <a:pt x="619632" y="0"/>
                  </a:moveTo>
                  <a:lnTo>
                    <a:pt x="593090" y="8508"/>
                  </a:lnTo>
                  <a:lnTo>
                    <a:pt x="542798" y="8508"/>
                  </a:lnTo>
                  <a:lnTo>
                    <a:pt x="540766" y="9143"/>
                  </a:lnTo>
                  <a:lnTo>
                    <a:pt x="539750" y="10159"/>
                  </a:lnTo>
                  <a:lnTo>
                    <a:pt x="538733" y="11302"/>
                  </a:lnTo>
                  <a:lnTo>
                    <a:pt x="538226" y="13462"/>
                  </a:lnTo>
                  <a:lnTo>
                    <a:pt x="538226" y="39624"/>
                  </a:lnTo>
                  <a:lnTo>
                    <a:pt x="582168" y="39624"/>
                  </a:lnTo>
                  <a:lnTo>
                    <a:pt x="592385" y="39360"/>
                  </a:lnTo>
                  <a:lnTo>
                    <a:pt x="619632" y="28193"/>
                  </a:lnTo>
                  <a:lnTo>
                    <a:pt x="619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490721" y="1475359"/>
            <a:ext cx="53695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BM HANNA 11yrs old"/>
                <a:cs typeface="BM HANNA 11yrs old"/>
              </a:rPr>
              <a:t>으랏차차</a:t>
            </a:r>
            <a:r>
              <a:rPr sz="1800" spc="-155" dirty="0">
                <a:latin typeface="BM HANNA 11yrs old"/>
                <a:cs typeface="BM HANNA 11yrs old"/>
              </a:rPr>
              <a:t> </a:t>
            </a:r>
            <a:r>
              <a:rPr sz="1800" dirty="0">
                <a:latin typeface="BM HANNA 11yrs old"/>
                <a:cs typeface="BM HANNA 11yrs old"/>
              </a:rPr>
              <a:t>패키지를</a:t>
            </a:r>
            <a:r>
              <a:rPr sz="1800" spc="-165" dirty="0">
                <a:latin typeface="BM HANNA 11yrs old"/>
                <a:cs typeface="BM HANNA 11yrs old"/>
              </a:rPr>
              <a:t> </a:t>
            </a:r>
            <a:r>
              <a:rPr sz="1800" dirty="0">
                <a:latin typeface="BM HANNA 11yrs old"/>
                <a:cs typeface="BM HANNA 11yrs old"/>
              </a:rPr>
              <a:t>통해</a:t>
            </a:r>
            <a:r>
              <a:rPr sz="1800" spc="325" dirty="0">
                <a:latin typeface="BM HANNA 11yrs old"/>
                <a:cs typeface="BM HANNA 11yrs old"/>
              </a:rPr>
              <a:t> </a:t>
            </a:r>
            <a:r>
              <a:rPr sz="1800" spc="-35" dirty="0">
                <a:latin typeface="BM HANNA 11yrs old"/>
                <a:cs typeface="BM HANNA 11yrs old"/>
              </a:rPr>
              <a:t>하이오더+KT</a:t>
            </a:r>
            <a:r>
              <a:rPr sz="1800" spc="-175" dirty="0">
                <a:latin typeface="BM HANNA 11yrs old"/>
                <a:cs typeface="BM HANNA 11yrs old"/>
              </a:rPr>
              <a:t> </a:t>
            </a:r>
            <a:r>
              <a:rPr sz="1800" dirty="0">
                <a:latin typeface="BM HANNA 11yrs old"/>
                <a:cs typeface="BM HANNA 11yrs old"/>
              </a:rPr>
              <a:t>인터넷</a:t>
            </a:r>
            <a:r>
              <a:rPr sz="1800" spc="-150" dirty="0">
                <a:latin typeface="BM HANNA 11yrs old"/>
                <a:cs typeface="BM HANNA 11yrs old"/>
              </a:rPr>
              <a:t> </a:t>
            </a:r>
            <a:r>
              <a:rPr sz="1800" spc="65" dirty="0">
                <a:latin typeface="BM HANNA 11yrs old"/>
                <a:cs typeface="BM HANNA 11yrs old"/>
              </a:rPr>
              <a:t>결합</a:t>
            </a:r>
            <a:r>
              <a:rPr sz="1800" spc="-155" dirty="0">
                <a:latin typeface="BM HANNA 11yrs old"/>
                <a:cs typeface="BM HANNA 11yrs old"/>
              </a:rPr>
              <a:t> </a:t>
            </a:r>
            <a:r>
              <a:rPr sz="1800" spc="45" dirty="0">
                <a:latin typeface="BM HANNA 11yrs old"/>
                <a:cs typeface="BM HANNA 11yrs old"/>
              </a:rPr>
              <a:t>가입시</a:t>
            </a:r>
            <a:endParaRPr sz="1800">
              <a:latin typeface="BM HANNA 11yrs old"/>
              <a:cs typeface="BM HANNA 11yrs old"/>
            </a:endParaRPr>
          </a:p>
          <a:p>
            <a:pPr algn="ctr">
              <a:lnSpc>
                <a:spcPct val="100000"/>
              </a:lnSpc>
            </a:pPr>
            <a:r>
              <a:rPr sz="1800" spc="-25" dirty="0">
                <a:latin typeface="BM HANNA 11yrs old"/>
                <a:cs typeface="BM HANNA 11yrs old"/>
              </a:rPr>
              <a:t>매월</a:t>
            </a:r>
            <a:r>
              <a:rPr sz="1800" spc="-135" dirty="0">
                <a:latin typeface="BM HANNA 11yrs old"/>
                <a:cs typeface="BM HANNA 11yrs old"/>
              </a:rPr>
              <a:t> </a:t>
            </a:r>
            <a:r>
              <a:rPr sz="1800" dirty="0">
                <a:latin typeface="BM HANNA 11yrs old"/>
                <a:cs typeface="BM HANNA 11yrs old"/>
              </a:rPr>
              <a:t>인터넷</a:t>
            </a:r>
            <a:r>
              <a:rPr sz="1800" spc="-145" dirty="0">
                <a:latin typeface="BM HANNA 11yrs old"/>
                <a:cs typeface="BM HANNA 11yrs old"/>
              </a:rPr>
              <a:t> </a:t>
            </a:r>
            <a:r>
              <a:rPr sz="1800" spc="-85" dirty="0">
                <a:latin typeface="BM HANNA 11yrs old"/>
                <a:cs typeface="BM HANNA 11yrs old"/>
              </a:rPr>
              <a:t>5,500원</a:t>
            </a:r>
            <a:r>
              <a:rPr sz="1800" spc="-114" dirty="0">
                <a:latin typeface="BM HANNA 11yrs old"/>
                <a:cs typeface="BM HANNA 11yrs old"/>
              </a:rPr>
              <a:t> </a:t>
            </a:r>
            <a:r>
              <a:rPr sz="1800" spc="220" dirty="0">
                <a:latin typeface="BM HANNA 11yrs old"/>
                <a:cs typeface="BM HANNA 11yrs old"/>
              </a:rPr>
              <a:t>+</a:t>
            </a:r>
            <a:r>
              <a:rPr sz="1800" spc="-140" dirty="0">
                <a:latin typeface="BM HANNA 11yrs old"/>
                <a:cs typeface="BM HANNA 11yrs old"/>
              </a:rPr>
              <a:t> </a:t>
            </a:r>
            <a:r>
              <a:rPr sz="1800" dirty="0">
                <a:solidFill>
                  <a:srgbClr val="ED4F4B"/>
                </a:solidFill>
                <a:latin typeface="BM HANNA 11yrs old"/>
                <a:cs typeface="BM HANNA 11yrs old"/>
              </a:rPr>
              <a:t>하이오더</a:t>
            </a:r>
            <a:r>
              <a:rPr sz="1800" spc="-180" dirty="0">
                <a:solidFill>
                  <a:srgbClr val="ED4F4B"/>
                </a:solidFill>
                <a:latin typeface="BM HANNA 11yrs old"/>
                <a:cs typeface="BM HANNA 11yrs old"/>
              </a:rPr>
              <a:t> </a:t>
            </a:r>
            <a:r>
              <a:rPr sz="1800" spc="-75" dirty="0">
                <a:solidFill>
                  <a:srgbClr val="ED4F4B"/>
                </a:solidFill>
                <a:latin typeface="BM HANNA 11yrs old"/>
                <a:cs typeface="BM HANNA 11yrs old"/>
              </a:rPr>
              <a:t>5,500원</a:t>
            </a:r>
            <a:r>
              <a:rPr sz="1800" spc="-185" dirty="0">
                <a:solidFill>
                  <a:srgbClr val="ED4F4B"/>
                </a:solidFill>
                <a:latin typeface="BM HANNA 11yrs old"/>
                <a:cs typeface="BM HANNA 11yrs old"/>
              </a:rPr>
              <a:t> </a:t>
            </a:r>
            <a:r>
              <a:rPr sz="1800" dirty="0">
                <a:latin typeface="BM HANNA 11yrs old"/>
                <a:cs typeface="BM HANNA 11yrs old"/>
              </a:rPr>
              <a:t>=</a:t>
            </a:r>
            <a:r>
              <a:rPr sz="1800" spc="-130" dirty="0">
                <a:latin typeface="BM HANNA 11yrs old"/>
                <a:cs typeface="BM HANNA 11yrs old"/>
              </a:rPr>
              <a:t> </a:t>
            </a:r>
            <a:r>
              <a:rPr sz="1800" dirty="0">
                <a:latin typeface="BM HANNA 11yrs old"/>
                <a:cs typeface="BM HANNA 11yrs old"/>
              </a:rPr>
              <a:t>총</a:t>
            </a:r>
            <a:r>
              <a:rPr sz="1800" spc="-130" dirty="0">
                <a:latin typeface="BM HANNA 11yrs old"/>
                <a:cs typeface="BM HANNA 11yrs old"/>
              </a:rPr>
              <a:t> </a:t>
            </a:r>
            <a:r>
              <a:rPr sz="1800" dirty="0">
                <a:latin typeface="BM HANNA 11yrs old"/>
                <a:cs typeface="BM HANNA 11yrs old"/>
              </a:rPr>
              <a:t>11,000원</a:t>
            </a:r>
            <a:r>
              <a:rPr sz="1800" spc="-135" dirty="0">
                <a:latin typeface="BM HANNA 11yrs old"/>
                <a:cs typeface="BM HANNA 11yrs old"/>
              </a:rPr>
              <a:t> </a:t>
            </a:r>
            <a:r>
              <a:rPr sz="1800" spc="-25" dirty="0">
                <a:latin typeface="BM HANNA 11yrs old"/>
                <a:cs typeface="BM HANNA 11yrs old"/>
              </a:rPr>
              <a:t>할인</a:t>
            </a:r>
            <a:endParaRPr sz="1800">
              <a:latin typeface="BM HANNA 11yrs old"/>
              <a:cs typeface="BM HANNA 11yrs old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356867" y="2418460"/>
            <a:ext cx="9123045" cy="3513454"/>
            <a:chOff x="1356867" y="2418460"/>
            <a:chExt cx="9123045" cy="3513454"/>
          </a:xfrm>
        </p:grpSpPr>
        <p:sp>
          <p:nvSpPr>
            <p:cNvPr id="11" name="object 11"/>
            <p:cNvSpPr/>
            <p:nvPr/>
          </p:nvSpPr>
          <p:spPr>
            <a:xfrm>
              <a:off x="1363218" y="2424912"/>
              <a:ext cx="9110345" cy="327660"/>
            </a:xfrm>
            <a:custGeom>
              <a:avLst/>
              <a:gdLst/>
              <a:ahLst/>
              <a:cxnLst/>
              <a:rect l="l" t="t" r="r" b="b"/>
              <a:pathLst>
                <a:path w="9110345" h="327660">
                  <a:moveTo>
                    <a:pt x="9110091" y="0"/>
                  </a:moveTo>
                  <a:lnTo>
                    <a:pt x="2239391" y="0"/>
                  </a:lnTo>
                  <a:lnTo>
                    <a:pt x="0" y="0"/>
                  </a:lnTo>
                  <a:lnTo>
                    <a:pt x="0" y="327050"/>
                  </a:lnTo>
                  <a:lnTo>
                    <a:pt x="2239391" y="327050"/>
                  </a:lnTo>
                  <a:lnTo>
                    <a:pt x="9110091" y="327050"/>
                  </a:lnTo>
                  <a:lnTo>
                    <a:pt x="9110091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56867" y="2418460"/>
              <a:ext cx="9123045" cy="3513454"/>
            </a:xfrm>
            <a:custGeom>
              <a:avLst/>
              <a:gdLst/>
              <a:ahLst/>
              <a:cxnLst/>
              <a:rect l="l" t="t" r="r" b="b"/>
              <a:pathLst>
                <a:path w="9123045" h="3513454">
                  <a:moveTo>
                    <a:pt x="2245741" y="0"/>
                  </a:moveTo>
                  <a:lnTo>
                    <a:pt x="2245741" y="3512832"/>
                  </a:lnTo>
                </a:path>
                <a:path w="9123045" h="3513454">
                  <a:moveTo>
                    <a:pt x="0" y="333501"/>
                  </a:moveTo>
                  <a:lnTo>
                    <a:pt x="9122791" y="333501"/>
                  </a:lnTo>
                </a:path>
                <a:path w="9123045" h="3513454">
                  <a:moveTo>
                    <a:pt x="0" y="996188"/>
                  </a:moveTo>
                  <a:lnTo>
                    <a:pt x="9122791" y="996188"/>
                  </a:lnTo>
                </a:path>
                <a:path w="9123045" h="3513454">
                  <a:moveTo>
                    <a:pt x="0" y="1658874"/>
                  </a:moveTo>
                  <a:lnTo>
                    <a:pt x="9122791" y="1658874"/>
                  </a:lnTo>
                </a:path>
                <a:path w="9123045" h="3513454">
                  <a:moveTo>
                    <a:pt x="0" y="2321560"/>
                  </a:moveTo>
                  <a:lnTo>
                    <a:pt x="9122791" y="2321560"/>
                  </a:lnTo>
                </a:path>
                <a:path w="9123045" h="3513454">
                  <a:moveTo>
                    <a:pt x="6350" y="0"/>
                  </a:moveTo>
                  <a:lnTo>
                    <a:pt x="6350" y="3512832"/>
                  </a:lnTo>
                </a:path>
                <a:path w="9123045" h="3513454">
                  <a:moveTo>
                    <a:pt x="9116441" y="0"/>
                  </a:moveTo>
                  <a:lnTo>
                    <a:pt x="9116441" y="3512832"/>
                  </a:lnTo>
                </a:path>
                <a:path w="9123045" h="3513454">
                  <a:moveTo>
                    <a:pt x="0" y="6350"/>
                  </a:moveTo>
                  <a:lnTo>
                    <a:pt x="9122791" y="6350"/>
                  </a:lnTo>
                </a:path>
                <a:path w="9123045" h="3513454">
                  <a:moveTo>
                    <a:pt x="0" y="3506482"/>
                  </a:moveTo>
                  <a:lnTo>
                    <a:pt x="9122791" y="3506482"/>
                  </a:lnTo>
                </a:path>
              </a:pathLst>
            </a:custGeom>
            <a:ln w="1270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99207" y="2507614"/>
              <a:ext cx="285750" cy="160655"/>
            </a:xfrm>
            <a:custGeom>
              <a:avLst/>
              <a:gdLst/>
              <a:ahLst/>
              <a:cxnLst/>
              <a:rect l="l" t="t" r="r" b="b"/>
              <a:pathLst>
                <a:path w="285750" h="160655">
                  <a:moveTo>
                    <a:pt x="185039" y="110362"/>
                  </a:moveTo>
                  <a:lnTo>
                    <a:pt x="168275" y="110362"/>
                  </a:lnTo>
                  <a:lnTo>
                    <a:pt x="166750" y="110871"/>
                  </a:lnTo>
                  <a:lnTo>
                    <a:pt x="164846" y="112775"/>
                  </a:lnTo>
                  <a:lnTo>
                    <a:pt x="164337" y="114173"/>
                  </a:lnTo>
                  <a:lnTo>
                    <a:pt x="164337" y="153670"/>
                  </a:lnTo>
                  <a:lnTo>
                    <a:pt x="165100" y="156463"/>
                  </a:lnTo>
                  <a:lnTo>
                    <a:pt x="166750" y="157987"/>
                  </a:lnTo>
                  <a:lnTo>
                    <a:pt x="168402" y="159638"/>
                  </a:lnTo>
                  <a:lnTo>
                    <a:pt x="171069" y="160400"/>
                  </a:lnTo>
                  <a:lnTo>
                    <a:pt x="254254" y="160400"/>
                  </a:lnTo>
                  <a:lnTo>
                    <a:pt x="259587" y="159893"/>
                  </a:lnTo>
                  <a:lnTo>
                    <a:pt x="262763" y="158750"/>
                  </a:lnTo>
                  <a:lnTo>
                    <a:pt x="266065" y="157607"/>
                  </a:lnTo>
                  <a:lnTo>
                    <a:pt x="267589" y="155321"/>
                  </a:lnTo>
                  <a:lnTo>
                    <a:pt x="267589" y="142112"/>
                  </a:lnTo>
                  <a:lnTo>
                    <a:pt x="185800" y="142112"/>
                  </a:lnTo>
                  <a:lnTo>
                    <a:pt x="185293" y="141986"/>
                  </a:lnTo>
                  <a:lnTo>
                    <a:pt x="185039" y="110362"/>
                  </a:lnTo>
                  <a:close/>
                </a:path>
                <a:path w="285750" h="160655">
                  <a:moveTo>
                    <a:pt x="267589" y="138811"/>
                  </a:moveTo>
                  <a:lnTo>
                    <a:pt x="262509" y="140970"/>
                  </a:lnTo>
                  <a:lnTo>
                    <a:pt x="255778" y="142112"/>
                  </a:lnTo>
                  <a:lnTo>
                    <a:pt x="267589" y="142112"/>
                  </a:lnTo>
                  <a:lnTo>
                    <a:pt x="267589" y="138811"/>
                  </a:lnTo>
                  <a:close/>
                </a:path>
                <a:path w="285750" h="160655">
                  <a:moveTo>
                    <a:pt x="226187" y="98806"/>
                  </a:moveTo>
                  <a:lnTo>
                    <a:pt x="205486" y="98806"/>
                  </a:lnTo>
                  <a:lnTo>
                    <a:pt x="205486" y="127888"/>
                  </a:lnTo>
                  <a:lnTo>
                    <a:pt x="224155" y="127888"/>
                  </a:lnTo>
                  <a:lnTo>
                    <a:pt x="226187" y="125730"/>
                  </a:lnTo>
                  <a:lnTo>
                    <a:pt x="226187" y="98806"/>
                  </a:lnTo>
                  <a:close/>
                </a:path>
                <a:path w="285750" h="160655">
                  <a:moveTo>
                    <a:pt x="285496" y="77088"/>
                  </a:moveTo>
                  <a:lnTo>
                    <a:pt x="279654" y="79501"/>
                  </a:lnTo>
                  <a:lnTo>
                    <a:pt x="272034" y="80772"/>
                  </a:lnTo>
                  <a:lnTo>
                    <a:pt x="148971" y="80772"/>
                  </a:lnTo>
                  <a:lnTo>
                    <a:pt x="147447" y="81280"/>
                  </a:lnTo>
                  <a:lnTo>
                    <a:pt x="146431" y="82423"/>
                  </a:lnTo>
                  <a:lnTo>
                    <a:pt x="145287" y="83438"/>
                  </a:lnTo>
                  <a:lnTo>
                    <a:pt x="144780" y="84962"/>
                  </a:lnTo>
                  <a:lnTo>
                    <a:pt x="144780" y="98806"/>
                  </a:lnTo>
                  <a:lnTo>
                    <a:pt x="268097" y="98806"/>
                  </a:lnTo>
                  <a:lnTo>
                    <a:pt x="285496" y="92201"/>
                  </a:lnTo>
                  <a:lnTo>
                    <a:pt x="285496" y="77088"/>
                  </a:lnTo>
                  <a:close/>
                </a:path>
                <a:path w="285750" h="160655">
                  <a:moveTo>
                    <a:pt x="80644" y="94996"/>
                  </a:moveTo>
                  <a:lnTo>
                    <a:pt x="59943" y="94996"/>
                  </a:lnTo>
                  <a:lnTo>
                    <a:pt x="59943" y="160655"/>
                  </a:lnTo>
                  <a:lnTo>
                    <a:pt x="78612" y="160655"/>
                  </a:lnTo>
                  <a:lnTo>
                    <a:pt x="80644" y="158623"/>
                  </a:lnTo>
                  <a:lnTo>
                    <a:pt x="80644" y="94996"/>
                  </a:lnTo>
                  <a:close/>
                </a:path>
                <a:path w="285750" h="160655">
                  <a:moveTo>
                    <a:pt x="140716" y="72771"/>
                  </a:moveTo>
                  <a:lnTo>
                    <a:pt x="135000" y="75311"/>
                  </a:lnTo>
                  <a:lnTo>
                    <a:pt x="127381" y="76708"/>
                  </a:lnTo>
                  <a:lnTo>
                    <a:pt x="2031" y="76708"/>
                  </a:lnTo>
                  <a:lnTo>
                    <a:pt x="0" y="78612"/>
                  </a:lnTo>
                  <a:lnTo>
                    <a:pt x="0" y="94996"/>
                  </a:lnTo>
                  <a:lnTo>
                    <a:pt x="125984" y="94996"/>
                  </a:lnTo>
                  <a:lnTo>
                    <a:pt x="131953" y="94487"/>
                  </a:lnTo>
                  <a:lnTo>
                    <a:pt x="135509" y="93345"/>
                  </a:lnTo>
                  <a:lnTo>
                    <a:pt x="138937" y="92201"/>
                  </a:lnTo>
                  <a:lnTo>
                    <a:pt x="140716" y="89788"/>
                  </a:lnTo>
                  <a:lnTo>
                    <a:pt x="140716" y="72771"/>
                  </a:lnTo>
                  <a:close/>
                </a:path>
                <a:path w="285750" h="160655">
                  <a:moveTo>
                    <a:pt x="189230" y="0"/>
                  </a:moveTo>
                  <a:lnTo>
                    <a:pt x="170180" y="0"/>
                  </a:lnTo>
                  <a:lnTo>
                    <a:pt x="167767" y="1650"/>
                  </a:lnTo>
                  <a:lnTo>
                    <a:pt x="165481" y="8255"/>
                  </a:lnTo>
                  <a:lnTo>
                    <a:pt x="164909" y="12826"/>
                  </a:lnTo>
                  <a:lnTo>
                    <a:pt x="164846" y="61468"/>
                  </a:lnTo>
                  <a:lnTo>
                    <a:pt x="165735" y="64515"/>
                  </a:lnTo>
                  <a:lnTo>
                    <a:pt x="169291" y="68072"/>
                  </a:lnTo>
                  <a:lnTo>
                    <a:pt x="172339" y="68961"/>
                  </a:lnTo>
                  <a:lnTo>
                    <a:pt x="257810" y="68961"/>
                  </a:lnTo>
                  <a:lnTo>
                    <a:pt x="260858" y="68072"/>
                  </a:lnTo>
                  <a:lnTo>
                    <a:pt x="264414" y="64515"/>
                  </a:lnTo>
                  <a:lnTo>
                    <a:pt x="265303" y="61468"/>
                  </a:lnTo>
                  <a:lnTo>
                    <a:pt x="265303" y="51562"/>
                  </a:lnTo>
                  <a:lnTo>
                    <a:pt x="186562" y="51562"/>
                  </a:lnTo>
                  <a:lnTo>
                    <a:pt x="185928" y="51435"/>
                  </a:lnTo>
                  <a:lnTo>
                    <a:pt x="185800" y="51308"/>
                  </a:lnTo>
                  <a:lnTo>
                    <a:pt x="185674" y="51054"/>
                  </a:lnTo>
                  <a:lnTo>
                    <a:pt x="185547" y="37464"/>
                  </a:lnTo>
                  <a:lnTo>
                    <a:pt x="265303" y="37464"/>
                  </a:lnTo>
                  <a:lnTo>
                    <a:pt x="265303" y="19938"/>
                  </a:lnTo>
                  <a:lnTo>
                    <a:pt x="185547" y="19938"/>
                  </a:lnTo>
                  <a:lnTo>
                    <a:pt x="185655" y="13335"/>
                  </a:lnTo>
                  <a:lnTo>
                    <a:pt x="185800" y="11302"/>
                  </a:lnTo>
                  <a:lnTo>
                    <a:pt x="186817" y="6604"/>
                  </a:lnTo>
                  <a:lnTo>
                    <a:pt x="187706" y="3683"/>
                  </a:lnTo>
                  <a:lnTo>
                    <a:pt x="189230" y="0"/>
                  </a:lnTo>
                  <a:close/>
                </a:path>
                <a:path w="285750" h="160655">
                  <a:moveTo>
                    <a:pt x="265303" y="37464"/>
                  </a:moveTo>
                  <a:lnTo>
                    <a:pt x="244602" y="37464"/>
                  </a:lnTo>
                  <a:lnTo>
                    <a:pt x="244602" y="51054"/>
                  </a:lnTo>
                  <a:lnTo>
                    <a:pt x="244348" y="51181"/>
                  </a:lnTo>
                  <a:lnTo>
                    <a:pt x="244221" y="51435"/>
                  </a:lnTo>
                  <a:lnTo>
                    <a:pt x="243712" y="51562"/>
                  </a:lnTo>
                  <a:lnTo>
                    <a:pt x="265303" y="51562"/>
                  </a:lnTo>
                  <a:lnTo>
                    <a:pt x="265303" y="37464"/>
                  </a:lnTo>
                  <a:close/>
                </a:path>
                <a:path w="285750" h="160655">
                  <a:moveTo>
                    <a:pt x="268986" y="0"/>
                  </a:moveTo>
                  <a:lnTo>
                    <a:pt x="249809" y="0"/>
                  </a:lnTo>
                  <a:lnTo>
                    <a:pt x="247396" y="1524"/>
                  </a:lnTo>
                  <a:lnTo>
                    <a:pt x="246253" y="4699"/>
                  </a:lnTo>
                  <a:lnTo>
                    <a:pt x="245237" y="7747"/>
                  </a:lnTo>
                  <a:lnTo>
                    <a:pt x="244713" y="11937"/>
                  </a:lnTo>
                  <a:lnTo>
                    <a:pt x="244602" y="19938"/>
                  </a:lnTo>
                  <a:lnTo>
                    <a:pt x="265303" y="19938"/>
                  </a:lnTo>
                  <a:lnTo>
                    <a:pt x="265368" y="14859"/>
                  </a:lnTo>
                  <a:lnTo>
                    <a:pt x="265556" y="11937"/>
                  </a:lnTo>
                  <a:lnTo>
                    <a:pt x="265938" y="9398"/>
                  </a:lnTo>
                  <a:lnTo>
                    <a:pt x="266446" y="6731"/>
                  </a:lnTo>
                  <a:lnTo>
                    <a:pt x="267462" y="3556"/>
                  </a:lnTo>
                  <a:lnTo>
                    <a:pt x="268986" y="0"/>
                  </a:lnTo>
                  <a:close/>
                </a:path>
                <a:path w="285750" h="160655">
                  <a:moveTo>
                    <a:pt x="118364" y="1777"/>
                  </a:moveTo>
                  <a:lnTo>
                    <a:pt x="18668" y="1777"/>
                  </a:lnTo>
                  <a:lnTo>
                    <a:pt x="18668" y="15748"/>
                  </a:lnTo>
                  <a:lnTo>
                    <a:pt x="19304" y="17272"/>
                  </a:lnTo>
                  <a:lnTo>
                    <a:pt x="21590" y="19558"/>
                  </a:lnTo>
                  <a:lnTo>
                    <a:pt x="22987" y="20193"/>
                  </a:lnTo>
                  <a:lnTo>
                    <a:pt x="101473" y="20193"/>
                  </a:lnTo>
                  <a:lnTo>
                    <a:pt x="101690" y="29612"/>
                  </a:lnTo>
                  <a:lnTo>
                    <a:pt x="101600" y="35051"/>
                  </a:lnTo>
                  <a:lnTo>
                    <a:pt x="100584" y="53339"/>
                  </a:lnTo>
                  <a:lnTo>
                    <a:pt x="99822" y="61849"/>
                  </a:lnTo>
                  <a:lnTo>
                    <a:pt x="98806" y="69469"/>
                  </a:lnTo>
                  <a:lnTo>
                    <a:pt x="115443" y="70485"/>
                  </a:lnTo>
                  <a:lnTo>
                    <a:pt x="121985" y="29612"/>
                  </a:lnTo>
                  <a:lnTo>
                    <a:pt x="122174" y="5334"/>
                  </a:lnTo>
                  <a:lnTo>
                    <a:pt x="118364" y="17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1942" y="2518663"/>
              <a:ext cx="79756" cy="12839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240788" y="2503550"/>
              <a:ext cx="4944745" cy="674370"/>
            </a:xfrm>
            <a:custGeom>
              <a:avLst/>
              <a:gdLst/>
              <a:ahLst/>
              <a:cxnLst/>
              <a:rect l="l" t="t" r="r" b="b"/>
              <a:pathLst>
                <a:path w="4944745" h="674369">
                  <a:moveTo>
                    <a:pt x="111379" y="481076"/>
                  </a:moveTo>
                  <a:lnTo>
                    <a:pt x="106934" y="483235"/>
                  </a:lnTo>
                  <a:lnTo>
                    <a:pt x="102997" y="484632"/>
                  </a:lnTo>
                  <a:lnTo>
                    <a:pt x="96393" y="486156"/>
                  </a:lnTo>
                  <a:lnTo>
                    <a:pt x="91821" y="486537"/>
                  </a:lnTo>
                  <a:lnTo>
                    <a:pt x="54102" y="486537"/>
                  </a:lnTo>
                  <a:lnTo>
                    <a:pt x="52451" y="486918"/>
                  </a:lnTo>
                  <a:lnTo>
                    <a:pt x="51562" y="487934"/>
                  </a:lnTo>
                  <a:lnTo>
                    <a:pt x="50546" y="488950"/>
                  </a:lnTo>
                  <a:lnTo>
                    <a:pt x="50038" y="490474"/>
                  </a:lnTo>
                  <a:lnTo>
                    <a:pt x="50038" y="506603"/>
                  </a:lnTo>
                  <a:lnTo>
                    <a:pt x="94488" y="506603"/>
                  </a:lnTo>
                  <a:lnTo>
                    <a:pt x="101346" y="505714"/>
                  </a:lnTo>
                  <a:lnTo>
                    <a:pt x="105283" y="503809"/>
                  </a:lnTo>
                  <a:lnTo>
                    <a:pt x="109347" y="502031"/>
                  </a:lnTo>
                  <a:lnTo>
                    <a:pt x="111379" y="498983"/>
                  </a:lnTo>
                  <a:lnTo>
                    <a:pt x="111379" y="481076"/>
                  </a:lnTo>
                  <a:close/>
                </a:path>
                <a:path w="4944745" h="674369">
                  <a:moveTo>
                    <a:pt x="147828" y="549783"/>
                  </a:moveTo>
                  <a:lnTo>
                    <a:pt x="138684" y="548855"/>
                  </a:lnTo>
                  <a:lnTo>
                    <a:pt x="129933" y="547408"/>
                  </a:lnTo>
                  <a:lnTo>
                    <a:pt x="122821" y="545719"/>
                  </a:lnTo>
                  <a:lnTo>
                    <a:pt x="121589" y="545426"/>
                  </a:lnTo>
                  <a:lnTo>
                    <a:pt x="93726" y="531749"/>
                  </a:lnTo>
                  <a:lnTo>
                    <a:pt x="138684" y="531749"/>
                  </a:lnTo>
                  <a:lnTo>
                    <a:pt x="140970" y="529336"/>
                  </a:lnTo>
                  <a:lnTo>
                    <a:pt x="140970" y="511810"/>
                  </a:lnTo>
                  <a:lnTo>
                    <a:pt x="21336" y="511810"/>
                  </a:lnTo>
                  <a:lnTo>
                    <a:pt x="19050" y="513969"/>
                  </a:lnTo>
                  <a:lnTo>
                    <a:pt x="19050" y="531749"/>
                  </a:lnTo>
                  <a:lnTo>
                    <a:pt x="66802" y="531749"/>
                  </a:lnTo>
                  <a:lnTo>
                    <a:pt x="63754" y="535051"/>
                  </a:lnTo>
                  <a:lnTo>
                    <a:pt x="22529" y="549160"/>
                  </a:lnTo>
                  <a:lnTo>
                    <a:pt x="12319" y="550418"/>
                  </a:lnTo>
                  <a:lnTo>
                    <a:pt x="17399" y="563372"/>
                  </a:lnTo>
                  <a:lnTo>
                    <a:pt x="18034" y="564896"/>
                  </a:lnTo>
                  <a:lnTo>
                    <a:pt x="18923" y="566039"/>
                  </a:lnTo>
                  <a:lnTo>
                    <a:pt x="19812" y="566674"/>
                  </a:lnTo>
                  <a:lnTo>
                    <a:pt x="20701" y="567436"/>
                  </a:lnTo>
                  <a:lnTo>
                    <a:pt x="21717" y="567817"/>
                  </a:lnTo>
                  <a:lnTo>
                    <a:pt x="23622" y="567817"/>
                  </a:lnTo>
                  <a:lnTo>
                    <a:pt x="24511" y="567690"/>
                  </a:lnTo>
                  <a:lnTo>
                    <a:pt x="25908" y="567436"/>
                  </a:lnTo>
                  <a:lnTo>
                    <a:pt x="34086" y="566153"/>
                  </a:lnTo>
                  <a:lnTo>
                    <a:pt x="70713" y="553212"/>
                  </a:lnTo>
                  <a:lnTo>
                    <a:pt x="80518" y="545719"/>
                  </a:lnTo>
                  <a:lnTo>
                    <a:pt x="84899" y="549681"/>
                  </a:lnTo>
                  <a:lnTo>
                    <a:pt x="127101" y="566166"/>
                  </a:lnTo>
                  <a:lnTo>
                    <a:pt x="137160" y="567309"/>
                  </a:lnTo>
                  <a:lnTo>
                    <a:pt x="138811" y="567055"/>
                  </a:lnTo>
                  <a:lnTo>
                    <a:pt x="139827" y="566420"/>
                  </a:lnTo>
                  <a:lnTo>
                    <a:pt x="140843" y="565912"/>
                  </a:lnTo>
                  <a:lnTo>
                    <a:pt x="141732" y="564642"/>
                  </a:lnTo>
                  <a:lnTo>
                    <a:pt x="142621" y="562864"/>
                  </a:lnTo>
                  <a:lnTo>
                    <a:pt x="147828" y="549783"/>
                  </a:lnTo>
                  <a:close/>
                </a:path>
                <a:path w="4944745" h="674369">
                  <a:moveTo>
                    <a:pt x="159893" y="567690"/>
                  </a:moveTo>
                  <a:lnTo>
                    <a:pt x="154622" y="569607"/>
                  </a:lnTo>
                  <a:lnTo>
                    <a:pt x="148551" y="570953"/>
                  </a:lnTo>
                  <a:lnTo>
                    <a:pt x="141668" y="571754"/>
                  </a:lnTo>
                  <a:lnTo>
                    <a:pt x="133985" y="572008"/>
                  </a:lnTo>
                  <a:lnTo>
                    <a:pt x="2159" y="572008"/>
                  </a:lnTo>
                  <a:lnTo>
                    <a:pt x="0" y="574294"/>
                  </a:lnTo>
                  <a:lnTo>
                    <a:pt x="0" y="591947"/>
                  </a:lnTo>
                  <a:lnTo>
                    <a:pt x="68326" y="591947"/>
                  </a:lnTo>
                  <a:lnTo>
                    <a:pt x="68326" y="599948"/>
                  </a:lnTo>
                  <a:lnTo>
                    <a:pt x="21844" y="599948"/>
                  </a:lnTo>
                  <a:lnTo>
                    <a:pt x="21844" y="617347"/>
                  </a:lnTo>
                  <a:lnTo>
                    <a:pt x="24130" y="619633"/>
                  </a:lnTo>
                  <a:lnTo>
                    <a:pt x="113538" y="619633"/>
                  </a:lnTo>
                  <a:lnTo>
                    <a:pt x="113665" y="627380"/>
                  </a:lnTo>
                  <a:lnTo>
                    <a:pt x="29845" y="627380"/>
                  </a:lnTo>
                  <a:lnTo>
                    <a:pt x="26797" y="628269"/>
                  </a:lnTo>
                  <a:lnTo>
                    <a:pt x="25019" y="630174"/>
                  </a:lnTo>
                  <a:lnTo>
                    <a:pt x="23241" y="631952"/>
                  </a:lnTo>
                  <a:lnTo>
                    <a:pt x="22479" y="635000"/>
                  </a:lnTo>
                  <a:lnTo>
                    <a:pt x="22479" y="666496"/>
                  </a:lnTo>
                  <a:lnTo>
                    <a:pt x="23241" y="669544"/>
                  </a:lnTo>
                  <a:lnTo>
                    <a:pt x="25019" y="671449"/>
                  </a:lnTo>
                  <a:lnTo>
                    <a:pt x="26797" y="673227"/>
                  </a:lnTo>
                  <a:lnTo>
                    <a:pt x="29845" y="674243"/>
                  </a:lnTo>
                  <a:lnTo>
                    <a:pt x="127127" y="674243"/>
                  </a:lnTo>
                  <a:lnTo>
                    <a:pt x="133223" y="673608"/>
                  </a:lnTo>
                  <a:lnTo>
                    <a:pt x="136779" y="672338"/>
                  </a:lnTo>
                  <a:lnTo>
                    <a:pt x="140462" y="671068"/>
                  </a:lnTo>
                  <a:lnTo>
                    <a:pt x="142240" y="668401"/>
                  </a:lnTo>
                  <a:lnTo>
                    <a:pt x="142240" y="654558"/>
                  </a:lnTo>
                  <a:lnTo>
                    <a:pt x="142240" y="650494"/>
                  </a:lnTo>
                  <a:lnTo>
                    <a:pt x="136271" y="653161"/>
                  </a:lnTo>
                  <a:lnTo>
                    <a:pt x="128778" y="654558"/>
                  </a:lnTo>
                  <a:lnTo>
                    <a:pt x="45974" y="654558"/>
                  </a:lnTo>
                  <a:lnTo>
                    <a:pt x="45720" y="654304"/>
                  </a:lnTo>
                  <a:lnTo>
                    <a:pt x="45720" y="646430"/>
                  </a:lnTo>
                  <a:lnTo>
                    <a:pt x="129540" y="646430"/>
                  </a:lnTo>
                  <a:lnTo>
                    <a:pt x="132461" y="645414"/>
                  </a:lnTo>
                  <a:lnTo>
                    <a:pt x="134239" y="643509"/>
                  </a:lnTo>
                  <a:lnTo>
                    <a:pt x="136144" y="641604"/>
                  </a:lnTo>
                  <a:lnTo>
                    <a:pt x="137033" y="638556"/>
                  </a:lnTo>
                  <a:lnTo>
                    <a:pt x="137033" y="607695"/>
                  </a:lnTo>
                  <a:lnTo>
                    <a:pt x="136144" y="604774"/>
                  </a:lnTo>
                  <a:lnTo>
                    <a:pt x="134239" y="602869"/>
                  </a:lnTo>
                  <a:lnTo>
                    <a:pt x="132461" y="600964"/>
                  </a:lnTo>
                  <a:lnTo>
                    <a:pt x="129540" y="599948"/>
                  </a:lnTo>
                  <a:lnTo>
                    <a:pt x="91948" y="599948"/>
                  </a:lnTo>
                  <a:lnTo>
                    <a:pt x="91948" y="591947"/>
                  </a:lnTo>
                  <a:lnTo>
                    <a:pt x="140208" y="591947"/>
                  </a:lnTo>
                  <a:lnTo>
                    <a:pt x="145415" y="591693"/>
                  </a:lnTo>
                  <a:lnTo>
                    <a:pt x="152654" y="590677"/>
                  </a:lnTo>
                  <a:lnTo>
                    <a:pt x="155448" y="589661"/>
                  </a:lnTo>
                  <a:lnTo>
                    <a:pt x="159004" y="586613"/>
                  </a:lnTo>
                  <a:lnTo>
                    <a:pt x="159893" y="584454"/>
                  </a:lnTo>
                  <a:lnTo>
                    <a:pt x="159893" y="567690"/>
                  </a:lnTo>
                  <a:close/>
                </a:path>
                <a:path w="4944745" h="674369">
                  <a:moveTo>
                    <a:pt x="276352" y="603631"/>
                  </a:moveTo>
                  <a:lnTo>
                    <a:pt x="246938" y="575945"/>
                  </a:lnTo>
                  <a:lnTo>
                    <a:pt x="232410" y="545846"/>
                  </a:lnTo>
                  <a:lnTo>
                    <a:pt x="233502" y="538568"/>
                  </a:lnTo>
                  <a:lnTo>
                    <a:pt x="234289" y="530783"/>
                  </a:lnTo>
                  <a:lnTo>
                    <a:pt x="234784" y="522516"/>
                  </a:lnTo>
                  <a:lnTo>
                    <a:pt x="234848" y="519049"/>
                  </a:lnTo>
                  <a:lnTo>
                    <a:pt x="234950" y="510032"/>
                  </a:lnTo>
                  <a:lnTo>
                    <a:pt x="235204" y="506984"/>
                  </a:lnTo>
                  <a:lnTo>
                    <a:pt x="236474" y="502412"/>
                  </a:lnTo>
                  <a:lnTo>
                    <a:pt x="237490" y="499364"/>
                  </a:lnTo>
                  <a:lnTo>
                    <a:pt x="239141" y="495427"/>
                  </a:lnTo>
                  <a:lnTo>
                    <a:pt x="218440" y="495427"/>
                  </a:lnTo>
                  <a:lnTo>
                    <a:pt x="210820" y="512826"/>
                  </a:lnTo>
                  <a:lnTo>
                    <a:pt x="210820" y="519049"/>
                  </a:lnTo>
                  <a:lnTo>
                    <a:pt x="210045" y="532841"/>
                  </a:lnTo>
                  <a:lnTo>
                    <a:pt x="195186" y="579462"/>
                  </a:lnTo>
                  <a:lnTo>
                    <a:pt x="168402" y="607822"/>
                  </a:lnTo>
                  <a:lnTo>
                    <a:pt x="177927" y="621411"/>
                  </a:lnTo>
                  <a:lnTo>
                    <a:pt x="179705" y="622554"/>
                  </a:lnTo>
                  <a:lnTo>
                    <a:pt x="183134" y="622554"/>
                  </a:lnTo>
                  <a:lnTo>
                    <a:pt x="216115" y="588378"/>
                  </a:lnTo>
                  <a:lnTo>
                    <a:pt x="222123" y="575945"/>
                  </a:lnTo>
                  <a:lnTo>
                    <a:pt x="224790" y="581710"/>
                  </a:lnTo>
                  <a:lnTo>
                    <a:pt x="252971" y="614286"/>
                  </a:lnTo>
                  <a:lnTo>
                    <a:pt x="261239" y="618998"/>
                  </a:lnTo>
                  <a:lnTo>
                    <a:pt x="263779" y="618998"/>
                  </a:lnTo>
                  <a:lnTo>
                    <a:pt x="264668" y="618744"/>
                  </a:lnTo>
                  <a:lnTo>
                    <a:pt x="265430" y="618109"/>
                  </a:lnTo>
                  <a:lnTo>
                    <a:pt x="266065" y="617474"/>
                  </a:lnTo>
                  <a:lnTo>
                    <a:pt x="266827" y="616839"/>
                  </a:lnTo>
                  <a:lnTo>
                    <a:pt x="267589" y="616077"/>
                  </a:lnTo>
                  <a:lnTo>
                    <a:pt x="276352" y="603631"/>
                  </a:lnTo>
                  <a:close/>
                </a:path>
                <a:path w="4944745" h="674369">
                  <a:moveTo>
                    <a:pt x="314325" y="483235"/>
                  </a:moveTo>
                  <a:lnTo>
                    <a:pt x="292989" y="483235"/>
                  </a:lnTo>
                  <a:lnTo>
                    <a:pt x="290703" y="485521"/>
                  </a:lnTo>
                  <a:lnTo>
                    <a:pt x="290703" y="665226"/>
                  </a:lnTo>
                  <a:lnTo>
                    <a:pt x="312039" y="665226"/>
                  </a:lnTo>
                  <a:lnTo>
                    <a:pt x="314325" y="662940"/>
                  </a:lnTo>
                  <a:lnTo>
                    <a:pt x="314325" y="483235"/>
                  </a:lnTo>
                  <a:close/>
                </a:path>
                <a:path w="4944745" h="674369">
                  <a:moveTo>
                    <a:pt x="432435" y="533273"/>
                  </a:moveTo>
                  <a:lnTo>
                    <a:pt x="413626" y="496252"/>
                  </a:lnTo>
                  <a:lnTo>
                    <a:pt x="409194" y="494258"/>
                  </a:lnTo>
                  <a:lnTo>
                    <a:pt x="409194" y="525526"/>
                  </a:lnTo>
                  <a:lnTo>
                    <a:pt x="409194" y="541401"/>
                  </a:lnTo>
                  <a:lnTo>
                    <a:pt x="407162" y="547370"/>
                  </a:lnTo>
                  <a:lnTo>
                    <a:pt x="402805" y="551853"/>
                  </a:lnTo>
                  <a:lnTo>
                    <a:pt x="399415" y="555244"/>
                  </a:lnTo>
                  <a:lnTo>
                    <a:pt x="393700" y="557276"/>
                  </a:lnTo>
                  <a:lnTo>
                    <a:pt x="377063" y="557276"/>
                  </a:lnTo>
                  <a:lnTo>
                    <a:pt x="371348" y="555244"/>
                  </a:lnTo>
                  <a:lnTo>
                    <a:pt x="367411" y="551307"/>
                  </a:lnTo>
                  <a:lnTo>
                    <a:pt x="363601" y="547370"/>
                  </a:lnTo>
                  <a:lnTo>
                    <a:pt x="361696" y="541401"/>
                  </a:lnTo>
                  <a:lnTo>
                    <a:pt x="361696" y="525526"/>
                  </a:lnTo>
                  <a:lnTo>
                    <a:pt x="363601" y="519557"/>
                  </a:lnTo>
                  <a:lnTo>
                    <a:pt x="367411" y="515620"/>
                  </a:lnTo>
                  <a:lnTo>
                    <a:pt x="371348" y="511810"/>
                  </a:lnTo>
                  <a:lnTo>
                    <a:pt x="377063" y="509778"/>
                  </a:lnTo>
                  <a:lnTo>
                    <a:pt x="393700" y="509778"/>
                  </a:lnTo>
                  <a:lnTo>
                    <a:pt x="399542" y="511810"/>
                  </a:lnTo>
                  <a:lnTo>
                    <a:pt x="407162" y="519684"/>
                  </a:lnTo>
                  <a:lnTo>
                    <a:pt x="409194" y="525526"/>
                  </a:lnTo>
                  <a:lnTo>
                    <a:pt x="409194" y="494258"/>
                  </a:lnTo>
                  <a:lnTo>
                    <a:pt x="405587" y="492633"/>
                  </a:lnTo>
                  <a:lnTo>
                    <a:pt x="396240" y="490448"/>
                  </a:lnTo>
                  <a:lnTo>
                    <a:pt x="385572" y="489712"/>
                  </a:lnTo>
                  <a:lnTo>
                    <a:pt x="374726" y="490448"/>
                  </a:lnTo>
                  <a:lnTo>
                    <a:pt x="341350" y="515086"/>
                  </a:lnTo>
                  <a:lnTo>
                    <a:pt x="338328" y="533273"/>
                  </a:lnTo>
                  <a:lnTo>
                    <a:pt x="339090" y="543166"/>
                  </a:lnTo>
                  <a:lnTo>
                    <a:pt x="365277" y="574408"/>
                  </a:lnTo>
                  <a:lnTo>
                    <a:pt x="385572" y="577342"/>
                  </a:lnTo>
                  <a:lnTo>
                    <a:pt x="396240" y="576618"/>
                  </a:lnTo>
                  <a:lnTo>
                    <a:pt x="426631" y="557276"/>
                  </a:lnTo>
                  <a:lnTo>
                    <a:pt x="429399" y="551751"/>
                  </a:lnTo>
                  <a:lnTo>
                    <a:pt x="431673" y="543090"/>
                  </a:lnTo>
                  <a:lnTo>
                    <a:pt x="432435" y="533273"/>
                  </a:lnTo>
                  <a:close/>
                </a:path>
                <a:path w="4944745" h="674369">
                  <a:moveTo>
                    <a:pt x="480568" y="483235"/>
                  </a:moveTo>
                  <a:lnTo>
                    <a:pt x="459486" y="483235"/>
                  </a:lnTo>
                  <a:lnTo>
                    <a:pt x="457200" y="485521"/>
                  </a:lnTo>
                  <a:lnTo>
                    <a:pt x="457200" y="580771"/>
                  </a:lnTo>
                  <a:lnTo>
                    <a:pt x="478282" y="580771"/>
                  </a:lnTo>
                  <a:lnTo>
                    <a:pt x="480568" y="578358"/>
                  </a:lnTo>
                  <a:lnTo>
                    <a:pt x="480568" y="483235"/>
                  </a:lnTo>
                  <a:close/>
                </a:path>
                <a:path w="4944745" h="674369">
                  <a:moveTo>
                    <a:pt x="485394" y="649097"/>
                  </a:moveTo>
                  <a:lnTo>
                    <a:pt x="479552" y="651764"/>
                  </a:lnTo>
                  <a:lnTo>
                    <a:pt x="471932" y="653161"/>
                  </a:lnTo>
                  <a:lnTo>
                    <a:pt x="392430" y="653161"/>
                  </a:lnTo>
                  <a:lnTo>
                    <a:pt x="392303" y="640080"/>
                  </a:lnTo>
                  <a:lnTo>
                    <a:pt x="472948" y="640080"/>
                  </a:lnTo>
                  <a:lnTo>
                    <a:pt x="475996" y="639191"/>
                  </a:lnTo>
                  <a:lnTo>
                    <a:pt x="477774" y="637286"/>
                  </a:lnTo>
                  <a:lnTo>
                    <a:pt x="479679" y="635381"/>
                  </a:lnTo>
                  <a:lnTo>
                    <a:pt x="480568" y="632333"/>
                  </a:lnTo>
                  <a:lnTo>
                    <a:pt x="480568" y="594360"/>
                  </a:lnTo>
                  <a:lnTo>
                    <a:pt x="479679" y="591439"/>
                  </a:lnTo>
                  <a:lnTo>
                    <a:pt x="477774" y="589661"/>
                  </a:lnTo>
                  <a:lnTo>
                    <a:pt x="475996" y="587883"/>
                  </a:lnTo>
                  <a:lnTo>
                    <a:pt x="472948" y="586994"/>
                  </a:lnTo>
                  <a:lnTo>
                    <a:pt x="368173" y="586994"/>
                  </a:lnTo>
                  <a:lnTo>
                    <a:pt x="368173" y="605028"/>
                  </a:lnTo>
                  <a:lnTo>
                    <a:pt x="370459" y="607314"/>
                  </a:lnTo>
                  <a:lnTo>
                    <a:pt x="457073" y="607314"/>
                  </a:lnTo>
                  <a:lnTo>
                    <a:pt x="457200" y="620014"/>
                  </a:lnTo>
                  <a:lnTo>
                    <a:pt x="376301" y="620014"/>
                  </a:lnTo>
                  <a:lnTo>
                    <a:pt x="373380" y="621030"/>
                  </a:lnTo>
                  <a:lnTo>
                    <a:pt x="371475" y="622935"/>
                  </a:lnTo>
                  <a:lnTo>
                    <a:pt x="369697" y="624840"/>
                  </a:lnTo>
                  <a:lnTo>
                    <a:pt x="368808" y="627761"/>
                  </a:lnTo>
                  <a:lnTo>
                    <a:pt x="368808" y="665861"/>
                  </a:lnTo>
                  <a:lnTo>
                    <a:pt x="369697" y="669036"/>
                  </a:lnTo>
                  <a:lnTo>
                    <a:pt x="373380" y="672719"/>
                  </a:lnTo>
                  <a:lnTo>
                    <a:pt x="376428" y="673608"/>
                  </a:lnTo>
                  <a:lnTo>
                    <a:pt x="470281" y="673608"/>
                  </a:lnTo>
                  <a:lnTo>
                    <a:pt x="476377" y="672973"/>
                  </a:lnTo>
                  <a:lnTo>
                    <a:pt x="479933" y="671703"/>
                  </a:lnTo>
                  <a:lnTo>
                    <a:pt x="483616" y="670433"/>
                  </a:lnTo>
                  <a:lnTo>
                    <a:pt x="485394" y="667893"/>
                  </a:lnTo>
                  <a:lnTo>
                    <a:pt x="485394" y="653161"/>
                  </a:lnTo>
                  <a:lnTo>
                    <a:pt x="485394" y="649097"/>
                  </a:lnTo>
                  <a:close/>
                </a:path>
                <a:path w="4944745" h="674369">
                  <a:moveTo>
                    <a:pt x="4735449" y="107950"/>
                  </a:moveTo>
                  <a:lnTo>
                    <a:pt x="4735322" y="104775"/>
                  </a:lnTo>
                  <a:lnTo>
                    <a:pt x="4734941" y="103505"/>
                  </a:lnTo>
                  <a:lnTo>
                    <a:pt x="4734026" y="99314"/>
                  </a:lnTo>
                  <a:lnTo>
                    <a:pt x="4732782" y="93472"/>
                  </a:lnTo>
                  <a:lnTo>
                    <a:pt x="4722558" y="95999"/>
                  </a:lnTo>
                  <a:lnTo>
                    <a:pt x="4711344" y="97828"/>
                  </a:lnTo>
                  <a:lnTo>
                    <a:pt x="4699127" y="98945"/>
                  </a:lnTo>
                  <a:lnTo>
                    <a:pt x="4685538" y="99314"/>
                  </a:lnTo>
                  <a:lnTo>
                    <a:pt x="4685284" y="98945"/>
                  </a:lnTo>
                  <a:lnTo>
                    <a:pt x="4685284" y="14351"/>
                  </a:lnTo>
                  <a:lnTo>
                    <a:pt x="4666869" y="14351"/>
                  </a:lnTo>
                  <a:lnTo>
                    <a:pt x="4664964" y="16383"/>
                  </a:lnTo>
                  <a:lnTo>
                    <a:pt x="4664964" y="112268"/>
                  </a:lnTo>
                  <a:lnTo>
                    <a:pt x="4670298" y="117094"/>
                  </a:lnTo>
                  <a:lnTo>
                    <a:pt x="4687608" y="117094"/>
                  </a:lnTo>
                  <a:lnTo>
                    <a:pt x="4729353" y="111887"/>
                  </a:lnTo>
                  <a:lnTo>
                    <a:pt x="4733671" y="109982"/>
                  </a:lnTo>
                  <a:lnTo>
                    <a:pt x="4734814" y="109220"/>
                  </a:lnTo>
                  <a:lnTo>
                    <a:pt x="4735449" y="107950"/>
                  </a:lnTo>
                  <a:close/>
                </a:path>
                <a:path w="4944745" h="674369">
                  <a:moveTo>
                    <a:pt x="4792853" y="0"/>
                  </a:moveTo>
                  <a:lnTo>
                    <a:pt x="4774311" y="0"/>
                  </a:lnTo>
                  <a:lnTo>
                    <a:pt x="4772279" y="1905"/>
                  </a:lnTo>
                  <a:lnTo>
                    <a:pt x="4772279" y="58420"/>
                  </a:lnTo>
                  <a:lnTo>
                    <a:pt x="4757801" y="58420"/>
                  </a:lnTo>
                  <a:lnTo>
                    <a:pt x="4757801" y="2413"/>
                  </a:lnTo>
                  <a:lnTo>
                    <a:pt x="4739767" y="2413"/>
                  </a:lnTo>
                  <a:lnTo>
                    <a:pt x="4737735" y="4445"/>
                  </a:lnTo>
                  <a:lnTo>
                    <a:pt x="4737735" y="153162"/>
                  </a:lnTo>
                  <a:lnTo>
                    <a:pt x="4755769" y="153162"/>
                  </a:lnTo>
                  <a:lnTo>
                    <a:pt x="4757801" y="151003"/>
                  </a:lnTo>
                  <a:lnTo>
                    <a:pt x="4757801" y="76835"/>
                  </a:lnTo>
                  <a:lnTo>
                    <a:pt x="4772279" y="76835"/>
                  </a:lnTo>
                  <a:lnTo>
                    <a:pt x="4772279" y="160020"/>
                  </a:lnTo>
                  <a:lnTo>
                    <a:pt x="4790821" y="160020"/>
                  </a:lnTo>
                  <a:lnTo>
                    <a:pt x="4792853" y="157988"/>
                  </a:lnTo>
                  <a:lnTo>
                    <a:pt x="4792853" y="76835"/>
                  </a:lnTo>
                  <a:lnTo>
                    <a:pt x="4792853" y="58420"/>
                  </a:lnTo>
                  <a:lnTo>
                    <a:pt x="4792853" y="0"/>
                  </a:lnTo>
                  <a:close/>
                </a:path>
                <a:path w="4944745" h="674369">
                  <a:moveTo>
                    <a:pt x="4923409" y="137287"/>
                  </a:moveTo>
                  <a:lnTo>
                    <a:pt x="4922659" y="129654"/>
                  </a:lnTo>
                  <a:lnTo>
                    <a:pt x="4920437" y="122999"/>
                  </a:lnTo>
                  <a:lnTo>
                    <a:pt x="4919230" y="121158"/>
                  </a:lnTo>
                  <a:lnTo>
                    <a:pt x="4916703" y="117284"/>
                  </a:lnTo>
                  <a:lnTo>
                    <a:pt x="4911471" y="112522"/>
                  </a:lnTo>
                  <a:lnTo>
                    <a:pt x="4904625" y="108762"/>
                  </a:lnTo>
                  <a:lnTo>
                    <a:pt x="4902962" y="108242"/>
                  </a:lnTo>
                  <a:lnTo>
                    <a:pt x="4902962" y="131826"/>
                  </a:lnTo>
                  <a:lnTo>
                    <a:pt x="4902962" y="142621"/>
                  </a:lnTo>
                  <a:lnTo>
                    <a:pt x="4900803" y="146685"/>
                  </a:lnTo>
                  <a:lnTo>
                    <a:pt x="4892167" y="152019"/>
                  </a:lnTo>
                  <a:lnTo>
                    <a:pt x="4885055" y="153289"/>
                  </a:lnTo>
                  <a:lnTo>
                    <a:pt x="4862957" y="153289"/>
                  </a:lnTo>
                  <a:lnTo>
                    <a:pt x="4855845" y="152019"/>
                  </a:lnTo>
                  <a:lnTo>
                    <a:pt x="4847209" y="146685"/>
                  </a:lnTo>
                  <a:lnTo>
                    <a:pt x="4845050" y="142621"/>
                  </a:lnTo>
                  <a:lnTo>
                    <a:pt x="4845050" y="131826"/>
                  </a:lnTo>
                  <a:lnTo>
                    <a:pt x="4847209" y="127889"/>
                  </a:lnTo>
                  <a:lnTo>
                    <a:pt x="4851654" y="125222"/>
                  </a:lnTo>
                  <a:lnTo>
                    <a:pt x="4855972" y="122555"/>
                  </a:lnTo>
                  <a:lnTo>
                    <a:pt x="4863084" y="121158"/>
                  </a:lnTo>
                  <a:lnTo>
                    <a:pt x="4885055" y="121158"/>
                  </a:lnTo>
                  <a:lnTo>
                    <a:pt x="4892167" y="122555"/>
                  </a:lnTo>
                  <a:lnTo>
                    <a:pt x="4900803" y="127889"/>
                  </a:lnTo>
                  <a:lnTo>
                    <a:pt x="4902962" y="131826"/>
                  </a:lnTo>
                  <a:lnTo>
                    <a:pt x="4902962" y="108242"/>
                  </a:lnTo>
                  <a:lnTo>
                    <a:pt x="4896129" y="106070"/>
                  </a:lnTo>
                  <a:lnTo>
                    <a:pt x="4885956" y="104432"/>
                  </a:lnTo>
                  <a:lnTo>
                    <a:pt x="4874133" y="103886"/>
                  </a:lnTo>
                  <a:lnTo>
                    <a:pt x="4862131" y="104432"/>
                  </a:lnTo>
                  <a:lnTo>
                    <a:pt x="4827549" y="122999"/>
                  </a:lnTo>
                  <a:lnTo>
                    <a:pt x="4824603" y="137287"/>
                  </a:lnTo>
                  <a:lnTo>
                    <a:pt x="4825339" y="144983"/>
                  </a:lnTo>
                  <a:lnTo>
                    <a:pt x="4862131" y="170040"/>
                  </a:lnTo>
                  <a:lnTo>
                    <a:pt x="4874133" y="170561"/>
                  </a:lnTo>
                  <a:lnTo>
                    <a:pt x="4885956" y="170040"/>
                  </a:lnTo>
                  <a:lnTo>
                    <a:pt x="4920437" y="151574"/>
                  </a:lnTo>
                  <a:lnTo>
                    <a:pt x="4922659" y="144907"/>
                  </a:lnTo>
                  <a:lnTo>
                    <a:pt x="4923409" y="137287"/>
                  </a:lnTo>
                  <a:close/>
                </a:path>
                <a:path w="4944745" h="674369">
                  <a:moveTo>
                    <a:pt x="4944237" y="76454"/>
                  </a:moveTo>
                  <a:lnTo>
                    <a:pt x="4938903" y="78740"/>
                  </a:lnTo>
                  <a:lnTo>
                    <a:pt x="4932172" y="79883"/>
                  </a:lnTo>
                  <a:lnTo>
                    <a:pt x="4909439" y="79883"/>
                  </a:lnTo>
                  <a:lnTo>
                    <a:pt x="4909439" y="68453"/>
                  </a:lnTo>
                  <a:lnTo>
                    <a:pt x="4909439" y="68326"/>
                  </a:lnTo>
                  <a:lnTo>
                    <a:pt x="4909439" y="62103"/>
                  </a:lnTo>
                  <a:lnTo>
                    <a:pt x="4915509" y="57442"/>
                  </a:lnTo>
                  <a:lnTo>
                    <a:pt x="4919027" y="52578"/>
                  </a:lnTo>
                  <a:lnTo>
                    <a:pt x="4919827" y="51473"/>
                  </a:lnTo>
                  <a:lnTo>
                    <a:pt x="4922418" y="44208"/>
                  </a:lnTo>
                  <a:lnTo>
                    <a:pt x="4923282" y="35687"/>
                  </a:lnTo>
                  <a:lnTo>
                    <a:pt x="4920208" y="20929"/>
                  </a:lnTo>
                  <a:lnTo>
                    <a:pt x="4918672" y="19177"/>
                  </a:lnTo>
                  <a:lnTo>
                    <a:pt x="4910988" y="10375"/>
                  </a:lnTo>
                  <a:lnTo>
                    <a:pt x="4902708" y="6959"/>
                  </a:lnTo>
                  <a:lnTo>
                    <a:pt x="4902708" y="35814"/>
                  </a:lnTo>
                  <a:lnTo>
                    <a:pt x="4900981" y="43154"/>
                  </a:lnTo>
                  <a:lnTo>
                    <a:pt x="4895824" y="48387"/>
                  </a:lnTo>
                  <a:lnTo>
                    <a:pt x="4889119" y="50850"/>
                  </a:lnTo>
                  <a:lnTo>
                    <a:pt x="4889119" y="68453"/>
                  </a:lnTo>
                  <a:lnTo>
                    <a:pt x="4889119" y="79883"/>
                  </a:lnTo>
                  <a:lnTo>
                    <a:pt x="4858385" y="79883"/>
                  </a:lnTo>
                  <a:lnTo>
                    <a:pt x="4858385" y="68326"/>
                  </a:lnTo>
                  <a:lnTo>
                    <a:pt x="4862322" y="69215"/>
                  </a:lnTo>
                  <a:lnTo>
                    <a:pt x="4867529" y="69723"/>
                  </a:lnTo>
                  <a:lnTo>
                    <a:pt x="4880864" y="69723"/>
                  </a:lnTo>
                  <a:lnTo>
                    <a:pt x="4885817" y="69215"/>
                  </a:lnTo>
                  <a:lnTo>
                    <a:pt x="4889119" y="68453"/>
                  </a:lnTo>
                  <a:lnTo>
                    <a:pt x="4889119" y="50850"/>
                  </a:lnTo>
                  <a:lnTo>
                    <a:pt x="4887214" y="51536"/>
                  </a:lnTo>
                  <a:lnTo>
                    <a:pt x="4875149" y="52578"/>
                  </a:lnTo>
                  <a:lnTo>
                    <a:pt x="4872990" y="52578"/>
                  </a:lnTo>
                  <a:lnTo>
                    <a:pt x="4860912" y="51536"/>
                  </a:lnTo>
                  <a:lnTo>
                    <a:pt x="4852301" y="48387"/>
                  </a:lnTo>
                  <a:lnTo>
                    <a:pt x="4847145" y="43154"/>
                  </a:lnTo>
                  <a:lnTo>
                    <a:pt x="4845431" y="35814"/>
                  </a:lnTo>
                  <a:lnTo>
                    <a:pt x="4847145" y="28562"/>
                  </a:lnTo>
                  <a:lnTo>
                    <a:pt x="4852301" y="23355"/>
                  </a:lnTo>
                  <a:lnTo>
                    <a:pt x="4860912" y="20231"/>
                  </a:lnTo>
                  <a:lnTo>
                    <a:pt x="4872990" y="19177"/>
                  </a:lnTo>
                  <a:lnTo>
                    <a:pt x="4875149" y="19177"/>
                  </a:lnTo>
                  <a:lnTo>
                    <a:pt x="4887214" y="20231"/>
                  </a:lnTo>
                  <a:lnTo>
                    <a:pt x="4895824" y="23355"/>
                  </a:lnTo>
                  <a:lnTo>
                    <a:pt x="4900981" y="28562"/>
                  </a:lnTo>
                  <a:lnTo>
                    <a:pt x="4902708" y="35814"/>
                  </a:lnTo>
                  <a:lnTo>
                    <a:pt x="4902708" y="6959"/>
                  </a:lnTo>
                  <a:lnTo>
                    <a:pt x="4895634" y="4025"/>
                  </a:lnTo>
                  <a:lnTo>
                    <a:pt x="4874133" y="1905"/>
                  </a:lnTo>
                  <a:lnTo>
                    <a:pt x="4852555" y="4025"/>
                  </a:lnTo>
                  <a:lnTo>
                    <a:pt x="4837150" y="10375"/>
                  </a:lnTo>
                  <a:lnTo>
                    <a:pt x="4827930" y="20929"/>
                  </a:lnTo>
                  <a:lnTo>
                    <a:pt x="4824857" y="35687"/>
                  </a:lnTo>
                  <a:lnTo>
                    <a:pt x="4825682" y="44107"/>
                  </a:lnTo>
                  <a:lnTo>
                    <a:pt x="4828171" y="51231"/>
                  </a:lnTo>
                  <a:lnTo>
                    <a:pt x="4832299" y="57111"/>
                  </a:lnTo>
                  <a:lnTo>
                    <a:pt x="4838065" y="61722"/>
                  </a:lnTo>
                  <a:lnTo>
                    <a:pt x="4838065" y="79883"/>
                  </a:lnTo>
                  <a:lnTo>
                    <a:pt x="4807712" y="79883"/>
                  </a:lnTo>
                  <a:lnTo>
                    <a:pt x="4806315" y="80391"/>
                  </a:lnTo>
                  <a:lnTo>
                    <a:pt x="4805172" y="81407"/>
                  </a:lnTo>
                  <a:lnTo>
                    <a:pt x="4804156" y="82550"/>
                  </a:lnTo>
                  <a:lnTo>
                    <a:pt x="4803521" y="83947"/>
                  </a:lnTo>
                  <a:lnTo>
                    <a:pt x="4803521" y="98171"/>
                  </a:lnTo>
                  <a:lnTo>
                    <a:pt x="4930902" y="98171"/>
                  </a:lnTo>
                  <a:lnTo>
                    <a:pt x="4936236" y="97663"/>
                  </a:lnTo>
                  <a:lnTo>
                    <a:pt x="4939411" y="96520"/>
                  </a:lnTo>
                  <a:lnTo>
                    <a:pt x="4942713" y="95504"/>
                  </a:lnTo>
                  <a:lnTo>
                    <a:pt x="4944237" y="93218"/>
                  </a:lnTo>
                  <a:lnTo>
                    <a:pt x="4944237" y="764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45377" y="2986785"/>
              <a:ext cx="1192022" cy="19278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158238" y="3647439"/>
              <a:ext cx="3566160" cy="193675"/>
            </a:xfrm>
            <a:custGeom>
              <a:avLst/>
              <a:gdLst/>
              <a:ahLst/>
              <a:cxnLst/>
              <a:rect l="l" t="t" r="r" b="b"/>
              <a:pathLst>
                <a:path w="3566160" h="193675">
                  <a:moveTo>
                    <a:pt x="79629" y="0"/>
                  </a:moveTo>
                  <a:lnTo>
                    <a:pt x="74930" y="2032"/>
                  </a:lnTo>
                  <a:lnTo>
                    <a:pt x="71120" y="3556"/>
                  </a:lnTo>
                  <a:lnTo>
                    <a:pt x="64770" y="5080"/>
                  </a:lnTo>
                  <a:lnTo>
                    <a:pt x="60071" y="5588"/>
                  </a:lnTo>
                  <a:lnTo>
                    <a:pt x="28321" y="5588"/>
                  </a:lnTo>
                  <a:lnTo>
                    <a:pt x="26670" y="6096"/>
                  </a:lnTo>
                  <a:lnTo>
                    <a:pt x="25654" y="7112"/>
                  </a:lnTo>
                  <a:lnTo>
                    <a:pt x="24765" y="8128"/>
                  </a:lnTo>
                  <a:lnTo>
                    <a:pt x="24257" y="9652"/>
                  </a:lnTo>
                  <a:lnTo>
                    <a:pt x="24257" y="26035"/>
                  </a:lnTo>
                  <a:lnTo>
                    <a:pt x="60198" y="26035"/>
                  </a:lnTo>
                  <a:lnTo>
                    <a:pt x="65405" y="25527"/>
                  </a:lnTo>
                  <a:lnTo>
                    <a:pt x="69215" y="24765"/>
                  </a:lnTo>
                  <a:lnTo>
                    <a:pt x="73025" y="23876"/>
                  </a:lnTo>
                  <a:lnTo>
                    <a:pt x="75692" y="22606"/>
                  </a:lnTo>
                  <a:lnTo>
                    <a:pt x="77216" y="20701"/>
                  </a:lnTo>
                  <a:lnTo>
                    <a:pt x="78740" y="18923"/>
                  </a:lnTo>
                  <a:lnTo>
                    <a:pt x="79629" y="16510"/>
                  </a:lnTo>
                  <a:lnTo>
                    <a:pt x="79629" y="0"/>
                  </a:lnTo>
                  <a:close/>
                </a:path>
                <a:path w="3566160" h="193675">
                  <a:moveTo>
                    <a:pt x="101473" y="32893"/>
                  </a:moveTo>
                  <a:lnTo>
                    <a:pt x="2286" y="32893"/>
                  </a:lnTo>
                  <a:lnTo>
                    <a:pt x="0" y="35179"/>
                  </a:lnTo>
                  <a:lnTo>
                    <a:pt x="0" y="53340"/>
                  </a:lnTo>
                  <a:lnTo>
                    <a:pt x="19685" y="53340"/>
                  </a:lnTo>
                  <a:lnTo>
                    <a:pt x="16891" y="54229"/>
                  </a:lnTo>
                  <a:lnTo>
                    <a:pt x="14605" y="56769"/>
                  </a:lnTo>
                  <a:lnTo>
                    <a:pt x="12661" y="61468"/>
                  </a:lnTo>
                  <a:lnTo>
                    <a:pt x="11049" y="65278"/>
                  </a:lnTo>
                  <a:lnTo>
                    <a:pt x="10236" y="69088"/>
                  </a:lnTo>
                  <a:lnTo>
                    <a:pt x="10198" y="74168"/>
                  </a:lnTo>
                  <a:lnTo>
                    <a:pt x="10845" y="81762"/>
                  </a:lnTo>
                  <a:lnTo>
                    <a:pt x="42418" y="109880"/>
                  </a:lnTo>
                  <a:lnTo>
                    <a:pt x="51308" y="110490"/>
                  </a:lnTo>
                  <a:lnTo>
                    <a:pt x="60159" y="109905"/>
                  </a:lnTo>
                  <a:lnTo>
                    <a:pt x="88950" y="90805"/>
                  </a:lnTo>
                  <a:lnTo>
                    <a:pt x="89674" y="89522"/>
                  </a:lnTo>
                  <a:lnTo>
                    <a:pt x="91757" y="82346"/>
                  </a:lnTo>
                  <a:lnTo>
                    <a:pt x="92456" y="74168"/>
                  </a:lnTo>
                  <a:lnTo>
                    <a:pt x="92456" y="67437"/>
                  </a:lnTo>
                  <a:lnTo>
                    <a:pt x="89789" y="61468"/>
                  </a:lnTo>
                  <a:lnTo>
                    <a:pt x="84201" y="56261"/>
                  </a:lnTo>
                  <a:lnTo>
                    <a:pt x="66040" y="56261"/>
                  </a:lnTo>
                  <a:lnTo>
                    <a:pt x="64770" y="57150"/>
                  </a:lnTo>
                  <a:lnTo>
                    <a:pt x="64770" y="60325"/>
                  </a:lnTo>
                  <a:lnTo>
                    <a:pt x="65278" y="61341"/>
                  </a:lnTo>
                  <a:lnTo>
                    <a:pt x="66167" y="62230"/>
                  </a:lnTo>
                  <a:lnTo>
                    <a:pt x="67945" y="64135"/>
                  </a:lnTo>
                  <a:lnTo>
                    <a:pt x="57404" y="90805"/>
                  </a:lnTo>
                  <a:lnTo>
                    <a:pt x="45593" y="90805"/>
                  </a:lnTo>
                  <a:lnTo>
                    <a:pt x="40894" y="89408"/>
                  </a:lnTo>
                  <a:lnTo>
                    <a:pt x="34163" y="83439"/>
                  </a:lnTo>
                  <a:lnTo>
                    <a:pt x="32600" y="79375"/>
                  </a:lnTo>
                  <a:lnTo>
                    <a:pt x="32512" y="68580"/>
                  </a:lnTo>
                  <a:lnTo>
                    <a:pt x="33909" y="64389"/>
                  </a:lnTo>
                  <a:lnTo>
                    <a:pt x="39624" y="56896"/>
                  </a:lnTo>
                  <a:lnTo>
                    <a:pt x="43561" y="54483"/>
                  </a:lnTo>
                  <a:lnTo>
                    <a:pt x="48641" y="53340"/>
                  </a:lnTo>
                  <a:lnTo>
                    <a:pt x="99187" y="53340"/>
                  </a:lnTo>
                  <a:lnTo>
                    <a:pt x="101473" y="51054"/>
                  </a:lnTo>
                  <a:lnTo>
                    <a:pt x="101473" y="32893"/>
                  </a:lnTo>
                  <a:close/>
                </a:path>
                <a:path w="3566160" h="193675">
                  <a:moveTo>
                    <a:pt x="143383" y="169545"/>
                  </a:moveTo>
                  <a:lnTo>
                    <a:pt x="137541" y="172085"/>
                  </a:lnTo>
                  <a:lnTo>
                    <a:pt x="129921" y="173355"/>
                  </a:lnTo>
                  <a:lnTo>
                    <a:pt x="51562" y="173355"/>
                  </a:lnTo>
                  <a:lnTo>
                    <a:pt x="51308" y="173101"/>
                  </a:lnTo>
                  <a:lnTo>
                    <a:pt x="51308" y="164592"/>
                  </a:lnTo>
                  <a:lnTo>
                    <a:pt x="131064" y="164592"/>
                  </a:lnTo>
                  <a:lnTo>
                    <a:pt x="133985" y="163703"/>
                  </a:lnTo>
                  <a:lnTo>
                    <a:pt x="135890" y="161925"/>
                  </a:lnTo>
                  <a:lnTo>
                    <a:pt x="137668" y="160020"/>
                  </a:lnTo>
                  <a:lnTo>
                    <a:pt x="138684" y="156972"/>
                  </a:lnTo>
                  <a:lnTo>
                    <a:pt x="138684" y="124460"/>
                  </a:lnTo>
                  <a:lnTo>
                    <a:pt x="137668" y="121412"/>
                  </a:lnTo>
                  <a:lnTo>
                    <a:pt x="133985" y="117729"/>
                  </a:lnTo>
                  <a:lnTo>
                    <a:pt x="131064" y="116840"/>
                  </a:lnTo>
                  <a:lnTo>
                    <a:pt x="27178" y="116840"/>
                  </a:lnTo>
                  <a:lnTo>
                    <a:pt x="27178" y="134366"/>
                  </a:lnTo>
                  <a:lnTo>
                    <a:pt x="29464" y="136652"/>
                  </a:lnTo>
                  <a:lnTo>
                    <a:pt x="115189" y="136652"/>
                  </a:lnTo>
                  <a:lnTo>
                    <a:pt x="115316" y="136906"/>
                  </a:lnTo>
                  <a:lnTo>
                    <a:pt x="115316" y="145161"/>
                  </a:lnTo>
                  <a:lnTo>
                    <a:pt x="35433" y="145161"/>
                  </a:lnTo>
                  <a:lnTo>
                    <a:pt x="32385" y="146050"/>
                  </a:lnTo>
                  <a:lnTo>
                    <a:pt x="30607" y="147955"/>
                  </a:lnTo>
                  <a:lnTo>
                    <a:pt x="28829" y="149733"/>
                  </a:lnTo>
                  <a:lnTo>
                    <a:pt x="28067" y="152781"/>
                  </a:lnTo>
                  <a:lnTo>
                    <a:pt x="28067" y="185547"/>
                  </a:lnTo>
                  <a:lnTo>
                    <a:pt x="28829" y="188595"/>
                  </a:lnTo>
                  <a:lnTo>
                    <a:pt x="32385" y="192405"/>
                  </a:lnTo>
                  <a:lnTo>
                    <a:pt x="35433" y="193421"/>
                  </a:lnTo>
                  <a:lnTo>
                    <a:pt x="128270" y="193421"/>
                  </a:lnTo>
                  <a:lnTo>
                    <a:pt x="134366" y="192786"/>
                  </a:lnTo>
                  <a:lnTo>
                    <a:pt x="138049" y="191516"/>
                  </a:lnTo>
                  <a:lnTo>
                    <a:pt x="141605" y="190246"/>
                  </a:lnTo>
                  <a:lnTo>
                    <a:pt x="143383" y="187706"/>
                  </a:lnTo>
                  <a:lnTo>
                    <a:pt x="143383" y="173355"/>
                  </a:lnTo>
                  <a:lnTo>
                    <a:pt x="143383" y="169545"/>
                  </a:lnTo>
                  <a:close/>
                </a:path>
                <a:path w="3566160" h="193675">
                  <a:moveTo>
                    <a:pt x="164338" y="51181"/>
                  </a:moveTo>
                  <a:lnTo>
                    <a:pt x="138811" y="51181"/>
                  </a:lnTo>
                  <a:lnTo>
                    <a:pt x="138811" y="2032"/>
                  </a:lnTo>
                  <a:lnTo>
                    <a:pt x="117602" y="2032"/>
                  </a:lnTo>
                  <a:lnTo>
                    <a:pt x="115316" y="4318"/>
                  </a:lnTo>
                  <a:lnTo>
                    <a:pt x="115316" y="109728"/>
                  </a:lnTo>
                  <a:lnTo>
                    <a:pt x="136525" y="109728"/>
                  </a:lnTo>
                  <a:lnTo>
                    <a:pt x="138811" y="107442"/>
                  </a:lnTo>
                  <a:lnTo>
                    <a:pt x="138811" y="72390"/>
                  </a:lnTo>
                  <a:lnTo>
                    <a:pt x="161925" y="72390"/>
                  </a:lnTo>
                  <a:lnTo>
                    <a:pt x="164338" y="70104"/>
                  </a:lnTo>
                  <a:lnTo>
                    <a:pt x="164338" y="51181"/>
                  </a:lnTo>
                  <a:close/>
                </a:path>
                <a:path w="3566160" h="193675">
                  <a:moveTo>
                    <a:pt x="266954" y="60579"/>
                  </a:moveTo>
                  <a:lnTo>
                    <a:pt x="248297" y="20612"/>
                  </a:lnTo>
                  <a:lnTo>
                    <a:pt x="243586" y="18364"/>
                  </a:lnTo>
                  <a:lnTo>
                    <a:pt x="243586" y="60579"/>
                  </a:lnTo>
                  <a:lnTo>
                    <a:pt x="242125" y="72415"/>
                  </a:lnTo>
                  <a:lnTo>
                    <a:pt x="237782" y="80873"/>
                  </a:lnTo>
                  <a:lnTo>
                    <a:pt x="230555" y="85940"/>
                  </a:lnTo>
                  <a:lnTo>
                    <a:pt x="220472" y="87630"/>
                  </a:lnTo>
                  <a:lnTo>
                    <a:pt x="219202" y="87630"/>
                  </a:lnTo>
                  <a:lnTo>
                    <a:pt x="209029" y="85940"/>
                  </a:lnTo>
                  <a:lnTo>
                    <a:pt x="201764" y="80873"/>
                  </a:lnTo>
                  <a:lnTo>
                    <a:pt x="197408" y="72415"/>
                  </a:lnTo>
                  <a:lnTo>
                    <a:pt x="195961" y="60579"/>
                  </a:lnTo>
                  <a:lnTo>
                    <a:pt x="197408" y="48920"/>
                  </a:lnTo>
                  <a:lnTo>
                    <a:pt x="201764" y="40576"/>
                  </a:lnTo>
                  <a:lnTo>
                    <a:pt x="209029" y="35585"/>
                  </a:lnTo>
                  <a:lnTo>
                    <a:pt x="219202" y="33909"/>
                  </a:lnTo>
                  <a:lnTo>
                    <a:pt x="220472" y="33909"/>
                  </a:lnTo>
                  <a:lnTo>
                    <a:pt x="230555" y="35585"/>
                  </a:lnTo>
                  <a:lnTo>
                    <a:pt x="237782" y="40576"/>
                  </a:lnTo>
                  <a:lnTo>
                    <a:pt x="242125" y="48920"/>
                  </a:lnTo>
                  <a:lnTo>
                    <a:pt x="243586" y="60579"/>
                  </a:lnTo>
                  <a:lnTo>
                    <a:pt x="243586" y="18364"/>
                  </a:lnTo>
                  <a:lnTo>
                    <a:pt x="240182" y="16725"/>
                  </a:lnTo>
                  <a:lnTo>
                    <a:pt x="230682" y="14376"/>
                  </a:lnTo>
                  <a:lnTo>
                    <a:pt x="219837" y="13589"/>
                  </a:lnTo>
                  <a:lnTo>
                    <a:pt x="208927" y="14376"/>
                  </a:lnTo>
                  <a:lnTo>
                    <a:pt x="175615" y="40995"/>
                  </a:lnTo>
                  <a:lnTo>
                    <a:pt x="172593" y="60579"/>
                  </a:lnTo>
                  <a:lnTo>
                    <a:pt x="173342" y="71183"/>
                  </a:lnTo>
                  <a:lnTo>
                    <a:pt x="199428" y="104635"/>
                  </a:lnTo>
                  <a:lnTo>
                    <a:pt x="219837" y="107696"/>
                  </a:lnTo>
                  <a:lnTo>
                    <a:pt x="230670" y="106934"/>
                  </a:lnTo>
                  <a:lnTo>
                    <a:pt x="260629" y="87630"/>
                  </a:lnTo>
                  <a:lnTo>
                    <a:pt x="263969" y="80505"/>
                  </a:lnTo>
                  <a:lnTo>
                    <a:pt x="266204" y="71183"/>
                  </a:lnTo>
                  <a:lnTo>
                    <a:pt x="266954" y="60579"/>
                  </a:lnTo>
                  <a:close/>
                </a:path>
                <a:path w="3566160" h="193675">
                  <a:moveTo>
                    <a:pt x="314452" y="2032"/>
                  </a:moveTo>
                  <a:lnTo>
                    <a:pt x="293370" y="2032"/>
                  </a:lnTo>
                  <a:lnTo>
                    <a:pt x="291211" y="4318"/>
                  </a:lnTo>
                  <a:lnTo>
                    <a:pt x="291211" y="139446"/>
                  </a:lnTo>
                  <a:lnTo>
                    <a:pt x="312293" y="139446"/>
                  </a:lnTo>
                  <a:lnTo>
                    <a:pt x="314452" y="137160"/>
                  </a:lnTo>
                  <a:lnTo>
                    <a:pt x="314452" y="2032"/>
                  </a:lnTo>
                  <a:close/>
                </a:path>
                <a:path w="3566160" h="193675">
                  <a:moveTo>
                    <a:pt x="318262" y="162433"/>
                  </a:moveTo>
                  <a:lnTo>
                    <a:pt x="312039" y="165100"/>
                  </a:lnTo>
                  <a:lnTo>
                    <a:pt x="304419" y="166497"/>
                  </a:lnTo>
                  <a:lnTo>
                    <a:pt x="225425" y="166497"/>
                  </a:lnTo>
                  <a:lnTo>
                    <a:pt x="225171" y="166243"/>
                  </a:lnTo>
                  <a:lnTo>
                    <a:pt x="225171" y="122301"/>
                  </a:lnTo>
                  <a:lnTo>
                    <a:pt x="203835" y="122301"/>
                  </a:lnTo>
                  <a:lnTo>
                    <a:pt x="201676" y="124587"/>
                  </a:lnTo>
                  <a:lnTo>
                    <a:pt x="201676" y="179578"/>
                  </a:lnTo>
                  <a:lnTo>
                    <a:pt x="202692" y="182626"/>
                  </a:lnTo>
                  <a:lnTo>
                    <a:pt x="206502" y="186436"/>
                  </a:lnTo>
                  <a:lnTo>
                    <a:pt x="209423" y="187325"/>
                  </a:lnTo>
                  <a:lnTo>
                    <a:pt x="303022" y="187325"/>
                  </a:lnTo>
                  <a:lnTo>
                    <a:pt x="309118" y="186690"/>
                  </a:lnTo>
                  <a:lnTo>
                    <a:pt x="312801" y="185420"/>
                  </a:lnTo>
                  <a:lnTo>
                    <a:pt x="316484" y="184023"/>
                  </a:lnTo>
                  <a:lnTo>
                    <a:pt x="318262" y="181483"/>
                  </a:lnTo>
                  <a:lnTo>
                    <a:pt x="318262" y="166497"/>
                  </a:lnTo>
                  <a:lnTo>
                    <a:pt x="318262" y="162433"/>
                  </a:lnTo>
                  <a:close/>
                </a:path>
                <a:path w="3566160" h="193675">
                  <a:moveTo>
                    <a:pt x="470027" y="167386"/>
                  </a:moveTo>
                  <a:lnTo>
                    <a:pt x="464058" y="170053"/>
                  </a:lnTo>
                  <a:lnTo>
                    <a:pt x="456438" y="171323"/>
                  </a:lnTo>
                  <a:lnTo>
                    <a:pt x="378714" y="171323"/>
                  </a:lnTo>
                  <a:lnTo>
                    <a:pt x="378460" y="171069"/>
                  </a:lnTo>
                  <a:lnTo>
                    <a:pt x="378460" y="139065"/>
                  </a:lnTo>
                  <a:lnTo>
                    <a:pt x="378714" y="138811"/>
                  </a:lnTo>
                  <a:lnTo>
                    <a:pt x="379349" y="138684"/>
                  </a:lnTo>
                  <a:lnTo>
                    <a:pt x="446405" y="138684"/>
                  </a:lnTo>
                  <a:lnTo>
                    <a:pt x="446405" y="167894"/>
                  </a:lnTo>
                  <a:lnTo>
                    <a:pt x="467487" y="167894"/>
                  </a:lnTo>
                  <a:lnTo>
                    <a:pt x="469900" y="165608"/>
                  </a:lnTo>
                  <a:lnTo>
                    <a:pt x="469900" y="138684"/>
                  </a:lnTo>
                  <a:lnTo>
                    <a:pt x="469900" y="118491"/>
                  </a:lnTo>
                  <a:lnTo>
                    <a:pt x="362585" y="118491"/>
                  </a:lnTo>
                  <a:lnTo>
                    <a:pt x="359664" y="119380"/>
                  </a:lnTo>
                  <a:lnTo>
                    <a:pt x="355854" y="123190"/>
                  </a:lnTo>
                  <a:lnTo>
                    <a:pt x="354838" y="126111"/>
                  </a:lnTo>
                  <a:lnTo>
                    <a:pt x="354838" y="183769"/>
                  </a:lnTo>
                  <a:lnTo>
                    <a:pt x="355854" y="186817"/>
                  </a:lnTo>
                  <a:lnTo>
                    <a:pt x="359664" y="190627"/>
                  </a:lnTo>
                  <a:lnTo>
                    <a:pt x="362585" y="191643"/>
                  </a:lnTo>
                  <a:lnTo>
                    <a:pt x="454914" y="191643"/>
                  </a:lnTo>
                  <a:lnTo>
                    <a:pt x="460883" y="190881"/>
                  </a:lnTo>
                  <a:lnTo>
                    <a:pt x="468249" y="188341"/>
                  </a:lnTo>
                  <a:lnTo>
                    <a:pt x="470027" y="185674"/>
                  </a:lnTo>
                  <a:lnTo>
                    <a:pt x="470027" y="171323"/>
                  </a:lnTo>
                  <a:lnTo>
                    <a:pt x="470027" y="167386"/>
                  </a:lnTo>
                  <a:close/>
                </a:path>
                <a:path w="3566160" h="193675">
                  <a:moveTo>
                    <a:pt x="471297" y="17145"/>
                  </a:moveTo>
                  <a:lnTo>
                    <a:pt x="470154" y="14097"/>
                  </a:lnTo>
                  <a:lnTo>
                    <a:pt x="465836" y="10033"/>
                  </a:lnTo>
                  <a:lnTo>
                    <a:pt x="462534" y="9017"/>
                  </a:lnTo>
                  <a:lnTo>
                    <a:pt x="354711" y="9017"/>
                  </a:lnTo>
                  <a:lnTo>
                    <a:pt x="354711" y="27432"/>
                  </a:lnTo>
                  <a:lnTo>
                    <a:pt x="356743" y="29464"/>
                  </a:lnTo>
                  <a:lnTo>
                    <a:pt x="448056" y="29464"/>
                  </a:lnTo>
                  <a:lnTo>
                    <a:pt x="448310" y="29718"/>
                  </a:lnTo>
                  <a:lnTo>
                    <a:pt x="446151" y="68580"/>
                  </a:lnTo>
                  <a:lnTo>
                    <a:pt x="445008" y="77089"/>
                  </a:lnTo>
                  <a:lnTo>
                    <a:pt x="461137" y="78867"/>
                  </a:lnTo>
                  <a:lnTo>
                    <a:pt x="464947" y="78994"/>
                  </a:lnTo>
                  <a:lnTo>
                    <a:pt x="467106" y="76962"/>
                  </a:lnTo>
                  <a:lnTo>
                    <a:pt x="467614" y="72644"/>
                  </a:lnTo>
                  <a:lnTo>
                    <a:pt x="469201" y="62725"/>
                  </a:lnTo>
                  <a:lnTo>
                    <a:pt x="470357" y="50838"/>
                  </a:lnTo>
                  <a:lnTo>
                    <a:pt x="471055" y="37007"/>
                  </a:lnTo>
                  <a:lnTo>
                    <a:pt x="471170" y="29464"/>
                  </a:lnTo>
                  <a:lnTo>
                    <a:pt x="471297" y="17145"/>
                  </a:lnTo>
                  <a:close/>
                </a:path>
                <a:path w="3566160" h="193675">
                  <a:moveTo>
                    <a:pt x="492379" y="80645"/>
                  </a:moveTo>
                  <a:lnTo>
                    <a:pt x="487045" y="82486"/>
                  </a:lnTo>
                  <a:lnTo>
                    <a:pt x="480936" y="83794"/>
                  </a:lnTo>
                  <a:lnTo>
                    <a:pt x="474078" y="84582"/>
                  </a:lnTo>
                  <a:lnTo>
                    <a:pt x="466471" y="84836"/>
                  </a:lnTo>
                  <a:lnTo>
                    <a:pt x="337185" y="84836"/>
                  </a:lnTo>
                  <a:lnTo>
                    <a:pt x="335534" y="85344"/>
                  </a:lnTo>
                  <a:lnTo>
                    <a:pt x="332994" y="87884"/>
                  </a:lnTo>
                  <a:lnTo>
                    <a:pt x="332359" y="89535"/>
                  </a:lnTo>
                  <a:lnTo>
                    <a:pt x="332359" y="105664"/>
                  </a:lnTo>
                  <a:lnTo>
                    <a:pt x="472694" y="105664"/>
                  </a:lnTo>
                  <a:lnTo>
                    <a:pt x="477901" y="105410"/>
                  </a:lnTo>
                  <a:lnTo>
                    <a:pt x="485140" y="104394"/>
                  </a:lnTo>
                  <a:lnTo>
                    <a:pt x="487934" y="103378"/>
                  </a:lnTo>
                  <a:lnTo>
                    <a:pt x="491490" y="100330"/>
                  </a:lnTo>
                  <a:lnTo>
                    <a:pt x="492379" y="98298"/>
                  </a:lnTo>
                  <a:lnTo>
                    <a:pt x="492379" y="80645"/>
                  </a:lnTo>
                  <a:close/>
                </a:path>
                <a:path w="3566160" h="193675">
                  <a:moveTo>
                    <a:pt x="580517" y="58166"/>
                  </a:moveTo>
                  <a:lnTo>
                    <a:pt x="564438" y="20129"/>
                  </a:lnTo>
                  <a:lnTo>
                    <a:pt x="558038" y="16878"/>
                  </a:lnTo>
                  <a:lnTo>
                    <a:pt x="558038" y="58166"/>
                  </a:lnTo>
                  <a:lnTo>
                    <a:pt x="556907" y="69011"/>
                  </a:lnTo>
                  <a:lnTo>
                    <a:pt x="553554" y="76746"/>
                  </a:lnTo>
                  <a:lnTo>
                    <a:pt x="547954" y="81394"/>
                  </a:lnTo>
                  <a:lnTo>
                    <a:pt x="540131" y="82931"/>
                  </a:lnTo>
                  <a:lnTo>
                    <a:pt x="532511" y="82931"/>
                  </a:lnTo>
                  <a:lnTo>
                    <a:pt x="527939" y="80899"/>
                  </a:lnTo>
                  <a:lnTo>
                    <a:pt x="525018" y="76962"/>
                  </a:lnTo>
                  <a:lnTo>
                    <a:pt x="522097" y="72898"/>
                  </a:lnTo>
                  <a:lnTo>
                    <a:pt x="520700" y="66675"/>
                  </a:lnTo>
                  <a:lnTo>
                    <a:pt x="520700" y="58166"/>
                  </a:lnTo>
                  <a:lnTo>
                    <a:pt x="521817" y="47485"/>
                  </a:lnTo>
                  <a:lnTo>
                    <a:pt x="525183" y="39814"/>
                  </a:lnTo>
                  <a:lnTo>
                    <a:pt x="530821" y="35204"/>
                  </a:lnTo>
                  <a:lnTo>
                    <a:pt x="538734" y="33655"/>
                  </a:lnTo>
                  <a:lnTo>
                    <a:pt x="540131" y="33655"/>
                  </a:lnTo>
                  <a:lnTo>
                    <a:pt x="547954" y="35204"/>
                  </a:lnTo>
                  <a:lnTo>
                    <a:pt x="553554" y="39814"/>
                  </a:lnTo>
                  <a:lnTo>
                    <a:pt x="556907" y="47485"/>
                  </a:lnTo>
                  <a:lnTo>
                    <a:pt x="558038" y="58166"/>
                  </a:lnTo>
                  <a:lnTo>
                    <a:pt x="558038" y="16878"/>
                  </a:lnTo>
                  <a:lnTo>
                    <a:pt x="557364" y="16522"/>
                  </a:lnTo>
                  <a:lnTo>
                    <a:pt x="549008" y="14325"/>
                  </a:lnTo>
                  <a:lnTo>
                    <a:pt x="539369" y="13589"/>
                  </a:lnTo>
                  <a:lnTo>
                    <a:pt x="529640" y="14325"/>
                  </a:lnTo>
                  <a:lnTo>
                    <a:pt x="500659" y="39230"/>
                  </a:lnTo>
                  <a:lnTo>
                    <a:pt x="498094" y="58166"/>
                  </a:lnTo>
                  <a:lnTo>
                    <a:pt x="498729" y="68529"/>
                  </a:lnTo>
                  <a:lnTo>
                    <a:pt x="521411" y="100139"/>
                  </a:lnTo>
                  <a:lnTo>
                    <a:pt x="539369" y="102997"/>
                  </a:lnTo>
                  <a:lnTo>
                    <a:pt x="557364" y="100215"/>
                  </a:lnTo>
                  <a:lnTo>
                    <a:pt x="570217" y="91821"/>
                  </a:lnTo>
                  <a:lnTo>
                    <a:pt x="575119" y="82931"/>
                  </a:lnTo>
                  <a:lnTo>
                    <a:pt x="577938" y="77825"/>
                  </a:lnTo>
                  <a:lnTo>
                    <a:pt x="580517" y="58166"/>
                  </a:lnTo>
                  <a:close/>
                </a:path>
                <a:path w="3566160" h="193675">
                  <a:moveTo>
                    <a:pt x="650367" y="129794"/>
                  </a:moveTo>
                  <a:lnTo>
                    <a:pt x="649351" y="126746"/>
                  </a:lnTo>
                  <a:lnTo>
                    <a:pt x="647319" y="124587"/>
                  </a:lnTo>
                  <a:lnTo>
                    <a:pt x="645287" y="122555"/>
                  </a:lnTo>
                  <a:lnTo>
                    <a:pt x="642112" y="121412"/>
                  </a:lnTo>
                  <a:lnTo>
                    <a:pt x="531876" y="121412"/>
                  </a:lnTo>
                  <a:lnTo>
                    <a:pt x="531876" y="139827"/>
                  </a:lnTo>
                  <a:lnTo>
                    <a:pt x="534289" y="142113"/>
                  </a:lnTo>
                  <a:lnTo>
                    <a:pt x="625983" y="142113"/>
                  </a:lnTo>
                  <a:lnTo>
                    <a:pt x="626364" y="142240"/>
                  </a:lnTo>
                  <a:lnTo>
                    <a:pt x="626745" y="142621"/>
                  </a:lnTo>
                  <a:lnTo>
                    <a:pt x="626745" y="193167"/>
                  </a:lnTo>
                  <a:lnTo>
                    <a:pt x="648081" y="193167"/>
                  </a:lnTo>
                  <a:lnTo>
                    <a:pt x="650367" y="190881"/>
                  </a:lnTo>
                  <a:lnTo>
                    <a:pt x="650367" y="129794"/>
                  </a:lnTo>
                  <a:close/>
                </a:path>
                <a:path w="3566160" h="193675">
                  <a:moveTo>
                    <a:pt x="650367" y="2032"/>
                  </a:moveTo>
                  <a:lnTo>
                    <a:pt x="629666" y="2032"/>
                  </a:lnTo>
                  <a:lnTo>
                    <a:pt x="627380" y="4318"/>
                  </a:lnTo>
                  <a:lnTo>
                    <a:pt x="627380" y="46228"/>
                  </a:lnTo>
                  <a:lnTo>
                    <a:pt x="612775" y="46228"/>
                  </a:lnTo>
                  <a:lnTo>
                    <a:pt x="612775" y="4953"/>
                  </a:lnTo>
                  <a:lnTo>
                    <a:pt x="592455" y="4953"/>
                  </a:lnTo>
                  <a:lnTo>
                    <a:pt x="590169" y="7239"/>
                  </a:lnTo>
                  <a:lnTo>
                    <a:pt x="590169" y="113411"/>
                  </a:lnTo>
                  <a:lnTo>
                    <a:pt x="610489" y="113411"/>
                  </a:lnTo>
                  <a:lnTo>
                    <a:pt x="612775" y="110998"/>
                  </a:lnTo>
                  <a:lnTo>
                    <a:pt x="612775" y="67183"/>
                  </a:lnTo>
                  <a:lnTo>
                    <a:pt x="627380" y="67183"/>
                  </a:lnTo>
                  <a:lnTo>
                    <a:pt x="627380" y="114808"/>
                  </a:lnTo>
                  <a:lnTo>
                    <a:pt x="648081" y="114808"/>
                  </a:lnTo>
                  <a:lnTo>
                    <a:pt x="650367" y="112395"/>
                  </a:lnTo>
                  <a:lnTo>
                    <a:pt x="650367" y="67183"/>
                  </a:lnTo>
                  <a:lnTo>
                    <a:pt x="650367" y="46228"/>
                  </a:lnTo>
                  <a:lnTo>
                    <a:pt x="650367" y="2032"/>
                  </a:lnTo>
                  <a:close/>
                </a:path>
                <a:path w="3566160" h="193675">
                  <a:moveTo>
                    <a:pt x="1826895" y="60579"/>
                  </a:moveTo>
                  <a:lnTo>
                    <a:pt x="1808251" y="20612"/>
                  </a:lnTo>
                  <a:lnTo>
                    <a:pt x="1803654" y="18402"/>
                  </a:lnTo>
                  <a:lnTo>
                    <a:pt x="1803654" y="60579"/>
                  </a:lnTo>
                  <a:lnTo>
                    <a:pt x="1802193" y="72415"/>
                  </a:lnTo>
                  <a:lnTo>
                    <a:pt x="1797837" y="80873"/>
                  </a:lnTo>
                  <a:lnTo>
                    <a:pt x="1790573" y="85940"/>
                  </a:lnTo>
                  <a:lnTo>
                    <a:pt x="1780413" y="87630"/>
                  </a:lnTo>
                  <a:lnTo>
                    <a:pt x="1779143" y="87630"/>
                  </a:lnTo>
                  <a:lnTo>
                    <a:pt x="1768970" y="85940"/>
                  </a:lnTo>
                  <a:lnTo>
                    <a:pt x="1761705" y="80873"/>
                  </a:lnTo>
                  <a:lnTo>
                    <a:pt x="1757349" y="72415"/>
                  </a:lnTo>
                  <a:lnTo>
                    <a:pt x="1755902" y="60579"/>
                  </a:lnTo>
                  <a:lnTo>
                    <a:pt x="1757349" y="48920"/>
                  </a:lnTo>
                  <a:lnTo>
                    <a:pt x="1761705" y="40576"/>
                  </a:lnTo>
                  <a:lnTo>
                    <a:pt x="1768970" y="35585"/>
                  </a:lnTo>
                  <a:lnTo>
                    <a:pt x="1779143" y="33909"/>
                  </a:lnTo>
                  <a:lnTo>
                    <a:pt x="1780413" y="33909"/>
                  </a:lnTo>
                  <a:lnTo>
                    <a:pt x="1790573" y="35585"/>
                  </a:lnTo>
                  <a:lnTo>
                    <a:pt x="1797837" y="40576"/>
                  </a:lnTo>
                  <a:lnTo>
                    <a:pt x="1802193" y="48920"/>
                  </a:lnTo>
                  <a:lnTo>
                    <a:pt x="1803654" y="60579"/>
                  </a:lnTo>
                  <a:lnTo>
                    <a:pt x="1803654" y="18402"/>
                  </a:lnTo>
                  <a:lnTo>
                    <a:pt x="1800174" y="16725"/>
                  </a:lnTo>
                  <a:lnTo>
                    <a:pt x="1790674" y="14376"/>
                  </a:lnTo>
                  <a:lnTo>
                    <a:pt x="1779778" y="13589"/>
                  </a:lnTo>
                  <a:lnTo>
                    <a:pt x="1768868" y="14376"/>
                  </a:lnTo>
                  <a:lnTo>
                    <a:pt x="1735620" y="40995"/>
                  </a:lnTo>
                  <a:lnTo>
                    <a:pt x="1732661" y="60579"/>
                  </a:lnTo>
                  <a:lnTo>
                    <a:pt x="1733397" y="71183"/>
                  </a:lnTo>
                  <a:lnTo>
                    <a:pt x="1759419" y="104635"/>
                  </a:lnTo>
                  <a:lnTo>
                    <a:pt x="1779778" y="107696"/>
                  </a:lnTo>
                  <a:lnTo>
                    <a:pt x="1790623" y="106934"/>
                  </a:lnTo>
                  <a:lnTo>
                    <a:pt x="1820621" y="87630"/>
                  </a:lnTo>
                  <a:lnTo>
                    <a:pt x="1823923" y="80505"/>
                  </a:lnTo>
                  <a:lnTo>
                    <a:pt x="1826145" y="71183"/>
                  </a:lnTo>
                  <a:lnTo>
                    <a:pt x="1826895" y="60579"/>
                  </a:lnTo>
                  <a:close/>
                </a:path>
                <a:path w="3566160" h="193675">
                  <a:moveTo>
                    <a:pt x="1874520" y="2032"/>
                  </a:moveTo>
                  <a:lnTo>
                    <a:pt x="1853438" y="2032"/>
                  </a:lnTo>
                  <a:lnTo>
                    <a:pt x="1851152" y="4318"/>
                  </a:lnTo>
                  <a:lnTo>
                    <a:pt x="1851152" y="139446"/>
                  </a:lnTo>
                  <a:lnTo>
                    <a:pt x="1872234" y="139446"/>
                  </a:lnTo>
                  <a:lnTo>
                    <a:pt x="1874520" y="137160"/>
                  </a:lnTo>
                  <a:lnTo>
                    <a:pt x="1874520" y="2032"/>
                  </a:lnTo>
                  <a:close/>
                </a:path>
                <a:path w="3566160" h="193675">
                  <a:moveTo>
                    <a:pt x="1878203" y="162433"/>
                  </a:moveTo>
                  <a:lnTo>
                    <a:pt x="1871980" y="165100"/>
                  </a:lnTo>
                  <a:lnTo>
                    <a:pt x="1864360" y="166497"/>
                  </a:lnTo>
                  <a:lnTo>
                    <a:pt x="1785366" y="166497"/>
                  </a:lnTo>
                  <a:lnTo>
                    <a:pt x="1785239" y="122301"/>
                  </a:lnTo>
                  <a:lnTo>
                    <a:pt x="1763903" y="122301"/>
                  </a:lnTo>
                  <a:lnTo>
                    <a:pt x="1761617" y="124587"/>
                  </a:lnTo>
                  <a:lnTo>
                    <a:pt x="1761617" y="179578"/>
                  </a:lnTo>
                  <a:lnTo>
                    <a:pt x="1762633" y="182626"/>
                  </a:lnTo>
                  <a:lnTo>
                    <a:pt x="1766443" y="186436"/>
                  </a:lnTo>
                  <a:lnTo>
                    <a:pt x="1769364" y="187325"/>
                  </a:lnTo>
                  <a:lnTo>
                    <a:pt x="1863090" y="187325"/>
                  </a:lnTo>
                  <a:lnTo>
                    <a:pt x="1869059" y="186690"/>
                  </a:lnTo>
                  <a:lnTo>
                    <a:pt x="1872742" y="185420"/>
                  </a:lnTo>
                  <a:lnTo>
                    <a:pt x="1876425" y="184023"/>
                  </a:lnTo>
                  <a:lnTo>
                    <a:pt x="1878203" y="181483"/>
                  </a:lnTo>
                  <a:lnTo>
                    <a:pt x="1878203" y="166497"/>
                  </a:lnTo>
                  <a:lnTo>
                    <a:pt x="1878203" y="162433"/>
                  </a:lnTo>
                  <a:close/>
                </a:path>
                <a:path w="3566160" h="193675">
                  <a:moveTo>
                    <a:pt x="1998853" y="127889"/>
                  </a:moveTo>
                  <a:lnTo>
                    <a:pt x="1998472" y="125603"/>
                  </a:lnTo>
                  <a:lnTo>
                    <a:pt x="1997049" y="120269"/>
                  </a:lnTo>
                  <a:lnTo>
                    <a:pt x="1995297" y="113665"/>
                  </a:lnTo>
                  <a:lnTo>
                    <a:pt x="1954834" y="119468"/>
                  </a:lnTo>
                  <a:lnTo>
                    <a:pt x="1927606" y="120269"/>
                  </a:lnTo>
                  <a:lnTo>
                    <a:pt x="1925955" y="120269"/>
                  </a:lnTo>
                  <a:lnTo>
                    <a:pt x="1925066" y="120142"/>
                  </a:lnTo>
                  <a:lnTo>
                    <a:pt x="1924685" y="119761"/>
                  </a:lnTo>
                  <a:lnTo>
                    <a:pt x="1924304" y="119507"/>
                  </a:lnTo>
                  <a:lnTo>
                    <a:pt x="1924113" y="118872"/>
                  </a:lnTo>
                  <a:lnTo>
                    <a:pt x="1924050" y="86233"/>
                  </a:lnTo>
                  <a:lnTo>
                    <a:pt x="1975866" y="86233"/>
                  </a:lnTo>
                  <a:lnTo>
                    <a:pt x="1977771" y="84201"/>
                  </a:lnTo>
                  <a:lnTo>
                    <a:pt x="1977898" y="65532"/>
                  </a:lnTo>
                  <a:lnTo>
                    <a:pt x="1924050" y="65532"/>
                  </a:lnTo>
                  <a:lnTo>
                    <a:pt x="1924050" y="37846"/>
                  </a:lnTo>
                  <a:lnTo>
                    <a:pt x="1924304" y="37719"/>
                  </a:lnTo>
                  <a:lnTo>
                    <a:pt x="1964690" y="37719"/>
                  </a:lnTo>
                  <a:lnTo>
                    <a:pt x="1969897" y="37465"/>
                  </a:lnTo>
                  <a:lnTo>
                    <a:pt x="1984375" y="30353"/>
                  </a:lnTo>
                  <a:lnTo>
                    <a:pt x="1984375" y="12319"/>
                  </a:lnTo>
                  <a:lnTo>
                    <a:pt x="1978964" y="14325"/>
                  </a:lnTo>
                  <a:lnTo>
                    <a:pt x="1972818" y="15748"/>
                  </a:lnTo>
                  <a:lnTo>
                    <a:pt x="1965896" y="16611"/>
                  </a:lnTo>
                  <a:lnTo>
                    <a:pt x="1958213" y="16891"/>
                  </a:lnTo>
                  <a:lnTo>
                    <a:pt x="1908937" y="16891"/>
                  </a:lnTo>
                  <a:lnTo>
                    <a:pt x="1905635" y="17907"/>
                  </a:lnTo>
                  <a:lnTo>
                    <a:pt x="1903603" y="19939"/>
                  </a:lnTo>
                  <a:lnTo>
                    <a:pt x="1901698" y="21971"/>
                  </a:lnTo>
                  <a:lnTo>
                    <a:pt x="1900682" y="25146"/>
                  </a:lnTo>
                  <a:lnTo>
                    <a:pt x="1900682" y="128016"/>
                  </a:lnTo>
                  <a:lnTo>
                    <a:pt x="1902460" y="133477"/>
                  </a:lnTo>
                  <a:lnTo>
                    <a:pt x="1905762" y="136652"/>
                  </a:lnTo>
                  <a:lnTo>
                    <a:pt x="1909191" y="139700"/>
                  </a:lnTo>
                  <a:lnTo>
                    <a:pt x="1915033" y="141351"/>
                  </a:lnTo>
                  <a:lnTo>
                    <a:pt x="1923288" y="141351"/>
                  </a:lnTo>
                  <a:lnTo>
                    <a:pt x="1975675" y="137769"/>
                  </a:lnTo>
                  <a:lnTo>
                    <a:pt x="1998853" y="129921"/>
                  </a:lnTo>
                  <a:lnTo>
                    <a:pt x="1998853" y="127889"/>
                  </a:lnTo>
                  <a:close/>
                </a:path>
                <a:path w="3566160" h="193675">
                  <a:moveTo>
                    <a:pt x="2040382" y="2032"/>
                  </a:moveTo>
                  <a:lnTo>
                    <a:pt x="2019173" y="2032"/>
                  </a:lnTo>
                  <a:lnTo>
                    <a:pt x="2016887" y="4318"/>
                  </a:lnTo>
                  <a:lnTo>
                    <a:pt x="2016887" y="63246"/>
                  </a:lnTo>
                  <a:lnTo>
                    <a:pt x="1986026" y="63246"/>
                  </a:lnTo>
                  <a:lnTo>
                    <a:pt x="1986026" y="81788"/>
                  </a:lnTo>
                  <a:lnTo>
                    <a:pt x="1988312" y="84201"/>
                  </a:lnTo>
                  <a:lnTo>
                    <a:pt x="2016887" y="84201"/>
                  </a:lnTo>
                  <a:lnTo>
                    <a:pt x="2016887" y="184150"/>
                  </a:lnTo>
                  <a:lnTo>
                    <a:pt x="2038096" y="184150"/>
                  </a:lnTo>
                  <a:lnTo>
                    <a:pt x="2040382" y="181737"/>
                  </a:lnTo>
                  <a:lnTo>
                    <a:pt x="2040382" y="2032"/>
                  </a:lnTo>
                  <a:close/>
                </a:path>
                <a:path w="3566160" h="193675">
                  <a:moveTo>
                    <a:pt x="2144649" y="94361"/>
                  </a:moveTo>
                  <a:lnTo>
                    <a:pt x="2144522" y="90932"/>
                  </a:lnTo>
                  <a:lnTo>
                    <a:pt x="2144268" y="89789"/>
                  </a:lnTo>
                  <a:lnTo>
                    <a:pt x="2142934" y="84582"/>
                  </a:lnTo>
                  <a:lnTo>
                    <a:pt x="2141347" y="78359"/>
                  </a:lnTo>
                  <a:lnTo>
                    <a:pt x="2129663" y="81254"/>
                  </a:lnTo>
                  <a:lnTo>
                    <a:pt x="2116721" y="83235"/>
                  </a:lnTo>
                  <a:lnTo>
                    <a:pt x="2102459" y="84353"/>
                  </a:lnTo>
                  <a:lnTo>
                    <a:pt x="2087765" y="84569"/>
                  </a:lnTo>
                  <a:lnTo>
                    <a:pt x="2088134" y="84201"/>
                  </a:lnTo>
                  <a:lnTo>
                    <a:pt x="2088134" y="14605"/>
                  </a:lnTo>
                  <a:lnTo>
                    <a:pt x="2067433" y="14605"/>
                  </a:lnTo>
                  <a:lnTo>
                    <a:pt x="2065274" y="16891"/>
                  </a:lnTo>
                  <a:lnTo>
                    <a:pt x="2065274" y="99187"/>
                  </a:lnTo>
                  <a:lnTo>
                    <a:pt x="2071243" y="104775"/>
                  </a:lnTo>
                  <a:lnTo>
                    <a:pt x="2083308" y="105029"/>
                  </a:lnTo>
                  <a:lnTo>
                    <a:pt x="2098636" y="104838"/>
                  </a:lnTo>
                  <a:lnTo>
                    <a:pt x="2136648" y="99441"/>
                  </a:lnTo>
                  <a:lnTo>
                    <a:pt x="2144014" y="95885"/>
                  </a:lnTo>
                  <a:lnTo>
                    <a:pt x="2144649" y="94361"/>
                  </a:lnTo>
                  <a:close/>
                </a:path>
                <a:path w="3566160" h="193675">
                  <a:moveTo>
                    <a:pt x="2175129" y="4953"/>
                  </a:moveTo>
                  <a:lnTo>
                    <a:pt x="2154555" y="4953"/>
                  </a:lnTo>
                  <a:lnTo>
                    <a:pt x="2152396" y="7239"/>
                  </a:lnTo>
                  <a:lnTo>
                    <a:pt x="2152396" y="41656"/>
                  </a:lnTo>
                  <a:lnTo>
                    <a:pt x="2117725" y="41656"/>
                  </a:lnTo>
                  <a:lnTo>
                    <a:pt x="2117725" y="59563"/>
                  </a:lnTo>
                  <a:lnTo>
                    <a:pt x="2120138" y="62103"/>
                  </a:lnTo>
                  <a:lnTo>
                    <a:pt x="2152396" y="62103"/>
                  </a:lnTo>
                  <a:lnTo>
                    <a:pt x="2152396" y="110744"/>
                  </a:lnTo>
                  <a:lnTo>
                    <a:pt x="2172843" y="110744"/>
                  </a:lnTo>
                  <a:lnTo>
                    <a:pt x="2175129" y="108458"/>
                  </a:lnTo>
                  <a:lnTo>
                    <a:pt x="2175129" y="4953"/>
                  </a:lnTo>
                  <a:close/>
                </a:path>
                <a:path w="3566160" h="193675">
                  <a:moveTo>
                    <a:pt x="2210435" y="2032"/>
                  </a:moveTo>
                  <a:lnTo>
                    <a:pt x="2189861" y="2032"/>
                  </a:lnTo>
                  <a:lnTo>
                    <a:pt x="2187575" y="4318"/>
                  </a:lnTo>
                  <a:lnTo>
                    <a:pt x="2187575" y="126492"/>
                  </a:lnTo>
                  <a:lnTo>
                    <a:pt x="2208276" y="126492"/>
                  </a:lnTo>
                  <a:lnTo>
                    <a:pt x="2210435" y="124206"/>
                  </a:lnTo>
                  <a:lnTo>
                    <a:pt x="2210435" y="2032"/>
                  </a:lnTo>
                  <a:close/>
                </a:path>
                <a:path w="3566160" h="193675">
                  <a:moveTo>
                    <a:pt x="2215515" y="174752"/>
                  </a:moveTo>
                  <a:lnTo>
                    <a:pt x="2180437" y="159639"/>
                  </a:lnTo>
                  <a:lnTo>
                    <a:pt x="2160524" y="139827"/>
                  </a:lnTo>
                  <a:lnTo>
                    <a:pt x="2161667" y="136398"/>
                  </a:lnTo>
                  <a:lnTo>
                    <a:pt x="2162302" y="132207"/>
                  </a:lnTo>
                  <a:lnTo>
                    <a:pt x="2162556" y="127254"/>
                  </a:lnTo>
                  <a:lnTo>
                    <a:pt x="2162683" y="123825"/>
                  </a:lnTo>
                  <a:lnTo>
                    <a:pt x="2163699" y="120142"/>
                  </a:lnTo>
                  <a:lnTo>
                    <a:pt x="2165604" y="116459"/>
                  </a:lnTo>
                  <a:lnTo>
                    <a:pt x="2140204" y="116459"/>
                  </a:lnTo>
                  <a:lnTo>
                    <a:pt x="2137410" y="120777"/>
                  </a:lnTo>
                  <a:lnTo>
                    <a:pt x="2137410" y="135890"/>
                  </a:lnTo>
                  <a:lnTo>
                    <a:pt x="2135378" y="142113"/>
                  </a:lnTo>
                  <a:lnTo>
                    <a:pt x="2100326" y="170459"/>
                  </a:lnTo>
                  <a:lnTo>
                    <a:pt x="2084705" y="175387"/>
                  </a:lnTo>
                  <a:lnTo>
                    <a:pt x="2091436" y="191135"/>
                  </a:lnTo>
                  <a:lnTo>
                    <a:pt x="2093722" y="192786"/>
                  </a:lnTo>
                  <a:lnTo>
                    <a:pt x="2097913" y="192786"/>
                  </a:lnTo>
                  <a:lnTo>
                    <a:pt x="2136533" y="174752"/>
                  </a:lnTo>
                  <a:lnTo>
                    <a:pt x="2150237" y="159639"/>
                  </a:lnTo>
                  <a:lnTo>
                    <a:pt x="2154059" y="164947"/>
                  </a:lnTo>
                  <a:lnTo>
                    <a:pt x="2187130" y="188048"/>
                  </a:lnTo>
                  <a:lnTo>
                    <a:pt x="2202688" y="193040"/>
                  </a:lnTo>
                  <a:lnTo>
                    <a:pt x="2205228" y="193040"/>
                  </a:lnTo>
                  <a:lnTo>
                    <a:pt x="2206371" y="192659"/>
                  </a:lnTo>
                  <a:lnTo>
                    <a:pt x="2207133" y="191770"/>
                  </a:lnTo>
                  <a:lnTo>
                    <a:pt x="2207895" y="191008"/>
                  </a:lnTo>
                  <a:lnTo>
                    <a:pt x="2208657" y="189865"/>
                  </a:lnTo>
                  <a:lnTo>
                    <a:pt x="2209419" y="188341"/>
                  </a:lnTo>
                  <a:lnTo>
                    <a:pt x="2215515" y="174752"/>
                  </a:lnTo>
                  <a:close/>
                </a:path>
                <a:path w="3566160" h="193675">
                  <a:moveTo>
                    <a:pt x="2339594" y="23241"/>
                  </a:moveTo>
                  <a:lnTo>
                    <a:pt x="2337435" y="20955"/>
                  </a:lnTo>
                  <a:lnTo>
                    <a:pt x="2327148" y="20955"/>
                  </a:lnTo>
                  <a:lnTo>
                    <a:pt x="2283841" y="34925"/>
                  </a:lnTo>
                  <a:lnTo>
                    <a:pt x="2283841" y="51562"/>
                  </a:lnTo>
                  <a:lnTo>
                    <a:pt x="2285492" y="53594"/>
                  </a:lnTo>
                  <a:lnTo>
                    <a:pt x="2289937" y="53594"/>
                  </a:lnTo>
                  <a:lnTo>
                    <a:pt x="2315337" y="47117"/>
                  </a:lnTo>
                  <a:lnTo>
                    <a:pt x="2315337" y="165227"/>
                  </a:lnTo>
                  <a:lnTo>
                    <a:pt x="2337308" y="165227"/>
                  </a:lnTo>
                  <a:lnTo>
                    <a:pt x="2339594" y="162941"/>
                  </a:lnTo>
                  <a:lnTo>
                    <a:pt x="2339594" y="23241"/>
                  </a:lnTo>
                  <a:close/>
                </a:path>
                <a:path w="3566160" h="193675">
                  <a:moveTo>
                    <a:pt x="2460625" y="3810"/>
                  </a:moveTo>
                  <a:lnTo>
                    <a:pt x="2456180" y="5969"/>
                  </a:lnTo>
                  <a:lnTo>
                    <a:pt x="2452370" y="7366"/>
                  </a:lnTo>
                  <a:lnTo>
                    <a:pt x="2449195" y="8128"/>
                  </a:lnTo>
                  <a:lnTo>
                    <a:pt x="2446020" y="9017"/>
                  </a:lnTo>
                  <a:lnTo>
                    <a:pt x="2441321" y="9398"/>
                  </a:lnTo>
                  <a:lnTo>
                    <a:pt x="2409571" y="9398"/>
                  </a:lnTo>
                  <a:lnTo>
                    <a:pt x="2407920" y="9906"/>
                  </a:lnTo>
                  <a:lnTo>
                    <a:pt x="2405888" y="11938"/>
                  </a:lnTo>
                  <a:lnTo>
                    <a:pt x="2405253" y="13462"/>
                  </a:lnTo>
                  <a:lnTo>
                    <a:pt x="2405253" y="30099"/>
                  </a:lnTo>
                  <a:lnTo>
                    <a:pt x="2444242" y="30099"/>
                  </a:lnTo>
                  <a:lnTo>
                    <a:pt x="2451100" y="29083"/>
                  </a:lnTo>
                  <a:lnTo>
                    <a:pt x="2458720" y="25273"/>
                  </a:lnTo>
                  <a:lnTo>
                    <a:pt x="2460625" y="22098"/>
                  </a:lnTo>
                  <a:lnTo>
                    <a:pt x="2460625" y="3810"/>
                  </a:lnTo>
                  <a:close/>
                </a:path>
                <a:path w="3566160" h="193675">
                  <a:moveTo>
                    <a:pt x="2495042" y="142113"/>
                  </a:moveTo>
                  <a:lnTo>
                    <a:pt x="2494153" y="136779"/>
                  </a:lnTo>
                  <a:lnTo>
                    <a:pt x="2493060" y="131445"/>
                  </a:lnTo>
                  <a:lnTo>
                    <a:pt x="2491867" y="125603"/>
                  </a:lnTo>
                  <a:lnTo>
                    <a:pt x="2479764" y="127698"/>
                  </a:lnTo>
                  <a:lnTo>
                    <a:pt x="2467876" y="129387"/>
                  </a:lnTo>
                  <a:lnTo>
                    <a:pt x="2456192" y="130644"/>
                  </a:lnTo>
                  <a:lnTo>
                    <a:pt x="2444750" y="131445"/>
                  </a:lnTo>
                  <a:lnTo>
                    <a:pt x="2444750" y="116967"/>
                  </a:lnTo>
                  <a:lnTo>
                    <a:pt x="2453640" y="115570"/>
                  </a:lnTo>
                  <a:lnTo>
                    <a:pt x="2460879" y="111633"/>
                  </a:lnTo>
                  <a:lnTo>
                    <a:pt x="2466594" y="105029"/>
                  </a:lnTo>
                  <a:lnTo>
                    <a:pt x="2470353" y="99644"/>
                  </a:lnTo>
                  <a:lnTo>
                    <a:pt x="2471166" y="97790"/>
                  </a:lnTo>
                  <a:lnTo>
                    <a:pt x="2473045" y="93560"/>
                  </a:lnTo>
                  <a:lnTo>
                    <a:pt x="2474684" y="86728"/>
                  </a:lnTo>
                  <a:lnTo>
                    <a:pt x="2475230" y="79121"/>
                  </a:lnTo>
                  <a:lnTo>
                    <a:pt x="2475230" y="75565"/>
                  </a:lnTo>
                  <a:lnTo>
                    <a:pt x="2474468" y="72009"/>
                  </a:lnTo>
                  <a:lnTo>
                    <a:pt x="2471674" y="65405"/>
                  </a:lnTo>
                  <a:lnTo>
                    <a:pt x="2469388" y="62230"/>
                  </a:lnTo>
                  <a:lnTo>
                    <a:pt x="2466467" y="59436"/>
                  </a:lnTo>
                  <a:lnTo>
                    <a:pt x="2448052" y="59436"/>
                  </a:lnTo>
                  <a:lnTo>
                    <a:pt x="2446655" y="60579"/>
                  </a:lnTo>
                  <a:lnTo>
                    <a:pt x="2446655" y="63373"/>
                  </a:lnTo>
                  <a:lnTo>
                    <a:pt x="2447036" y="64389"/>
                  </a:lnTo>
                  <a:lnTo>
                    <a:pt x="2447925" y="65532"/>
                  </a:lnTo>
                  <a:lnTo>
                    <a:pt x="2449830" y="67437"/>
                  </a:lnTo>
                  <a:lnTo>
                    <a:pt x="2451100" y="69469"/>
                  </a:lnTo>
                  <a:lnTo>
                    <a:pt x="2439162" y="97790"/>
                  </a:lnTo>
                  <a:lnTo>
                    <a:pt x="2427097" y="97790"/>
                  </a:lnTo>
                  <a:lnTo>
                    <a:pt x="2422271" y="96139"/>
                  </a:lnTo>
                  <a:lnTo>
                    <a:pt x="2415286" y="89408"/>
                  </a:lnTo>
                  <a:lnTo>
                    <a:pt x="2413508" y="84582"/>
                  </a:lnTo>
                  <a:lnTo>
                    <a:pt x="2413508" y="73279"/>
                  </a:lnTo>
                  <a:lnTo>
                    <a:pt x="2414905" y="68961"/>
                  </a:lnTo>
                  <a:lnTo>
                    <a:pt x="2420493" y="61087"/>
                  </a:lnTo>
                  <a:lnTo>
                    <a:pt x="2424303" y="58547"/>
                  </a:lnTo>
                  <a:lnTo>
                    <a:pt x="2429129" y="57404"/>
                  </a:lnTo>
                  <a:lnTo>
                    <a:pt x="2481072" y="57404"/>
                  </a:lnTo>
                  <a:lnTo>
                    <a:pt x="2483358" y="55118"/>
                  </a:lnTo>
                  <a:lnTo>
                    <a:pt x="2483358" y="37211"/>
                  </a:lnTo>
                  <a:lnTo>
                    <a:pt x="2382266" y="37211"/>
                  </a:lnTo>
                  <a:lnTo>
                    <a:pt x="2380107" y="39370"/>
                  </a:lnTo>
                  <a:lnTo>
                    <a:pt x="2380107" y="57404"/>
                  </a:lnTo>
                  <a:lnTo>
                    <a:pt x="2400554" y="57404"/>
                  </a:lnTo>
                  <a:lnTo>
                    <a:pt x="2397633" y="58420"/>
                  </a:lnTo>
                  <a:lnTo>
                    <a:pt x="2391054" y="79121"/>
                  </a:lnTo>
                  <a:lnTo>
                    <a:pt x="2391549" y="86004"/>
                  </a:lnTo>
                  <a:lnTo>
                    <a:pt x="2421255" y="116840"/>
                  </a:lnTo>
                  <a:lnTo>
                    <a:pt x="2421255" y="132715"/>
                  </a:lnTo>
                  <a:lnTo>
                    <a:pt x="2412720" y="132956"/>
                  </a:lnTo>
                  <a:lnTo>
                    <a:pt x="2403322" y="133121"/>
                  </a:lnTo>
                  <a:lnTo>
                    <a:pt x="2378329" y="133223"/>
                  </a:lnTo>
                  <a:lnTo>
                    <a:pt x="2376424" y="134874"/>
                  </a:lnTo>
                  <a:lnTo>
                    <a:pt x="2376424" y="138938"/>
                  </a:lnTo>
                  <a:lnTo>
                    <a:pt x="2377821" y="154051"/>
                  </a:lnTo>
                  <a:lnTo>
                    <a:pt x="2389251" y="154051"/>
                  </a:lnTo>
                  <a:lnTo>
                    <a:pt x="2403081" y="153962"/>
                  </a:lnTo>
                  <a:lnTo>
                    <a:pt x="2451862" y="151422"/>
                  </a:lnTo>
                  <a:lnTo>
                    <a:pt x="2491740" y="145415"/>
                  </a:lnTo>
                  <a:lnTo>
                    <a:pt x="2495042" y="142113"/>
                  </a:lnTo>
                  <a:close/>
                </a:path>
                <a:path w="3566160" h="193675">
                  <a:moveTo>
                    <a:pt x="2524252" y="2032"/>
                  </a:moveTo>
                  <a:lnTo>
                    <a:pt x="2503043" y="2032"/>
                  </a:lnTo>
                  <a:lnTo>
                    <a:pt x="2500757" y="4318"/>
                  </a:lnTo>
                  <a:lnTo>
                    <a:pt x="2500757" y="184150"/>
                  </a:lnTo>
                  <a:lnTo>
                    <a:pt x="2521966" y="184150"/>
                  </a:lnTo>
                  <a:lnTo>
                    <a:pt x="2524252" y="181737"/>
                  </a:lnTo>
                  <a:lnTo>
                    <a:pt x="2524252" y="2032"/>
                  </a:lnTo>
                  <a:close/>
                </a:path>
                <a:path w="3566160" h="193675">
                  <a:moveTo>
                    <a:pt x="2647696" y="94615"/>
                  </a:moveTo>
                  <a:lnTo>
                    <a:pt x="2615501" y="69011"/>
                  </a:lnTo>
                  <a:lnTo>
                    <a:pt x="2604135" y="51562"/>
                  </a:lnTo>
                  <a:lnTo>
                    <a:pt x="2606167" y="44069"/>
                  </a:lnTo>
                  <a:lnTo>
                    <a:pt x="2607310" y="36322"/>
                  </a:lnTo>
                  <a:lnTo>
                    <a:pt x="2611501" y="11430"/>
                  </a:lnTo>
                  <a:lnTo>
                    <a:pt x="2589911" y="11430"/>
                  </a:lnTo>
                  <a:lnTo>
                    <a:pt x="2587498" y="12827"/>
                  </a:lnTo>
                  <a:lnTo>
                    <a:pt x="2584704" y="18669"/>
                  </a:lnTo>
                  <a:lnTo>
                    <a:pt x="2583942" y="22860"/>
                  </a:lnTo>
                  <a:lnTo>
                    <a:pt x="2583815" y="28321"/>
                  </a:lnTo>
                  <a:lnTo>
                    <a:pt x="2582926" y="39471"/>
                  </a:lnTo>
                  <a:lnTo>
                    <a:pt x="2566759" y="78181"/>
                  </a:lnTo>
                  <a:lnTo>
                    <a:pt x="2540762" y="100076"/>
                  </a:lnTo>
                  <a:lnTo>
                    <a:pt x="2549144" y="113157"/>
                  </a:lnTo>
                  <a:lnTo>
                    <a:pt x="2550668" y="115062"/>
                  </a:lnTo>
                  <a:lnTo>
                    <a:pt x="2552319" y="115951"/>
                  </a:lnTo>
                  <a:lnTo>
                    <a:pt x="2555240" y="115951"/>
                  </a:lnTo>
                  <a:lnTo>
                    <a:pt x="2584818" y="91757"/>
                  </a:lnTo>
                  <a:lnTo>
                    <a:pt x="2594864" y="74041"/>
                  </a:lnTo>
                  <a:lnTo>
                    <a:pt x="2597531" y="80264"/>
                  </a:lnTo>
                  <a:lnTo>
                    <a:pt x="2602484" y="86995"/>
                  </a:lnTo>
                  <a:lnTo>
                    <a:pt x="2609850" y="94107"/>
                  </a:lnTo>
                  <a:lnTo>
                    <a:pt x="2617216" y="101346"/>
                  </a:lnTo>
                  <a:lnTo>
                    <a:pt x="2623566" y="106172"/>
                  </a:lnTo>
                  <a:lnTo>
                    <a:pt x="2628900" y="108712"/>
                  </a:lnTo>
                  <a:lnTo>
                    <a:pt x="2631440" y="110236"/>
                  </a:lnTo>
                  <a:lnTo>
                    <a:pt x="2633472" y="110871"/>
                  </a:lnTo>
                  <a:lnTo>
                    <a:pt x="2636901" y="110871"/>
                  </a:lnTo>
                  <a:lnTo>
                    <a:pt x="2638679" y="109728"/>
                  </a:lnTo>
                  <a:lnTo>
                    <a:pt x="2640076" y="107315"/>
                  </a:lnTo>
                  <a:lnTo>
                    <a:pt x="2647696" y="94615"/>
                  </a:lnTo>
                  <a:close/>
                </a:path>
                <a:path w="3566160" h="193675">
                  <a:moveTo>
                    <a:pt x="2689606" y="2032"/>
                  </a:moveTo>
                  <a:lnTo>
                    <a:pt x="2668397" y="2032"/>
                  </a:lnTo>
                  <a:lnTo>
                    <a:pt x="2666111" y="4318"/>
                  </a:lnTo>
                  <a:lnTo>
                    <a:pt x="2666111" y="43688"/>
                  </a:lnTo>
                  <a:lnTo>
                    <a:pt x="2628646" y="43688"/>
                  </a:lnTo>
                  <a:lnTo>
                    <a:pt x="2628646" y="62230"/>
                  </a:lnTo>
                  <a:lnTo>
                    <a:pt x="2630932" y="64516"/>
                  </a:lnTo>
                  <a:lnTo>
                    <a:pt x="2666111" y="64516"/>
                  </a:lnTo>
                  <a:lnTo>
                    <a:pt x="2666111" y="138938"/>
                  </a:lnTo>
                  <a:lnTo>
                    <a:pt x="2687320" y="138938"/>
                  </a:lnTo>
                  <a:lnTo>
                    <a:pt x="2689606" y="136525"/>
                  </a:lnTo>
                  <a:lnTo>
                    <a:pt x="2689606" y="2032"/>
                  </a:lnTo>
                  <a:close/>
                </a:path>
                <a:path w="3566160" h="193675">
                  <a:moveTo>
                    <a:pt x="2693162" y="162433"/>
                  </a:moveTo>
                  <a:lnTo>
                    <a:pt x="2687193" y="165100"/>
                  </a:lnTo>
                  <a:lnTo>
                    <a:pt x="2679573" y="166497"/>
                  </a:lnTo>
                  <a:lnTo>
                    <a:pt x="2601468" y="166497"/>
                  </a:lnTo>
                  <a:lnTo>
                    <a:pt x="2600960" y="166370"/>
                  </a:lnTo>
                  <a:lnTo>
                    <a:pt x="2600706" y="166243"/>
                  </a:lnTo>
                  <a:lnTo>
                    <a:pt x="2600579" y="166116"/>
                  </a:lnTo>
                  <a:lnTo>
                    <a:pt x="2600579" y="122428"/>
                  </a:lnTo>
                  <a:lnTo>
                    <a:pt x="2581402" y="122428"/>
                  </a:lnTo>
                  <a:lnTo>
                    <a:pt x="2579751" y="123063"/>
                  </a:lnTo>
                  <a:lnTo>
                    <a:pt x="2578608" y="124079"/>
                  </a:lnTo>
                  <a:lnTo>
                    <a:pt x="2577592" y="125222"/>
                  </a:lnTo>
                  <a:lnTo>
                    <a:pt x="2576957" y="126873"/>
                  </a:lnTo>
                  <a:lnTo>
                    <a:pt x="2576957" y="179578"/>
                  </a:lnTo>
                  <a:lnTo>
                    <a:pt x="2577973" y="182626"/>
                  </a:lnTo>
                  <a:lnTo>
                    <a:pt x="2581529" y="186436"/>
                  </a:lnTo>
                  <a:lnTo>
                    <a:pt x="2584577" y="187325"/>
                  </a:lnTo>
                  <a:lnTo>
                    <a:pt x="2677922" y="187325"/>
                  </a:lnTo>
                  <a:lnTo>
                    <a:pt x="2684018" y="186690"/>
                  </a:lnTo>
                  <a:lnTo>
                    <a:pt x="2687701" y="185420"/>
                  </a:lnTo>
                  <a:lnTo>
                    <a:pt x="2691384" y="184023"/>
                  </a:lnTo>
                  <a:lnTo>
                    <a:pt x="2693162" y="181483"/>
                  </a:lnTo>
                  <a:lnTo>
                    <a:pt x="2693162" y="166497"/>
                  </a:lnTo>
                  <a:lnTo>
                    <a:pt x="2693162" y="162433"/>
                  </a:lnTo>
                  <a:close/>
                </a:path>
                <a:path w="3566160" h="193675">
                  <a:moveTo>
                    <a:pt x="2813431" y="87757"/>
                  </a:moveTo>
                  <a:lnTo>
                    <a:pt x="2813304" y="86995"/>
                  </a:lnTo>
                  <a:lnTo>
                    <a:pt x="2813050" y="86360"/>
                  </a:lnTo>
                  <a:lnTo>
                    <a:pt x="2812034" y="82550"/>
                  </a:lnTo>
                  <a:lnTo>
                    <a:pt x="2810002" y="74930"/>
                  </a:lnTo>
                  <a:lnTo>
                    <a:pt x="2794584" y="78270"/>
                  </a:lnTo>
                  <a:lnTo>
                    <a:pt x="2777515" y="80645"/>
                  </a:lnTo>
                  <a:lnTo>
                    <a:pt x="2758770" y="82080"/>
                  </a:lnTo>
                  <a:lnTo>
                    <a:pt x="2737866" y="82550"/>
                  </a:lnTo>
                  <a:lnTo>
                    <a:pt x="2737739" y="82169"/>
                  </a:lnTo>
                  <a:lnTo>
                    <a:pt x="2737612" y="33274"/>
                  </a:lnTo>
                  <a:lnTo>
                    <a:pt x="2737866" y="33147"/>
                  </a:lnTo>
                  <a:lnTo>
                    <a:pt x="2777109" y="33147"/>
                  </a:lnTo>
                  <a:lnTo>
                    <a:pt x="2782189" y="32893"/>
                  </a:lnTo>
                  <a:lnTo>
                    <a:pt x="2789301" y="31877"/>
                  </a:lnTo>
                  <a:lnTo>
                    <a:pt x="2791968" y="30861"/>
                  </a:lnTo>
                  <a:lnTo>
                    <a:pt x="2795524" y="27813"/>
                  </a:lnTo>
                  <a:lnTo>
                    <a:pt x="2796413" y="25654"/>
                  </a:lnTo>
                  <a:lnTo>
                    <a:pt x="2796413" y="8382"/>
                  </a:lnTo>
                  <a:lnTo>
                    <a:pt x="2791244" y="10223"/>
                  </a:lnTo>
                  <a:lnTo>
                    <a:pt x="2785275" y="11531"/>
                  </a:lnTo>
                  <a:lnTo>
                    <a:pt x="2778531" y="12319"/>
                  </a:lnTo>
                  <a:lnTo>
                    <a:pt x="2771013" y="12573"/>
                  </a:lnTo>
                  <a:lnTo>
                    <a:pt x="2722372" y="12573"/>
                  </a:lnTo>
                  <a:lnTo>
                    <a:pt x="2719197" y="13589"/>
                  </a:lnTo>
                  <a:lnTo>
                    <a:pt x="2717165" y="15621"/>
                  </a:lnTo>
                  <a:lnTo>
                    <a:pt x="2715260" y="17653"/>
                  </a:lnTo>
                  <a:lnTo>
                    <a:pt x="2714244" y="20955"/>
                  </a:lnTo>
                  <a:lnTo>
                    <a:pt x="2714244" y="97028"/>
                  </a:lnTo>
                  <a:lnTo>
                    <a:pt x="2720340" y="102489"/>
                  </a:lnTo>
                  <a:lnTo>
                    <a:pt x="2732532" y="102870"/>
                  </a:lnTo>
                  <a:lnTo>
                    <a:pt x="2742717" y="102831"/>
                  </a:lnTo>
                  <a:lnTo>
                    <a:pt x="2781604" y="100228"/>
                  </a:lnTo>
                  <a:lnTo>
                    <a:pt x="2813431" y="90678"/>
                  </a:lnTo>
                  <a:lnTo>
                    <a:pt x="2813431" y="87757"/>
                  </a:lnTo>
                  <a:close/>
                </a:path>
                <a:path w="3566160" h="193675">
                  <a:moveTo>
                    <a:pt x="2846324" y="153162"/>
                  </a:moveTo>
                  <a:lnTo>
                    <a:pt x="2825521" y="118999"/>
                  </a:lnTo>
                  <a:lnTo>
                    <a:pt x="2823083" y="118135"/>
                  </a:lnTo>
                  <a:lnTo>
                    <a:pt x="2823083" y="153162"/>
                  </a:lnTo>
                  <a:lnTo>
                    <a:pt x="2821127" y="162001"/>
                  </a:lnTo>
                  <a:lnTo>
                    <a:pt x="2815272" y="168313"/>
                  </a:lnTo>
                  <a:lnTo>
                    <a:pt x="2805506" y="172097"/>
                  </a:lnTo>
                  <a:lnTo>
                    <a:pt x="2791841" y="173355"/>
                  </a:lnTo>
                  <a:lnTo>
                    <a:pt x="2789301" y="173355"/>
                  </a:lnTo>
                  <a:lnTo>
                    <a:pt x="2775623" y="172097"/>
                  </a:lnTo>
                  <a:lnTo>
                    <a:pt x="2765869" y="168313"/>
                  </a:lnTo>
                  <a:lnTo>
                    <a:pt x="2760002" y="162001"/>
                  </a:lnTo>
                  <a:lnTo>
                    <a:pt x="2758059" y="153162"/>
                  </a:lnTo>
                  <a:lnTo>
                    <a:pt x="2760002" y="144335"/>
                  </a:lnTo>
                  <a:lnTo>
                    <a:pt x="2765856" y="138023"/>
                  </a:lnTo>
                  <a:lnTo>
                    <a:pt x="2775623" y="134239"/>
                  </a:lnTo>
                  <a:lnTo>
                    <a:pt x="2789301" y="132969"/>
                  </a:lnTo>
                  <a:lnTo>
                    <a:pt x="2791841" y="132969"/>
                  </a:lnTo>
                  <a:lnTo>
                    <a:pt x="2805506" y="134239"/>
                  </a:lnTo>
                  <a:lnTo>
                    <a:pt x="2815272" y="138023"/>
                  </a:lnTo>
                  <a:lnTo>
                    <a:pt x="2821127" y="144335"/>
                  </a:lnTo>
                  <a:lnTo>
                    <a:pt x="2823083" y="153162"/>
                  </a:lnTo>
                  <a:lnTo>
                    <a:pt x="2823083" y="118135"/>
                  </a:lnTo>
                  <a:lnTo>
                    <a:pt x="2815907" y="115544"/>
                  </a:lnTo>
                  <a:lnTo>
                    <a:pt x="2804287" y="113474"/>
                  </a:lnTo>
                  <a:lnTo>
                    <a:pt x="2790698" y="112776"/>
                  </a:lnTo>
                  <a:lnTo>
                    <a:pt x="2777045" y="113474"/>
                  </a:lnTo>
                  <a:lnTo>
                    <a:pt x="2742311" y="129806"/>
                  </a:lnTo>
                  <a:lnTo>
                    <a:pt x="2734818" y="153162"/>
                  </a:lnTo>
                  <a:lnTo>
                    <a:pt x="2735643" y="161925"/>
                  </a:lnTo>
                  <a:lnTo>
                    <a:pt x="2765463" y="190728"/>
                  </a:lnTo>
                  <a:lnTo>
                    <a:pt x="2790698" y="193421"/>
                  </a:lnTo>
                  <a:lnTo>
                    <a:pt x="2804261" y="192735"/>
                  </a:lnTo>
                  <a:lnTo>
                    <a:pt x="2838920" y="176593"/>
                  </a:lnTo>
                  <a:lnTo>
                    <a:pt x="2845498" y="161925"/>
                  </a:lnTo>
                  <a:lnTo>
                    <a:pt x="2846324" y="153162"/>
                  </a:lnTo>
                  <a:close/>
                </a:path>
                <a:path w="3566160" h="193675">
                  <a:moveTo>
                    <a:pt x="2871851" y="45847"/>
                  </a:moveTo>
                  <a:lnTo>
                    <a:pt x="2846324" y="45847"/>
                  </a:lnTo>
                  <a:lnTo>
                    <a:pt x="2846324" y="2032"/>
                  </a:lnTo>
                  <a:lnTo>
                    <a:pt x="2825115" y="2032"/>
                  </a:lnTo>
                  <a:lnTo>
                    <a:pt x="2822829" y="4318"/>
                  </a:lnTo>
                  <a:lnTo>
                    <a:pt x="2822829" y="112903"/>
                  </a:lnTo>
                  <a:lnTo>
                    <a:pt x="2844165" y="112903"/>
                  </a:lnTo>
                  <a:lnTo>
                    <a:pt x="2846324" y="110617"/>
                  </a:lnTo>
                  <a:lnTo>
                    <a:pt x="2846324" y="67183"/>
                  </a:lnTo>
                  <a:lnTo>
                    <a:pt x="2869565" y="67183"/>
                  </a:lnTo>
                  <a:lnTo>
                    <a:pt x="2871851" y="64770"/>
                  </a:lnTo>
                  <a:lnTo>
                    <a:pt x="2871851" y="45847"/>
                  </a:lnTo>
                  <a:close/>
                </a:path>
                <a:path w="3566160" h="193675">
                  <a:moveTo>
                    <a:pt x="2999994" y="8255"/>
                  </a:moveTo>
                  <a:lnTo>
                    <a:pt x="2995422" y="10414"/>
                  </a:lnTo>
                  <a:lnTo>
                    <a:pt x="2991612" y="11811"/>
                  </a:lnTo>
                  <a:lnTo>
                    <a:pt x="2988437" y="12573"/>
                  </a:lnTo>
                  <a:lnTo>
                    <a:pt x="2985262" y="13462"/>
                  </a:lnTo>
                  <a:lnTo>
                    <a:pt x="2980690" y="13843"/>
                  </a:lnTo>
                  <a:lnTo>
                    <a:pt x="2947162" y="13843"/>
                  </a:lnTo>
                  <a:lnTo>
                    <a:pt x="2945638" y="14351"/>
                  </a:lnTo>
                  <a:lnTo>
                    <a:pt x="2944622" y="15367"/>
                  </a:lnTo>
                  <a:lnTo>
                    <a:pt x="2943479" y="16383"/>
                  </a:lnTo>
                  <a:lnTo>
                    <a:pt x="2942971" y="17907"/>
                  </a:lnTo>
                  <a:lnTo>
                    <a:pt x="2942971" y="34925"/>
                  </a:lnTo>
                  <a:lnTo>
                    <a:pt x="2983738" y="34925"/>
                  </a:lnTo>
                  <a:lnTo>
                    <a:pt x="2990596" y="33909"/>
                  </a:lnTo>
                  <a:lnTo>
                    <a:pt x="2994279" y="32004"/>
                  </a:lnTo>
                  <a:lnTo>
                    <a:pt x="2998089" y="30099"/>
                  </a:lnTo>
                  <a:lnTo>
                    <a:pt x="2999994" y="27051"/>
                  </a:lnTo>
                  <a:lnTo>
                    <a:pt x="2999994" y="8255"/>
                  </a:lnTo>
                  <a:close/>
                </a:path>
                <a:path w="3566160" h="193675">
                  <a:moveTo>
                    <a:pt x="3021838" y="45720"/>
                  </a:moveTo>
                  <a:lnTo>
                    <a:pt x="2921635" y="45720"/>
                  </a:lnTo>
                  <a:lnTo>
                    <a:pt x="2919349" y="47879"/>
                  </a:lnTo>
                  <a:lnTo>
                    <a:pt x="2919349" y="66548"/>
                  </a:lnTo>
                  <a:lnTo>
                    <a:pt x="2942844" y="66548"/>
                  </a:lnTo>
                  <a:lnTo>
                    <a:pt x="2938272" y="67691"/>
                  </a:lnTo>
                  <a:lnTo>
                    <a:pt x="2927858" y="95758"/>
                  </a:lnTo>
                  <a:lnTo>
                    <a:pt x="2928620" y="105803"/>
                  </a:lnTo>
                  <a:lnTo>
                    <a:pt x="2953766" y="138849"/>
                  </a:lnTo>
                  <a:lnTo>
                    <a:pt x="2971927" y="141986"/>
                  </a:lnTo>
                  <a:lnTo>
                    <a:pt x="2981807" y="141211"/>
                  </a:lnTo>
                  <a:lnTo>
                    <a:pt x="3009862" y="121920"/>
                  </a:lnTo>
                  <a:lnTo>
                    <a:pt x="3013189" y="114731"/>
                  </a:lnTo>
                  <a:lnTo>
                    <a:pt x="3015386" y="105803"/>
                  </a:lnTo>
                  <a:lnTo>
                    <a:pt x="3016123" y="95758"/>
                  </a:lnTo>
                  <a:lnTo>
                    <a:pt x="3015424" y="88734"/>
                  </a:lnTo>
                  <a:lnTo>
                    <a:pt x="3013392" y="82334"/>
                  </a:lnTo>
                  <a:lnTo>
                    <a:pt x="3010014" y="76542"/>
                  </a:lnTo>
                  <a:lnTo>
                    <a:pt x="3005328" y="71374"/>
                  </a:lnTo>
                  <a:lnTo>
                    <a:pt x="2985135" y="71374"/>
                  </a:lnTo>
                  <a:lnTo>
                    <a:pt x="2983738" y="72390"/>
                  </a:lnTo>
                  <a:lnTo>
                    <a:pt x="2983738" y="75184"/>
                  </a:lnTo>
                  <a:lnTo>
                    <a:pt x="2984246" y="76200"/>
                  </a:lnTo>
                  <a:lnTo>
                    <a:pt x="2985262" y="77089"/>
                  </a:lnTo>
                  <a:lnTo>
                    <a:pt x="2990596" y="82042"/>
                  </a:lnTo>
                  <a:lnTo>
                    <a:pt x="2993263" y="88392"/>
                  </a:lnTo>
                  <a:lnTo>
                    <a:pt x="2993263" y="104902"/>
                  </a:lnTo>
                  <a:lnTo>
                    <a:pt x="2991485" y="111379"/>
                  </a:lnTo>
                  <a:lnTo>
                    <a:pt x="2987675" y="115570"/>
                  </a:lnTo>
                  <a:lnTo>
                    <a:pt x="2983992" y="119761"/>
                  </a:lnTo>
                  <a:lnTo>
                    <a:pt x="2978785" y="121920"/>
                  </a:lnTo>
                  <a:lnTo>
                    <a:pt x="2965450" y="121920"/>
                  </a:lnTo>
                  <a:lnTo>
                    <a:pt x="2960370" y="119634"/>
                  </a:lnTo>
                  <a:lnTo>
                    <a:pt x="2956128" y="114731"/>
                  </a:lnTo>
                  <a:lnTo>
                    <a:pt x="2952369" y="110490"/>
                  </a:lnTo>
                  <a:lnTo>
                    <a:pt x="2950464" y="104013"/>
                  </a:lnTo>
                  <a:lnTo>
                    <a:pt x="2950540" y="88734"/>
                  </a:lnTo>
                  <a:lnTo>
                    <a:pt x="2952242" y="82931"/>
                  </a:lnTo>
                  <a:lnTo>
                    <a:pt x="2956128" y="76962"/>
                  </a:lnTo>
                  <a:lnTo>
                    <a:pt x="2959481" y="72009"/>
                  </a:lnTo>
                  <a:lnTo>
                    <a:pt x="2963926" y="68326"/>
                  </a:lnTo>
                  <a:lnTo>
                    <a:pt x="2969260" y="66548"/>
                  </a:lnTo>
                  <a:lnTo>
                    <a:pt x="3019552" y="66548"/>
                  </a:lnTo>
                  <a:lnTo>
                    <a:pt x="3021838" y="64262"/>
                  </a:lnTo>
                  <a:lnTo>
                    <a:pt x="3021838" y="45720"/>
                  </a:lnTo>
                  <a:close/>
                </a:path>
                <a:path w="3566160" h="193675">
                  <a:moveTo>
                    <a:pt x="3083687" y="70739"/>
                  </a:moveTo>
                  <a:lnTo>
                    <a:pt x="3058160" y="70739"/>
                  </a:lnTo>
                  <a:lnTo>
                    <a:pt x="3058160" y="2032"/>
                  </a:lnTo>
                  <a:lnTo>
                    <a:pt x="3036951" y="2032"/>
                  </a:lnTo>
                  <a:lnTo>
                    <a:pt x="3034665" y="4318"/>
                  </a:lnTo>
                  <a:lnTo>
                    <a:pt x="3034665" y="184150"/>
                  </a:lnTo>
                  <a:lnTo>
                    <a:pt x="3056001" y="184150"/>
                  </a:lnTo>
                  <a:lnTo>
                    <a:pt x="3058160" y="181737"/>
                  </a:lnTo>
                  <a:lnTo>
                    <a:pt x="3058160" y="92075"/>
                  </a:lnTo>
                  <a:lnTo>
                    <a:pt x="3081401" y="92075"/>
                  </a:lnTo>
                  <a:lnTo>
                    <a:pt x="3083687" y="89789"/>
                  </a:lnTo>
                  <a:lnTo>
                    <a:pt x="3083687" y="70739"/>
                  </a:lnTo>
                  <a:close/>
                </a:path>
                <a:path w="3566160" h="193675">
                  <a:moveTo>
                    <a:pt x="3185795" y="74549"/>
                  </a:moveTo>
                  <a:lnTo>
                    <a:pt x="3185058" y="60744"/>
                  </a:lnTo>
                  <a:lnTo>
                    <a:pt x="3182848" y="48856"/>
                  </a:lnTo>
                  <a:lnTo>
                    <a:pt x="3179203" y="38887"/>
                  </a:lnTo>
                  <a:lnTo>
                    <a:pt x="3178454" y="37719"/>
                  </a:lnTo>
                  <a:lnTo>
                    <a:pt x="3174111" y="30861"/>
                  </a:lnTo>
                  <a:lnTo>
                    <a:pt x="3167507" y="24625"/>
                  </a:lnTo>
                  <a:lnTo>
                    <a:pt x="3162173" y="21729"/>
                  </a:lnTo>
                  <a:lnTo>
                    <a:pt x="3162173" y="74549"/>
                  </a:lnTo>
                  <a:lnTo>
                    <a:pt x="3161804" y="83921"/>
                  </a:lnTo>
                  <a:lnTo>
                    <a:pt x="3146425" y="111760"/>
                  </a:lnTo>
                  <a:lnTo>
                    <a:pt x="3129661" y="111760"/>
                  </a:lnTo>
                  <a:lnTo>
                    <a:pt x="3114040" y="74549"/>
                  </a:lnTo>
                  <a:lnTo>
                    <a:pt x="3114395" y="65265"/>
                  </a:lnTo>
                  <a:lnTo>
                    <a:pt x="3129661" y="37719"/>
                  </a:lnTo>
                  <a:lnTo>
                    <a:pt x="3146552" y="37719"/>
                  </a:lnTo>
                  <a:lnTo>
                    <a:pt x="3162173" y="74549"/>
                  </a:lnTo>
                  <a:lnTo>
                    <a:pt x="3162173" y="21729"/>
                  </a:lnTo>
                  <a:lnTo>
                    <a:pt x="3159328" y="20180"/>
                  </a:lnTo>
                  <a:lnTo>
                    <a:pt x="3149549" y="17526"/>
                  </a:lnTo>
                  <a:lnTo>
                    <a:pt x="3138170" y="16637"/>
                  </a:lnTo>
                  <a:lnTo>
                    <a:pt x="3126765" y="17526"/>
                  </a:lnTo>
                  <a:lnTo>
                    <a:pt x="3093351" y="48856"/>
                  </a:lnTo>
                  <a:lnTo>
                    <a:pt x="3090418" y="74549"/>
                  </a:lnTo>
                  <a:lnTo>
                    <a:pt x="3091142" y="88531"/>
                  </a:lnTo>
                  <a:lnTo>
                    <a:pt x="3108718" y="124866"/>
                  </a:lnTo>
                  <a:lnTo>
                    <a:pt x="3138170" y="132842"/>
                  </a:lnTo>
                  <a:lnTo>
                    <a:pt x="3149562" y="131965"/>
                  </a:lnTo>
                  <a:lnTo>
                    <a:pt x="3159391" y="129311"/>
                  </a:lnTo>
                  <a:lnTo>
                    <a:pt x="3167608" y="124866"/>
                  </a:lnTo>
                  <a:lnTo>
                    <a:pt x="3174238" y="118618"/>
                  </a:lnTo>
                  <a:lnTo>
                    <a:pt x="3178505" y="111760"/>
                  </a:lnTo>
                  <a:lnTo>
                    <a:pt x="3179254" y="110578"/>
                  </a:lnTo>
                  <a:lnTo>
                    <a:pt x="3182874" y="100545"/>
                  </a:lnTo>
                  <a:lnTo>
                    <a:pt x="3185058" y="88531"/>
                  </a:lnTo>
                  <a:lnTo>
                    <a:pt x="3185795" y="74549"/>
                  </a:lnTo>
                  <a:close/>
                </a:path>
                <a:path w="3566160" h="193675">
                  <a:moveTo>
                    <a:pt x="3233674" y="2032"/>
                  </a:moveTo>
                  <a:lnTo>
                    <a:pt x="3212465" y="2032"/>
                  </a:lnTo>
                  <a:lnTo>
                    <a:pt x="3210179" y="4318"/>
                  </a:lnTo>
                  <a:lnTo>
                    <a:pt x="3210179" y="184150"/>
                  </a:lnTo>
                  <a:lnTo>
                    <a:pt x="3231388" y="184150"/>
                  </a:lnTo>
                  <a:lnTo>
                    <a:pt x="3233674" y="181737"/>
                  </a:lnTo>
                  <a:lnTo>
                    <a:pt x="3233674" y="2032"/>
                  </a:lnTo>
                  <a:close/>
                </a:path>
                <a:path w="3566160" h="193675">
                  <a:moveTo>
                    <a:pt x="3411728" y="137795"/>
                  </a:moveTo>
                  <a:lnTo>
                    <a:pt x="3405632" y="140335"/>
                  </a:lnTo>
                  <a:lnTo>
                    <a:pt x="3397885" y="141478"/>
                  </a:lnTo>
                  <a:lnTo>
                    <a:pt x="3343529" y="141478"/>
                  </a:lnTo>
                  <a:lnTo>
                    <a:pt x="3343529" y="107950"/>
                  </a:lnTo>
                  <a:lnTo>
                    <a:pt x="3354044" y="106362"/>
                  </a:lnTo>
                  <a:lnTo>
                    <a:pt x="3363303" y="103492"/>
                  </a:lnTo>
                  <a:lnTo>
                    <a:pt x="3371278" y="99364"/>
                  </a:lnTo>
                  <a:lnTo>
                    <a:pt x="3377946" y="93980"/>
                  </a:lnTo>
                  <a:lnTo>
                    <a:pt x="3382899" y="87884"/>
                  </a:lnTo>
                  <a:lnTo>
                    <a:pt x="3383254" y="87464"/>
                  </a:lnTo>
                  <a:lnTo>
                    <a:pt x="3387026" y="79870"/>
                  </a:lnTo>
                  <a:lnTo>
                    <a:pt x="3389261" y="71234"/>
                  </a:lnTo>
                  <a:lnTo>
                    <a:pt x="3390011" y="61468"/>
                  </a:lnTo>
                  <a:lnTo>
                    <a:pt x="3389096" y="50876"/>
                  </a:lnTo>
                  <a:lnTo>
                    <a:pt x="3366262" y="21005"/>
                  </a:lnTo>
                  <a:lnTo>
                    <a:pt x="3366262" y="53086"/>
                  </a:lnTo>
                  <a:lnTo>
                    <a:pt x="3366262" y="69977"/>
                  </a:lnTo>
                  <a:lnTo>
                    <a:pt x="3333369" y="87884"/>
                  </a:lnTo>
                  <a:lnTo>
                    <a:pt x="3330575" y="87884"/>
                  </a:lnTo>
                  <a:lnTo>
                    <a:pt x="3297428" y="69977"/>
                  </a:lnTo>
                  <a:lnTo>
                    <a:pt x="3297428" y="53086"/>
                  </a:lnTo>
                  <a:lnTo>
                    <a:pt x="3330575" y="35179"/>
                  </a:lnTo>
                  <a:lnTo>
                    <a:pt x="3333369" y="35179"/>
                  </a:lnTo>
                  <a:lnTo>
                    <a:pt x="3366262" y="53086"/>
                  </a:lnTo>
                  <a:lnTo>
                    <a:pt x="3366262" y="21005"/>
                  </a:lnTo>
                  <a:lnTo>
                    <a:pt x="3357473" y="17653"/>
                  </a:lnTo>
                  <a:lnTo>
                    <a:pt x="3345637" y="15367"/>
                  </a:lnTo>
                  <a:lnTo>
                    <a:pt x="3331972" y="14605"/>
                  </a:lnTo>
                  <a:lnTo>
                    <a:pt x="3318154" y="15367"/>
                  </a:lnTo>
                  <a:lnTo>
                    <a:pt x="3281819" y="33540"/>
                  </a:lnTo>
                  <a:lnTo>
                    <a:pt x="3273679" y="61468"/>
                  </a:lnTo>
                  <a:lnTo>
                    <a:pt x="3274415" y="71234"/>
                  </a:lnTo>
                  <a:lnTo>
                    <a:pt x="3300196" y="103505"/>
                  </a:lnTo>
                  <a:lnTo>
                    <a:pt x="3320034" y="107950"/>
                  </a:lnTo>
                  <a:lnTo>
                    <a:pt x="3320034" y="141478"/>
                  </a:lnTo>
                  <a:lnTo>
                    <a:pt x="3256534" y="141478"/>
                  </a:lnTo>
                  <a:lnTo>
                    <a:pt x="3254883" y="142113"/>
                  </a:lnTo>
                  <a:lnTo>
                    <a:pt x="3252343" y="144653"/>
                  </a:lnTo>
                  <a:lnTo>
                    <a:pt x="3251835" y="146304"/>
                  </a:lnTo>
                  <a:lnTo>
                    <a:pt x="3251835" y="162433"/>
                  </a:lnTo>
                  <a:lnTo>
                    <a:pt x="3396488" y="162433"/>
                  </a:lnTo>
                  <a:lnTo>
                    <a:pt x="3402584" y="161798"/>
                  </a:lnTo>
                  <a:lnTo>
                    <a:pt x="3409950" y="159258"/>
                  </a:lnTo>
                  <a:lnTo>
                    <a:pt x="3411728" y="156718"/>
                  </a:lnTo>
                  <a:lnTo>
                    <a:pt x="3411728" y="137795"/>
                  </a:lnTo>
                  <a:close/>
                </a:path>
                <a:path w="3566160" h="193675">
                  <a:moveTo>
                    <a:pt x="3524123" y="129032"/>
                  </a:moveTo>
                  <a:lnTo>
                    <a:pt x="3523996" y="125476"/>
                  </a:lnTo>
                  <a:lnTo>
                    <a:pt x="3523615" y="123571"/>
                  </a:lnTo>
                  <a:lnTo>
                    <a:pt x="3522510" y="119253"/>
                  </a:lnTo>
                  <a:lnTo>
                    <a:pt x="3520821" y="112649"/>
                  </a:lnTo>
                  <a:lnTo>
                    <a:pt x="3480778" y="118452"/>
                  </a:lnTo>
                  <a:lnTo>
                    <a:pt x="3452495" y="119253"/>
                  </a:lnTo>
                  <a:lnTo>
                    <a:pt x="3451479" y="119126"/>
                  </a:lnTo>
                  <a:lnTo>
                    <a:pt x="3451098" y="118745"/>
                  </a:lnTo>
                  <a:lnTo>
                    <a:pt x="3450717" y="118491"/>
                  </a:lnTo>
                  <a:lnTo>
                    <a:pt x="3450590" y="37973"/>
                  </a:lnTo>
                  <a:lnTo>
                    <a:pt x="3491865" y="37973"/>
                  </a:lnTo>
                  <a:lnTo>
                    <a:pt x="3496945" y="37719"/>
                  </a:lnTo>
                  <a:lnTo>
                    <a:pt x="3504057" y="36703"/>
                  </a:lnTo>
                  <a:lnTo>
                    <a:pt x="3506724" y="35687"/>
                  </a:lnTo>
                  <a:lnTo>
                    <a:pt x="3510280" y="32639"/>
                  </a:lnTo>
                  <a:lnTo>
                    <a:pt x="3511296" y="30607"/>
                  </a:lnTo>
                  <a:lnTo>
                    <a:pt x="3511296" y="12954"/>
                  </a:lnTo>
                  <a:lnTo>
                    <a:pt x="3506051" y="14795"/>
                  </a:lnTo>
                  <a:lnTo>
                    <a:pt x="3500056" y="16103"/>
                  </a:lnTo>
                  <a:lnTo>
                    <a:pt x="3493287" y="16891"/>
                  </a:lnTo>
                  <a:lnTo>
                    <a:pt x="3485769" y="17145"/>
                  </a:lnTo>
                  <a:lnTo>
                    <a:pt x="3435350" y="17145"/>
                  </a:lnTo>
                  <a:lnTo>
                    <a:pt x="3432175" y="18161"/>
                  </a:lnTo>
                  <a:lnTo>
                    <a:pt x="3430143" y="20193"/>
                  </a:lnTo>
                  <a:lnTo>
                    <a:pt x="3428238" y="22225"/>
                  </a:lnTo>
                  <a:lnTo>
                    <a:pt x="3427222" y="25400"/>
                  </a:lnTo>
                  <a:lnTo>
                    <a:pt x="3427222" y="126873"/>
                  </a:lnTo>
                  <a:lnTo>
                    <a:pt x="3428873" y="132207"/>
                  </a:lnTo>
                  <a:lnTo>
                    <a:pt x="3435477" y="138557"/>
                  </a:lnTo>
                  <a:lnTo>
                    <a:pt x="3441065" y="140081"/>
                  </a:lnTo>
                  <a:lnTo>
                    <a:pt x="3448939" y="140081"/>
                  </a:lnTo>
                  <a:lnTo>
                    <a:pt x="3500920" y="136652"/>
                  </a:lnTo>
                  <a:lnTo>
                    <a:pt x="3523488" y="130429"/>
                  </a:lnTo>
                  <a:lnTo>
                    <a:pt x="3524123" y="129032"/>
                  </a:lnTo>
                  <a:close/>
                </a:path>
                <a:path w="3566160" h="193675">
                  <a:moveTo>
                    <a:pt x="3565906" y="2032"/>
                  </a:moveTo>
                  <a:lnTo>
                    <a:pt x="3544697" y="2032"/>
                  </a:lnTo>
                  <a:lnTo>
                    <a:pt x="3542411" y="4318"/>
                  </a:lnTo>
                  <a:lnTo>
                    <a:pt x="3542411" y="62484"/>
                  </a:lnTo>
                  <a:lnTo>
                    <a:pt x="3494278" y="62484"/>
                  </a:lnTo>
                  <a:lnTo>
                    <a:pt x="3494278" y="81026"/>
                  </a:lnTo>
                  <a:lnTo>
                    <a:pt x="3496564" y="83312"/>
                  </a:lnTo>
                  <a:lnTo>
                    <a:pt x="3542411" y="83312"/>
                  </a:lnTo>
                  <a:lnTo>
                    <a:pt x="3542411" y="184150"/>
                  </a:lnTo>
                  <a:lnTo>
                    <a:pt x="3563620" y="184150"/>
                  </a:lnTo>
                  <a:lnTo>
                    <a:pt x="3565906" y="181737"/>
                  </a:lnTo>
                  <a:lnTo>
                    <a:pt x="3565906" y="20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84850" y="3649471"/>
              <a:ext cx="868426" cy="19405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18427" y="3647439"/>
              <a:ext cx="972566" cy="19570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57414" y="3648836"/>
              <a:ext cx="1990089" cy="19342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155063" y="3649471"/>
              <a:ext cx="8042909" cy="857250"/>
            </a:xfrm>
            <a:custGeom>
              <a:avLst/>
              <a:gdLst/>
              <a:ahLst/>
              <a:cxnLst/>
              <a:rect l="l" t="t" r="r" b="b"/>
              <a:pathLst>
                <a:path w="8042909" h="857250">
                  <a:moveTo>
                    <a:pt x="92456" y="782320"/>
                  </a:moveTo>
                  <a:lnTo>
                    <a:pt x="87376" y="778002"/>
                  </a:lnTo>
                  <a:lnTo>
                    <a:pt x="82169" y="772922"/>
                  </a:lnTo>
                  <a:lnTo>
                    <a:pt x="77089" y="766826"/>
                  </a:lnTo>
                  <a:lnTo>
                    <a:pt x="71882" y="760730"/>
                  </a:lnTo>
                  <a:lnTo>
                    <a:pt x="56261" y="728218"/>
                  </a:lnTo>
                  <a:lnTo>
                    <a:pt x="57581" y="720318"/>
                  </a:lnTo>
                  <a:lnTo>
                    <a:pt x="58534" y="712050"/>
                  </a:lnTo>
                  <a:lnTo>
                    <a:pt x="59118" y="703414"/>
                  </a:lnTo>
                  <a:lnTo>
                    <a:pt x="59182" y="699897"/>
                  </a:lnTo>
                  <a:lnTo>
                    <a:pt x="59309" y="690880"/>
                  </a:lnTo>
                  <a:lnTo>
                    <a:pt x="59563" y="687959"/>
                  </a:lnTo>
                  <a:lnTo>
                    <a:pt x="60071" y="685800"/>
                  </a:lnTo>
                  <a:lnTo>
                    <a:pt x="60706" y="683514"/>
                  </a:lnTo>
                  <a:lnTo>
                    <a:pt x="61810" y="680212"/>
                  </a:lnTo>
                  <a:lnTo>
                    <a:pt x="63246" y="676529"/>
                  </a:lnTo>
                  <a:lnTo>
                    <a:pt x="43688" y="676529"/>
                  </a:lnTo>
                  <a:lnTo>
                    <a:pt x="41529" y="677291"/>
                  </a:lnTo>
                  <a:lnTo>
                    <a:pt x="40005" y="678815"/>
                  </a:lnTo>
                  <a:lnTo>
                    <a:pt x="38354" y="680212"/>
                  </a:lnTo>
                  <a:lnTo>
                    <a:pt x="37338" y="682625"/>
                  </a:lnTo>
                  <a:lnTo>
                    <a:pt x="36830" y="685800"/>
                  </a:lnTo>
                  <a:lnTo>
                    <a:pt x="36195" y="688975"/>
                  </a:lnTo>
                  <a:lnTo>
                    <a:pt x="35941" y="693674"/>
                  </a:lnTo>
                  <a:lnTo>
                    <a:pt x="35941" y="699897"/>
                  </a:lnTo>
                  <a:lnTo>
                    <a:pt x="35382" y="713219"/>
                  </a:lnTo>
                  <a:lnTo>
                    <a:pt x="21996" y="760476"/>
                  </a:lnTo>
                  <a:lnTo>
                    <a:pt x="0" y="787273"/>
                  </a:lnTo>
                  <a:lnTo>
                    <a:pt x="8890" y="798576"/>
                  </a:lnTo>
                  <a:lnTo>
                    <a:pt x="10541" y="800735"/>
                  </a:lnTo>
                  <a:lnTo>
                    <a:pt x="12319" y="801878"/>
                  </a:lnTo>
                  <a:lnTo>
                    <a:pt x="16002" y="801878"/>
                  </a:lnTo>
                  <a:lnTo>
                    <a:pt x="41567" y="769442"/>
                  </a:lnTo>
                  <a:lnTo>
                    <a:pt x="46482" y="757936"/>
                  </a:lnTo>
                  <a:lnTo>
                    <a:pt x="48641" y="764413"/>
                  </a:lnTo>
                  <a:lnTo>
                    <a:pt x="73406" y="794512"/>
                  </a:lnTo>
                  <a:lnTo>
                    <a:pt x="75438" y="796163"/>
                  </a:lnTo>
                  <a:lnTo>
                    <a:pt x="77216" y="796925"/>
                  </a:lnTo>
                  <a:lnTo>
                    <a:pt x="80264" y="796925"/>
                  </a:lnTo>
                  <a:lnTo>
                    <a:pt x="81915" y="796036"/>
                  </a:lnTo>
                  <a:lnTo>
                    <a:pt x="83566" y="794131"/>
                  </a:lnTo>
                  <a:lnTo>
                    <a:pt x="92456" y="782320"/>
                  </a:lnTo>
                  <a:close/>
                </a:path>
                <a:path w="8042909" h="857250">
                  <a:moveTo>
                    <a:pt x="120904" y="665607"/>
                  </a:moveTo>
                  <a:lnTo>
                    <a:pt x="100457" y="665607"/>
                  </a:lnTo>
                  <a:lnTo>
                    <a:pt x="98171" y="667893"/>
                  </a:lnTo>
                  <a:lnTo>
                    <a:pt x="98171" y="721995"/>
                  </a:lnTo>
                  <a:lnTo>
                    <a:pt x="70358" y="721995"/>
                  </a:lnTo>
                  <a:lnTo>
                    <a:pt x="70358" y="740283"/>
                  </a:lnTo>
                  <a:lnTo>
                    <a:pt x="72644" y="742823"/>
                  </a:lnTo>
                  <a:lnTo>
                    <a:pt x="98171" y="742823"/>
                  </a:lnTo>
                  <a:lnTo>
                    <a:pt x="98171" y="836930"/>
                  </a:lnTo>
                  <a:lnTo>
                    <a:pt x="118618" y="836930"/>
                  </a:lnTo>
                  <a:lnTo>
                    <a:pt x="120904" y="834517"/>
                  </a:lnTo>
                  <a:lnTo>
                    <a:pt x="120904" y="665607"/>
                  </a:lnTo>
                  <a:close/>
                </a:path>
                <a:path w="8042909" h="857250">
                  <a:moveTo>
                    <a:pt x="155702" y="662813"/>
                  </a:moveTo>
                  <a:lnTo>
                    <a:pt x="134747" y="662813"/>
                  </a:lnTo>
                  <a:lnTo>
                    <a:pt x="132334" y="665099"/>
                  </a:lnTo>
                  <a:lnTo>
                    <a:pt x="132334" y="844804"/>
                  </a:lnTo>
                  <a:lnTo>
                    <a:pt x="153416" y="844804"/>
                  </a:lnTo>
                  <a:lnTo>
                    <a:pt x="155702" y="842518"/>
                  </a:lnTo>
                  <a:lnTo>
                    <a:pt x="155702" y="662813"/>
                  </a:lnTo>
                  <a:close/>
                </a:path>
                <a:path w="8042909" h="857250">
                  <a:moveTo>
                    <a:pt x="311531" y="668020"/>
                  </a:moveTo>
                  <a:lnTo>
                    <a:pt x="289814" y="668020"/>
                  </a:lnTo>
                  <a:lnTo>
                    <a:pt x="287020" y="669925"/>
                  </a:lnTo>
                  <a:lnTo>
                    <a:pt x="285877" y="673862"/>
                  </a:lnTo>
                  <a:lnTo>
                    <a:pt x="284607" y="677799"/>
                  </a:lnTo>
                  <a:lnTo>
                    <a:pt x="283984" y="683768"/>
                  </a:lnTo>
                  <a:lnTo>
                    <a:pt x="283972" y="693801"/>
                  </a:lnTo>
                  <a:lnTo>
                    <a:pt x="283972" y="713994"/>
                  </a:lnTo>
                  <a:lnTo>
                    <a:pt x="283972" y="732155"/>
                  </a:lnTo>
                  <a:lnTo>
                    <a:pt x="283718" y="732282"/>
                  </a:lnTo>
                  <a:lnTo>
                    <a:pt x="283591" y="732409"/>
                  </a:lnTo>
                  <a:lnTo>
                    <a:pt x="282956" y="732536"/>
                  </a:lnTo>
                  <a:lnTo>
                    <a:pt x="216027" y="732536"/>
                  </a:lnTo>
                  <a:lnTo>
                    <a:pt x="215392" y="732409"/>
                  </a:lnTo>
                  <a:lnTo>
                    <a:pt x="215138" y="732282"/>
                  </a:lnTo>
                  <a:lnTo>
                    <a:pt x="215011" y="732155"/>
                  </a:lnTo>
                  <a:lnTo>
                    <a:pt x="214884" y="713994"/>
                  </a:lnTo>
                  <a:lnTo>
                    <a:pt x="283972" y="713994"/>
                  </a:lnTo>
                  <a:lnTo>
                    <a:pt x="283972" y="693801"/>
                  </a:lnTo>
                  <a:lnTo>
                    <a:pt x="214884" y="693801"/>
                  </a:lnTo>
                  <a:lnTo>
                    <a:pt x="214884" y="686308"/>
                  </a:lnTo>
                  <a:lnTo>
                    <a:pt x="219075" y="668020"/>
                  </a:lnTo>
                  <a:lnTo>
                    <a:pt x="197231" y="668020"/>
                  </a:lnTo>
                  <a:lnTo>
                    <a:pt x="194437" y="669925"/>
                  </a:lnTo>
                  <a:lnTo>
                    <a:pt x="193167" y="673862"/>
                  </a:lnTo>
                  <a:lnTo>
                    <a:pt x="191897" y="677672"/>
                  </a:lnTo>
                  <a:lnTo>
                    <a:pt x="191389" y="683768"/>
                  </a:lnTo>
                  <a:lnTo>
                    <a:pt x="191389" y="744347"/>
                  </a:lnTo>
                  <a:lnTo>
                    <a:pt x="192405" y="747903"/>
                  </a:lnTo>
                  <a:lnTo>
                    <a:pt x="196469" y="751967"/>
                  </a:lnTo>
                  <a:lnTo>
                    <a:pt x="199898" y="752983"/>
                  </a:lnTo>
                  <a:lnTo>
                    <a:pt x="299212" y="752983"/>
                  </a:lnTo>
                  <a:lnTo>
                    <a:pt x="302641" y="751967"/>
                  </a:lnTo>
                  <a:lnTo>
                    <a:pt x="306578" y="747776"/>
                  </a:lnTo>
                  <a:lnTo>
                    <a:pt x="307555" y="744347"/>
                  </a:lnTo>
                  <a:lnTo>
                    <a:pt x="307594" y="732536"/>
                  </a:lnTo>
                  <a:lnTo>
                    <a:pt x="307594" y="713994"/>
                  </a:lnTo>
                  <a:lnTo>
                    <a:pt x="307594" y="693801"/>
                  </a:lnTo>
                  <a:lnTo>
                    <a:pt x="307594" y="686308"/>
                  </a:lnTo>
                  <a:lnTo>
                    <a:pt x="307848" y="681990"/>
                  </a:lnTo>
                  <a:lnTo>
                    <a:pt x="308229" y="678815"/>
                  </a:lnTo>
                  <a:lnTo>
                    <a:pt x="308737" y="675767"/>
                  </a:lnTo>
                  <a:lnTo>
                    <a:pt x="309880" y="672211"/>
                  </a:lnTo>
                  <a:lnTo>
                    <a:pt x="311531" y="668020"/>
                  </a:lnTo>
                  <a:close/>
                </a:path>
                <a:path w="8042909" h="857250">
                  <a:moveTo>
                    <a:pt x="329438" y="764413"/>
                  </a:moveTo>
                  <a:lnTo>
                    <a:pt x="324091" y="766330"/>
                  </a:lnTo>
                  <a:lnTo>
                    <a:pt x="318008" y="767676"/>
                  </a:lnTo>
                  <a:lnTo>
                    <a:pt x="311150" y="768477"/>
                  </a:lnTo>
                  <a:lnTo>
                    <a:pt x="303530" y="768731"/>
                  </a:lnTo>
                  <a:lnTo>
                    <a:pt x="171704" y="768731"/>
                  </a:lnTo>
                  <a:lnTo>
                    <a:pt x="169418" y="771017"/>
                  </a:lnTo>
                  <a:lnTo>
                    <a:pt x="169418" y="789686"/>
                  </a:lnTo>
                  <a:lnTo>
                    <a:pt x="237871" y="789686"/>
                  </a:lnTo>
                  <a:lnTo>
                    <a:pt x="237871" y="850646"/>
                  </a:lnTo>
                  <a:lnTo>
                    <a:pt x="258953" y="850646"/>
                  </a:lnTo>
                  <a:lnTo>
                    <a:pt x="261239" y="848360"/>
                  </a:lnTo>
                  <a:lnTo>
                    <a:pt x="261239" y="789686"/>
                  </a:lnTo>
                  <a:lnTo>
                    <a:pt x="309753" y="789686"/>
                  </a:lnTo>
                  <a:lnTo>
                    <a:pt x="329438" y="782193"/>
                  </a:lnTo>
                  <a:lnTo>
                    <a:pt x="329438" y="764413"/>
                  </a:lnTo>
                  <a:close/>
                </a:path>
                <a:path w="8042909" h="857250">
                  <a:moveTo>
                    <a:pt x="422783" y="782955"/>
                  </a:moveTo>
                  <a:lnTo>
                    <a:pt x="422148" y="780415"/>
                  </a:lnTo>
                  <a:lnTo>
                    <a:pt x="421081" y="775716"/>
                  </a:lnTo>
                  <a:lnTo>
                    <a:pt x="419608" y="769112"/>
                  </a:lnTo>
                  <a:lnTo>
                    <a:pt x="408051" y="771969"/>
                  </a:lnTo>
                  <a:lnTo>
                    <a:pt x="395325" y="774039"/>
                  </a:lnTo>
                  <a:lnTo>
                    <a:pt x="381431" y="775296"/>
                  </a:lnTo>
                  <a:lnTo>
                    <a:pt x="366395" y="775716"/>
                  </a:lnTo>
                  <a:lnTo>
                    <a:pt x="365887" y="775716"/>
                  </a:lnTo>
                  <a:lnTo>
                    <a:pt x="365633" y="775335"/>
                  </a:lnTo>
                  <a:lnTo>
                    <a:pt x="365633" y="679196"/>
                  </a:lnTo>
                  <a:lnTo>
                    <a:pt x="344678" y="679196"/>
                  </a:lnTo>
                  <a:lnTo>
                    <a:pt x="342519" y="681482"/>
                  </a:lnTo>
                  <a:lnTo>
                    <a:pt x="342519" y="790448"/>
                  </a:lnTo>
                  <a:lnTo>
                    <a:pt x="348615" y="795909"/>
                  </a:lnTo>
                  <a:lnTo>
                    <a:pt x="368388" y="795909"/>
                  </a:lnTo>
                  <a:lnTo>
                    <a:pt x="409816" y="791502"/>
                  </a:lnTo>
                  <a:lnTo>
                    <a:pt x="422783" y="785495"/>
                  </a:lnTo>
                  <a:lnTo>
                    <a:pt x="422783" y="782955"/>
                  </a:lnTo>
                  <a:close/>
                </a:path>
                <a:path w="8042909" h="857250">
                  <a:moveTo>
                    <a:pt x="487934" y="662813"/>
                  </a:moveTo>
                  <a:lnTo>
                    <a:pt x="466852" y="662813"/>
                  </a:lnTo>
                  <a:lnTo>
                    <a:pt x="464566" y="665099"/>
                  </a:lnTo>
                  <a:lnTo>
                    <a:pt x="464566" y="729234"/>
                  </a:lnTo>
                  <a:lnTo>
                    <a:pt x="448183" y="729234"/>
                  </a:lnTo>
                  <a:lnTo>
                    <a:pt x="448183" y="665607"/>
                  </a:lnTo>
                  <a:lnTo>
                    <a:pt x="427609" y="665607"/>
                  </a:lnTo>
                  <a:lnTo>
                    <a:pt x="425196" y="667893"/>
                  </a:lnTo>
                  <a:lnTo>
                    <a:pt x="425196" y="836930"/>
                  </a:lnTo>
                  <a:lnTo>
                    <a:pt x="445897" y="836930"/>
                  </a:lnTo>
                  <a:lnTo>
                    <a:pt x="448183" y="834517"/>
                  </a:lnTo>
                  <a:lnTo>
                    <a:pt x="448183" y="750189"/>
                  </a:lnTo>
                  <a:lnTo>
                    <a:pt x="464566" y="750189"/>
                  </a:lnTo>
                  <a:lnTo>
                    <a:pt x="464566" y="844804"/>
                  </a:lnTo>
                  <a:lnTo>
                    <a:pt x="485648" y="844804"/>
                  </a:lnTo>
                  <a:lnTo>
                    <a:pt x="487934" y="842518"/>
                  </a:lnTo>
                  <a:lnTo>
                    <a:pt x="487934" y="750189"/>
                  </a:lnTo>
                  <a:lnTo>
                    <a:pt x="487934" y="729234"/>
                  </a:lnTo>
                  <a:lnTo>
                    <a:pt x="487934" y="662813"/>
                  </a:lnTo>
                  <a:close/>
                </a:path>
                <a:path w="8042909" h="857250">
                  <a:moveTo>
                    <a:pt x="637921" y="818896"/>
                  </a:moveTo>
                  <a:lnTo>
                    <a:pt x="616585" y="786447"/>
                  </a:lnTo>
                  <a:lnTo>
                    <a:pt x="614680" y="785850"/>
                  </a:lnTo>
                  <a:lnTo>
                    <a:pt x="614680" y="812673"/>
                  </a:lnTo>
                  <a:lnTo>
                    <a:pt x="614680" y="824992"/>
                  </a:lnTo>
                  <a:lnTo>
                    <a:pt x="612140" y="829564"/>
                  </a:lnTo>
                  <a:lnTo>
                    <a:pt x="607314" y="832612"/>
                  </a:lnTo>
                  <a:lnTo>
                    <a:pt x="602361" y="835533"/>
                  </a:lnTo>
                  <a:lnTo>
                    <a:pt x="594360" y="837057"/>
                  </a:lnTo>
                  <a:lnTo>
                    <a:pt x="569214" y="837057"/>
                  </a:lnTo>
                  <a:lnTo>
                    <a:pt x="561086" y="835533"/>
                  </a:lnTo>
                  <a:lnTo>
                    <a:pt x="556260" y="832612"/>
                  </a:lnTo>
                  <a:lnTo>
                    <a:pt x="551307" y="829564"/>
                  </a:lnTo>
                  <a:lnTo>
                    <a:pt x="548894" y="824992"/>
                  </a:lnTo>
                  <a:lnTo>
                    <a:pt x="548894" y="812673"/>
                  </a:lnTo>
                  <a:lnTo>
                    <a:pt x="551434" y="808101"/>
                  </a:lnTo>
                  <a:lnTo>
                    <a:pt x="556387" y="805180"/>
                  </a:lnTo>
                  <a:lnTo>
                    <a:pt x="561340" y="802132"/>
                  </a:lnTo>
                  <a:lnTo>
                    <a:pt x="569341" y="800608"/>
                  </a:lnTo>
                  <a:lnTo>
                    <a:pt x="594360" y="800608"/>
                  </a:lnTo>
                  <a:lnTo>
                    <a:pt x="602361" y="802132"/>
                  </a:lnTo>
                  <a:lnTo>
                    <a:pt x="607314" y="805180"/>
                  </a:lnTo>
                  <a:lnTo>
                    <a:pt x="612140" y="808101"/>
                  </a:lnTo>
                  <a:lnTo>
                    <a:pt x="581914" y="780923"/>
                  </a:lnTo>
                  <a:lnTo>
                    <a:pt x="568286" y="781545"/>
                  </a:lnTo>
                  <a:lnTo>
                    <a:pt x="528929" y="802614"/>
                  </a:lnTo>
                  <a:lnTo>
                    <a:pt x="525526" y="818896"/>
                  </a:lnTo>
                  <a:lnTo>
                    <a:pt x="526376" y="827608"/>
                  </a:lnTo>
                  <a:lnTo>
                    <a:pt x="556602" y="854354"/>
                  </a:lnTo>
                  <a:lnTo>
                    <a:pt x="581914" y="856742"/>
                  </a:lnTo>
                  <a:lnTo>
                    <a:pt x="595363" y="856132"/>
                  </a:lnTo>
                  <a:lnTo>
                    <a:pt x="633247" y="837057"/>
                  </a:lnTo>
                  <a:lnTo>
                    <a:pt x="634555" y="835075"/>
                  </a:lnTo>
                  <a:lnTo>
                    <a:pt x="637082" y="827519"/>
                  </a:lnTo>
                  <a:lnTo>
                    <a:pt x="637921" y="818896"/>
                  </a:lnTo>
                  <a:close/>
                </a:path>
                <a:path w="8042909" h="857250">
                  <a:moveTo>
                    <a:pt x="661670" y="749808"/>
                  </a:moveTo>
                  <a:lnTo>
                    <a:pt x="655574" y="752348"/>
                  </a:lnTo>
                  <a:lnTo>
                    <a:pt x="647827" y="753618"/>
                  </a:lnTo>
                  <a:lnTo>
                    <a:pt x="622046" y="753618"/>
                  </a:lnTo>
                  <a:lnTo>
                    <a:pt x="622046" y="740664"/>
                  </a:lnTo>
                  <a:lnTo>
                    <a:pt x="622046" y="740410"/>
                  </a:lnTo>
                  <a:lnTo>
                    <a:pt x="622046" y="733425"/>
                  </a:lnTo>
                  <a:lnTo>
                    <a:pt x="628942" y="728129"/>
                  </a:lnTo>
                  <a:lnTo>
                    <a:pt x="632929" y="722630"/>
                  </a:lnTo>
                  <a:lnTo>
                    <a:pt x="633869" y="721347"/>
                  </a:lnTo>
                  <a:lnTo>
                    <a:pt x="636803" y="713130"/>
                  </a:lnTo>
                  <a:lnTo>
                    <a:pt x="637794" y="703453"/>
                  </a:lnTo>
                  <a:lnTo>
                    <a:pt x="634288" y="686625"/>
                  </a:lnTo>
                  <a:lnTo>
                    <a:pt x="632574" y="684657"/>
                  </a:lnTo>
                  <a:lnTo>
                    <a:pt x="623798" y="674598"/>
                  </a:lnTo>
                  <a:lnTo>
                    <a:pt x="614426" y="670737"/>
                  </a:lnTo>
                  <a:lnTo>
                    <a:pt x="614426" y="703453"/>
                  </a:lnTo>
                  <a:lnTo>
                    <a:pt x="612470" y="711873"/>
                  </a:lnTo>
                  <a:lnTo>
                    <a:pt x="606590" y="717854"/>
                  </a:lnTo>
                  <a:lnTo>
                    <a:pt x="598932" y="720674"/>
                  </a:lnTo>
                  <a:lnTo>
                    <a:pt x="598932" y="740664"/>
                  </a:lnTo>
                  <a:lnTo>
                    <a:pt x="598932" y="753618"/>
                  </a:lnTo>
                  <a:lnTo>
                    <a:pt x="564007" y="753618"/>
                  </a:lnTo>
                  <a:lnTo>
                    <a:pt x="564007" y="740410"/>
                  </a:lnTo>
                  <a:lnTo>
                    <a:pt x="568579" y="741553"/>
                  </a:lnTo>
                  <a:lnTo>
                    <a:pt x="574421" y="742061"/>
                  </a:lnTo>
                  <a:lnTo>
                    <a:pt x="589534" y="742061"/>
                  </a:lnTo>
                  <a:lnTo>
                    <a:pt x="595249" y="741553"/>
                  </a:lnTo>
                  <a:lnTo>
                    <a:pt x="598932" y="740664"/>
                  </a:lnTo>
                  <a:lnTo>
                    <a:pt x="598932" y="720674"/>
                  </a:lnTo>
                  <a:lnTo>
                    <a:pt x="596798" y="721448"/>
                  </a:lnTo>
                  <a:lnTo>
                    <a:pt x="583057" y="722630"/>
                  </a:lnTo>
                  <a:lnTo>
                    <a:pt x="580644" y="722630"/>
                  </a:lnTo>
                  <a:lnTo>
                    <a:pt x="566953" y="721448"/>
                  </a:lnTo>
                  <a:lnTo>
                    <a:pt x="557149" y="717854"/>
                  </a:lnTo>
                  <a:lnTo>
                    <a:pt x="551243" y="711873"/>
                  </a:lnTo>
                  <a:lnTo>
                    <a:pt x="549275" y="703453"/>
                  </a:lnTo>
                  <a:lnTo>
                    <a:pt x="551243" y="695274"/>
                  </a:lnTo>
                  <a:lnTo>
                    <a:pt x="557149" y="689394"/>
                  </a:lnTo>
                  <a:lnTo>
                    <a:pt x="566953" y="685850"/>
                  </a:lnTo>
                  <a:lnTo>
                    <a:pt x="580644" y="684657"/>
                  </a:lnTo>
                  <a:lnTo>
                    <a:pt x="583057" y="684657"/>
                  </a:lnTo>
                  <a:lnTo>
                    <a:pt x="596798" y="685850"/>
                  </a:lnTo>
                  <a:lnTo>
                    <a:pt x="606590" y="689394"/>
                  </a:lnTo>
                  <a:lnTo>
                    <a:pt x="612470" y="695274"/>
                  </a:lnTo>
                  <a:lnTo>
                    <a:pt x="614426" y="703453"/>
                  </a:lnTo>
                  <a:lnTo>
                    <a:pt x="614426" y="670737"/>
                  </a:lnTo>
                  <a:lnTo>
                    <a:pt x="606336" y="667385"/>
                  </a:lnTo>
                  <a:lnTo>
                    <a:pt x="581914" y="664972"/>
                  </a:lnTo>
                  <a:lnTo>
                    <a:pt x="557403" y="667385"/>
                  </a:lnTo>
                  <a:lnTo>
                    <a:pt x="539902" y="674598"/>
                  </a:lnTo>
                  <a:lnTo>
                    <a:pt x="529399" y="686625"/>
                  </a:lnTo>
                  <a:lnTo>
                    <a:pt x="525907" y="703453"/>
                  </a:lnTo>
                  <a:lnTo>
                    <a:pt x="526846" y="712952"/>
                  </a:lnTo>
                  <a:lnTo>
                    <a:pt x="529678" y="721067"/>
                  </a:lnTo>
                  <a:lnTo>
                    <a:pt x="534365" y="727760"/>
                  </a:lnTo>
                  <a:lnTo>
                    <a:pt x="540893" y="733044"/>
                  </a:lnTo>
                  <a:lnTo>
                    <a:pt x="540893" y="753618"/>
                  </a:lnTo>
                  <a:lnTo>
                    <a:pt x="506476" y="753618"/>
                  </a:lnTo>
                  <a:lnTo>
                    <a:pt x="504825" y="754253"/>
                  </a:lnTo>
                  <a:lnTo>
                    <a:pt x="503555" y="755396"/>
                  </a:lnTo>
                  <a:lnTo>
                    <a:pt x="502285" y="756666"/>
                  </a:lnTo>
                  <a:lnTo>
                    <a:pt x="501650" y="758317"/>
                  </a:lnTo>
                  <a:lnTo>
                    <a:pt x="501650" y="774446"/>
                  </a:lnTo>
                  <a:lnTo>
                    <a:pt x="646430" y="774446"/>
                  </a:lnTo>
                  <a:lnTo>
                    <a:pt x="652399" y="773811"/>
                  </a:lnTo>
                  <a:lnTo>
                    <a:pt x="656082" y="772541"/>
                  </a:lnTo>
                  <a:lnTo>
                    <a:pt x="659765" y="771398"/>
                  </a:lnTo>
                  <a:lnTo>
                    <a:pt x="661670" y="768731"/>
                  </a:lnTo>
                  <a:lnTo>
                    <a:pt x="661670" y="749808"/>
                  </a:lnTo>
                  <a:close/>
                </a:path>
                <a:path w="8042909" h="857250">
                  <a:moveTo>
                    <a:pt x="3464941" y="668909"/>
                  </a:moveTo>
                  <a:lnTo>
                    <a:pt x="3445637" y="674497"/>
                  </a:lnTo>
                  <a:lnTo>
                    <a:pt x="3412109" y="674497"/>
                  </a:lnTo>
                  <a:lnTo>
                    <a:pt x="3410585" y="675005"/>
                  </a:lnTo>
                  <a:lnTo>
                    <a:pt x="3408426" y="677164"/>
                  </a:lnTo>
                  <a:lnTo>
                    <a:pt x="3407918" y="678688"/>
                  </a:lnTo>
                  <a:lnTo>
                    <a:pt x="3407918" y="695579"/>
                  </a:lnTo>
                  <a:lnTo>
                    <a:pt x="3448685" y="695579"/>
                  </a:lnTo>
                  <a:lnTo>
                    <a:pt x="3455543" y="694690"/>
                  </a:lnTo>
                  <a:lnTo>
                    <a:pt x="3459226" y="692785"/>
                  </a:lnTo>
                  <a:lnTo>
                    <a:pt x="3463036" y="690880"/>
                  </a:lnTo>
                  <a:lnTo>
                    <a:pt x="3464941" y="687705"/>
                  </a:lnTo>
                  <a:lnTo>
                    <a:pt x="3464941" y="668909"/>
                  </a:lnTo>
                  <a:close/>
                </a:path>
                <a:path w="8042909" h="857250">
                  <a:moveTo>
                    <a:pt x="3486785" y="706374"/>
                  </a:moveTo>
                  <a:lnTo>
                    <a:pt x="3386582" y="706374"/>
                  </a:lnTo>
                  <a:lnTo>
                    <a:pt x="3384296" y="708660"/>
                  </a:lnTo>
                  <a:lnTo>
                    <a:pt x="3384296" y="727202"/>
                  </a:lnTo>
                  <a:lnTo>
                    <a:pt x="3407791" y="727202"/>
                  </a:lnTo>
                  <a:lnTo>
                    <a:pt x="3403219" y="728472"/>
                  </a:lnTo>
                  <a:lnTo>
                    <a:pt x="3392805" y="756412"/>
                  </a:lnTo>
                  <a:lnTo>
                    <a:pt x="3393567" y="766521"/>
                  </a:lnTo>
                  <a:lnTo>
                    <a:pt x="3418763" y="799515"/>
                  </a:lnTo>
                  <a:lnTo>
                    <a:pt x="3436874" y="802640"/>
                  </a:lnTo>
                  <a:lnTo>
                    <a:pt x="3446754" y="801865"/>
                  </a:lnTo>
                  <a:lnTo>
                    <a:pt x="3474847" y="782574"/>
                  </a:lnTo>
                  <a:lnTo>
                    <a:pt x="3478136" y="775436"/>
                  </a:lnTo>
                  <a:lnTo>
                    <a:pt x="3480333" y="766521"/>
                  </a:lnTo>
                  <a:lnTo>
                    <a:pt x="3481070" y="756412"/>
                  </a:lnTo>
                  <a:lnTo>
                    <a:pt x="3480371" y="749401"/>
                  </a:lnTo>
                  <a:lnTo>
                    <a:pt x="3478339" y="743000"/>
                  </a:lnTo>
                  <a:lnTo>
                    <a:pt x="3474961" y="737260"/>
                  </a:lnTo>
                  <a:lnTo>
                    <a:pt x="3470275" y="732155"/>
                  </a:lnTo>
                  <a:lnTo>
                    <a:pt x="3450082" y="732155"/>
                  </a:lnTo>
                  <a:lnTo>
                    <a:pt x="3448685" y="733044"/>
                  </a:lnTo>
                  <a:lnTo>
                    <a:pt x="3448685" y="735965"/>
                  </a:lnTo>
                  <a:lnTo>
                    <a:pt x="3449193" y="736854"/>
                  </a:lnTo>
                  <a:lnTo>
                    <a:pt x="3450209" y="737870"/>
                  </a:lnTo>
                  <a:lnTo>
                    <a:pt x="3455543" y="742823"/>
                  </a:lnTo>
                  <a:lnTo>
                    <a:pt x="3458210" y="749046"/>
                  </a:lnTo>
                  <a:lnTo>
                    <a:pt x="3458210" y="765556"/>
                  </a:lnTo>
                  <a:lnTo>
                    <a:pt x="3456432" y="772033"/>
                  </a:lnTo>
                  <a:lnTo>
                    <a:pt x="3452622" y="776224"/>
                  </a:lnTo>
                  <a:lnTo>
                    <a:pt x="3448939" y="780415"/>
                  </a:lnTo>
                  <a:lnTo>
                    <a:pt x="3443732" y="782574"/>
                  </a:lnTo>
                  <a:lnTo>
                    <a:pt x="3430397" y="782574"/>
                  </a:lnTo>
                  <a:lnTo>
                    <a:pt x="3425317" y="780288"/>
                  </a:lnTo>
                  <a:lnTo>
                    <a:pt x="3421126" y="775436"/>
                  </a:lnTo>
                  <a:lnTo>
                    <a:pt x="3417316" y="771144"/>
                  </a:lnTo>
                  <a:lnTo>
                    <a:pt x="3415411" y="764794"/>
                  </a:lnTo>
                  <a:lnTo>
                    <a:pt x="3415487" y="749401"/>
                  </a:lnTo>
                  <a:lnTo>
                    <a:pt x="3417189" y="743585"/>
                  </a:lnTo>
                  <a:lnTo>
                    <a:pt x="3420745" y="738124"/>
                  </a:lnTo>
                  <a:lnTo>
                    <a:pt x="3424428" y="732663"/>
                  </a:lnTo>
                  <a:lnTo>
                    <a:pt x="3428873" y="728980"/>
                  </a:lnTo>
                  <a:lnTo>
                    <a:pt x="3434207" y="727202"/>
                  </a:lnTo>
                  <a:lnTo>
                    <a:pt x="3484499" y="727202"/>
                  </a:lnTo>
                  <a:lnTo>
                    <a:pt x="3486785" y="724916"/>
                  </a:lnTo>
                  <a:lnTo>
                    <a:pt x="3486785" y="706374"/>
                  </a:lnTo>
                  <a:close/>
                </a:path>
                <a:path w="8042909" h="857250">
                  <a:moveTo>
                    <a:pt x="3548634" y="731520"/>
                  </a:moveTo>
                  <a:lnTo>
                    <a:pt x="3523107" y="731520"/>
                  </a:lnTo>
                  <a:lnTo>
                    <a:pt x="3523107" y="662813"/>
                  </a:lnTo>
                  <a:lnTo>
                    <a:pt x="3501898" y="662813"/>
                  </a:lnTo>
                  <a:lnTo>
                    <a:pt x="3499612" y="665099"/>
                  </a:lnTo>
                  <a:lnTo>
                    <a:pt x="3499612" y="844804"/>
                  </a:lnTo>
                  <a:lnTo>
                    <a:pt x="3520948" y="844804"/>
                  </a:lnTo>
                  <a:lnTo>
                    <a:pt x="3523107" y="842518"/>
                  </a:lnTo>
                  <a:lnTo>
                    <a:pt x="3523107" y="752729"/>
                  </a:lnTo>
                  <a:lnTo>
                    <a:pt x="3546348" y="752729"/>
                  </a:lnTo>
                  <a:lnTo>
                    <a:pt x="3548634" y="750443"/>
                  </a:lnTo>
                  <a:lnTo>
                    <a:pt x="3548634" y="731520"/>
                  </a:lnTo>
                  <a:close/>
                </a:path>
                <a:path w="8042909" h="857250">
                  <a:moveTo>
                    <a:pt x="3650742" y="735203"/>
                  </a:moveTo>
                  <a:lnTo>
                    <a:pt x="3639058" y="691515"/>
                  </a:lnTo>
                  <a:lnTo>
                    <a:pt x="3627120" y="682485"/>
                  </a:lnTo>
                  <a:lnTo>
                    <a:pt x="3627120" y="735203"/>
                  </a:lnTo>
                  <a:lnTo>
                    <a:pt x="3626751" y="744588"/>
                  </a:lnTo>
                  <a:lnTo>
                    <a:pt x="3611372" y="772414"/>
                  </a:lnTo>
                  <a:lnTo>
                    <a:pt x="3594608" y="772414"/>
                  </a:lnTo>
                  <a:lnTo>
                    <a:pt x="3578987" y="735203"/>
                  </a:lnTo>
                  <a:lnTo>
                    <a:pt x="3579342" y="725919"/>
                  </a:lnTo>
                  <a:lnTo>
                    <a:pt x="3594608" y="698500"/>
                  </a:lnTo>
                  <a:lnTo>
                    <a:pt x="3611499" y="698500"/>
                  </a:lnTo>
                  <a:lnTo>
                    <a:pt x="3627120" y="735203"/>
                  </a:lnTo>
                  <a:lnTo>
                    <a:pt x="3627120" y="682485"/>
                  </a:lnTo>
                  <a:lnTo>
                    <a:pt x="3624275" y="680948"/>
                  </a:lnTo>
                  <a:lnTo>
                    <a:pt x="3614496" y="678307"/>
                  </a:lnTo>
                  <a:lnTo>
                    <a:pt x="3603117" y="677418"/>
                  </a:lnTo>
                  <a:lnTo>
                    <a:pt x="3591712" y="678307"/>
                  </a:lnTo>
                  <a:lnTo>
                    <a:pt x="3558298" y="709510"/>
                  </a:lnTo>
                  <a:lnTo>
                    <a:pt x="3555365" y="735203"/>
                  </a:lnTo>
                  <a:lnTo>
                    <a:pt x="3556089" y="749236"/>
                  </a:lnTo>
                  <a:lnTo>
                    <a:pt x="3573665" y="785571"/>
                  </a:lnTo>
                  <a:lnTo>
                    <a:pt x="3603117" y="793496"/>
                  </a:lnTo>
                  <a:lnTo>
                    <a:pt x="3614509" y="792619"/>
                  </a:lnTo>
                  <a:lnTo>
                    <a:pt x="3647808" y="761212"/>
                  </a:lnTo>
                  <a:lnTo>
                    <a:pt x="3650005" y="749185"/>
                  </a:lnTo>
                  <a:lnTo>
                    <a:pt x="3650742" y="735203"/>
                  </a:lnTo>
                  <a:close/>
                </a:path>
                <a:path w="8042909" h="857250">
                  <a:moveTo>
                    <a:pt x="3698621" y="662813"/>
                  </a:moveTo>
                  <a:lnTo>
                    <a:pt x="3677412" y="662813"/>
                  </a:lnTo>
                  <a:lnTo>
                    <a:pt x="3675126" y="665099"/>
                  </a:lnTo>
                  <a:lnTo>
                    <a:pt x="3675126" y="844804"/>
                  </a:lnTo>
                  <a:lnTo>
                    <a:pt x="3696335" y="844804"/>
                  </a:lnTo>
                  <a:lnTo>
                    <a:pt x="3698621" y="842518"/>
                  </a:lnTo>
                  <a:lnTo>
                    <a:pt x="3698621" y="662813"/>
                  </a:lnTo>
                  <a:close/>
                </a:path>
                <a:path w="8042909" h="857250">
                  <a:moveTo>
                    <a:pt x="3876675" y="798449"/>
                  </a:moveTo>
                  <a:lnTo>
                    <a:pt x="3870579" y="800989"/>
                  </a:lnTo>
                  <a:lnTo>
                    <a:pt x="3862832" y="802259"/>
                  </a:lnTo>
                  <a:lnTo>
                    <a:pt x="3808476" y="802259"/>
                  </a:lnTo>
                  <a:lnTo>
                    <a:pt x="3808476" y="768604"/>
                  </a:lnTo>
                  <a:lnTo>
                    <a:pt x="3818991" y="767041"/>
                  </a:lnTo>
                  <a:lnTo>
                    <a:pt x="3828250" y="764209"/>
                  </a:lnTo>
                  <a:lnTo>
                    <a:pt x="3836225" y="760133"/>
                  </a:lnTo>
                  <a:lnTo>
                    <a:pt x="3842893" y="754761"/>
                  </a:lnTo>
                  <a:lnTo>
                    <a:pt x="3847935" y="748538"/>
                  </a:lnTo>
                  <a:lnTo>
                    <a:pt x="3848201" y="748220"/>
                  </a:lnTo>
                  <a:lnTo>
                    <a:pt x="3851973" y="740587"/>
                  </a:lnTo>
                  <a:lnTo>
                    <a:pt x="3854208" y="731888"/>
                  </a:lnTo>
                  <a:lnTo>
                    <a:pt x="3854958" y="722122"/>
                  </a:lnTo>
                  <a:lnTo>
                    <a:pt x="3854043" y="711530"/>
                  </a:lnTo>
                  <a:lnTo>
                    <a:pt x="3831209" y="681786"/>
                  </a:lnTo>
                  <a:lnTo>
                    <a:pt x="3831209" y="713740"/>
                  </a:lnTo>
                  <a:lnTo>
                    <a:pt x="3831209" y="730758"/>
                  </a:lnTo>
                  <a:lnTo>
                    <a:pt x="3798316" y="748538"/>
                  </a:lnTo>
                  <a:lnTo>
                    <a:pt x="3795522" y="748538"/>
                  </a:lnTo>
                  <a:lnTo>
                    <a:pt x="3762375" y="730758"/>
                  </a:lnTo>
                  <a:lnTo>
                    <a:pt x="3762375" y="713740"/>
                  </a:lnTo>
                  <a:lnTo>
                    <a:pt x="3795522" y="695833"/>
                  </a:lnTo>
                  <a:lnTo>
                    <a:pt x="3798316" y="695833"/>
                  </a:lnTo>
                  <a:lnTo>
                    <a:pt x="3831209" y="713740"/>
                  </a:lnTo>
                  <a:lnTo>
                    <a:pt x="3831209" y="681786"/>
                  </a:lnTo>
                  <a:lnTo>
                    <a:pt x="3822420" y="678434"/>
                  </a:lnTo>
                  <a:lnTo>
                    <a:pt x="3810546" y="676148"/>
                  </a:lnTo>
                  <a:lnTo>
                    <a:pt x="3796919" y="675386"/>
                  </a:lnTo>
                  <a:lnTo>
                    <a:pt x="3783088" y="676148"/>
                  </a:lnTo>
                  <a:lnTo>
                    <a:pt x="3746766" y="694194"/>
                  </a:lnTo>
                  <a:lnTo>
                    <a:pt x="3738626" y="722122"/>
                  </a:lnTo>
                  <a:lnTo>
                    <a:pt x="3739362" y="731888"/>
                  </a:lnTo>
                  <a:lnTo>
                    <a:pt x="3765143" y="764209"/>
                  </a:lnTo>
                  <a:lnTo>
                    <a:pt x="3784981" y="768604"/>
                  </a:lnTo>
                  <a:lnTo>
                    <a:pt x="3784981" y="802259"/>
                  </a:lnTo>
                  <a:lnTo>
                    <a:pt x="3721481" y="802259"/>
                  </a:lnTo>
                  <a:lnTo>
                    <a:pt x="3719830" y="802894"/>
                  </a:lnTo>
                  <a:lnTo>
                    <a:pt x="3718560" y="804037"/>
                  </a:lnTo>
                  <a:lnTo>
                    <a:pt x="3717290" y="805307"/>
                  </a:lnTo>
                  <a:lnTo>
                    <a:pt x="3716782" y="806958"/>
                  </a:lnTo>
                  <a:lnTo>
                    <a:pt x="3716782" y="823087"/>
                  </a:lnTo>
                  <a:lnTo>
                    <a:pt x="3861435" y="823087"/>
                  </a:lnTo>
                  <a:lnTo>
                    <a:pt x="3867531" y="822452"/>
                  </a:lnTo>
                  <a:lnTo>
                    <a:pt x="3871214" y="821182"/>
                  </a:lnTo>
                  <a:lnTo>
                    <a:pt x="3874897" y="820039"/>
                  </a:lnTo>
                  <a:lnTo>
                    <a:pt x="3876675" y="817372"/>
                  </a:lnTo>
                  <a:lnTo>
                    <a:pt x="3876675" y="798449"/>
                  </a:lnTo>
                  <a:close/>
                </a:path>
                <a:path w="8042909" h="857250">
                  <a:moveTo>
                    <a:pt x="3989070" y="787400"/>
                  </a:moveTo>
                  <a:lnTo>
                    <a:pt x="3988943" y="786130"/>
                  </a:lnTo>
                  <a:lnTo>
                    <a:pt x="3988562" y="784225"/>
                  </a:lnTo>
                  <a:lnTo>
                    <a:pt x="3987457" y="779907"/>
                  </a:lnTo>
                  <a:lnTo>
                    <a:pt x="3985768" y="773303"/>
                  </a:lnTo>
                  <a:lnTo>
                    <a:pt x="3945725" y="779157"/>
                  </a:lnTo>
                  <a:lnTo>
                    <a:pt x="3917442" y="779907"/>
                  </a:lnTo>
                  <a:lnTo>
                    <a:pt x="3916426" y="779780"/>
                  </a:lnTo>
                  <a:lnTo>
                    <a:pt x="3916045" y="779526"/>
                  </a:lnTo>
                  <a:lnTo>
                    <a:pt x="3915664" y="779157"/>
                  </a:lnTo>
                  <a:lnTo>
                    <a:pt x="3915549" y="778510"/>
                  </a:lnTo>
                  <a:lnTo>
                    <a:pt x="3915537" y="698754"/>
                  </a:lnTo>
                  <a:lnTo>
                    <a:pt x="3915791" y="698627"/>
                  </a:lnTo>
                  <a:lnTo>
                    <a:pt x="3956812" y="698627"/>
                  </a:lnTo>
                  <a:lnTo>
                    <a:pt x="3961892" y="698373"/>
                  </a:lnTo>
                  <a:lnTo>
                    <a:pt x="3965448" y="697865"/>
                  </a:lnTo>
                  <a:lnTo>
                    <a:pt x="3969004" y="697484"/>
                  </a:lnTo>
                  <a:lnTo>
                    <a:pt x="3971671" y="696468"/>
                  </a:lnTo>
                  <a:lnTo>
                    <a:pt x="3975227" y="693420"/>
                  </a:lnTo>
                  <a:lnTo>
                    <a:pt x="3976243" y="691261"/>
                  </a:lnTo>
                  <a:lnTo>
                    <a:pt x="3976243" y="673608"/>
                  </a:lnTo>
                  <a:lnTo>
                    <a:pt x="3970998" y="675449"/>
                  </a:lnTo>
                  <a:lnTo>
                    <a:pt x="3965003" y="676757"/>
                  </a:lnTo>
                  <a:lnTo>
                    <a:pt x="3958234" y="677545"/>
                  </a:lnTo>
                  <a:lnTo>
                    <a:pt x="3950716" y="677799"/>
                  </a:lnTo>
                  <a:lnTo>
                    <a:pt x="3900297" y="677799"/>
                  </a:lnTo>
                  <a:lnTo>
                    <a:pt x="3897122" y="678815"/>
                  </a:lnTo>
                  <a:lnTo>
                    <a:pt x="3895090" y="680847"/>
                  </a:lnTo>
                  <a:lnTo>
                    <a:pt x="3893185" y="682879"/>
                  </a:lnTo>
                  <a:lnTo>
                    <a:pt x="3892169" y="686054"/>
                  </a:lnTo>
                  <a:lnTo>
                    <a:pt x="3892169" y="787527"/>
                  </a:lnTo>
                  <a:lnTo>
                    <a:pt x="3893820" y="792988"/>
                  </a:lnTo>
                  <a:lnTo>
                    <a:pt x="3897122" y="796036"/>
                  </a:lnTo>
                  <a:lnTo>
                    <a:pt x="3900424" y="799211"/>
                  </a:lnTo>
                  <a:lnTo>
                    <a:pt x="3906012" y="800862"/>
                  </a:lnTo>
                  <a:lnTo>
                    <a:pt x="3913886" y="800862"/>
                  </a:lnTo>
                  <a:lnTo>
                    <a:pt x="3965867" y="797331"/>
                  </a:lnTo>
                  <a:lnTo>
                    <a:pt x="3989070" y="789686"/>
                  </a:lnTo>
                  <a:lnTo>
                    <a:pt x="3989070" y="787400"/>
                  </a:lnTo>
                  <a:close/>
                </a:path>
                <a:path w="8042909" h="857250">
                  <a:moveTo>
                    <a:pt x="4030853" y="662813"/>
                  </a:moveTo>
                  <a:lnTo>
                    <a:pt x="4009644" y="662813"/>
                  </a:lnTo>
                  <a:lnTo>
                    <a:pt x="4007358" y="665099"/>
                  </a:lnTo>
                  <a:lnTo>
                    <a:pt x="4007358" y="723138"/>
                  </a:lnTo>
                  <a:lnTo>
                    <a:pt x="3959225" y="723138"/>
                  </a:lnTo>
                  <a:lnTo>
                    <a:pt x="3959225" y="741680"/>
                  </a:lnTo>
                  <a:lnTo>
                    <a:pt x="3961511" y="744093"/>
                  </a:lnTo>
                  <a:lnTo>
                    <a:pt x="4007358" y="744093"/>
                  </a:lnTo>
                  <a:lnTo>
                    <a:pt x="4007358" y="844804"/>
                  </a:lnTo>
                  <a:lnTo>
                    <a:pt x="4028567" y="844804"/>
                  </a:lnTo>
                  <a:lnTo>
                    <a:pt x="4030853" y="842518"/>
                  </a:lnTo>
                  <a:lnTo>
                    <a:pt x="4030853" y="662813"/>
                  </a:lnTo>
                  <a:close/>
                </a:path>
                <a:path w="8042909" h="857250">
                  <a:moveTo>
                    <a:pt x="4203065" y="783971"/>
                  </a:moveTo>
                  <a:lnTo>
                    <a:pt x="4174312" y="756158"/>
                  </a:lnTo>
                  <a:lnTo>
                    <a:pt x="4160139" y="725551"/>
                  </a:lnTo>
                  <a:lnTo>
                    <a:pt x="4161320" y="717753"/>
                  </a:lnTo>
                  <a:lnTo>
                    <a:pt x="4162196" y="709764"/>
                  </a:lnTo>
                  <a:lnTo>
                    <a:pt x="4162742" y="701611"/>
                  </a:lnTo>
                  <a:lnTo>
                    <a:pt x="4162806" y="698627"/>
                  </a:lnTo>
                  <a:lnTo>
                    <a:pt x="4162933" y="689483"/>
                  </a:lnTo>
                  <a:lnTo>
                    <a:pt x="4163187" y="686435"/>
                  </a:lnTo>
                  <a:lnTo>
                    <a:pt x="4163695" y="684149"/>
                  </a:lnTo>
                  <a:lnTo>
                    <a:pt x="4164330" y="681863"/>
                  </a:lnTo>
                  <a:lnTo>
                    <a:pt x="4165435" y="678561"/>
                  </a:lnTo>
                  <a:lnTo>
                    <a:pt x="4166870" y="674878"/>
                  </a:lnTo>
                  <a:lnTo>
                    <a:pt x="4146169" y="674878"/>
                  </a:lnTo>
                  <a:lnTo>
                    <a:pt x="4138803" y="692277"/>
                  </a:lnTo>
                  <a:lnTo>
                    <a:pt x="4138803" y="698627"/>
                  </a:lnTo>
                  <a:lnTo>
                    <a:pt x="4138015" y="712444"/>
                  </a:lnTo>
                  <a:lnTo>
                    <a:pt x="4122750" y="759942"/>
                  </a:lnTo>
                  <a:lnTo>
                    <a:pt x="4095750" y="788797"/>
                  </a:lnTo>
                  <a:lnTo>
                    <a:pt x="4105656" y="802386"/>
                  </a:lnTo>
                  <a:lnTo>
                    <a:pt x="4107434" y="803402"/>
                  </a:lnTo>
                  <a:lnTo>
                    <a:pt x="4110863" y="803402"/>
                  </a:lnTo>
                  <a:lnTo>
                    <a:pt x="4143845" y="768858"/>
                  </a:lnTo>
                  <a:lnTo>
                    <a:pt x="4149852" y="756158"/>
                  </a:lnTo>
                  <a:lnTo>
                    <a:pt x="4152176" y="761542"/>
                  </a:lnTo>
                  <a:lnTo>
                    <a:pt x="4180090" y="794626"/>
                  </a:lnTo>
                  <a:lnTo>
                    <a:pt x="4188079" y="799338"/>
                  </a:lnTo>
                  <a:lnTo>
                    <a:pt x="4190492" y="799338"/>
                  </a:lnTo>
                  <a:lnTo>
                    <a:pt x="4191381" y="799084"/>
                  </a:lnTo>
                  <a:lnTo>
                    <a:pt x="4192905" y="797814"/>
                  </a:lnTo>
                  <a:lnTo>
                    <a:pt x="4193540" y="797179"/>
                  </a:lnTo>
                  <a:lnTo>
                    <a:pt x="4194429" y="796417"/>
                  </a:lnTo>
                  <a:lnTo>
                    <a:pt x="4203065" y="783971"/>
                  </a:lnTo>
                  <a:close/>
                </a:path>
                <a:path w="8042909" h="857250">
                  <a:moveTo>
                    <a:pt x="4244213" y="662813"/>
                  </a:moveTo>
                  <a:lnTo>
                    <a:pt x="4225417" y="662813"/>
                  </a:lnTo>
                  <a:lnTo>
                    <a:pt x="4223766" y="663448"/>
                  </a:lnTo>
                  <a:lnTo>
                    <a:pt x="4222496" y="664591"/>
                  </a:lnTo>
                  <a:lnTo>
                    <a:pt x="4221353" y="665861"/>
                  </a:lnTo>
                  <a:lnTo>
                    <a:pt x="4220718" y="667512"/>
                  </a:lnTo>
                  <a:lnTo>
                    <a:pt x="4220718" y="720979"/>
                  </a:lnTo>
                  <a:lnTo>
                    <a:pt x="4183888" y="720979"/>
                  </a:lnTo>
                  <a:lnTo>
                    <a:pt x="4183888" y="739521"/>
                  </a:lnTo>
                  <a:lnTo>
                    <a:pt x="4186174" y="741807"/>
                  </a:lnTo>
                  <a:lnTo>
                    <a:pt x="4220718" y="741807"/>
                  </a:lnTo>
                  <a:lnTo>
                    <a:pt x="4220718" y="844804"/>
                  </a:lnTo>
                  <a:lnTo>
                    <a:pt x="4241927" y="844804"/>
                  </a:lnTo>
                  <a:lnTo>
                    <a:pt x="4244213" y="842518"/>
                  </a:lnTo>
                  <a:lnTo>
                    <a:pt x="4244213" y="662813"/>
                  </a:lnTo>
                  <a:close/>
                </a:path>
                <a:path w="8042909" h="857250">
                  <a:moveTo>
                    <a:pt x="4361434" y="675767"/>
                  </a:moveTo>
                  <a:lnTo>
                    <a:pt x="4339590" y="675767"/>
                  </a:lnTo>
                  <a:lnTo>
                    <a:pt x="4336796" y="677672"/>
                  </a:lnTo>
                  <a:lnTo>
                    <a:pt x="4335526" y="681482"/>
                  </a:lnTo>
                  <a:lnTo>
                    <a:pt x="4334383" y="685419"/>
                  </a:lnTo>
                  <a:lnTo>
                    <a:pt x="4333748" y="691388"/>
                  </a:lnTo>
                  <a:lnTo>
                    <a:pt x="4333748" y="719709"/>
                  </a:lnTo>
                  <a:lnTo>
                    <a:pt x="4333748" y="740156"/>
                  </a:lnTo>
                  <a:lnTo>
                    <a:pt x="4333621" y="776859"/>
                  </a:lnTo>
                  <a:lnTo>
                    <a:pt x="4333240" y="777240"/>
                  </a:lnTo>
                  <a:lnTo>
                    <a:pt x="4295775" y="777240"/>
                  </a:lnTo>
                  <a:lnTo>
                    <a:pt x="4295381" y="776859"/>
                  </a:lnTo>
                  <a:lnTo>
                    <a:pt x="4295267" y="740156"/>
                  </a:lnTo>
                  <a:lnTo>
                    <a:pt x="4333748" y="740156"/>
                  </a:lnTo>
                  <a:lnTo>
                    <a:pt x="4333748" y="719709"/>
                  </a:lnTo>
                  <a:lnTo>
                    <a:pt x="4295267" y="719709"/>
                  </a:lnTo>
                  <a:lnTo>
                    <a:pt x="4295267" y="693801"/>
                  </a:lnTo>
                  <a:lnTo>
                    <a:pt x="4295521" y="689356"/>
                  </a:lnTo>
                  <a:lnTo>
                    <a:pt x="4296537" y="683260"/>
                  </a:lnTo>
                  <a:lnTo>
                    <a:pt x="4297680" y="679831"/>
                  </a:lnTo>
                  <a:lnTo>
                    <a:pt x="4299331" y="675767"/>
                  </a:lnTo>
                  <a:lnTo>
                    <a:pt x="4277614" y="675767"/>
                  </a:lnTo>
                  <a:lnTo>
                    <a:pt x="4274693" y="677672"/>
                  </a:lnTo>
                  <a:lnTo>
                    <a:pt x="4273550" y="681482"/>
                  </a:lnTo>
                  <a:lnTo>
                    <a:pt x="4272280" y="685292"/>
                  </a:lnTo>
                  <a:lnTo>
                    <a:pt x="4271645" y="691388"/>
                  </a:lnTo>
                  <a:lnTo>
                    <a:pt x="4271645" y="789178"/>
                  </a:lnTo>
                  <a:lnTo>
                    <a:pt x="4272661" y="792734"/>
                  </a:lnTo>
                  <a:lnTo>
                    <a:pt x="4276725" y="796798"/>
                  </a:lnTo>
                  <a:lnTo>
                    <a:pt x="4280154" y="797814"/>
                  </a:lnTo>
                  <a:lnTo>
                    <a:pt x="4348734" y="797814"/>
                  </a:lnTo>
                  <a:lnTo>
                    <a:pt x="4352163" y="796798"/>
                  </a:lnTo>
                  <a:lnTo>
                    <a:pt x="4354182" y="794639"/>
                  </a:lnTo>
                  <a:lnTo>
                    <a:pt x="4356227" y="792607"/>
                  </a:lnTo>
                  <a:lnTo>
                    <a:pt x="4357205" y="789178"/>
                  </a:lnTo>
                  <a:lnTo>
                    <a:pt x="4357243" y="777240"/>
                  </a:lnTo>
                  <a:lnTo>
                    <a:pt x="4357243" y="740156"/>
                  </a:lnTo>
                  <a:lnTo>
                    <a:pt x="4357243" y="719709"/>
                  </a:lnTo>
                  <a:lnTo>
                    <a:pt x="4357243" y="693801"/>
                  </a:lnTo>
                  <a:lnTo>
                    <a:pt x="4357484" y="689356"/>
                  </a:lnTo>
                  <a:lnTo>
                    <a:pt x="4358132" y="686308"/>
                  </a:lnTo>
                  <a:lnTo>
                    <a:pt x="4358640" y="683260"/>
                  </a:lnTo>
                  <a:lnTo>
                    <a:pt x="4359783" y="679831"/>
                  </a:lnTo>
                  <a:lnTo>
                    <a:pt x="4361434" y="675767"/>
                  </a:lnTo>
                  <a:close/>
                </a:path>
                <a:path w="8042909" h="857250">
                  <a:moveTo>
                    <a:pt x="4410583" y="662813"/>
                  </a:moveTo>
                  <a:lnTo>
                    <a:pt x="4389501" y="662813"/>
                  </a:lnTo>
                  <a:lnTo>
                    <a:pt x="4387215" y="665099"/>
                  </a:lnTo>
                  <a:lnTo>
                    <a:pt x="4387215" y="844804"/>
                  </a:lnTo>
                  <a:lnTo>
                    <a:pt x="4408284" y="844804"/>
                  </a:lnTo>
                  <a:lnTo>
                    <a:pt x="4410583" y="842518"/>
                  </a:lnTo>
                  <a:lnTo>
                    <a:pt x="4410583" y="662813"/>
                  </a:lnTo>
                  <a:close/>
                </a:path>
                <a:path w="8042909" h="857250">
                  <a:moveTo>
                    <a:pt x="4580636" y="748538"/>
                  </a:moveTo>
                  <a:lnTo>
                    <a:pt x="4542917" y="730250"/>
                  </a:lnTo>
                  <a:lnTo>
                    <a:pt x="4536389" y="724789"/>
                  </a:lnTo>
                  <a:lnTo>
                    <a:pt x="4535119" y="723734"/>
                  </a:lnTo>
                  <a:lnTo>
                    <a:pt x="4528515" y="716915"/>
                  </a:lnTo>
                  <a:lnTo>
                    <a:pt x="4523067" y="709828"/>
                  </a:lnTo>
                  <a:lnTo>
                    <a:pt x="4518787" y="702437"/>
                  </a:lnTo>
                  <a:lnTo>
                    <a:pt x="4520311" y="696341"/>
                  </a:lnTo>
                  <a:lnTo>
                    <a:pt x="4521200" y="690118"/>
                  </a:lnTo>
                  <a:lnTo>
                    <a:pt x="4521327" y="680212"/>
                  </a:lnTo>
                  <a:lnTo>
                    <a:pt x="4522470" y="676656"/>
                  </a:lnTo>
                  <a:lnTo>
                    <a:pt x="4524502" y="672719"/>
                  </a:lnTo>
                  <a:lnTo>
                    <a:pt x="4499356" y="672719"/>
                  </a:lnTo>
                  <a:lnTo>
                    <a:pt x="4496435" y="677926"/>
                  </a:lnTo>
                  <a:lnTo>
                    <a:pt x="4496435" y="688467"/>
                  </a:lnTo>
                  <a:lnTo>
                    <a:pt x="4495431" y="698246"/>
                  </a:lnTo>
                  <a:lnTo>
                    <a:pt x="4471492" y="732751"/>
                  </a:lnTo>
                  <a:lnTo>
                    <a:pt x="4436364" y="750824"/>
                  </a:lnTo>
                  <a:lnTo>
                    <a:pt x="4442206" y="763143"/>
                  </a:lnTo>
                  <a:lnTo>
                    <a:pt x="4442968" y="764540"/>
                  </a:lnTo>
                  <a:lnTo>
                    <a:pt x="4443857" y="765683"/>
                  </a:lnTo>
                  <a:lnTo>
                    <a:pt x="4444860" y="766572"/>
                  </a:lnTo>
                  <a:lnTo>
                    <a:pt x="4445635" y="767334"/>
                  </a:lnTo>
                  <a:lnTo>
                    <a:pt x="4446905" y="767715"/>
                  </a:lnTo>
                  <a:lnTo>
                    <a:pt x="4449559" y="767715"/>
                  </a:lnTo>
                  <a:lnTo>
                    <a:pt x="4450842" y="767588"/>
                  </a:lnTo>
                  <a:lnTo>
                    <a:pt x="4452112" y="767080"/>
                  </a:lnTo>
                  <a:lnTo>
                    <a:pt x="4461383" y="763727"/>
                  </a:lnTo>
                  <a:lnTo>
                    <a:pt x="4499089" y="738124"/>
                  </a:lnTo>
                  <a:lnTo>
                    <a:pt x="4508246" y="724789"/>
                  </a:lnTo>
                  <a:lnTo>
                    <a:pt x="4512475" y="731291"/>
                  </a:lnTo>
                  <a:lnTo>
                    <a:pt x="4549597" y="760158"/>
                  </a:lnTo>
                  <a:lnTo>
                    <a:pt x="4568317" y="766953"/>
                  </a:lnTo>
                  <a:lnTo>
                    <a:pt x="4569968" y="766953"/>
                  </a:lnTo>
                  <a:lnTo>
                    <a:pt x="4571111" y="766572"/>
                  </a:lnTo>
                  <a:lnTo>
                    <a:pt x="4572508" y="765175"/>
                  </a:lnTo>
                  <a:lnTo>
                    <a:pt x="4573143" y="764286"/>
                  </a:lnTo>
                  <a:lnTo>
                    <a:pt x="4573905" y="763016"/>
                  </a:lnTo>
                  <a:lnTo>
                    <a:pt x="4580636" y="748538"/>
                  </a:lnTo>
                  <a:close/>
                </a:path>
                <a:path w="8042909" h="857250">
                  <a:moveTo>
                    <a:pt x="4588383" y="796163"/>
                  </a:moveTo>
                  <a:lnTo>
                    <a:pt x="4583049" y="798004"/>
                  </a:lnTo>
                  <a:lnTo>
                    <a:pt x="4576940" y="799312"/>
                  </a:lnTo>
                  <a:lnTo>
                    <a:pt x="4570095" y="800100"/>
                  </a:lnTo>
                  <a:lnTo>
                    <a:pt x="4562475" y="800354"/>
                  </a:lnTo>
                  <a:lnTo>
                    <a:pt x="4433189" y="800354"/>
                  </a:lnTo>
                  <a:lnTo>
                    <a:pt x="4431538" y="800989"/>
                  </a:lnTo>
                  <a:lnTo>
                    <a:pt x="4428985" y="803529"/>
                  </a:lnTo>
                  <a:lnTo>
                    <a:pt x="4428490" y="805053"/>
                  </a:lnTo>
                  <a:lnTo>
                    <a:pt x="4428490" y="821309"/>
                  </a:lnTo>
                  <a:lnTo>
                    <a:pt x="4568571" y="821309"/>
                  </a:lnTo>
                  <a:lnTo>
                    <a:pt x="4573778" y="821055"/>
                  </a:lnTo>
                  <a:lnTo>
                    <a:pt x="4577461" y="820420"/>
                  </a:lnTo>
                  <a:lnTo>
                    <a:pt x="4581144" y="819912"/>
                  </a:lnTo>
                  <a:lnTo>
                    <a:pt x="4583938" y="818896"/>
                  </a:lnTo>
                  <a:lnTo>
                    <a:pt x="4587494" y="815848"/>
                  </a:lnTo>
                  <a:lnTo>
                    <a:pt x="4588383" y="813689"/>
                  </a:lnTo>
                  <a:lnTo>
                    <a:pt x="4588383" y="796163"/>
                  </a:lnTo>
                  <a:close/>
                </a:path>
                <a:path w="8042909" h="857250">
                  <a:moveTo>
                    <a:pt x="7754112" y="23495"/>
                  </a:moveTo>
                  <a:lnTo>
                    <a:pt x="7753223" y="21209"/>
                  </a:lnTo>
                  <a:lnTo>
                    <a:pt x="7751445" y="19304"/>
                  </a:lnTo>
                  <a:lnTo>
                    <a:pt x="7749794" y="17272"/>
                  </a:lnTo>
                  <a:lnTo>
                    <a:pt x="7747000" y="16256"/>
                  </a:lnTo>
                  <a:lnTo>
                    <a:pt x="7668768" y="16256"/>
                  </a:lnTo>
                  <a:lnTo>
                    <a:pt x="7668768" y="35052"/>
                  </a:lnTo>
                  <a:lnTo>
                    <a:pt x="7671054" y="37338"/>
                  </a:lnTo>
                  <a:lnTo>
                    <a:pt x="7729982" y="37338"/>
                  </a:lnTo>
                  <a:lnTo>
                    <a:pt x="7728471" y="50038"/>
                  </a:lnTo>
                  <a:lnTo>
                    <a:pt x="7711567" y="86106"/>
                  </a:lnTo>
                  <a:lnTo>
                    <a:pt x="7676451" y="117259"/>
                  </a:lnTo>
                  <a:lnTo>
                    <a:pt x="7660767" y="126111"/>
                  </a:lnTo>
                  <a:lnTo>
                    <a:pt x="7669149" y="139446"/>
                  </a:lnTo>
                  <a:lnTo>
                    <a:pt x="7670546" y="141351"/>
                  </a:lnTo>
                  <a:lnTo>
                    <a:pt x="7672197" y="142367"/>
                  </a:lnTo>
                  <a:lnTo>
                    <a:pt x="7675245" y="142367"/>
                  </a:lnTo>
                  <a:lnTo>
                    <a:pt x="7710691" y="120142"/>
                  </a:lnTo>
                  <a:lnTo>
                    <a:pt x="7742517" y="79184"/>
                  </a:lnTo>
                  <a:lnTo>
                    <a:pt x="7754112" y="26035"/>
                  </a:lnTo>
                  <a:lnTo>
                    <a:pt x="7754112" y="23495"/>
                  </a:lnTo>
                  <a:close/>
                </a:path>
                <a:path w="8042909" h="857250">
                  <a:moveTo>
                    <a:pt x="7805801" y="0"/>
                  </a:moveTo>
                  <a:lnTo>
                    <a:pt x="7784592" y="0"/>
                  </a:lnTo>
                  <a:lnTo>
                    <a:pt x="7782306" y="2286"/>
                  </a:lnTo>
                  <a:lnTo>
                    <a:pt x="7782306" y="182118"/>
                  </a:lnTo>
                  <a:lnTo>
                    <a:pt x="7803515" y="182118"/>
                  </a:lnTo>
                  <a:lnTo>
                    <a:pt x="7805801" y="179705"/>
                  </a:lnTo>
                  <a:lnTo>
                    <a:pt x="7805801" y="0"/>
                  </a:lnTo>
                  <a:close/>
                </a:path>
                <a:path w="8042909" h="857250">
                  <a:moveTo>
                    <a:pt x="7963408" y="162306"/>
                  </a:moveTo>
                  <a:lnTo>
                    <a:pt x="7957312" y="164973"/>
                  </a:lnTo>
                  <a:lnTo>
                    <a:pt x="7949692" y="166243"/>
                  </a:lnTo>
                  <a:lnTo>
                    <a:pt x="7870063" y="166243"/>
                  </a:lnTo>
                  <a:lnTo>
                    <a:pt x="7869936" y="165989"/>
                  </a:lnTo>
                  <a:lnTo>
                    <a:pt x="7869809" y="165862"/>
                  </a:lnTo>
                  <a:lnTo>
                    <a:pt x="7869682" y="128397"/>
                  </a:lnTo>
                  <a:lnTo>
                    <a:pt x="7848346" y="128397"/>
                  </a:lnTo>
                  <a:lnTo>
                    <a:pt x="7846187" y="130556"/>
                  </a:lnTo>
                  <a:lnTo>
                    <a:pt x="7846187" y="179324"/>
                  </a:lnTo>
                  <a:lnTo>
                    <a:pt x="7847076" y="182372"/>
                  </a:lnTo>
                  <a:lnTo>
                    <a:pt x="7848981" y="184277"/>
                  </a:lnTo>
                  <a:lnTo>
                    <a:pt x="7850759" y="186182"/>
                  </a:lnTo>
                  <a:lnTo>
                    <a:pt x="7853807" y="187198"/>
                  </a:lnTo>
                  <a:lnTo>
                    <a:pt x="7948168" y="187198"/>
                  </a:lnTo>
                  <a:lnTo>
                    <a:pt x="7954264" y="186436"/>
                  </a:lnTo>
                  <a:lnTo>
                    <a:pt x="7957947" y="185166"/>
                  </a:lnTo>
                  <a:lnTo>
                    <a:pt x="7961503" y="183896"/>
                  </a:lnTo>
                  <a:lnTo>
                    <a:pt x="7963408" y="181229"/>
                  </a:lnTo>
                  <a:lnTo>
                    <a:pt x="7963408" y="166243"/>
                  </a:lnTo>
                  <a:lnTo>
                    <a:pt x="7963408" y="162306"/>
                  </a:lnTo>
                  <a:close/>
                </a:path>
                <a:path w="8042909" h="857250">
                  <a:moveTo>
                    <a:pt x="7971917" y="66421"/>
                  </a:moveTo>
                  <a:lnTo>
                    <a:pt x="7935735" y="53721"/>
                  </a:lnTo>
                  <a:lnTo>
                    <a:pt x="7914894" y="36576"/>
                  </a:lnTo>
                  <a:lnTo>
                    <a:pt x="7916164" y="33782"/>
                  </a:lnTo>
                  <a:lnTo>
                    <a:pt x="7916926" y="30988"/>
                  </a:lnTo>
                  <a:lnTo>
                    <a:pt x="7917053" y="28448"/>
                  </a:lnTo>
                  <a:lnTo>
                    <a:pt x="7945755" y="28448"/>
                  </a:lnTo>
                  <a:lnTo>
                    <a:pt x="7950962" y="28194"/>
                  </a:lnTo>
                  <a:lnTo>
                    <a:pt x="7958201" y="27178"/>
                  </a:lnTo>
                  <a:lnTo>
                    <a:pt x="7960868" y="26162"/>
                  </a:lnTo>
                  <a:lnTo>
                    <a:pt x="7964424" y="23114"/>
                  </a:lnTo>
                  <a:lnTo>
                    <a:pt x="7965313" y="21082"/>
                  </a:lnTo>
                  <a:lnTo>
                    <a:pt x="7965313" y="3556"/>
                  </a:lnTo>
                  <a:lnTo>
                    <a:pt x="7960207" y="5486"/>
                  </a:lnTo>
                  <a:lnTo>
                    <a:pt x="7954238" y="6883"/>
                  </a:lnTo>
                  <a:lnTo>
                    <a:pt x="7947393" y="7721"/>
                  </a:lnTo>
                  <a:lnTo>
                    <a:pt x="7939659" y="8001"/>
                  </a:lnTo>
                  <a:lnTo>
                    <a:pt x="7845679" y="8001"/>
                  </a:lnTo>
                  <a:lnTo>
                    <a:pt x="7843393" y="10160"/>
                  </a:lnTo>
                  <a:lnTo>
                    <a:pt x="7843393" y="28448"/>
                  </a:lnTo>
                  <a:lnTo>
                    <a:pt x="7892542" y="28448"/>
                  </a:lnTo>
                  <a:lnTo>
                    <a:pt x="7892034" y="32893"/>
                  </a:lnTo>
                  <a:lnTo>
                    <a:pt x="7889367" y="37846"/>
                  </a:lnTo>
                  <a:lnTo>
                    <a:pt x="7884414" y="43307"/>
                  </a:lnTo>
                  <a:lnTo>
                    <a:pt x="7879588" y="48895"/>
                  </a:lnTo>
                  <a:lnTo>
                    <a:pt x="7844206" y="65290"/>
                  </a:lnTo>
                  <a:lnTo>
                    <a:pt x="7836281" y="66929"/>
                  </a:lnTo>
                  <a:lnTo>
                    <a:pt x="7841361" y="80391"/>
                  </a:lnTo>
                  <a:lnTo>
                    <a:pt x="7842123" y="81915"/>
                  </a:lnTo>
                  <a:lnTo>
                    <a:pt x="7842885" y="83058"/>
                  </a:lnTo>
                  <a:lnTo>
                    <a:pt x="7844663" y="84328"/>
                  </a:lnTo>
                  <a:lnTo>
                    <a:pt x="7845806" y="84582"/>
                  </a:lnTo>
                  <a:lnTo>
                    <a:pt x="7848346" y="84582"/>
                  </a:lnTo>
                  <a:lnTo>
                    <a:pt x="7887983" y="68732"/>
                  </a:lnTo>
                  <a:lnTo>
                    <a:pt x="7903845" y="53721"/>
                  </a:lnTo>
                  <a:lnTo>
                    <a:pt x="7907871" y="58470"/>
                  </a:lnTo>
                  <a:lnTo>
                    <a:pt x="7943304" y="80048"/>
                  </a:lnTo>
                  <a:lnTo>
                    <a:pt x="7960614" y="84455"/>
                  </a:lnTo>
                  <a:lnTo>
                    <a:pt x="7962392" y="84328"/>
                  </a:lnTo>
                  <a:lnTo>
                    <a:pt x="7963408" y="83693"/>
                  </a:lnTo>
                  <a:lnTo>
                    <a:pt x="7964551" y="83058"/>
                  </a:lnTo>
                  <a:lnTo>
                    <a:pt x="7965567" y="81661"/>
                  </a:lnTo>
                  <a:lnTo>
                    <a:pt x="7966583" y="79502"/>
                  </a:lnTo>
                  <a:lnTo>
                    <a:pt x="7971917" y="66421"/>
                  </a:lnTo>
                  <a:close/>
                </a:path>
                <a:path w="8042909" h="857250">
                  <a:moveTo>
                    <a:pt x="7983855" y="89535"/>
                  </a:moveTo>
                  <a:lnTo>
                    <a:pt x="7978521" y="91376"/>
                  </a:lnTo>
                  <a:lnTo>
                    <a:pt x="7972425" y="92684"/>
                  </a:lnTo>
                  <a:lnTo>
                    <a:pt x="7965567" y="93472"/>
                  </a:lnTo>
                  <a:lnTo>
                    <a:pt x="7957947" y="93726"/>
                  </a:lnTo>
                  <a:lnTo>
                    <a:pt x="7828661" y="93726"/>
                  </a:lnTo>
                  <a:lnTo>
                    <a:pt x="7827010" y="94361"/>
                  </a:lnTo>
                  <a:lnTo>
                    <a:pt x="7825740" y="95504"/>
                  </a:lnTo>
                  <a:lnTo>
                    <a:pt x="7824470" y="96774"/>
                  </a:lnTo>
                  <a:lnTo>
                    <a:pt x="7823962" y="98425"/>
                  </a:lnTo>
                  <a:lnTo>
                    <a:pt x="7823962" y="114554"/>
                  </a:lnTo>
                  <a:lnTo>
                    <a:pt x="7892923" y="114554"/>
                  </a:lnTo>
                  <a:lnTo>
                    <a:pt x="7892923" y="149987"/>
                  </a:lnTo>
                  <a:lnTo>
                    <a:pt x="7914132" y="149987"/>
                  </a:lnTo>
                  <a:lnTo>
                    <a:pt x="7916418" y="147701"/>
                  </a:lnTo>
                  <a:lnTo>
                    <a:pt x="7916418" y="114554"/>
                  </a:lnTo>
                  <a:lnTo>
                    <a:pt x="7964170" y="114554"/>
                  </a:lnTo>
                  <a:lnTo>
                    <a:pt x="7969377" y="114300"/>
                  </a:lnTo>
                  <a:lnTo>
                    <a:pt x="7973060" y="113792"/>
                  </a:lnTo>
                  <a:lnTo>
                    <a:pt x="7976616" y="113411"/>
                  </a:lnTo>
                  <a:lnTo>
                    <a:pt x="7979410" y="112395"/>
                  </a:lnTo>
                  <a:lnTo>
                    <a:pt x="7982966" y="109347"/>
                  </a:lnTo>
                  <a:lnTo>
                    <a:pt x="7983855" y="107188"/>
                  </a:lnTo>
                  <a:lnTo>
                    <a:pt x="7983855" y="89535"/>
                  </a:lnTo>
                  <a:close/>
                </a:path>
                <a:path w="8042909" h="857250">
                  <a:moveTo>
                    <a:pt x="8042656" y="94615"/>
                  </a:moveTo>
                  <a:lnTo>
                    <a:pt x="8034401" y="49911"/>
                  </a:lnTo>
                  <a:lnTo>
                    <a:pt x="8017230" y="15697"/>
                  </a:lnTo>
                  <a:lnTo>
                    <a:pt x="8009382" y="5715"/>
                  </a:lnTo>
                  <a:lnTo>
                    <a:pt x="7996047" y="5715"/>
                  </a:lnTo>
                  <a:lnTo>
                    <a:pt x="7991856" y="5715"/>
                  </a:lnTo>
                  <a:lnTo>
                    <a:pt x="7989824" y="7493"/>
                  </a:lnTo>
                  <a:lnTo>
                    <a:pt x="7989824" y="12827"/>
                  </a:lnTo>
                  <a:lnTo>
                    <a:pt x="7990332" y="14351"/>
                  </a:lnTo>
                  <a:lnTo>
                    <a:pt x="8003654" y="34759"/>
                  </a:lnTo>
                  <a:lnTo>
                    <a:pt x="8012430" y="54267"/>
                  </a:lnTo>
                  <a:lnTo>
                    <a:pt x="8017662" y="74295"/>
                  </a:lnTo>
                  <a:lnTo>
                    <a:pt x="8019415" y="94869"/>
                  </a:lnTo>
                  <a:lnTo>
                    <a:pt x="8019415" y="98806"/>
                  </a:lnTo>
                  <a:lnTo>
                    <a:pt x="8011160" y="141732"/>
                  </a:lnTo>
                  <a:lnTo>
                    <a:pt x="7989951" y="179705"/>
                  </a:lnTo>
                  <a:lnTo>
                    <a:pt x="7989443" y="181102"/>
                  </a:lnTo>
                  <a:lnTo>
                    <a:pt x="7989443" y="184150"/>
                  </a:lnTo>
                  <a:lnTo>
                    <a:pt x="7989951" y="185420"/>
                  </a:lnTo>
                  <a:lnTo>
                    <a:pt x="7992237" y="187452"/>
                  </a:lnTo>
                  <a:lnTo>
                    <a:pt x="7993761" y="187960"/>
                  </a:lnTo>
                  <a:lnTo>
                    <a:pt x="8009128" y="187960"/>
                  </a:lnTo>
                  <a:lnTo>
                    <a:pt x="8030248" y="154495"/>
                  </a:lnTo>
                  <a:lnTo>
                    <a:pt x="8042148" y="109016"/>
                  </a:lnTo>
                  <a:lnTo>
                    <a:pt x="8042656" y="98679"/>
                  </a:lnTo>
                  <a:lnTo>
                    <a:pt x="8042656" y="946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00088" y="4312284"/>
              <a:ext cx="973835" cy="19392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333879" y="4310125"/>
              <a:ext cx="6210935" cy="1108075"/>
            </a:xfrm>
            <a:custGeom>
              <a:avLst/>
              <a:gdLst/>
              <a:ahLst/>
              <a:cxnLst/>
              <a:rect l="l" t="t" r="r" b="b"/>
              <a:pathLst>
                <a:path w="6210934" h="1108075">
                  <a:moveTo>
                    <a:pt x="89789" y="938911"/>
                  </a:moveTo>
                  <a:lnTo>
                    <a:pt x="67945" y="938911"/>
                  </a:lnTo>
                  <a:lnTo>
                    <a:pt x="65151" y="940816"/>
                  </a:lnTo>
                  <a:lnTo>
                    <a:pt x="62611" y="948436"/>
                  </a:lnTo>
                  <a:lnTo>
                    <a:pt x="61976" y="954532"/>
                  </a:lnTo>
                  <a:lnTo>
                    <a:pt x="61976" y="982853"/>
                  </a:lnTo>
                  <a:lnTo>
                    <a:pt x="61976" y="1003300"/>
                  </a:lnTo>
                  <a:lnTo>
                    <a:pt x="61976" y="1040003"/>
                  </a:lnTo>
                  <a:lnTo>
                    <a:pt x="61722" y="1040130"/>
                  </a:lnTo>
                  <a:lnTo>
                    <a:pt x="61595" y="1040384"/>
                  </a:lnTo>
                  <a:lnTo>
                    <a:pt x="24130" y="1040384"/>
                  </a:lnTo>
                  <a:lnTo>
                    <a:pt x="23622" y="1039876"/>
                  </a:lnTo>
                  <a:lnTo>
                    <a:pt x="23495" y="1003300"/>
                  </a:lnTo>
                  <a:lnTo>
                    <a:pt x="61976" y="1003300"/>
                  </a:lnTo>
                  <a:lnTo>
                    <a:pt x="61976" y="982853"/>
                  </a:lnTo>
                  <a:lnTo>
                    <a:pt x="23495" y="982853"/>
                  </a:lnTo>
                  <a:lnTo>
                    <a:pt x="23495" y="956945"/>
                  </a:lnTo>
                  <a:lnTo>
                    <a:pt x="23749" y="952500"/>
                  </a:lnTo>
                  <a:lnTo>
                    <a:pt x="24384" y="949452"/>
                  </a:lnTo>
                  <a:lnTo>
                    <a:pt x="24892" y="946404"/>
                  </a:lnTo>
                  <a:lnTo>
                    <a:pt x="26035" y="942975"/>
                  </a:lnTo>
                  <a:lnTo>
                    <a:pt x="27686" y="938911"/>
                  </a:lnTo>
                  <a:lnTo>
                    <a:pt x="5969" y="938911"/>
                  </a:lnTo>
                  <a:lnTo>
                    <a:pt x="3048" y="940816"/>
                  </a:lnTo>
                  <a:lnTo>
                    <a:pt x="1778" y="944626"/>
                  </a:lnTo>
                  <a:lnTo>
                    <a:pt x="635" y="948436"/>
                  </a:lnTo>
                  <a:lnTo>
                    <a:pt x="0" y="954532"/>
                  </a:lnTo>
                  <a:lnTo>
                    <a:pt x="0" y="1052195"/>
                  </a:lnTo>
                  <a:lnTo>
                    <a:pt x="1016" y="1055878"/>
                  </a:lnTo>
                  <a:lnTo>
                    <a:pt x="5080" y="1059942"/>
                  </a:lnTo>
                  <a:lnTo>
                    <a:pt x="8509" y="1060958"/>
                  </a:lnTo>
                  <a:lnTo>
                    <a:pt x="76962" y="1060958"/>
                  </a:lnTo>
                  <a:lnTo>
                    <a:pt x="80391" y="1059942"/>
                  </a:lnTo>
                  <a:lnTo>
                    <a:pt x="84582" y="1055751"/>
                  </a:lnTo>
                  <a:lnTo>
                    <a:pt x="85598" y="1052195"/>
                  </a:lnTo>
                  <a:lnTo>
                    <a:pt x="85598" y="1040384"/>
                  </a:lnTo>
                  <a:lnTo>
                    <a:pt x="85598" y="1003300"/>
                  </a:lnTo>
                  <a:lnTo>
                    <a:pt x="85598" y="982853"/>
                  </a:lnTo>
                  <a:lnTo>
                    <a:pt x="85598" y="956945"/>
                  </a:lnTo>
                  <a:lnTo>
                    <a:pt x="85852" y="952500"/>
                  </a:lnTo>
                  <a:lnTo>
                    <a:pt x="86360" y="949452"/>
                  </a:lnTo>
                  <a:lnTo>
                    <a:pt x="86995" y="946404"/>
                  </a:lnTo>
                  <a:lnTo>
                    <a:pt x="88011" y="942975"/>
                  </a:lnTo>
                  <a:lnTo>
                    <a:pt x="89789" y="938911"/>
                  </a:lnTo>
                  <a:close/>
                </a:path>
                <a:path w="6210934" h="1108075">
                  <a:moveTo>
                    <a:pt x="138811" y="925957"/>
                  </a:moveTo>
                  <a:lnTo>
                    <a:pt x="117729" y="925957"/>
                  </a:lnTo>
                  <a:lnTo>
                    <a:pt x="115570" y="928116"/>
                  </a:lnTo>
                  <a:lnTo>
                    <a:pt x="115570" y="1107948"/>
                  </a:lnTo>
                  <a:lnTo>
                    <a:pt x="136652" y="1107948"/>
                  </a:lnTo>
                  <a:lnTo>
                    <a:pt x="138811" y="1105535"/>
                  </a:lnTo>
                  <a:lnTo>
                    <a:pt x="138811" y="925957"/>
                  </a:lnTo>
                  <a:close/>
                </a:path>
                <a:path w="6210934" h="1108075">
                  <a:moveTo>
                    <a:pt x="298069" y="944245"/>
                  </a:moveTo>
                  <a:lnTo>
                    <a:pt x="293751" y="940054"/>
                  </a:lnTo>
                  <a:lnTo>
                    <a:pt x="177292" y="940054"/>
                  </a:lnTo>
                  <a:lnTo>
                    <a:pt x="177292" y="956056"/>
                  </a:lnTo>
                  <a:lnTo>
                    <a:pt x="177927" y="957707"/>
                  </a:lnTo>
                  <a:lnTo>
                    <a:pt x="180340" y="960374"/>
                  </a:lnTo>
                  <a:lnTo>
                    <a:pt x="181991" y="961009"/>
                  </a:lnTo>
                  <a:lnTo>
                    <a:pt x="275082" y="961009"/>
                  </a:lnTo>
                  <a:lnTo>
                    <a:pt x="275209" y="961136"/>
                  </a:lnTo>
                  <a:lnTo>
                    <a:pt x="275209" y="972210"/>
                  </a:lnTo>
                  <a:lnTo>
                    <a:pt x="274866" y="982370"/>
                  </a:lnTo>
                  <a:lnTo>
                    <a:pt x="271437" y="1023556"/>
                  </a:lnTo>
                  <a:lnTo>
                    <a:pt x="268478" y="1043305"/>
                  </a:lnTo>
                  <a:lnTo>
                    <a:pt x="284099" y="1045083"/>
                  </a:lnTo>
                  <a:lnTo>
                    <a:pt x="296291" y="1000988"/>
                  </a:lnTo>
                  <a:lnTo>
                    <a:pt x="298005" y="956056"/>
                  </a:lnTo>
                  <a:lnTo>
                    <a:pt x="298069" y="944245"/>
                  </a:lnTo>
                  <a:close/>
                </a:path>
                <a:path w="6210934" h="1108075">
                  <a:moveTo>
                    <a:pt x="316738" y="1059307"/>
                  </a:moveTo>
                  <a:lnTo>
                    <a:pt x="311404" y="1061148"/>
                  </a:lnTo>
                  <a:lnTo>
                    <a:pt x="305295" y="1062456"/>
                  </a:lnTo>
                  <a:lnTo>
                    <a:pt x="298437" y="1063244"/>
                  </a:lnTo>
                  <a:lnTo>
                    <a:pt x="290830" y="1063498"/>
                  </a:lnTo>
                  <a:lnTo>
                    <a:pt x="237998" y="1063498"/>
                  </a:lnTo>
                  <a:lnTo>
                    <a:pt x="237998" y="1002792"/>
                  </a:lnTo>
                  <a:lnTo>
                    <a:pt x="216789" y="1002792"/>
                  </a:lnTo>
                  <a:lnTo>
                    <a:pt x="214376" y="1004951"/>
                  </a:lnTo>
                  <a:lnTo>
                    <a:pt x="214376" y="1063498"/>
                  </a:lnTo>
                  <a:lnTo>
                    <a:pt x="161544" y="1063498"/>
                  </a:lnTo>
                  <a:lnTo>
                    <a:pt x="159893" y="1064133"/>
                  </a:lnTo>
                  <a:lnTo>
                    <a:pt x="157353" y="1066673"/>
                  </a:lnTo>
                  <a:lnTo>
                    <a:pt x="156718" y="1068197"/>
                  </a:lnTo>
                  <a:lnTo>
                    <a:pt x="156718" y="1084453"/>
                  </a:lnTo>
                  <a:lnTo>
                    <a:pt x="297053" y="1084453"/>
                  </a:lnTo>
                  <a:lnTo>
                    <a:pt x="302260" y="1084199"/>
                  </a:lnTo>
                  <a:lnTo>
                    <a:pt x="309499" y="1083183"/>
                  </a:lnTo>
                  <a:lnTo>
                    <a:pt x="312293" y="1082167"/>
                  </a:lnTo>
                  <a:lnTo>
                    <a:pt x="315849" y="1079119"/>
                  </a:lnTo>
                  <a:lnTo>
                    <a:pt x="316738" y="1076960"/>
                  </a:lnTo>
                  <a:lnTo>
                    <a:pt x="316738" y="1059307"/>
                  </a:lnTo>
                  <a:close/>
                </a:path>
                <a:path w="6210934" h="1108075">
                  <a:moveTo>
                    <a:pt x="2669032" y="1019302"/>
                  </a:moveTo>
                  <a:lnTo>
                    <a:pt x="2613660" y="1019302"/>
                  </a:lnTo>
                  <a:lnTo>
                    <a:pt x="2608961" y="1019302"/>
                  </a:lnTo>
                  <a:lnTo>
                    <a:pt x="2606675" y="1021588"/>
                  </a:lnTo>
                  <a:lnTo>
                    <a:pt x="2606675" y="1039876"/>
                  </a:lnTo>
                  <a:lnTo>
                    <a:pt x="2666619" y="1039876"/>
                  </a:lnTo>
                  <a:lnTo>
                    <a:pt x="2669032" y="1037463"/>
                  </a:lnTo>
                  <a:lnTo>
                    <a:pt x="2669032" y="1019302"/>
                  </a:lnTo>
                  <a:close/>
                </a:path>
                <a:path w="6210934" h="1108075">
                  <a:moveTo>
                    <a:pt x="2841244" y="775462"/>
                  </a:moveTo>
                  <a:lnTo>
                    <a:pt x="2785872" y="775462"/>
                  </a:lnTo>
                  <a:lnTo>
                    <a:pt x="2781173" y="775462"/>
                  </a:lnTo>
                  <a:lnTo>
                    <a:pt x="2778887" y="777748"/>
                  </a:lnTo>
                  <a:lnTo>
                    <a:pt x="2778887" y="796036"/>
                  </a:lnTo>
                  <a:lnTo>
                    <a:pt x="2838831" y="796036"/>
                  </a:lnTo>
                  <a:lnTo>
                    <a:pt x="2841244" y="793623"/>
                  </a:lnTo>
                  <a:lnTo>
                    <a:pt x="2841244" y="775462"/>
                  </a:lnTo>
                  <a:close/>
                </a:path>
                <a:path w="6210934" h="1108075">
                  <a:moveTo>
                    <a:pt x="3033014" y="743331"/>
                  </a:moveTo>
                  <a:lnTo>
                    <a:pt x="3010497" y="703478"/>
                  </a:lnTo>
                  <a:lnTo>
                    <a:pt x="3009265" y="703021"/>
                  </a:lnTo>
                  <a:lnTo>
                    <a:pt x="3009265" y="734822"/>
                  </a:lnTo>
                  <a:lnTo>
                    <a:pt x="3009265" y="751840"/>
                  </a:lnTo>
                  <a:lnTo>
                    <a:pt x="2976372" y="769620"/>
                  </a:lnTo>
                  <a:lnTo>
                    <a:pt x="2973578" y="769620"/>
                  </a:lnTo>
                  <a:lnTo>
                    <a:pt x="2940431" y="751840"/>
                  </a:lnTo>
                  <a:lnTo>
                    <a:pt x="2940431" y="734822"/>
                  </a:lnTo>
                  <a:lnTo>
                    <a:pt x="2973578" y="717169"/>
                  </a:lnTo>
                  <a:lnTo>
                    <a:pt x="2976372" y="717169"/>
                  </a:lnTo>
                  <a:lnTo>
                    <a:pt x="3009265" y="734822"/>
                  </a:lnTo>
                  <a:lnTo>
                    <a:pt x="3009265" y="703021"/>
                  </a:lnTo>
                  <a:lnTo>
                    <a:pt x="3000476" y="699719"/>
                  </a:lnTo>
                  <a:lnTo>
                    <a:pt x="2988640" y="697471"/>
                  </a:lnTo>
                  <a:lnTo>
                    <a:pt x="2974975" y="696722"/>
                  </a:lnTo>
                  <a:lnTo>
                    <a:pt x="2961297" y="697471"/>
                  </a:lnTo>
                  <a:lnTo>
                    <a:pt x="2924822" y="715454"/>
                  </a:lnTo>
                  <a:lnTo>
                    <a:pt x="2916682" y="743331"/>
                  </a:lnTo>
                  <a:lnTo>
                    <a:pt x="2917583" y="754100"/>
                  </a:lnTo>
                  <a:lnTo>
                    <a:pt x="2949232" y="787298"/>
                  </a:lnTo>
                  <a:lnTo>
                    <a:pt x="2974975" y="790321"/>
                  </a:lnTo>
                  <a:lnTo>
                    <a:pt x="2988627" y="789559"/>
                  </a:lnTo>
                  <a:lnTo>
                    <a:pt x="3024860" y="771398"/>
                  </a:lnTo>
                  <a:lnTo>
                    <a:pt x="3032099" y="754011"/>
                  </a:lnTo>
                  <a:lnTo>
                    <a:pt x="3033014" y="743331"/>
                  </a:lnTo>
                  <a:close/>
                </a:path>
                <a:path w="6210934" h="1108075">
                  <a:moveTo>
                    <a:pt x="3054731" y="815975"/>
                  </a:moveTo>
                  <a:lnTo>
                    <a:pt x="3048635" y="818388"/>
                  </a:lnTo>
                  <a:lnTo>
                    <a:pt x="3040888" y="819658"/>
                  </a:lnTo>
                  <a:lnTo>
                    <a:pt x="2899537" y="819658"/>
                  </a:lnTo>
                  <a:lnTo>
                    <a:pt x="2897886" y="820293"/>
                  </a:lnTo>
                  <a:lnTo>
                    <a:pt x="2895346" y="822833"/>
                  </a:lnTo>
                  <a:lnTo>
                    <a:pt x="2894838" y="824357"/>
                  </a:lnTo>
                  <a:lnTo>
                    <a:pt x="2894838" y="840613"/>
                  </a:lnTo>
                  <a:lnTo>
                    <a:pt x="3039491" y="840613"/>
                  </a:lnTo>
                  <a:lnTo>
                    <a:pt x="3045587" y="839978"/>
                  </a:lnTo>
                  <a:lnTo>
                    <a:pt x="3049270" y="838581"/>
                  </a:lnTo>
                  <a:lnTo>
                    <a:pt x="3052953" y="837311"/>
                  </a:lnTo>
                  <a:lnTo>
                    <a:pt x="3054731" y="834644"/>
                  </a:lnTo>
                  <a:lnTo>
                    <a:pt x="3054731" y="815975"/>
                  </a:lnTo>
                  <a:close/>
                </a:path>
                <a:path w="6210934" h="1108075">
                  <a:moveTo>
                    <a:pt x="3163570" y="776732"/>
                  </a:moveTo>
                  <a:lnTo>
                    <a:pt x="3163316" y="775208"/>
                  </a:lnTo>
                  <a:lnTo>
                    <a:pt x="3162249" y="771652"/>
                  </a:lnTo>
                  <a:lnTo>
                    <a:pt x="3160014" y="764159"/>
                  </a:lnTo>
                  <a:lnTo>
                    <a:pt x="3145028" y="767422"/>
                  </a:lnTo>
                  <a:lnTo>
                    <a:pt x="3128645" y="769772"/>
                  </a:lnTo>
                  <a:lnTo>
                    <a:pt x="3110827" y="771182"/>
                  </a:lnTo>
                  <a:lnTo>
                    <a:pt x="3091053" y="771652"/>
                  </a:lnTo>
                  <a:lnTo>
                    <a:pt x="3090799" y="771271"/>
                  </a:lnTo>
                  <a:lnTo>
                    <a:pt x="3090799" y="750824"/>
                  </a:lnTo>
                  <a:lnTo>
                    <a:pt x="3138424" y="750824"/>
                  </a:lnTo>
                  <a:lnTo>
                    <a:pt x="3141472" y="749808"/>
                  </a:lnTo>
                  <a:lnTo>
                    <a:pt x="3143377" y="747903"/>
                  </a:lnTo>
                  <a:lnTo>
                    <a:pt x="3145155" y="745998"/>
                  </a:lnTo>
                  <a:lnTo>
                    <a:pt x="3146044" y="742950"/>
                  </a:lnTo>
                  <a:lnTo>
                    <a:pt x="3146044" y="700151"/>
                  </a:lnTo>
                  <a:lnTo>
                    <a:pt x="3145155" y="697230"/>
                  </a:lnTo>
                  <a:lnTo>
                    <a:pt x="3143377" y="695325"/>
                  </a:lnTo>
                  <a:lnTo>
                    <a:pt x="3141472" y="693547"/>
                  </a:lnTo>
                  <a:lnTo>
                    <a:pt x="3138424" y="692658"/>
                  </a:lnTo>
                  <a:lnTo>
                    <a:pt x="3067812" y="692658"/>
                  </a:lnTo>
                  <a:lnTo>
                    <a:pt x="3067812" y="710946"/>
                  </a:lnTo>
                  <a:lnTo>
                    <a:pt x="3070098" y="713232"/>
                  </a:lnTo>
                  <a:lnTo>
                    <a:pt x="3122295" y="713232"/>
                  </a:lnTo>
                  <a:lnTo>
                    <a:pt x="3122549" y="713486"/>
                  </a:lnTo>
                  <a:lnTo>
                    <a:pt x="3122549" y="730885"/>
                  </a:lnTo>
                  <a:lnTo>
                    <a:pt x="3071368" y="730885"/>
                  </a:lnTo>
                  <a:lnTo>
                    <a:pt x="3067304" y="734949"/>
                  </a:lnTo>
                  <a:lnTo>
                    <a:pt x="3067304" y="786257"/>
                  </a:lnTo>
                  <a:lnTo>
                    <a:pt x="3073019" y="791718"/>
                  </a:lnTo>
                  <a:lnTo>
                    <a:pt x="3094278" y="791768"/>
                  </a:lnTo>
                  <a:lnTo>
                    <a:pt x="3103981" y="791527"/>
                  </a:lnTo>
                  <a:lnTo>
                    <a:pt x="3147657" y="786485"/>
                  </a:lnTo>
                  <a:lnTo>
                    <a:pt x="3154172" y="784860"/>
                  </a:lnTo>
                  <a:lnTo>
                    <a:pt x="3157855" y="784098"/>
                  </a:lnTo>
                  <a:lnTo>
                    <a:pt x="3160268" y="783209"/>
                  </a:lnTo>
                  <a:lnTo>
                    <a:pt x="3161665" y="782193"/>
                  </a:lnTo>
                  <a:lnTo>
                    <a:pt x="3162935" y="781177"/>
                  </a:lnTo>
                  <a:lnTo>
                    <a:pt x="3163570" y="779653"/>
                  </a:lnTo>
                  <a:lnTo>
                    <a:pt x="3163570" y="776732"/>
                  </a:lnTo>
                  <a:close/>
                </a:path>
                <a:path w="6210934" h="1108075">
                  <a:moveTo>
                    <a:pt x="3209163" y="853948"/>
                  </a:moveTo>
                  <a:lnTo>
                    <a:pt x="3169462" y="835367"/>
                  </a:lnTo>
                  <a:lnTo>
                    <a:pt x="3154426" y="819150"/>
                  </a:lnTo>
                  <a:lnTo>
                    <a:pt x="3155569" y="815848"/>
                  </a:lnTo>
                  <a:lnTo>
                    <a:pt x="3156204" y="811911"/>
                  </a:lnTo>
                  <a:lnTo>
                    <a:pt x="3156331" y="804545"/>
                  </a:lnTo>
                  <a:lnTo>
                    <a:pt x="3157347" y="801370"/>
                  </a:lnTo>
                  <a:lnTo>
                    <a:pt x="3159379" y="797560"/>
                  </a:lnTo>
                  <a:lnTo>
                    <a:pt x="3134106" y="797560"/>
                  </a:lnTo>
                  <a:lnTo>
                    <a:pt x="3131439" y="801878"/>
                  </a:lnTo>
                  <a:lnTo>
                    <a:pt x="3131312" y="816229"/>
                  </a:lnTo>
                  <a:lnTo>
                    <a:pt x="3129153" y="822071"/>
                  </a:lnTo>
                  <a:lnTo>
                    <a:pt x="3093682" y="849972"/>
                  </a:lnTo>
                  <a:lnTo>
                    <a:pt x="3078353" y="854837"/>
                  </a:lnTo>
                  <a:lnTo>
                    <a:pt x="3083725" y="867410"/>
                  </a:lnTo>
                  <a:lnTo>
                    <a:pt x="3085084" y="870458"/>
                  </a:lnTo>
                  <a:lnTo>
                    <a:pt x="3087370" y="872236"/>
                  </a:lnTo>
                  <a:lnTo>
                    <a:pt x="3091688" y="872236"/>
                  </a:lnTo>
                  <a:lnTo>
                    <a:pt x="3093085" y="871982"/>
                  </a:lnTo>
                  <a:lnTo>
                    <a:pt x="3094482" y="871474"/>
                  </a:lnTo>
                  <a:lnTo>
                    <a:pt x="3102318" y="869010"/>
                  </a:lnTo>
                  <a:lnTo>
                    <a:pt x="3135757" y="849083"/>
                  </a:lnTo>
                  <a:lnTo>
                    <a:pt x="3144139" y="838835"/>
                  </a:lnTo>
                  <a:lnTo>
                    <a:pt x="3148038" y="844080"/>
                  </a:lnTo>
                  <a:lnTo>
                    <a:pt x="3181146" y="867410"/>
                  </a:lnTo>
                  <a:lnTo>
                    <a:pt x="3196717" y="872236"/>
                  </a:lnTo>
                  <a:lnTo>
                    <a:pt x="3198495" y="872236"/>
                  </a:lnTo>
                  <a:lnTo>
                    <a:pt x="3199765" y="871855"/>
                  </a:lnTo>
                  <a:lnTo>
                    <a:pt x="3200654" y="870966"/>
                  </a:lnTo>
                  <a:lnTo>
                    <a:pt x="3201543" y="870204"/>
                  </a:lnTo>
                  <a:lnTo>
                    <a:pt x="3202305" y="868934"/>
                  </a:lnTo>
                  <a:lnTo>
                    <a:pt x="3202940" y="867397"/>
                  </a:lnTo>
                  <a:lnTo>
                    <a:pt x="3209163" y="853948"/>
                  </a:lnTo>
                  <a:close/>
                </a:path>
                <a:path w="6210934" h="1108075">
                  <a:moveTo>
                    <a:pt x="3224784" y="729107"/>
                  </a:moveTo>
                  <a:lnTo>
                    <a:pt x="3199511" y="729107"/>
                  </a:lnTo>
                  <a:lnTo>
                    <a:pt x="3199511" y="682117"/>
                  </a:lnTo>
                  <a:lnTo>
                    <a:pt x="3178302" y="682117"/>
                  </a:lnTo>
                  <a:lnTo>
                    <a:pt x="3176016" y="684276"/>
                  </a:lnTo>
                  <a:lnTo>
                    <a:pt x="3176016" y="807085"/>
                  </a:lnTo>
                  <a:lnTo>
                    <a:pt x="3197225" y="807085"/>
                  </a:lnTo>
                  <a:lnTo>
                    <a:pt x="3199511" y="804799"/>
                  </a:lnTo>
                  <a:lnTo>
                    <a:pt x="3199511" y="750443"/>
                  </a:lnTo>
                  <a:lnTo>
                    <a:pt x="3222498" y="750443"/>
                  </a:lnTo>
                  <a:lnTo>
                    <a:pt x="3224784" y="748030"/>
                  </a:lnTo>
                  <a:lnTo>
                    <a:pt x="3224784" y="729107"/>
                  </a:lnTo>
                  <a:close/>
                </a:path>
                <a:path w="6210934" h="1108075">
                  <a:moveTo>
                    <a:pt x="3307207" y="686181"/>
                  </a:moveTo>
                  <a:lnTo>
                    <a:pt x="3302635" y="688340"/>
                  </a:lnTo>
                  <a:lnTo>
                    <a:pt x="3298698" y="689737"/>
                  </a:lnTo>
                  <a:lnTo>
                    <a:pt x="3292094" y="691261"/>
                  </a:lnTo>
                  <a:lnTo>
                    <a:pt x="3287522" y="691642"/>
                  </a:lnTo>
                  <a:lnTo>
                    <a:pt x="3254502" y="691642"/>
                  </a:lnTo>
                  <a:lnTo>
                    <a:pt x="3252851" y="692150"/>
                  </a:lnTo>
                  <a:lnTo>
                    <a:pt x="3250819" y="694182"/>
                  </a:lnTo>
                  <a:lnTo>
                    <a:pt x="3250311" y="695833"/>
                  </a:lnTo>
                  <a:lnTo>
                    <a:pt x="3250311" y="712851"/>
                  </a:lnTo>
                  <a:lnTo>
                    <a:pt x="3290189" y="712851"/>
                  </a:lnTo>
                  <a:lnTo>
                    <a:pt x="3297047" y="711962"/>
                  </a:lnTo>
                  <a:lnTo>
                    <a:pt x="3305175" y="708152"/>
                  </a:lnTo>
                  <a:lnTo>
                    <a:pt x="3307207" y="705104"/>
                  </a:lnTo>
                  <a:lnTo>
                    <a:pt x="3307207" y="686181"/>
                  </a:lnTo>
                  <a:close/>
                </a:path>
                <a:path w="6210934" h="1108075">
                  <a:moveTo>
                    <a:pt x="3332226" y="809244"/>
                  </a:moveTo>
                  <a:lnTo>
                    <a:pt x="3298964" y="781723"/>
                  </a:lnTo>
                  <a:lnTo>
                    <a:pt x="3288792" y="760603"/>
                  </a:lnTo>
                  <a:lnTo>
                    <a:pt x="3289935" y="755142"/>
                  </a:lnTo>
                  <a:lnTo>
                    <a:pt x="3290519" y="749808"/>
                  </a:lnTo>
                  <a:lnTo>
                    <a:pt x="3290570" y="743712"/>
                  </a:lnTo>
                  <a:lnTo>
                    <a:pt x="3290570" y="744728"/>
                  </a:lnTo>
                  <a:lnTo>
                    <a:pt x="3324606" y="744728"/>
                  </a:lnTo>
                  <a:lnTo>
                    <a:pt x="3325622" y="743712"/>
                  </a:lnTo>
                  <a:lnTo>
                    <a:pt x="3326892" y="742442"/>
                  </a:lnTo>
                  <a:lnTo>
                    <a:pt x="3326892" y="723773"/>
                  </a:lnTo>
                  <a:lnTo>
                    <a:pt x="3232658" y="723773"/>
                  </a:lnTo>
                  <a:lnTo>
                    <a:pt x="3230372" y="726059"/>
                  </a:lnTo>
                  <a:lnTo>
                    <a:pt x="3230372" y="744728"/>
                  </a:lnTo>
                  <a:lnTo>
                    <a:pt x="3266948" y="744728"/>
                  </a:lnTo>
                  <a:lnTo>
                    <a:pt x="3266313" y="754126"/>
                  </a:lnTo>
                  <a:lnTo>
                    <a:pt x="3250273" y="792289"/>
                  </a:lnTo>
                  <a:lnTo>
                    <a:pt x="3224276" y="814197"/>
                  </a:lnTo>
                  <a:lnTo>
                    <a:pt x="3233801" y="827405"/>
                  </a:lnTo>
                  <a:lnTo>
                    <a:pt x="3234436" y="828929"/>
                  </a:lnTo>
                  <a:lnTo>
                    <a:pt x="3235706" y="829691"/>
                  </a:lnTo>
                  <a:lnTo>
                    <a:pt x="3238627" y="829691"/>
                  </a:lnTo>
                  <a:lnTo>
                    <a:pt x="3268332" y="805484"/>
                  </a:lnTo>
                  <a:lnTo>
                    <a:pt x="3278378" y="787654"/>
                  </a:lnTo>
                  <a:lnTo>
                    <a:pt x="3280968" y="792937"/>
                  </a:lnTo>
                  <a:lnTo>
                    <a:pt x="3309709" y="821880"/>
                  </a:lnTo>
                  <a:lnTo>
                    <a:pt x="3318002" y="826008"/>
                  </a:lnTo>
                  <a:lnTo>
                    <a:pt x="3320796" y="826008"/>
                  </a:lnTo>
                  <a:lnTo>
                    <a:pt x="3322320" y="824992"/>
                  </a:lnTo>
                  <a:lnTo>
                    <a:pt x="3323717" y="822960"/>
                  </a:lnTo>
                  <a:lnTo>
                    <a:pt x="3332226" y="809244"/>
                  </a:lnTo>
                  <a:close/>
                </a:path>
                <a:path w="6210934" h="1108075">
                  <a:moveTo>
                    <a:pt x="3391154" y="749935"/>
                  </a:moveTo>
                  <a:lnTo>
                    <a:pt x="3365627" y="749935"/>
                  </a:lnTo>
                  <a:lnTo>
                    <a:pt x="3365627" y="682117"/>
                  </a:lnTo>
                  <a:lnTo>
                    <a:pt x="3344418" y="682117"/>
                  </a:lnTo>
                  <a:lnTo>
                    <a:pt x="3342132" y="684276"/>
                  </a:lnTo>
                  <a:lnTo>
                    <a:pt x="3342132" y="864108"/>
                  </a:lnTo>
                  <a:lnTo>
                    <a:pt x="3363468" y="864108"/>
                  </a:lnTo>
                  <a:lnTo>
                    <a:pt x="3365627" y="861695"/>
                  </a:lnTo>
                  <a:lnTo>
                    <a:pt x="3365627" y="771271"/>
                  </a:lnTo>
                  <a:lnTo>
                    <a:pt x="3388868" y="771271"/>
                  </a:lnTo>
                  <a:lnTo>
                    <a:pt x="3391154" y="768985"/>
                  </a:lnTo>
                  <a:lnTo>
                    <a:pt x="3391154" y="749935"/>
                  </a:lnTo>
                  <a:close/>
                </a:path>
                <a:path w="6210934" h="1108075">
                  <a:moveTo>
                    <a:pt x="3473323" y="686181"/>
                  </a:moveTo>
                  <a:lnTo>
                    <a:pt x="3468751" y="688340"/>
                  </a:lnTo>
                  <a:lnTo>
                    <a:pt x="3464814" y="689737"/>
                  </a:lnTo>
                  <a:lnTo>
                    <a:pt x="3458210" y="691261"/>
                  </a:lnTo>
                  <a:lnTo>
                    <a:pt x="3453638" y="691642"/>
                  </a:lnTo>
                  <a:lnTo>
                    <a:pt x="3420618" y="691642"/>
                  </a:lnTo>
                  <a:lnTo>
                    <a:pt x="3418967" y="692150"/>
                  </a:lnTo>
                  <a:lnTo>
                    <a:pt x="3416935" y="694182"/>
                  </a:lnTo>
                  <a:lnTo>
                    <a:pt x="3416427" y="695833"/>
                  </a:lnTo>
                  <a:lnTo>
                    <a:pt x="3416427" y="712851"/>
                  </a:lnTo>
                  <a:lnTo>
                    <a:pt x="3456305" y="712851"/>
                  </a:lnTo>
                  <a:lnTo>
                    <a:pt x="3463163" y="711962"/>
                  </a:lnTo>
                  <a:lnTo>
                    <a:pt x="3471291" y="708152"/>
                  </a:lnTo>
                  <a:lnTo>
                    <a:pt x="3473323" y="705104"/>
                  </a:lnTo>
                  <a:lnTo>
                    <a:pt x="3473323" y="686181"/>
                  </a:lnTo>
                  <a:close/>
                </a:path>
                <a:path w="6210934" h="1108075">
                  <a:moveTo>
                    <a:pt x="3498342" y="809244"/>
                  </a:moveTo>
                  <a:lnTo>
                    <a:pt x="3465080" y="781723"/>
                  </a:lnTo>
                  <a:lnTo>
                    <a:pt x="3454908" y="760603"/>
                  </a:lnTo>
                  <a:lnTo>
                    <a:pt x="3456051" y="755142"/>
                  </a:lnTo>
                  <a:lnTo>
                    <a:pt x="3456622" y="749935"/>
                  </a:lnTo>
                  <a:lnTo>
                    <a:pt x="3456686" y="743712"/>
                  </a:lnTo>
                  <a:lnTo>
                    <a:pt x="3456686" y="744728"/>
                  </a:lnTo>
                  <a:lnTo>
                    <a:pt x="3490722" y="744728"/>
                  </a:lnTo>
                  <a:lnTo>
                    <a:pt x="3491738" y="743712"/>
                  </a:lnTo>
                  <a:lnTo>
                    <a:pt x="3493008" y="742442"/>
                  </a:lnTo>
                  <a:lnTo>
                    <a:pt x="3493008" y="723773"/>
                  </a:lnTo>
                  <a:lnTo>
                    <a:pt x="3398774" y="723773"/>
                  </a:lnTo>
                  <a:lnTo>
                    <a:pt x="3396488" y="726059"/>
                  </a:lnTo>
                  <a:lnTo>
                    <a:pt x="3396488" y="744728"/>
                  </a:lnTo>
                  <a:lnTo>
                    <a:pt x="3433064" y="744728"/>
                  </a:lnTo>
                  <a:lnTo>
                    <a:pt x="3432429" y="754126"/>
                  </a:lnTo>
                  <a:lnTo>
                    <a:pt x="3416389" y="792289"/>
                  </a:lnTo>
                  <a:lnTo>
                    <a:pt x="3390392" y="814197"/>
                  </a:lnTo>
                  <a:lnTo>
                    <a:pt x="3399917" y="827405"/>
                  </a:lnTo>
                  <a:lnTo>
                    <a:pt x="3400552" y="828929"/>
                  </a:lnTo>
                  <a:lnTo>
                    <a:pt x="3401822" y="829691"/>
                  </a:lnTo>
                  <a:lnTo>
                    <a:pt x="3404743" y="829691"/>
                  </a:lnTo>
                  <a:lnTo>
                    <a:pt x="3434448" y="805484"/>
                  </a:lnTo>
                  <a:lnTo>
                    <a:pt x="3444494" y="787654"/>
                  </a:lnTo>
                  <a:lnTo>
                    <a:pt x="3447084" y="792937"/>
                  </a:lnTo>
                  <a:lnTo>
                    <a:pt x="3475825" y="821880"/>
                  </a:lnTo>
                  <a:lnTo>
                    <a:pt x="3484118" y="826008"/>
                  </a:lnTo>
                  <a:lnTo>
                    <a:pt x="3486785" y="826008"/>
                  </a:lnTo>
                  <a:lnTo>
                    <a:pt x="3488436" y="824992"/>
                  </a:lnTo>
                  <a:lnTo>
                    <a:pt x="3489833" y="822960"/>
                  </a:lnTo>
                  <a:lnTo>
                    <a:pt x="3498342" y="809244"/>
                  </a:lnTo>
                  <a:close/>
                </a:path>
                <a:path w="6210934" h="1108075">
                  <a:moveTo>
                    <a:pt x="3557270" y="749935"/>
                  </a:moveTo>
                  <a:lnTo>
                    <a:pt x="3531743" y="749935"/>
                  </a:lnTo>
                  <a:lnTo>
                    <a:pt x="3531743" y="682117"/>
                  </a:lnTo>
                  <a:lnTo>
                    <a:pt x="3510534" y="682117"/>
                  </a:lnTo>
                  <a:lnTo>
                    <a:pt x="3508248" y="684276"/>
                  </a:lnTo>
                  <a:lnTo>
                    <a:pt x="3508248" y="864108"/>
                  </a:lnTo>
                  <a:lnTo>
                    <a:pt x="3529584" y="864108"/>
                  </a:lnTo>
                  <a:lnTo>
                    <a:pt x="3531743" y="861695"/>
                  </a:lnTo>
                  <a:lnTo>
                    <a:pt x="3531743" y="771271"/>
                  </a:lnTo>
                  <a:lnTo>
                    <a:pt x="3554984" y="771271"/>
                  </a:lnTo>
                  <a:lnTo>
                    <a:pt x="3557270" y="768985"/>
                  </a:lnTo>
                  <a:lnTo>
                    <a:pt x="3557270" y="749935"/>
                  </a:lnTo>
                  <a:close/>
                </a:path>
                <a:path w="6210934" h="1108075">
                  <a:moveTo>
                    <a:pt x="3690493" y="696087"/>
                  </a:moveTo>
                  <a:lnTo>
                    <a:pt x="3684397" y="698881"/>
                  </a:lnTo>
                  <a:lnTo>
                    <a:pt x="3676396" y="700278"/>
                  </a:lnTo>
                  <a:lnTo>
                    <a:pt x="3610102" y="700278"/>
                  </a:lnTo>
                  <a:lnTo>
                    <a:pt x="3607943" y="702564"/>
                  </a:lnTo>
                  <a:lnTo>
                    <a:pt x="3607943" y="720979"/>
                  </a:lnTo>
                  <a:lnTo>
                    <a:pt x="3675253" y="720979"/>
                  </a:lnTo>
                  <a:lnTo>
                    <a:pt x="3681476" y="720344"/>
                  </a:lnTo>
                  <a:lnTo>
                    <a:pt x="3685159" y="719074"/>
                  </a:lnTo>
                  <a:lnTo>
                    <a:pt x="3688715" y="717677"/>
                  </a:lnTo>
                  <a:lnTo>
                    <a:pt x="3690493" y="715010"/>
                  </a:lnTo>
                  <a:lnTo>
                    <a:pt x="3690493" y="696087"/>
                  </a:lnTo>
                  <a:close/>
                </a:path>
                <a:path w="6210934" h="1108075">
                  <a:moveTo>
                    <a:pt x="3694303" y="808228"/>
                  </a:moveTo>
                  <a:lnTo>
                    <a:pt x="3694049" y="805815"/>
                  </a:lnTo>
                  <a:lnTo>
                    <a:pt x="3692880" y="798830"/>
                  </a:lnTo>
                  <a:lnTo>
                    <a:pt x="3692499" y="796544"/>
                  </a:lnTo>
                  <a:lnTo>
                    <a:pt x="3692144" y="794385"/>
                  </a:lnTo>
                  <a:lnTo>
                    <a:pt x="3687572" y="795274"/>
                  </a:lnTo>
                  <a:lnTo>
                    <a:pt x="3678174" y="796544"/>
                  </a:lnTo>
                  <a:lnTo>
                    <a:pt x="3678174" y="726059"/>
                  </a:lnTo>
                  <a:lnTo>
                    <a:pt x="3658235" y="726059"/>
                  </a:lnTo>
                  <a:lnTo>
                    <a:pt x="3655949" y="728218"/>
                  </a:lnTo>
                  <a:lnTo>
                    <a:pt x="3655949" y="798449"/>
                  </a:lnTo>
                  <a:lnTo>
                    <a:pt x="3641979" y="798830"/>
                  </a:lnTo>
                  <a:lnTo>
                    <a:pt x="3641979" y="726059"/>
                  </a:lnTo>
                  <a:lnTo>
                    <a:pt x="3622040" y="726059"/>
                  </a:lnTo>
                  <a:lnTo>
                    <a:pt x="3619881" y="728218"/>
                  </a:lnTo>
                  <a:lnTo>
                    <a:pt x="3619881" y="799211"/>
                  </a:lnTo>
                  <a:lnTo>
                    <a:pt x="3605657" y="799211"/>
                  </a:lnTo>
                  <a:lnTo>
                    <a:pt x="3604133" y="800862"/>
                  </a:lnTo>
                  <a:lnTo>
                    <a:pt x="3604209" y="805815"/>
                  </a:lnTo>
                  <a:lnTo>
                    <a:pt x="3605276" y="819658"/>
                  </a:lnTo>
                  <a:lnTo>
                    <a:pt x="3615309" y="819658"/>
                  </a:lnTo>
                  <a:lnTo>
                    <a:pt x="3636848" y="819404"/>
                  </a:lnTo>
                  <a:lnTo>
                    <a:pt x="3686937" y="815467"/>
                  </a:lnTo>
                  <a:lnTo>
                    <a:pt x="3693795" y="810387"/>
                  </a:lnTo>
                  <a:lnTo>
                    <a:pt x="3694303" y="808228"/>
                  </a:lnTo>
                  <a:close/>
                </a:path>
                <a:path w="6210934" h="1108075">
                  <a:moveTo>
                    <a:pt x="3758692" y="682117"/>
                  </a:moveTo>
                  <a:lnTo>
                    <a:pt x="3737864" y="682117"/>
                  </a:lnTo>
                  <a:lnTo>
                    <a:pt x="3735578" y="684276"/>
                  </a:lnTo>
                  <a:lnTo>
                    <a:pt x="3735578" y="748538"/>
                  </a:lnTo>
                  <a:lnTo>
                    <a:pt x="3720465" y="748538"/>
                  </a:lnTo>
                  <a:lnTo>
                    <a:pt x="3720465" y="684911"/>
                  </a:lnTo>
                  <a:lnTo>
                    <a:pt x="3700018" y="684911"/>
                  </a:lnTo>
                  <a:lnTo>
                    <a:pt x="3697732" y="687197"/>
                  </a:lnTo>
                  <a:lnTo>
                    <a:pt x="3697732" y="856234"/>
                  </a:lnTo>
                  <a:lnTo>
                    <a:pt x="3718306" y="856234"/>
                  </a:lnTo>
                  <a:lnTo>
                    <a:pt x="3720465" y="853821"/>
                  </a:lnTo>
                  <a:lnTo>
                    <a:pt x="3720465" y="769493"/>
                  </a:lnTo>
                  <a:lnTo>
                    <a:pt x="3735578" y="769493"/>
                  </a:lnTo>
                  <a:lnTo>
                    <a:pt x="3735578" y="864108"/>
                  </a:lnTo>
                  <a:lnTo>
                    <a:pt x="3756406" y="864108"/>
                  </a:lnTo>
                  <a:lnTo>
                    <a:pt x="3758692" y="861695"/>
                  </a:lnTo>
                  <a:lnTo>
                    <a:pt x="3758692" y="769493"/>
                  </a:lnTo>
                  <a:lnTo>
                    <a:pt x="3758692" y="748538"/>
                  </a:lnTo>
                  <a:lnTo>
                    <a:pt x="3758692" y="682117"/>
                  </a:lnTo>
                  <a:close/>
                </a:path>
                <a:path w="6210934" h="1108075">
                  <a:moveTo>
                    <a:pt x="3868928" y="701421"/>
                  </a:moveTo>
                  <a:lnTo>
                    <a:pt x="3865372" y="697738"/>
                  </a:lnTo>
                  <a:lnTo>
                    <a:pt x="3786759" y="697738"/>
                  </a:lnTo>
                  <a:lnTo>
                    <a:pt x="3786759" y="716280"/>
                  </a:lnTo>
                  <a:lnTo>
                    <a:pt x="3789045" y="718566"/>
                  </a:lnTo>
                  <a:lnTo>
                    <a:pt x="3844544" y="718566"/>
                  </a:lnTo>
                  <a:lnTo>
                    <a:pt x="3844036" y="724877"/>
                  </a:lnTo>
                  <a:lnTo>
                    <a:pt x="3800348" y="745871"/>
                  </a:lnTo>
                  <a:lnTo>
                    <a:pt x="3780790" y="745871"/>
                  </a:lnTo>
                  <a:lnTo>
                    <a:pt x="3780790" y="764413"/>
                  </a:lnTo>
                  <a:lnTo>
                    <a:pt x="3783076" y="766826"/>
                  </a:lnTo>
                  <a:lnTo>
                    <a:pt x="3797935" y="766826"/>
                  </a:lnTo>
                  <a:lnTo>
                    <a:pt x="3808666" y="766546"/>
                  </a:lnTo>
                  <a:lnTo>
                    <a:pt x="3818178" y="765708"/>
                  </a:lnTo>
                  <a:lnTo>
                    <a:pt x="3826472" y="764311"/>
                  </a:lnTo>
                  <a:lnTo>
                    <a:pt x="3833495" y="762381"/>
                  </a:lnTo>
                  <a:lnTo>
                    <a:pt x="3829126" y="769264"/>
                  </a:lnTo>
                  <a:lnTo>
                    <a:pt x="3795623" y="803186"/>
                  </a:lnTo>
                  <a:lnTo>
                    <a:pt x="3776218" y="815086"/>
                  </a:lnTo>
                  <a:lnTo>
                    <a:pt x="3784346" y="827913"/>
                  </a:lnTo>
                  <a:lnTo>
                    <a:pt x="3785743" y="829818"/>
                  </a:lnTo>
                  <a:lnTo>
                    <a:pt x="3787394" y="830834"/>
                  </a:lnTo>
                  <a:lnTo>
                    <a:pt x="3790950" y="830834"/>
                  </a:lnTo>
                  <a:lnTo>
                    <a:pt x="3792601" y="830326"/>
                  </a:lnTo>
                  <a:lnTo>
                    <a:pt x="3794252" y="829183"/>
                  </a:lnTo>
                  <a:lnTo>
                    <a:pt x="3810787" y="819302"/>
                  </a:lnTo>
                  <a:lnTo>
                    <a:pt x="3848608" y="779653"/>
                  </a:lnTo>
                  <a:lnTo>
                    <a:pt x="3867124" y="727951"/>
                  </a:lnTo>
                  <a:lnTo>
                    <a:pt x="3868674" y="708660"/>
                  </a:lnTo>
                  <a:lnTo>
                    <a:pt x="3868928" y="701421"/>
                  </a:lnTo>
                  <a:close/>
                </a:path>
                <a:path w="6210934" h="1108075">
                  <a:moveTo>
                    <a:pt x="3920617" y="682117"/>
                  </a:moveTo>
                  <a:lnTo>
                    <a:pt x="3899408" y="682117"/>
                  </a:lnTo>
                  <a:lnTo>
                    <a:pt x="3897122" y="684276"/>
                  </a:lnTo>
                  <a:lnTo>
                    <a:pt x="3897122" y="864108"/>
                  </a:lnTo>
                  <a:lnTo>
                    <a:pt x="3918331" y="864108"/>
                  </a:lnTo>
                  <a:lnTo>
                    <a:pt x="3920617" y="861695"/>
                  </a:lnTo>
                  <a:lnTo>
                    <a:pt x="3920617" y="682117"/>
                  </a:lnTo>
                  <a:close/>
                </a:path>
                <a:path w="6210934" h="1108075">
                  <a:moveTo>
                    <a:pt x="4048125" y="805561"/>
                  </a:moveTo>
                  <a:lnTo>
                    <a:pt x="4018216" y="776605"/>
                  </a:lnTo>
                  <a:lnTo>
                    <a:pt x="4004437" y="746506"/>
                  </a:lnTo>
                  <a:lnTo>
                    <a:pt x="4005453" y="740041"/>
                  </a:lnTo>
                  <a:lnTo>
                    <a:pt x="4006202" y="733399"/>
                  </a:lnTo>
                  <a:lnTo>
                    <a:pt x="4006685" y="726617"/>
                  </a:lnTo>
                  <a:lnTo>
                    <a:pt x="4006850" y="719709"/>
                  </a:lnTo>
                  <a:lnTo>
                    <a:pt x="4006850" y="717804"/>
                  </a:lnTo>
                  <a:lnTo>
                    <a:pt x="4022344" y="717804"/>
                  </a:lnTo>
                  <a:lnTo>
                    <a:pt x="4042029" y="710311"/>
                  </a:lnTo>
                  <a:lnTo>
                    <a:pt x="4042029" y="692912"/>
                  </a:lnTo>
                  <a:lnTo>
                    <a:pt x="4036695" y="694753"/>
                  </a:lnTo>
                  <a:lnTo>
                    <a:pt x="4030624" y="696061"/>
                  </a:lnTo>
                  <a:lnTo>
                    <a:pt x="4023842" y="696849"/>
                  </a:lnTo>
                  <a:lnTo>
                    <a:pt x="4016375" y="697103"/>
                  </a:lnTo>
                  <a:lnTo>
                    <a:pt x="3949319" y="697103"/>
                  </a:lnTo>
                  <a:lnTo>
                    <a:pt x="3947033" y="699389"/>
                  </a:lnTo>
                  <a:lnTo>
                    <a:pt x="3947033" y="717804"/>
                  </a:lnTo>
                  <a:lnTo>
                    <a:pt x="3983101" y="717804"/>
                  </a:lnTo>
                  <a:lnTo>
                    <a:pt x="3983063" y="719709"/>
                  </a:lnTo>
                  <a:lnTo>
                    <a:pt x="3980357" y="746328"/>
                  </a:lnTo>
                  <a:lnTo>
                    <a:pt x="3972179" y="770356"/>
                  </a:lnTo>
                  <a:lnTo>
                    <a:pt x="3958552" y="791578"/>
                  </a:lnTo>
                  <a:lnTo>
                    <a:pt x="3939540" y="810006"/>
                  </a:lnTo>
                  <a:lnTo>
                    <a:pt x="3947922" y="821309"/>
                  </a:lnTo>
                  <a:lnTo>
                    <a:pt x="3949573" y="823595"/>
                  </a:lnTo>
                  <a:lnTo>
                    <a:pt x="3951351" y="824738"/>
                  </a:lnTo>
                  <a:lnTo>
                    <a:pt x="3954780" y="824738"/>
                  </a:lnTo>
                  <a:lnTo>
                    <a:pt x="3987584" y="789787"/>
                  </a:lnTo>
                  <a:lnTo>
                    <a:pt x="3993896" y="776605"/>
                  </a:lnTo>
                  <a:lnTo>
                    <a:pt x="3996486" y="782548"/>
                  </a:lnTo>
                  <a:lnTo>
                    <a:pt x="4024592" y="815086"/>
                  </a:lnTo>
                  <a:lnTo>
                    <a:pt x="4029456" y="818007"/>
                  </a:lnTo>
                  <a:lnTo>
                    <a:pt x="4031742" y="819912"/>
                  </a:lnTo>
                  <a:lnTo>
                    <a:pt x="4033520" y="820928"/>
                  </a:lnTo>
                  <a:lnTo>
                    <a:pt x="4036568" y="820928"/>
                  </a:lnTo>
                  <a:lnTo>
                    <a:pt x="4038219" y="819912"/>
                  </a:lnTo>
                  <a:lnTo>
                    <a:pt x="4039743" y="817753"/>
                  </a:lnTo>
                  <a:lnTo>
                    <a:pt x="4048125" y="805561"/>
                  </a:lnTo>
                  <a:close/>
                </a:path>
                <a:path w="6210934" h="1108075">
                  <a:moveTo>
                    <a:pt x="4086733" y="682117"/>
                  </a:moveTo>
                  <a:lnTo>
                    <a:pt x="4065524" y="682117"/>
                  </a:lnTo>
                  <a:lnTo>
                    <a:pt x="4063238" y="684276"/>
                  </a:lnTo>
                  <a:lnTo>
                    <a:pt x="4063238" y="864108"/>
                  </a:lnTo>
                  <a:lnTo>
                    <a:pt x="4084447" y="864108"/>
                  </a:lnTo>
                  <a:lnTo>
                    <a:pt x="4086733" y="861695"/>
                  </a:lnTo>
                  <a:lnTo>
                    <a:pt x="4086733" y="682117"/>
                  </a:lnTo>
                  <a:close/>
                </a:path>
                <a:path w="6210934" h="1108075">
                  <a:moveTo>
                    <a:pt x="5584825" y="0"/>
                  </a:moveTo>
                  <a:lnTo>
                    <a:pt x="5580253" y="2032"/>
                  </a:lnTo>
                  <a:lnTo>
                    <a:pt x="5576316" y="3556"/>
                  </a:lnTo>
                  <a:lnTo>
                    <a:pt x="5573141" y="4318"/>
                  </a:lnTo>
                  <a:lnTo>
                    <a:pt x="5569966" y="5207"/>
                  </a:lnTo>
                  <a:lnTo>
                    <a:pt x="5565267" y="5588"/>
                  </a:lnTo>
                  <a:lnTo>
                    <a:pt x="5533517" y="5588"/>
                  </a:lnTo>
                  <a:lnTo>
                    <a:pt x="5531866" y="6096"/>
                  </a:lnTo>
                  <a:lnTo>
                    <a:pt x="5530850" y="7112"/>
                  </a:lnTo>
                  <a:lnTo>
                    <a:pt x="5529961" y="8255"/>
                  </a:lnTo>
                  <a:lnTo>
                    <a:pt x="5529453" y="9779"/>
                  </a:lnTo>
                  <a:lnTo>
                    <a:pt x="5529453" y="26035"/>
                  </a:lnTo>
                  <a:lnTo>
                    <a:pt x="5565394" y="26035"/>
                  </a:lnTo>
                  <a:lnTo>
                    <a:pt x="5570601" y="25654"/>
                  </a:lnTo>
                  <a:lnTo>
                    <a:pt x="5578221" y="23876"/>
                  </a:lnTo>
                  <a:lnTo>
                    <a:pt x="5580888" y="22606"/>
                  </a:lnTo>
                  <a:lnTo>
                    <a:pt x="5582412" y="20701"/>
                  </a:lnTo>
                  <a:lnTo>
                    <a:pt x="5584063" y="18923"/>
                  </a:lnTo>
                  <a:lnTo>
                    <a:pt x="5584825" y="16637"/>
                  </a:lnTo>
                  <a:lnTo>
                    <a:pt x="5584825" y="0"/>
                  </a:lnTo>
                  <a:close/>
                </a:path>
                <a:path w="6210934" h="1108075">
                  <a:moveTo>
                    <a:pt x="5606669" y="32893"/>
                  </a:moveTo>
                  <a:lnTo>
                    <a:pt x="5507482" y="32893"/>
                  </a:lnTo>
                  <a:lnTo>
                    <a:pt x="5505196" y="35179"/>
                  </a:lnTo>
                  <a:lnTo>
                    <a:pt x="5505196" y="53340"/>
                  </a:lnTo>
                  <a:lnTo>
                    <a:pt x="5524881" y="53340"/>
                  </a:lnTo>
                  <a:lnTo>
                    <a:pt x="5522214" y="54356"/>
                  </a:lnTo>
                  <a:lnTo>
                    <a:pt x="5515394" y="74168"/>
                  </a:lnTo>
                  <a:lnTo>
                    <a:pt x="5516042" y="81788"/>
                  </a:lnTo>
                  <a:lnTo>
                    <a:pt x="5547614" y="110007"/>
                  </a:lnTo>
                  <a:lnTo>
                    <a:pt x="5556504" y="110617"/>
                  </a:lnTo>
                  <a:lnTo>
                    <a:pt x="5565381" y="110032"/>
                  </a:lnTo>
                  <a:lnTo>
                    <a:pt x="5597055" y="82359"/>
                  </a:lnTo>
                  <a:lnTo>
                    <a:pt x="5597779" y="74168"/>
                  </a:lnTo>
                  <a:lnTo>
                    <a:pt x="5597779" y="67437"/>
                  </a:lnTo>
                  <a:lnTo>
                    <a:pt x="5573268" y="64135"/>
                  </a:lnTo>
                  <a:lnTo>
                    <a:pt x="5574411" y="65913"/>
                  </a:lnTo>
                  <a:lnTo>
                    <a:pt x="5562600" y="90932"/>
                  </a:lnTo>
                  <a:lnTo>
                    <a:pt x="5550789" y="90932"/>
                  </a:lnTo>
                  <a:lnTo>
                    <a:pt x="5546090" y="89408"/>
                  </a:lnTo>
                  <a:lnTo>
                    <a:pt x="5539359" y="83439"/>
                  </a:lnTo>
                  <a:lnTo>
                    <a:pt x="5537797" y="79375"/>
                  </a:lnTo>
                  <a:lnTo>
                    <a:pt x="5537708" y="68580"/>
                  </a:lnTo>
                  <a:lnTo>
                    <a:pt x="5539105" y="64389"/>
                  </a:lnTo>
                  <a:lnTo>
                    <a:pt x="5542115" y="60452"/>
                  </a:lnTo>
                  <a:lnTo>
                    <a:pt x="5544947" y="56896"/>
                  </a:lnTo>
                  <a:lnTo>
                    <a:pt x="5548884" y="54483"/>
                  </a:lnTo>
                  <a:lnTo>
                    <a:pt x="5553837" y="53340"/>
                  </a:lnTo>
                  <a:lnTo>
                    <a:pt x="5604383" y="53340"/>
                  </a:lnTo>
                  <a:lnTo>
                    <a:pt x="5606669" y="51054"/>
                  </a:lnTo>
                  <a:lnTo>
                    <a:pt x="5606669" y="32893"/>
                  </a:lnTo>
                  <a:close/>
                </a:path>
                <a:path w="6210934" h="1108075">
                  <a:moveTo>
                    <a:pt x="5648579" y="169672"/>
                  </a:moveTo>
                  <a:lnTo>
                    <a:pt x="5642737" y="172085"/>
                  </a:lnTo>
                  <a:lnTo>
                    <a:pt x="5635244" y="173355"/>
                  </a:lnTo>
                  <a:lnTo>
                    <a:pt x="5556758" y="173355"/>
                  </a:lnTo>
                  <a:lnTo>
                    <a:pt x="5556631" y="164719"/>
                  </a:lnTo>
                  <a:lnTo>
                    <a:pt x="5636260" y="164719"/>
                  </a:lnTo>
                  <a:lnTo>
                    <a:pt x="5639308" y="163703"/>
                  </a:lnTo>
                  <a:lnTo>
                    <a:pt x="5642991" y="160020"/>
                  </a:lnTo>
                  <a:lnTo>
                    <a:pt x="5643880" y="156972"/>
                  </a:lnTo>
                  <a:lnTo>
                    <a:pt x="5643880" y="124460"/>
                  </a:lnTo>
                  <a:lnTo>
                    <a:pt x="5642991" y="121412"/>
                  </a:lnTo>
                  <a:lnTo>
                    <a:pt x="5641086" y="119634"/>
                  </a:lnTo>
                  <a:lnTo>
                    <a:pt x="5639308" y="117729"/>
                  </a:lnTo>
                  <a:lnTo>
                    <a:pt x="5636260" y="116840"/>
                  </a:lnTo>
                  <a:lnTo>
                    <a:pt x="5532501" y="116840"/>
                  </a:lnTo>
                  <a:lnTo>
                    <a:pt x="5532501" y="134366"/>
                  </a:lnTo>
                  <a:lnTo>
                    <a:pt x="5534660" y="136652"/>
                  </a:lnTo>
                  <a:lnTo>
                    <a:pt x="5620385" y="136652"/>
                  </a:lnTo>
                  <a:lnTo>
                    <a:pt x="5620512" y="145161"/>
                  </a:lnTo>
                  <a:lnTo>
                    <a:pt x="5540629" y="145161"/>
                  </a:lnTo>
                  <a:lnTo>
                    <a:pt x="5537581" y="146177"/>
                  </a:lnTo>
                  <a:lnTo>
                    <a:pt x="5534152" y="149860"/>
                  </a:lnTo>
                  <a:lnTo>
                    <a:pt x="5533263" y="152781"/>
                  </a:lnTo>
                  <a:lnTo>
                    <a:pt x="5533263" y="185674"/>
                  </a:lnTo>
                  <a:lnTo>
                    <a:pt x="5534152" y="188595"/>
                  </a:lnTo>
                  <a:lnTo>
                    <a:pt x="5537581" y="192532"/>
                  </a:lnTo>
                  <a:lnTo>
                    <a:pt x="5540629" y="193421"/>
                  </a:lnTo>
                  <a:lnTo>
                    <a:pt x="5633593" y="193421"/>
                  </a:lnTo>
                  <a:lnTo>
                    <a:pt x="5639689" y="192786"/>
                  </a:lnTo>
                  <a:lnTo>
                    <a:pt x="5643245" y="191643"/>
                  </a:lnTo>
                  <a:lnTo>
                    <a:pt x="5646801" y="190373"/>
                  </a:lnTo>
                  <a:lnTo>
                    <a:pt x="5648579" y="187706"/>
                  </a:lnTo>
                  <a:lnTo>
                    <a:pt x="5648579" y="173355"/>
                  </a:lnTo>
                  <a:lnTo>
                    <a:pt x="5648579" y="169672"/>
                  </a:lnTo>
                  <a:close/>
                </a:path>
                <a:path w="6210934" h="1108075">
                  <a:moveTo>
                    <a:pt x="5669534" y="51181"/>
                  </a:moveTo>
                  <a:lnTo>
                    <a:pt x="5644007" y="51181"/>
                  </a:lnTo>
                  <a:lnTo>
                    <a:pt x="5644007" y="2159"/>
                  </a:lnTo>
                  <a:lnTo>
                    <a:pt x="5622798" y="2159"/>
                  </a:lnTo>
                  <a:lnTo>
                    <a:pt x="5620512" y="4445"/>
                  </a:lnTo>
                  <a:lnTo>
                    <a:pt x="5620512" y="109728"/>
                  </a:lnTo>
                  <a:lnTo>
                    <a:pt x="5641848" y="109728"/>
                  </a:lnTo>
                  <a:lnTo>
                    <a:pt x="5644007" y="107442"/>
                  </a:lnTo>
                  <a:lnTo>
                    <a:pt x="5644007" y="72517"/>
                  </a:lnTo>
                  <a:lnTo>
                    <a:pt x="5667248" y="72517"/>
                  </a:lnTo>
                  <a:lnTo>
                    <a:pt x="5669534" y="70104"/>
                  </a:lnTo>
                  <a:lnTo>
                    <a:pt x="5669534" y="51181"/>
                  </a:lnTo>
                  <a:close/>
                </a:path>
                <a:path w="6210934" h="1108075">
                  <a:moveTo>
                    <a:pt x="5772150" y="60579"/>
                  </a:moveTo>
                  <a:lnTo>
                    <a:pt x="5753506" y="20637"/>
                  </a:lnTo>
                  <a:lnTo>
                    <a:pt x="5748909" y="18453"/>
                  </a:lnTo>
                  <a:lnTo>
                    <a:pt x="5748909" y="60579"/>
                  </a:lnTo>
                  <a:lnTo>
                    <a:pt x="5747448" y="72415"/>
                  </a:lnTo>
                  <a:lnTo>
                    <a:pt x="5743092" y="80873"/>
                  </a:lnTo>
                  <a:lnTo>
                    <a:pt x="5735828" y="85940"/>
                  </a:lnTo>
                  <a:lnTo>
                    <a:pt x="5725668" y="87630"/>
                  </a:lnTo>
                  <a:lnTo>
                    <a:pt x="5724398" y="87630"/>
                  </a:lnTo>
                  <a:lnTo>
                    <a:pt x="5714225" y="85940"/>
                  </a:lnTo>
                  <a:lnTo>
                    <a:pt x="5706961" y="80873"/>
                  </a:lnTo>
                  <a:lnTo>
                    <a:pt x="5702605" y="72415"/>
                  </a:lnTo>
                  <a:lnTo>
                    <a:pt x="5701157" y="60579"/>
                  </a:lnTo>
                  <a:lnTo>
                    <a:pt x="5702605" y="48920"/>
                  </a:lnTo>
                  <a:lnTo>
                    <a:pt x="5706961" y="40589"/>
                  </a:lnTo>
                  <a:lnTo>
                    <a:pt x="5714225" y="35585"/>
                  </a:lnTo>
                  <a:lnTo>
                    <a:pt x="5724398" y="33909"/>
                  </a:lnTo>
                  <a:lnTo>
                    <a:pt x="5725668" y="33909"/>
                  </a:lnTo>
                  <a:lnTo>
                    <a:pt x="5735828" y="35585"/>
                  </a:lnTo>
                  <a:lnTo>
                    <a:pt x="5743092" y="40589"/>
                  </a:lnTo>
                  <a:lnTo>
                    <a:pt x="5747448" y="48920"/>
                  </a:lnTo>
                  <a:lnTo>
                    <a:pt x="5748909" y="60579"/>
                  </a:lnTo>
                  <a:lnTo>
                    <a:pt x="5748909" y="18453"/>
                  </a:lnTo>
                  <a:lnTo>
                    <a:pt x="5745429" y="16789"/>
                  </a:lnTo>
                  <a:lnTo>
                    <a:pt x="5735929" y="14490"/>
                  </a:lnTo>
                  <a:lnTo>
                    <a:pt x="5725033" y="13716"/>
                  </a:lnTo>
                  <a:lnTo>
                    <a:pt x="5714123" y="14490"/>
                  </a:lnTo>
                  <a:lnTo>
                    <a:pt x="5680875" y="41046"/>
                  </a:lnTo>
                  <a:lnTo>
                    <a:pt x="5677916" y="60579"/>
                  </a:lnTo>
                  <a:lnTo>
                    <a:pt x="5678652" y="71196"/>
                  </a:lnTo>
                  <a:lnTo>
                    <a:pt x="5704675" y="104635"/>
                  </a:lnTo>
                  <a:lnTo>
                    <a:pt x="5725033" y="107696"/>
                  </a:lnTo>
                  <a:lnTo>
                    <a:pt x="5735879" y="106934"/>
                  </a:lnTo>
                  <a:lnTo>
                    <a:pt x="5765876" y="87630"/>
                  </a:lnTo>
                  <a:lnTo>
                    <a:pt x="5769178" y="80505"/>
                  </a:lnTo>
                  <a:lnTo>
                    <a:pt x="5771400" y="71183"/>
                  </a:lnTo>
                  <a:lnTo>
                    <a:pt x="5772150" y="60579"/>
                  </a:lnTo>
                  <a:close/>
                </a:path>
                <a:path w="6210934" h="1108075">
                  <a:moveTo>
                    <a:pt x="5819775" y="2159"/>
                  </a:moveTo>
                  <a:lnTo>
                    <a:pt x="5798693" y="2159"/>
                  </a:lnTo>
                  <a:lnTo>
                    <a:pt x="5796407" y="4445"/>
                  </a:lnTo>
                  <a:lnTo>
                    <a:pt x="5796407" y="139573"/>
                  </a:lnTo>
                  <a:lnTo>
                    <a:pt x="5817489" y="139573"/>
                  </a:lnTo>
                  <a:lnTo>
                    <a:pt x="5819775" y="137160"/>
                  </a:lnTo>
                  <a:lnTo>
                    <a:pt x="5819775" y="2159"/>
                  </a:lnTo>
                  <a:close/>
                </a:path>
                <a:path w="6210934" h="1108075">
                  <a:moveTo>
                    <a:pt x="5823458" y="162560"/>
                  </a:moveTo>
                  <a:lnTo>
                    <a:pt x="5817235" y="165227"/>
                  </a:lnTo>
                  <a:lnTo>
                    <a:pt x="5809615" y="166497"/>
                  </a:lnTo>
                  <a:lnTo>
                    <a:pt x="5730621" y="166497"/>
                  </a:lnTo>
                  <a:lnTo>
                    <a:pt x="5730494" y="122301"/>
                  </a:lnTo>
                  <a:lnTo>
                    <a:pt x="5709158" y="122301"/>
                  </a:lnTo>
                  <a:lnTo>
                    <a:pt x="5706872" y="124587"/>
                  </a:lnTo>
                  <a:lnTo>
                    <a:pt x="5706872" y="179578"/>
                  </a:lnTo>
                  <a:lnTo>
                    <a:pt x="5707888" y="182626"/>
                  </a:lnTo>
                  <a:lnTo>
                    <a:pt x="5711698" y="186436"/>
                  </a:lnTo>
                  <a:lnTo>
                    <a:pt x="5714619" y="187325"/>
                  </a:lnTo>
                  <a:lnTo>
                    <a:pt x="5808345" y="187325"/>
                  </a:lnTo>
                  <a:lnTo>
                    <a:pt x="5814314" y="186690"/>
                  </a:lnTo>
                  <a:lnTo>
                    <a:pt x="5821680" y="184150"/>
                  </a:lnTo>
                  <a:lnTo>
                    <a:pt x="5823458" y="181483"/>
                  </a:lnTo>
                  <a:lnTo>
                    <a:pt x="5823458" y="166497"/>
                  </a:lnTo>
                  <a:lnTo>
                    <a:pt x="5823458" y="162560"/>
                  </a:lnTo>
                  <a:close/>
                </a:path>
                <a:path w="6210934" h="1108075">
                  <a:moveTo>
                    <a:pt x="5991098" y="89789"/>
                  </a:moveTo>
                  <a:lnTo>
                    <a:pt x="5959627" y="65951"/>
                  </a:lnTo>
                  <a:lnTo>
                    <a:pt x="5949188" y="48514"/>
                  </a:lnTo>
                  <a:lnTo>
                    <a:pt x="5950458" y="42799"/>
                  </a:lnTo>
                  <a:lnTo>
                    <a:pt x="5951220" y="37719"/>
                  </a:lnTo>
                  <a:lnTo>
                    <a:pt x="5951347" y="33274"/>
                  </a:lnTo>
                  <a:lnTo>
                    <a:pt x="5966714" y="33274"/>
                  </a:lnTo>
                  <a:lnTo>
                    <a:pt x="5971921" y="33147"/>
                  </a:lnTo>
                  <a:lnTo>
                    <a:pt x="5986399" y="25908"/>
                  </a:lnTo>
                  <a:lnTo>
                    <a:pt x="5986399" y="8509"/>
                  </a:lnTo>
                  <a:lnTo>
                    <a:pt x="5981077" y="10426"/>
                  </a:lnTo>
                  <a:lnTo>
                    <a:pt x="5975032" y="11772"/>
                  </a:lnTo>
                  <a:lnTo>
                    <a:pt x="5968212" y="12573"/>
                  </a:lnTo>
                  <a:lnTo>
                    <a:pt x="5960618" y="12827"/>
                  </a:lnTo>
                  <a:lnTo>
                    <a:pt x="5893943" y="12827"/>
                  </a:lnTo>
                  <a:lnTo>
                    <a:pt x="5891657" y="15113"/>
                  </a:lnTo>
                  <a:lnTo>
                    <a:pt x="5891657" y="33274"/>
                  </a:lnTo>
                  <a:lnTo>
                    <a:pt x="5927471" y="33274"/>
                  </a:lnTo>
                  <a:lnTo>
                    <a:pt x="5926633" y="42430"/>
                  </a:lnTo>
                  <a:lnTo>
                    <a:pt x="5903607" y="82359"/>
                  </a:lnTo>
                  <a:lnTo>
                    <a:pt x="5885307" y="94742"/>
                  </a:lnTo>
                  <a:lnTo>
                    <a:pt x="5894197" y="109347"/>
                  </a:lnTo>
                  <a:lnTo>
                    <a:pt x="5895975" y="110617"/>
                  </a:lnTo>
                  <a:lnTo>
                    <a:pt x="5899531" y="110617"/>
                  </a:lnTo>
                  <a:lnTo>
                    <a:pt x="5932830" y="83146"/>
                  </a:lnTo>
                  <a:lnTo>
                    <a:pt x="5939028" y="72390"/>
                  </a:lnTo>
                  <a:lnTo>
                    <a:pt x="5941695" y="78486"/>
                  </a:lnTo>
                  <a:lnTo>
                    <a:pt x="5973699" y="104648"/>
                  </a:lnTo>
                  <a:lnTo>
                    <a:pt x="5977890" y="106045"/>
                  </a:lnTo>
                  <a:lnTo>
                    <a:pt x="5980303" y="106045"/>
                  </a:lnTo>
                  <a:lnTo>
                    <a:pt x="5981954" y="105029"/>
                  </a:lnTo>
                  <a:lnTo>
                    <a:pt x="5983478" y="102870"/>
                  </a:lnTo>
                  <a:lnTo>
                    <a:pt x="5991098" y="89789"/>
                  </a:lnTo>
                  <a:close/>
                </a:path>
                <a:path w="6210934" h="1108075">
                  <a:moveTo>
                    <a:pt x="6032754" y="128651"/>
                  </a:moveTo>
                  <a:lnTo>
                    <a:pt x="6031738" y="125603"/>
                  </a:lnTo>
                  <a:lnTo>
                    <a:pt x="6027674" y="121285"/>
                  </a:lnTo>
                  <a:lnTo>
                    <a:pt x="6024499" y="120269"/>
                  </a:lnTo>
                  <a:lnTo>
                    <a:pt x="5918708" y="120269"/>
                  </a:lnTo>
                  <a:lnTo>
                    <a:pt x="5918708" y="138811"/>
                  </a:lnTo>
                  <a:lnTo>
                    <a:pt x="5920994" y="141224"/>
                  </a:lnTo>
                  <a:lnTo>
                    <a:pt x="6008878" y="141224"/>
                  </a:lnTo>
                  <a:lnTo>
                    <a:pt x="6009259" y="141605"/>
                  </a:lnTo>
                  <a:lnTo>
                    <a:pt x="6009386" y="192659"/>
                  </a:lnTo>
                  <a:lnTo>
                    <a:pt x="6030468" y="192659"/>
                  </a:lnTo>
                  <a:lnTo>
                    <a:pt x="6032754" y="190373"/>
                  </a:lnTo>
                  <a:lnTo>
                    <a:pt x="6032754" y="128651"/>
                  </a:lnTo>
                  <a:close/>
                </a:path>
                <a:path w="6210934" h="1108075">
                  <a:moveTo>
                    <a:pt x="6032881" y="2159"/>
                  </a:moveTo>
                  <a:lnTo>
                    <a:pt x="6011672" y="2159"/>
                  </a:lnTo>
                  <a:lnTo>
                    <a:pt x="6009386" y="4445"/>
                  </a:lnTo>
                  <a:lnTo>
                    <a:pt x="6009386" y="46482"/>
                  </a:lnTo>
                  <a:lnTo>
                    <a:pt x="5973699" y="46482"/>
                  </a:lnTo>
                  <a:lnTo>
                    <a:pt x="5973699" y="65024"/>
                  </a:lnTo>
                  <a:lnTo>
                    <a:pt x="5975985" y="67437"/>
                  </a:lnTo>
                  <a:lnTo>
                    <a:pt x="6009386" y="67437"/>
                  </a:lnTo>
                  <a:lnTo>
                    <a:pt x="6009386" y="113411"/>
                  </a:lnTo>
                  <a:lnTo>
                    <a:pt x="6030595" y="113411"/>
                  </a:lnTo>
                  <a:lnTo>
                    <a:pt x="6032881" y="111125"/>
                  </a:lnTo>
                  <a:lnTo>
                    <a:pt x="6032881" y="2159"/>
                  </a:lnTo>
                  <a:close/>
                </a:path>
                <a:path w="6210934" h="1108075">
                  <a:moveTo>
                    <a:pt x="6187313" y="158242"/>
                  </a:moveTo>
                  <a:lnTo>
                    <a:pt x="6165926" y="125793"/>
                  </a:lnTo>
                  <a:lnTo>
                    <a:pt x="6163945" y="125171"/>
                  </a:lnTo>
                  <a:lnTo>
                    <a:pt x="6163945" y="152019"/>
                  </a:lnTo>
                  <a:lnTo>
                    <a:pt x="6163945" y="164338"/>
                  </a:lnTo>
                  <a:lnTo>
                    <a:pt x="6161532" y="168910"/>
                  </a:lnTo>
                  <a:lnTo>
                    <a:pt x="6156579" y="171958"/>
                  </a:lnTo>
                  <a:lnTo>
                    <a:pt x="6151626" y="174879"/>
                  </a:lnTo>
                  <a:lnTo>
                    <a:pt x="6143625" y="176403"/>
                  </a:lnTo>
                  <a:lnTo>
                    <a:pt x="6118479" y="176403"/>
                  </a:lnTo>
                  <a:lnTo>
                    <a:pt x="6110478" y="174879"/>
                  </a:lnTo>
                  <a:lnTo>
                    <a:pt x="6105525" y="171958"/>
                  </a:lnTo>
                  <a:lnTo>
                    <a:pt x="6100699" y="168910"/>
                  </a:lnTo>
                  <a:lnTo>
                    <a:pt x="6098159" y="164338"/>
                  </a:lnTo>
                  <a:lnTo>
                    <a:pt x="6098159" y="152019"/>
                  </a:lnTo>
                  <a:lnTo>
                    <a:pt x="6100699" y="147447"/>
                  </a:lnTo>
                  <a:lnTo>
                    <a:pt x="6105652" y="144526"/>
                  </a:lnTo>
                  <a:lnTo>
                    <a:pt x="6110605" y="141478"/>
                  </a:lnTo>
                  <a:lnTo>
                    <a:pt x="6118606" y="139954"/>
                  </a:lnTo>
                  <a:lnTo>
                    <a:pt x="6143625" y="139954"/>
                  </a:lnTo>
                  <a:lnTo>
                    <a:pt x="6151626" y="141478"/>
                  </a:lnTo>
                  <a:lnTo>
                    <a:pt x="6156579" y="144526"/>
                  </a:lnTo>
                  <a:lnTo>
                    <a:pt x="6161532" y="147447"/>
                  </a:lnTo>
                  <a:lnTo>
                    <a:pt x="6131179" y="120269"/>
                  </a:lnTo>
                  <a:lnTo>
                    <a:pt x="6117577" y="120891"/>
                  </a:lnTo>
                  <a:lnTo>
                    <a:pt x="6078194" y="141960"/>
                  </a:lnTo>
                  <a:lnTo>
                    <a:pt x="6074791" y="158242"/>
                  </a:lnTo>
                  <a:lnTo>
                    <a:pt x="6075642" y="166954"/>
                  </a:lnTo>
                  <a:lnTo>
                    <a:pt x="6105918" y="193700"/>
                  </a:lnTo>
                  <a:lnTo>
                    <a:pt x="6131179" y="196088"/>
                  </a:lnTo>
                  <a:lnTo>
                    <a:pt x="6144679" y="195478"/>
                  </a:lnTo>
                  <a:lnTo>
                    <a:pt x="6182588" y="176403"/>
                  </a:lnTo>
                  <a:lnTo>
                    <a:pt x="6183896" y="174421"/>
                  </a:lnTo>
                  <a:lnTo>
                    <a:pt x="6186449" y="166865"/>
                  </a:lnTo>
                  <a:lnTo>
                    <a:pt x="6187313" y="158242"/>
                  </a:lnTo>
                  <a:close/>
                </a:path>
                <a:path w="6210934" h="1108075">
                  <a:moveTo>
                    <a:pt x="6210935" y="89154"/>
                  </a:moveTo>
                  <a:lnTo>
                    <a:pt x="6204839" y="91694"/>
                  </a:lnTo>
                  <a:lnTo>
                    <a:pt x="6197092" y="92964"/>
                  </a:lnTo>
                  <a:lnTo>
                    <a:pt x="6171311" y="92964"/>
                  </a:lnTo>
                  <a:lnTo>
                    <a:pt x="6171311" y="80010"/>
                  </a:lnTo>
                  <a:lnTo>
                    <a:pt x="6171311" y="79756"/>
                  </a:lnTo>
                  <a:lnTo>
                    <a:pt x="6171311" y="72771"/>
                  </a:lnTo>
                  <a:lnTo>
                    <a:pt x="6178207" y="67475"/>
                  </a:lnTo>
                  <a:lnTo>
                    <a:pt x="6182195" y="61976"/>
                  </a:lnTo>
                  <a:lnTo>
                    <a:pt x="6183134" y="60693"/>
                  </a:lnTo>
                  <a:lnTo>
                    <a:pt x="6186068" y="52476"/>
                  </a:lnTo>
                  <a:lnTo>
                    <a:pt x="6187059" y="42799"/>
                  </a:lnTo>
                  <a:lnTo>
                    <a:pt x="6183554" y="25971"/>
                  </a:lnTo>
                  <a:lnTo>
                    <a:pt x="6181839" y="24003"/>
                  </a:lnTo>
                  <a:lnTo>
                    <a:pt x="6173063" y="13944"/>
                  </a:lnTo>
                  <a:lnTo>
                    <a:pt x="6163691" y="10083"/>
                  </a:lnTo>
                  <a:lnTo>
                    <a:pt x="6163691" y="42799"/>
                  </a:lnTo>
                  <a:lnTo>
                    <a:pt x="6161735" y="51219"/>
                  </a:lnTo>
                  <a:lnTo>
                    <a:pt x="6155855" y="57200"/>
                  </a:lnTo>
                  <a:lnTo>
                    <a:pt x="6148197" y="60020"/>
                  </a:lnTo>
                  <a:lnTo>
                    <a:pt x="6148197" y="80010"/>
                  </a:lnTo>
                  <a:lnTo>
                    <a:pt x="6148197" y="92964"/>
                  </a:lnTo>
                  <a:lnTo>
                    <a:pt x="6113272" y="92964"/>
                  </a:lnTo>
                  <a:lnTo>
                    <a:pt x="6113272" y="79756"/>
                  </a:lnTo>
                  <a:lnTo>
                    <a:pt x="6117844" y="80899"/>
                  </a:lnTo>
                  <a:lnTo>
                    <a:pt x="6123813" y="81407"/>
                  </a:lnTo>
                  <a:lnTo>
                    <a:pt x="6138799" y="81407"/>
                  </a:lnTo>
                  <a:lnTo>
                    <a:pt x="6144514" y="80899"/>
                  </a:lnTo>
                  <a:lnTo>
                    <a:pt x="6148197" y="80010"/>
                  </a:lnTo>
                  <a:lnTo>
                    <a:pt x="6148197" y="60020"/>
                  </a:lnTo>
                  <a:lnTo>
                    <a:pt x="6146063" y="60794"/>
                  </a:lnTo>
                  <a:lnTo>
                    <a:pt x="6132322" y="61976"/>
                  </a:lnTo>
                  <a:lnTo>
                    <a:pt x="6129909" y="61976"/>
                  </a:lnTo>
                  <a:lnTo>
                    <a:pt x="6116218" y="60794"/>
                  </a:lnTo>
                  <a:lnTo>
                    <a:pt x="6106414" y="57200"/>
                  </a:lnTo>
                  <a:lnTo>
                    <a:pt x="6100508" y="51219"/>
                  </a:lnTo>
                  <a:lnTo>
                    <a:pt x="6098540" y="42799"/>
                  </a:lnTo>
                  <a:lnTo>
                    <a:pt x="6100508" y="34620"/>
                  </a:lnTo>
                  <a:lnTo>
                    <a:pt x="6106414" y="28740"/>
                  </a:lnTo>
                  <a:lnTo>
                    <a:pt x="6116218" y="25196"/>
                  </a:lnTo>
                  <a:lnTo>
                    <a:pt x="6129909" y="24003"/>
                  </a:lnTo>
                  <a:lnTo>
                    <a:pt x="6132322" y="24003"/>
                  </a:lnTo>
                  <a:lnTo>
                    <a:pt x="6146063" y="25196"/>
                  </a:lnTo>
                  <a:lnTo>
                    <a:pt x="6155855" y="28740"/>
                  </a:lnTo>
                  <a:lnTo>
                    <a:pt x="6161735" y="34620"/>
                  </a:lnTo>
                  <a:lnTo>
                    <a:pt x="6163691" y="42799"/>
                  </a:lnTo>
                  <a:lnTo>
                    <a:pt x="6163691" y="10083"/>
                  </a:lnTo>
                  <a:lnTo>
                    <a:pt x="6155601" y="6731"/>
                  </a:lnTo>
                  <a:lnTo>
                    <a:pt x="6131179" y="4318"/>
                  </a:lnTo>
                  <a:lnTo>
                    <a:pt x="6106693" y="6731"/>
                  </a:lnTo>
                  <a:lnTo>
                    <a:pt x="6089231" y="13944"/>
                  </a:lnTo>
                  <a:lnTo>
                    <a:pt x="6078779" y="25971"/>
                  </a:lnTo>
                  <a:lnTo>
                    <a:pt x="6075299" y="42799"/>
                  </a:lnTo>
                  <a:lnTo>
                    <a:pt x="6076226" y="52298"/>
                  </a:lnTo>
                  <a:lnTo>
                    <a:pt x="6079007" y="60413"/>
                  </a:lnTo>
                  <a:lnTo>
                    <a:pt x="6083655" y="67106"/>
                  </a:lnTo>
                  <a:lnTo>
                    <a:pt x="6090158" y="72390"/>
                  </a:lnTo>
                  <a:lnTo>
                    <a:pt x="6090158" y="92964"/>
                  </a:lnTo>
                  <a:lnTo>
                    <a:pt x="6055741" y="92964"/>
                  </a:lnTo>
                  <a:lnTo>
                    <a:pt x="6054090" y="93599"/>
                  </a:lnTo>
                  <a:lnTo>
                    <a:pt x="6052820" y="94742"/>
                  </a:lnTo>
                  <a:lnTo>
                    <a:pt x="6051550" y="96012"/>
                  </a:lnTo>
                  <a:lnTo>
                    <a:pt x="6051042" y="97663"/>
                  </a:lnTo>
                  <a:lnTo>
                    <a:pt x="6051042" y="113792"/>
                  </a:lnTo>
                  <a:lnTo>
                    <a:pt x="6195695" y="113792"/>
                  </a:lnTo>
                  <a:lnTo>
                    <a:pt x="6201791" y="113157"/>
                  </a:lnTo>
                  <a:lnTo>
                    <a:pt x="6205474" y="111887"/>
                  </a:lnTo>
                  <a:lnTo>
                    <a:pt x="6209157" y="110744"/>
                  </a:lnTo>
                  <a:lnTo>
                    <a:pt x="6210935" y="108077"/>
                  </a:lnTo>
                  <a:lnTo>
                    <a:pt x="6210935" y="891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04969" y="4990083"/>
              <a:ext cx="5675757" cy="6837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9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30" dirty="0">
                <a:latin typeface="Noto Sans CJK HK"/>
                <a:cs typeface="Noto Sans CJK HK"/>
              </a:rPr>
              <a:t>무상</a:t>
            </a:r>
            <a:r>
              <a:rPr b="1" spc="-85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지원</a:t>
            </a:r>
            <a:r>
              <a:rPr b="1" spc="-65" dirty="0">
                <a:latin typeface="Noto Sans CJK HK"/>
                <a:cs typeface="Noto Sans CJK HK"/>
              </a:rPr>
              <a:t> </a:t>
            </a:r>
            <a:r>
              <a:rPr b="1" spc="-30" dirty="0">
                <a:latin typeface="Noto Sans CJK HK"/>
                <a:cs typeface="Noto Sans CJK HK"/>
              </a:rPr>
              <a:t>혜택</a:t>
            </a:r>
            <a:r>
              <a:rPr b="1" spc="-65" dirty="0">
                <a:latin typeface="Noto Sans CJK HK"/>
                <a:cs typeface="Noto Sans CJK HK"/>
              </a:rPr>
              <a:t> </a:t>
            </a:r>
            <a:r>
              <a:rPr b="1" spc="-30" dirty="0">
                <a:latin typeface="Noto Sans CJK HK"/>
                <a:cs typeface="Noto Sans CJK HK"/>
              </a:rPr>
              <a:t>(단,</a:t>
            </a:r>
            <a:r>
              <a:rPr b="1" spc="-65" dirty="0">
                <a:latin typeface="Noto Sans CJK HK"/>
                <a:cs typeface="Noto Sans CJK HK"/>
              </a:rPr>
              <a:t> </a:t>
            </a:r>
            <a:r>
              <a:rPr b="1" spc="-30" dirty="0">
                <a:latin typeface="Noto Sans CJK HK"/>
                <a:cs typeface="Noto Sans CJK HK"/>
              </a:rPr>
              <a:t>해지</a:t>
            </a:r>
            <a:r>
              <a:rPr b="1" spc="-65" dirty="0">
                <a:latin typeface="Noto Sans CJK HK"/>
                <a:cs typeface="Noto Sans CJK HK"/>
              </a:rPr>
              <a:t> </a:t>
            </a:r>
            <a:r>
              <a:rPr b="1" dirty="0">
                <a:latin typeface="Noto Sans CJK HK"/>
                <a:cs typeface="Noto Sans CJK HK"/>
              </a:rPr>
              <a:t>시</a:t>
            </a:r>
            <a:r>
              <a:rPr b="1" spc="-55" dirty="0">
                <a:latin typeface="Noto Sans CJK HK"/>
                <a:cs typeface="Noto Sans CJK HK"/>
              </a:rPr>
              <a:t> </a:t>
            </a:r>
            <a:r>
              <a:rPr b="1" spc="-75" dirty="0">
                <a:latin typeface="Noto Sans CJK HK"/>
                <a:cs typeface="Noto Sans CJK HK"/>
              </a:rPr>
              <a:t>위약금</a:t>
            </a:r>
            <a:r>
              <a:rPr b="1" spc="-40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발생)</a:t>
            </a:r>
          </a:p>
        </p:txBody>
      </p:sp>
      <p:sp>
        <p:nvSpPr>
          <p:cNvPr id="3" name="object 3"/>
          <p:cNvSpPr/>
          <p:nvPr/>
        </p:nvSpPr>
        <p:spPr>
          <a:xfrm>
            <a:off x="807173" y="686777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812405" y="5360060"/>
            <a:ext cx="3775075" cy="50101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530"/>
              </a:spcBef>
            </a:pPr>
            <a:r>
              <a:rPr sz="1200" spc="-125" dirty="0">
                <a:latin typeface="BM HANNA 11yrs old"/>
                <a:cs typeface="BM HANNA 11yrs old"/>
              </a:rPr>
              <a:t>*태블릿</a:t>
            </a:r>
            <a:r>
              <a:rPr sz="1200" spc="-275" dirty="0">
                <a:latin typeface="BM HANNA 11yrs old"/>
                <a:cs typeface="BM HANNA 11yrs old"/>
              </a:rPr>
              <a:t> </a:t>
            </a:r>
            <a:r>
              <a:rPr sz="1200" spc="-35" dirty="0">
                <a:latin typeface="BM HANNA 11yrs old"/>
                <a:cs typeface="BM HANNA 11yrs old"/>
              </a:rPr>
              <a:t>16대</a:t>
            </a:r>
            <a:r>
              <a:rPr sz="1200" spc="-250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설치</a:t>
            </a:r>
            <a:r>
              <a:rPr sz="1200" spc="-254" dirty="0">
                <a:latin typeface="BM HANNA 11yrs old"/>
                <a:cs typeface="BM HANNA 11yrs old"/>
              </a:rPr>
              <a:t> </a:t>
            </a:r>
            <a:r>
              <a:rPr sz="1200" spc="-10" dirty="0">
                <a:latin typeface="BM HANNA 11yrs old"/>
                <a:cs typeface="BM HANNA 11yrs old"/>
              </a:rPr>
              <a:t>기준,</a:t>
            </a:r>
            <a:r>
              <a:rPr sz="1200" spc="-265" dirty="0">
                <a:latin typeface="BM HANNA 11yrs old"/>
                <a:cs typeface="BM HANNA 11yrs old"/>
              </a:rPr>
              <a:t> </a:t>
            </a:r>
            <a:r>
              <a:rPr sz="1200" spc="-40" dirty="0">
                <a:latin typeface="BM HANNA 11yrs old"/>
                <a:cs typeface="BM HANNA 11yrs old"/>
              </a:rPr>
              <a:t>최초</a:t>
            </a:r>
            <a:r>
              <a:rPr sz="1200" spc="-260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설치</a:t>
            </a:r>
            <a:r>
              <a:rPr sz="1200" spc="-254" dirty="0">
                <a:latin typeface="BM HANNA 11yrs old"/>
                <a:cs typeface="BM HANNA 11yrs old"/>
              </a:rPr>
              <a:t> </a:t>
            </a:r>
            <a:r>
              <a:rPr sz="1200" spc="85" dirty="0">
                <a:latin typeface="BM HANNA 11yrs old"/>
                <a:cs typeface="BM HANNA 11yrs old"/>
              </a:rPr>
              <a:t>시</a:t>
            </a:r>
            <a:r>
              <a:rPr sz="1200" spc="-245" dirty="0">
                <a:latin typeface="BM HANNA 11yrs old"/>
                <a:cs typeface="BM HANNA 11yrs old"/>
              </a:rPr>
              <a:t> </a:t>
            </a:r>
            <a:r>
              <a:rPr sz="1200" spc="-30" dirty="0">
                <a:latin typeface="BM HANNA 11yrs old"/>
                <a:cs typeface="BM HANNA 11yrs old"/>
              </a:rPr>
              <a:t>한정</a:t>
            </a:r>
            <a:r>
              <a:rPr sz="1200" spc="-260" dirty="0">
                <a:latin typeface="BM HANNA 11yrs old"/>
                <a:cs typeface="BM HANNA 11yrs old"/>
              </a:rPr>
              <a:t> </a:t>
            </a:r>
            <a:r>
              <a:rPr sz="1200" spc="-45" dirty="0">
                <a:latin typeface="BM HANNA 11yrs old"/>
                <a:cs typeface="BM HANNA 11yrs old"/>
              </a:rPr>
              <a:t>무상</a:t>
            </a:r>
            <a:r>
              <a:rPr sz="1200" spc="-260" dirty="0">
                <a:latin typeface="BM HANNA 11yrs old"/>
                <a:cs typeface="BM HANNA 11yrs old"/>
              </a:rPr>
              <a:t> </a:t>
            </a:r>
            <a:r>
              <a:rPr sz="1200" spc="-25" dirty="0">
                <a:latin typeface="BM HANNA 11yrs old"/>
                <a:cs typeface="BM HANNA 11yrs old"/>
              </a:rPr>
              <a:t>지원</a:t>
            </a:r>
            <a:endParaRPr sz="1200">
              <a:latin typeface="BM HANNA 11yrs old"/>
              <a:cs typeface="BM HANNA 11yrs old"/>
            </a:endParaRPr>
          </a:p>
          <a:p>
            <a:pPr marR="5080" algn="r">
              <a:lnSpc>
                <a:spcPct val="100000"/>
              </a:lnSpc>
              <a:spcBef>
                <a:spcPts val="430"/>
              </a:spcBef>
            </a:pPr>
            <a:r>
              <a:rPr sz="1200" spc="-80" dirty="0">
                <a:latin typeface="BM HANNA 11yrs old"/>
                <a:cs typeface="BM HANNA 11yrs old"/>
              </a:rPr>
              <a:t>*설치비</a:t>
            </a:r>
            <a:r>
              <a:rPr sz="1200" spc="-254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:</a:t>
            </a:r>
            <a:r>
              <a:rPr sz="1200" spc="-204" dirty="0">
                <a:latin typeface="BM HANNA 11yrs old"/>
                <a:cs typeface="BM HANNA 11yrs old"/>
              </a:rPr>
              <a:t> </a:t>
            </a:r>
            <a:r>
              <a:rPr sz="1200" spc="-80" dirty="0">
                <a:latin typeface="BM HANNA 11yrs old"/>
                <a:cs typeface="BM HANNA 11yrs old"/>
              </a:rPr>
              <a:t>영업대표/대리점이‘설치비’</a:t>
            </a:r>
            <a:r>
              <a:rPr sz="1200" spc="-254" dirty="0">
                <a:latin typeface="BM HANNA 11yrs old"/>
                <a:cs typeface="BM HANNA 11yrs old"/>
              </a:rPr>
              <a:t> </a:t>
            </a:r>
            <a:r>
              <a:rPr sz="1200" spc="-65" dirty="0">
                <a:latin typeface="BM HANNA 11yrs old"/>
                <a:cs typeface="BM HANNA 11yrs old"/>
              </a:rPr>
              <a:t>산출하여</a:t>
            </a:r>
            <a:r>
              <a:rPr sz="1200" spc="-275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입력</a:t>
            </a:r>
            <a:r>
              <a:rPr sz="1200" spc="-229" dirty="0">
                <a:latin typeface="BM HANNA 11yrs old"/>
                <a:cs typeface="BM HANNA 11yrs old"/>
              </a:rPr>
              <a:t> </a:t>
            </a:r>
            <a:r>
              <a:rPr sz="1200" dirty="0">
                <a:latin typeface="BM HANNA 11yrs old"/>
                <a:cs typeface="BM HANNA 11yrs old"/>
              </a:rPr>
              <a:t>및</a:t>
            </a:r>
            <a:r>
              <a:rPr sz="1200" spc="-220" dirty="0">
                <a:latin typeface="BM HANNA 11yrs old"/>
                <a:cs typeface="BM HANNA 11yrs old"/>
              </a:rPr>
              <a:t> </a:t>
            </a:r>
            <a:r>
              <a:rPr sz="1200" spc="-20" dirty="0">
                <a:latin typeface="BM HANNA 11yrs old"/>
                <a:cs typeface="BM HANNA 11yrs old"/>
              </a:rPr>
              <a:t>청구시</a:t>
            </a:r>
            <a:r>
              <a:rPr sz="1200" spc="-250" dirty="0">
                <a:latin typeface="BM HANNA 11yrs old"/>
                <a:cs typeface="BM HANNA 11yrs old"/>
              </a:rPr>
              <a:t> </a:t>
            </a:r>
            <a:r>
              <a:rPr sz="1200" spc="-75" dirty="0">
                <a:latin typeface="BM HANNA 11yrs old"/>
                <a:cs typeface="BM HANNA 11yrs old"/>
              </a:rPr>
              <a:t>면제</a:t>
            </a:r>
            <a:r>
              <a:rPr sz="1200" spc="-229" dirty="0">
                <a:latin typeface="BM HANNA 11yrs old"/>
                <a:cs typeface="BM HANNA 11yrs old"/>
              </a:rPr>
              <a:t> </a:t>
            </a:r>
            <a:r>
              <a:rPr sz="1200" spc="-25" dirty="0">
                <a:latin typeface="BM HANNA 11yrs old"/>
                <a:cs typeface="BM HANNA 11yrs old"/>
              </a:rPr>
              <a:t>처리</a:t>
            </a:r>
            <a:endParaRPr sz="1200">
              <a:latin typeface="BM HANNA 11yrs old"/>
              <a:cs typeface="BM HANNA 11yrs old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418460" y="4118228"/>
            <a:ext cx="1866264" cy="465455"/>
            <a:chOff x="2418460" y="4118228"/>
            <a:chExt cx="1866264" cy="465455"/>
          </a:xfrm>
        </p:grpSpPr>
        <p:sp>
          <p:nvSpPr>
            <p:cNvPr id="6" name="object 6"/>
            <p:cNvSpPr/>
            <p:nvPr/>
          </p:nvSpPr>
          <p:spPr>
            <a:xfrm>
              <a:off x="2568320" y="4118228"/>
              <a:ext cx="396240" cy="233045"/>
            </a:xfrm>
            <a:custGeom>
              <a:avLst/>
              <a:gdLst/>
              <a:ahLst/>
              <a:cxnLst/>
              <a:rect l="l" t="t" r="r" b="b"/>
              <a:pathLst>
                <a:path w="396239" h="233045">
                  <a:moveTo>
                    <a:pt x="201041" y="174371"/>
                  </a:moveTo>
                  <a:lnTo>
                    <a:pt x="195635" y="176464"/>
                  </a:lnTo>
                  <a:lnTo>
                    <a:pt x="188753" y="177974"/>
                  </a:lnTo>
                  <a:lnTo>
                    <a:pt x="180395" y="178889"/>
                  </a:lnTo>
                  <a:lnTo>
                    <a:pt x="170561" y="179197"/>
                  </a:lnTo>
                  <a:lnTo>
                    <a:pt x="2540" y="179197"/>
                  </a:lnTo>
                  <a:lnTo>
                    <a:pt x="0" y="181737"/>
                  </a:lnTo>
                  <a:lnTo>
                    <a:pt x="0" y="205867"/>
                  </a:lnTo>
                  <a:lnTo>
                    <a:pt x="177800" y="205867"/>
                  </a:lnTo>
                  <a:lnTo>
                    <a:pt x="184150" y="205613"/>
                  </a:lnTo>
                  <a:lnTo>
                    <a:pt x="193040" y="204597"/>
                  </a:lnTo>
                  <a:lnTo>
                    <a:pt x="196215" y="203581"/>
                  </a:lnTo>
                  <a:lnTo>
                    <a:pt x="198120" y="202057"/>
                  </a:lnTo>
                  <a:lnTo>
                    <a:pt x="200152" y="200533"/>
                  </a:lnTo>
                  <a:lnTo>
                    <a:pt x="201041" y="198374"/>
                  </a:lnTo>
                  <a:lnTo>
                    <a:pt x="201041" y="174371"/>
                  </a:lnTo>
                  <a:close/>
                </a:path>
                <a:path w="396239" h="233045">
                  <a:moveTo>
                    <a:pt x="115824" y="137668"/>
                  </a:moveTo>
                  <a:lnTo>
                    <a:pt x="87503" y="137668"/>
                  </a:lnTo>
                  <a:lnTo>
                    <a:pt x="85090" y="140208"/>
                  </a:lnTo>
                  <a:lnTo>
                    <a:pt x="85090" y="179197"/>
                  </a:lnTo>
                  <a:lnTo>
                    <a:pt x="115824" y="179197"/>
                  </a:lnTo>
                  <a:lnTo>
                    <a:pt x="115824" y="137668"/>
                  </a:lnTo>
                  <a:close/>
                </a:path>
                <a:path w="396239" h="233045">
                  <a:moveTo>
                    <a:pt x="117093" y="74295"/>
                  </a:moveTo>
                  <a:lnTo>
                    <a:pt x="84581" y="74295"/>
                  </a:lnTo>
                  <a:lnTo>
                    <a:pt x="82766" y="79797"/>
                  </a:lnTo>
                  <a:lnTo>
                    <a:pt x="79962" y="85264"/>
                  </a:lnTo>
                  <a:lnTo>
                    <a:pt x="44450" y="115189"/>
                  </a:lnTo>
                  <a:lnTo>
                    <a:pt x="10668" y="126746"/>
                  </a:lnTo>
                  <a:lnTo>
                    <a:pt x="19431" y="143510"/>
                  </a:lnTo>
                  <a:lnTo>
                    <a:pt x="20701" y="146431"/>
                  </a:lnTo>
                  <a:lnTo>
                    <a:pt x="22987" y="147828"/>
                  </a:lnTo>
                  <a:lnTo>
                    <a:pt x="28067" y="147828"/>
                  </a:lnTo>
                  <a:lnTo>
                    <a:pt x="29591" y="147701"/>
                  </a:lnTo>
                  <a:lnTo>
                    <a:pt x="30861" y="147320"/>
                  </a:lnTo>
                  <a:lnTo>
                    <a:pt x="40453" y="144889"/>
                  </a:lnTo>
                  <a:lnTo>
                    <a:pt x="77662" y="126668"/>
                  </a:lnTo>
                  <a:lnTo>
                    <a:pt x="100076" y="106934"/>
                  </a:lnTo>
                  <a:lnTo>
                    <a:pt x="141995" y="106934"/>
                  </a:lnTo>
                  <a:lnTo>
                    <a:pt x="137025" y="103919"/>
                  </a:lnTo>
                  <a:lnTo>
                    <a:pt x="128428" y="97520"/>
                  </a:lnTo>
                  <a:lnTo>
                    <a:pt x="121023" y="90620"/>
                  </a:lnTo>
                  <a:lnTo>
                    <a:pt x="114808" y="83185"/>
                  </a:lnTo>
                  <a:lnTo>
                    <a:pt x="115879" y="79797"/>
                  </a:lnTo>
                  <a:lnTo>
                    <a:pt x="116586" y="77089"/>
                  </a:lnTo>
                  <a:lnTo>
                    <a:pt x="117093" y="74295"/>
                  </a:lnTo>
                  <a:close/>
                </a:path>
                <a:path w="396239" h="233045">
                  <a:moveTo>
                    <a:pt x="141995" y="106934"/>
                  </a:moveTo>
                  <a:lnTo>
                    <a:pt x="100076" y="106934"/>
                  </a:lnTo>
                  <a:lnTo>
                    <a:pt x="106172" y="113603"/>
                  </a:lnTo>
                  <a:lnTo>
                    <a:pt x="142988" y="138108"/>
                  </a:lnTo>
                  <a:lnTo>
                    <a:pt x="171831" y="147574"/>
                  </a:lnTo>
                  <a:lnTo>
                    <a:pt x="172466" y="147828"/>
                  </a:lnTo>
                  <a:lnTo>
                    <a:pt x="175514" y="147828"/>
                  </a:lnTo>
                  <a:lnTo>
                    <a:pt x="176530" y="147574"/>
                  </a:lnTo>
                  <a:lnTo>
                    <a:pt x="177419" y="146812"/>
                  </a:lnTo>
                  <a:lnTo>
                    <a:pt x="178308" y="146177"/>
                  </a:lnTo>
                  <a:lnTo>
                    <a:pt x="179197" y="144780"/>
                  </a:lnTo>
                  <a:lnTo>
                    <a:pt x="180212" y="142748"/>
                  </a:lnTo>
                  <a:lnTo>
                    <a:pt x="189611" y="124968"/>
                  </a:lnTo>
                  <a:lnTo>
                    <a:pt x="178637" y="122588"/>
                  </a:lnTo>
                  <a:lnTo>
                    <a:pt x="167830" y="119268"/>
                  </a:lnTo>
                  <a:lnTo>
                    <a:pt x="157214" y="115020"/>
                  </a:lnTo>
                  <a:lnTo>
                    <a:pt x="146812" y="109855"/>
                  </a:lnTo>
                  <a:lnTo>
                    <a:pt x="141995" y="106934"/>
                  </a:lnTo>
                  <a:close/>
                </a:path>
                <a:path w="396239" h="233045">
                  <a:moveTo>
                    <a:pt x="179451" y="48133"/>
                  </a:moveTo>
                  <a:lnTo>
                    <a:pt x="24130" y="48133"/>
                  </a:lnTo>
                  <a:lnTo>
                    <a:pt x="21717" y="50673"/>
                  </a:lnTo>
                  <a:lnTo>
                    <a:pt x="21717" y="74295"/>
                  </a:lnTo>
                  <a:lnTo>
                    <a:pt x="177037" y="74295"/>
                  </a:lnTo>
                  <a:lnTo>
                    <a:pt x="179451" y="71755"/>
                  </a:lnTo>
                  <a:lnTo>
                    <a:pt x="179451" y="48133"/>
                  </a:lnTo>
                  <a:close/>
                </a:path>
                <a:path w="396239" h="233045">
                  <a:moveTo>
                    <a:pt x="324993" y="24130"/>
                  </a:moveTo>
                  <a:lnTo>
                    <a:pt x="222758" y="24130"/>
                  </a:lnTo>
                  <a:lnTo>
                    <a:pt x="222758" y="48641"/>
                  </a:lnTo>
                  <a:lnTo>
                    <a:pt x="225298" y="51181"/>
                  </a:lnTo>
                  <a:lnTo>
                    <a:pt x="296672" y="51181"/>
                  </a:lnTo>
                  <a:lnTo>
                    <a:pt x="294719" y="67274"/>
                  </a:lnTo>
                  <a:lnTo>
                    <a:pt x="273431" y="111887"/>
                  </a:lnTo>
                  <a:lnTo>
                    <a:pt x="230014" y="149052"/>
                  </a:lnTo>
                  <a:lnTo>
                    <a:pt x="210820" y="159385"/>
                  </a:lnTo>
                  <a:lnTo>
                    <a:pt x="223647" y="177673"/>
                  </a:lnTo>
                  <a:lnTo>
                    <a:pt x="224917" y="179578"/>
                  </a:lnTo>
                  <a:lnTo>
                    <a:pt x="226441" y="180467"/>
                  </a:lnTo>
                  <a:lnTo>
                    <a:pt x="229489" y="180467"/>
                  </a:lnTo>
                  <a:lnTo>
                    <a:pt x="273827" y="153193"/>
                  </a:lnTo>
                  <a:lnTo>
                    <a:pt x="303403" y="120777"/>
                  </a:lnTo>
                  <a:lnTo>
                    <a:pt x="321706" y="81915"/>
                  </a:lnTo>
                  <a:lnTo>
                    <a:pt x="328676" y="36957"/>
                  </a:lnTo>
                  <a:lnTo>
                    <a:pt x="329056" y="28448"/>
                  </a:lnTo>
                  <a:lnTo>
                    <a:pt x="324993" y="24130"/>
                  </a:lnTo>
                  <a:close/>
                </a:path>
                <a:path w="396239" h="233045">
                  <a:moveTo>
                    <a:pt x="396113" y="3048"/>
                  </a:moveTo>
                  <a:lnTo>
                    <a:pt x="367792" y="3048"/>
                  </a:lnTo>
                  <a:lnTo>
                    <a:pt x="365379" y="5588"/>
                  </a:lnTo>
                  <a:lnTo>
                    <a:pt x="365379" y="232664"/>
                  </a:lnTo>
                  <a:lnTo>
                    <a:pt x="393827" y="232664"/>
                  </a:lnTo>
                  <a:lnTo>
                    <a:pt x="396113" y="230124"/>
                  </a:lnTo>
                  <a:lnTo>
                    <a:pt x="396113" y="3048"/>
                  </a:lnTo>
                  <a:close/>
                </a:path>
                <a:path w="396239" h="233045">
                  <a:moveTo>
                    <a:pt x="137668" y="0"/>
                  </a:moveTo>
                  <a:lnTo>
                    <a:pt x="134366" y="2540"/>
                  </a:lnTo>
                  <a:lnTo>
                    <a:pt x="130556" y="4318"/>
                  </a:lnTo>
                  <a:lnTo>
                    <a:pt x="122047" y="6604"/>
                  </a:lnTo>
                  <a:lnTo>
                    <a:pt x="115951" y="7112"/>
                  </a:lnTo>
                  <a:lnTo>
                    <a:pt x="65912" y="7112"/>
                  </a:lnTo>
                  <a:lnTo>
                    <a:pt x="64262" y="7620"/>
                  </a:lnTo>
                  <a:lnTo>
                    <a:pt x="63373" y="8509"/>
                  </a:lnTo>
                  <a:lnTo>
                    <a:pt x="62611" y="9525"/>
                  </a:lnTo>
                  <a:lnTo>
                    <a:pt x="62103" y="11176"/>
                  </a:lnTo>
                  <a:lnTo>
                    <a:pt x="62103" y="33909"/>
                  </a:lnTo>
                  <a:lnTo>
                    <a:pt x="118872" y="33909"/>
                  </a:lnTo>
                  <a:lnTo>
                    <a:pt x="127127" y="32639"/>
                  </a:lnTo>
                  <a:lnTo>
                    <a:pt x="131318" y="30353"/>
                  </a:lnTo>
                  <a:lnTo>
                    <a:pt x="135636" y="27940"/>
                  </a:lnTo>
                  <a:lnTo>
                    <a:pt x="137668" y="24257"/>
                  </a:lnTo>
                  <a:lnTo>
                    <a:pt x="137668" y="0"/>
                  </a:lnTo>
                  <a:close/>
                </a:path>
              </a:pathLst>
            </a:custGeom>
            <a:solidFill>
              <a:srgbClr val="252F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18460" y="4121276"/>
              <a:ext cx="1866264" cy="462153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2598801" y="2831719"/>
            <a:ext cx="1022985" cy="229870"/>
          </a:xfrm>
          <a:custGeom>
            <a:avLst/>
            <a:gdLst/>
            <a:ahLst/>
            <a:cxnLst/>
            <a:rect l="l" t="t" r="r" b="b"/>
            <a:pathLst>
              <a:path w="1022985" h="229869">
                <a:moveTo>
                  <a:pt x="409829" y="171322"/>
                </a:moveTo>
                <a:lnTo>
                  <a:pt x="404423" y="173416"/>
                </a:lnTo>
                <a:lnTo>
                  <a:pt x="397541" y="174926"/>
                </a:lnTo>
                <a:lnTo>
                  <a:pt x="389183" y="175841"/>
                </a:lnTo>
                <a:lnTo>
                  <a:pt x="379349" y="176148"/>
                </a:lnTo>
                <a:lnTo>
                  <a:pt x="211328" y="176148"/>
                </a:lnTo>
                <a:lnTo>
                  <a:pt x="208787" y="178688"/>
                </a:lnTo>
                <a:lnTo>
                  <a:pt x="208787" y="202818"/>
                </a:lnTo>
                <a:lnTo>
                  <a:pt x="386588" y="202818"/>
                </a:lnTo>
                <a:lnTo>
                  <a:pt x="392938" y="202564"/>
                </a:lnTo>
                <a:lnTo>
                  <a:pt x="401828" y="201548"/>
                </a:lnTo>
                <a:lnTo>
                  <a:pt x="405003" y="200532"/>
                </a:lnTo>
                <a:lnTo>
                  <a:pt x="406907" y="199008"/>
                </a:lnTo>
                <a:lnTo>
                  <a:pt x="408940" y="197484"/>
                </a:lnTo>
                <a:lnTo>
                  <a:pt x="409829" y="195325"/>
                </a:lnTo>
                <a:lnTo>
                  <a:pt x="409829" y="171322"/>
                </a:lnTo>
                <a:close/>
              </a:path>
              <a:path w="1022985" h="229869">
                <a:moveTo>
                  <a:pt x="324612" y="126237"/>
                </a:moveTo>
                <a:lnTo>
                  <a:pt x="296291" y="126237"/>
                </a:lnTo>
                <a:lnTo>
                  <a:pt x="293878" y="128777"/>
                </a:lnTo>
                <a:lnTo>
                  <a:pt x="293878" y="176148"/>
                </a:lnTo>
                <a:lnTo>
                  <a:pt x="324612" y="176148"/>
                </a:lnTo>
                <a:lnTo>
                  <a:pt x="324612" y="126237"/>
                </a:lnTo>
                <a:close/>
              </a:path>
              <a:path w="1022985" h="229869">
                <a:moveTo>
                  <a:pt x="326136" y="41020"/>
                </a:moveTo>
                <a:lnTo>
                  <a:pt x="292862" y="41020"/>
                </a:lnTo>
                <a:lnTo>
                  <a:pt x="291909" y="48111"/>
                </a:lnTo>
                <a:lnTo>
                  <a:pt x="289813" y="55260"/>
                </a:lnTo>
                <a:lnTo>
                  <a:pt x="263548" y="89277"/>
                </a:lnTo>
                <a:lnTo>
                  <a:pt x="228056" y="107890"/>
                </a:lnTo>
                <a:lnTo>
                  <a:pt x="217931" y="110489"/>
                </a:lnTo>
                <a:lnTo>
                  <a:pt x="229488" y="128904"/>
                </a:lnTo>
                <a:lnTo>
                  <a:pt x="230378" y="130175"/>
                </a:lnTo>
                <a:lnTo>
                  <a:pt x="231394" y="130936"/>
                </a:lnTo>
                <a:lnTo>
                  <a:pt x="232282" y="131698"/>
                </a:lnTo>
                <a:lnTo>
                  <a:pt x="233553" y="132079"/>
                </a:lnTo>
                <a:lnTo>
                  <a:pt x="236219" y="132079"/>
                </a:lnTo>
                <a:lnTo>
                  <a:pt x="278256" y="113918"/>
                </a:lnTo>
                <a:lnTo>
                  <a:pt x="309118" y="84962"/>
                </a:lnTo>
                <a:lnTo>
                  <a:pt x="348905" y="84962"/>
                </a:lnTo>
                <a:lnTo>
                  <a:pt x="345291" y="82345"/>
                </a:lnTo>
                <a:lnTo>
                  <a:pt x="336661" y="74691"/>
                </a:lnTo>
                <a:lnTo>
                  <a:pt x="329340" y="66585"/>
                </a:lnTo>
                <a:lnTo>
                  <a:pt x="323342" y="58038"/>
                </a:lnTo>
                <a:lnTo>
                  <a:pt x="324993" y="52069"/>
                </a:lnTo>
                <a:lnTo>
                  <a:pt x="326009" y="46354"/>
                </a:lnTo>
                <a:lnTo>
                  <a:pt x="326136" y="41020"/>
                </a:lnTo>
                <a:close/>
              </a:path>
              <a:path w="1022985" h="229869">
                <a:moveTo>
                  <a:pt x="348905" y="84962"/>
                </a:moveTo>
                <a:lnTo>
                  <a:pt x="309118" y="84962"/>
                </a:lnTo>
                <a:lnTo>
                  <a:pt x="315852" y="92483"/>
                </a:lnTo>
                <a:lnTo>
                  <a:pt x="352633" y="119759"/>
                </a:lnTo>
                <a:lnTo>
                  <a:pt x="382905" y="131571"/>
                </a:lnTo>
                <a:lnTo>
                  <a:pt x="384556" y="131571"/>
                </a:lnTo>
                <a:lnTo>
                  <a:pt x="385699" y="131190"/>
                </a:lnTo>
                <a:lnTo>
                  <a:pt x="387476" y="129666"/>
                </a:lnTo>
                <a:lnTo>
                  <a:pt x="388410" y="128313"/>
                </a:lnTo>
                <a:lnTo>
                  <a:pt x="389255" y="126745"/>
                </a:lnTo>
                <a:lnTo>
                  <a:pt x="399923" y="108457"/>
                </a:lnTo>
                <a:lnTo>
                  <a:pt x="388258" y="105429"/>
                </a:lnTo>
                <a:lnTo>
                  <a:pt x="376904" y="101282"/>
                </a:lnTo>
                <a:lnTo>
                  <a:pt x="365883" y="95992"/>
                </a:lnTo>
                <a:lnTo>
                  <a:pt x="355219" y="89534"/>
                </a:lnTo>
                <a:lnTo>
                  <a:pt x="348905" y="84962"/>
                </a:lnTo>
                <a:close/>
              </a:path>
              <a:path w="1022985" h="229869">
                <a:moveTo>
                  <a:pt x="389000" y="9397"/>
                </a:moveTo>
                <a:lnTo>
                  <a:pt x="383760" y="11491"/>
                </a:lnTo>
                <a:lnTo>
                  <a:pt x="376983" y="13001"/>
                </a:lnTo>
                <a:lnTo>
                  <a:pt x="368659" y="13916"/>
                </a:lnTo>
                <a:lnTo>
                  <a:pt x="358775" y="14223"/>
                </a:lnTo>
                <a:lnTo>
                  <a:pt x="232156" y="14223"/>
                </a:lnTo>
                <a:lnTo>
                  <a:pt x="229743" y="16763"/>
                </a:lnTo>
                <a:lnTo>
                  <a:pt x="229743" y="41020"/>
                </a:lnTo>
                <a:lnTo>
                  <a:pt x="365887" y="41020"/>
                </a:lnTo>
                <a:lnTo>
                  <a:pt x="389000" y="33527"/>
                </a:lnTo>
                <a:lnTo>
                  <a:pt x="389000" y="9397"/>
                </a:lnTo>
                <a:close/>
              </a:path>
              <a:path w="1022985" h="229869">
                <a:moveTo>
                  <a:pt x="457326" y="19557"/>
                </a:moveTo>
                <a:lnTo>
                  <a:pt x="428879" y="19557"/>
                </a:lnTo>
                <a:lnTo>
                  <a:pt x="425831" y="21716"/>
                </a:lnTo>
                <a:lnTo>
                  <a:pt x="423291" y="30352"/>
                </a:lnTo>
                <a:lnTo>
                  <a:pt x="422667" y="37083"/>
                </a:lnTo>
                <a:lnTo>
                  <a:pt x="422656" y="157987"/>
                </a:lnTo>
                <a:lnTo>
                  <a:pt x="423799" y="161670"/>
                </a:lnTo>
                <a:lnTo>
                  <a:pt x="425831" y="163829"/>
                </a:lnTo>
                <a:lnTo>
                  <a:pt x="427990" y="165861"/>
                </a:lnTo>
                <a:lnTo>
                  <a:pt x="431546" y="167004"/>
                </a:lnTo>
                <a:lnTo>
                  <a:pt x="503428" y="167004"/>
                </a:lnTo>
                <a:lnTo>
                  <a:pt x="506984" y="165861"/>
                </a:lnTo>
                <a:lnTo>
                  <a:pt x="509016" y="163829"/>
                </a:lnTo>
                <a:lnTo>
                  <a:pt x="511048" y="161670"/>
                </a:lnTo>
                <a:lnTo>
                  <a:pt x="512063" y="157987"/>
                </a:lnTo>
                <a:lnTo>
                  <a:pt x="512063" y="141731"/>
                </a:lnTo>
                <a:lnTo>
                  <a:pt x="456184" y="141731"/>
                </a:lnTo>
                <a:lnTo>
                  <a:pt x="454660" y="141350"/>
                </a:lnTo>
                <a:lnTo>
                  <a:pt x="452881" y="139572"/>
                </a:lnTo>
                <a:lnTo>
                  <a:pt x="452500" y="137921"/>
                </a:lnTo>
                <a:lnTo>
                  <a:pt x="452500" y="95376"/>
                </a:lnTo>
                <a:lnTo>
                  <a:pt x="512063" y="95376"/>
                </a:lnTo>
                <a:lnTo>
                  <a:pt x="512063" y="70230"/>
                </a:lnTo>
                <a:lnTo>
                  <a:pt x="452500" y="70230"/>
                </a:lnTo>
                <a:lnTo>
                  <a:pt x="452613" y="37083"/>
                </a:lnTo>
                <a:lnTo>
                  <a:pt x="452755" y="34035"/>
                </a:lnTo>
                <a:lnTo>
                  <a:pt x="453771" y="26542"/>
                </a:lnTo>
                <a:lnTo>
                  <a:pt x="455168" y="22986"/>
                </a:lnTo>
                <a:lnTo>
                  <a:pt x="457326" y="19557"/>
                </a:lnTo>
                <a:close/>
              </a:path>
              <a:path w="1022985" h="229869">
                <a:moveTo>
                  <a:pt x="512063" y="95376"/>
                </a:moveTo>
                <a:lnTo>
                  <a:pt x="482219" y="95376"/>
                </a:lnTo>
                <a:lnTo>
                  <a:pt x="482219" y="137921"/>
                </a:lnTo>
                <a:lnTo>
                  <a:pt x="481838" y="139572"/>
                </a:lnTo>
                <a:lnTo>
                  <a:pt x="480949" y="140461"/>
                </a:lnTo>
                <a:lnTo>
                  <a:pt x="480187" y="141350"/>
                </a:lnTo>
                <a:lnTo>
                  <a:pt x="478536" y="141731"/>
                </a:lnTo>
                <a:lnTo>
                  <a:pt x="512063" y="141731"/>
                </a:lnTo>
                <a:lnTo>
                  <a:pt x="512063" y="95376"/>
                </a:lnTo>
                <a:close/>
              </a:path>
              <a:path w="1022985" h="229869">
                <a:moveTo>
                  <a:pt x="517144" y="19557"/>
                </a:moveTo>
                <a:lnTo>
                  <a:pt x="488188" y="19557"/>
                </a:lnTo>
                <a:lnTo>
                  <a:pt x="485267" y="21716"/>
                </a:lnTo>
                <a:lnTo>
                  <a:pt x="483997" y="25907"/>
                </a:lnTo>
                <a:lnTo>
                  <a:pt x="482854" y="30225"/>
                </a:lnTo>
                <a:lnTo>
                  <a:pt x="482219" y="37083"/>
                </a:lnTo>
                <a:lnTo>
                  <a:pt x="482219" y="70230"/>
                </a:lnTo>
                <a:lnTo>
                  <a:pt x="512063" y="70230"/>
                </a:lnTo>
                <a:lnTo>
                  <a:pt x="512176" y="37083"/>
                </a:lnTo>
                <a:lnTo>
                  <a:pt x="512318" y="34035"/>
                </a:lnTo>
                <a:lnTo>
                  <a:pt x="513334" y="26542"/>
                </a:lnTo>
                <a:lnTo>
                  <a:pt x="514731" y="22986"/>
                </a:lnTo>
                <a:lnTo>
                  <a:pt x="517144" y="19557"/>
                </a:lnTo>
                <a:close/>
              </a:path>
              <a:path w="1022985" h="229869">
                <a:moveTo>
                  <a:pt x="201041" y="171322"/>
                </a:moveTo>
                <a:lnTo>
                  <a:pt x="195635" y="173416"/>
                </a:lnTo>
                <a:lnTo>
                  <a:pt x="188753" y="174926"/>
                </a:lnTo>
                <a:lnTo>
                  <a:pt x="180395" y="175841"/>
                </a:lnTo>
                <a:lnTo>
                  <a:pt x="170561" y="176148"/>
                </a:lnTo>
                <a:lnTo>
                  <a:pt x="2540" y="176148"/>
                </a:lnTo>
                <a:lnTo>
                  <a:pt x="0" y="178688"/>
                </a:lnTo>
                <a:lnTo>
                  <a:pt x="0" y="202818"/>
                </a:lnTo>
                <a:lnTo>
                  <a:pt x="177800" y="202818"/>
                </a:lnTo>
                <a:lnTo>
                  <a:pt x="184150" y="202564"/>
                </a:lnTo>
                <a:lnTo>
                  <a:pt x="193040" y="201548"/>
                </a:lnTo>
                <a:lnTo>
                  <a:pt x="196215" y="200532"/>
                </a:lnTo>
                <a:lnTo>
                  <a:pt x="198119" y="199008"/>
                </a:lnTo>
                <a:lnTo>
                  <a:pt x="200151" y="197484"/>
                </a:lnTo>
                <a:lnTo>
                  <a:pt x="201041" y="195325"/>
                </a:lnTo>
                <a:lnTo>
                  <a:pt x="201041" y="171322"/>
                </a:lnTo>
                <a:close/>
              </a:path>
              <a:path w="1022985" h="229869">
                <a:moveTo>
                  <a:pt x="116078" y="134365"/>
                </a:moveTo>
                <a:lnTo>
                  <a:pt x="85343" y="134365"/>
                </a:lnTo>
                <a:lnTo>
                  <a:pt x="85343" y="176148"/>
                </a:lnTo>
                <a:lnTo>
                  <a:pt x="116078" y="176148"/>
                </a:lnTo>
                <a:lnTo>
                  <a:pt x="116078" y="134365"/>
                </a:lnTo>
                <a:close/>
              </a:path>
              <a:path w="1022985" h="229869">
                <a:moveTo>
                  <a:pt x="62356" y="12953"/>
                </a:moveTo>
                <a:lnTo>
                  <a:pt x="32638" y="12953"/>
                </a:lnTo>
                <a:lnTo>
                  <a:pt x="29718" y="15112"/>
                </a:lnTo>
                <a:lnTo>
                  <a:pt x="27178" y="23748"/>
                </a:lnTo>
                <a:lnTo>
                  <a:pt x="26543" y="30606"/>
                </a:lnTo>
                <a:lnTo>
                  <a:pt x="26543" y="125475"/>
                </a:lnTo>
                <a:lnTo>
                  <a:pt x="27559" y="129031"/>
                </a:lnTo>
                <a:lnTo>
                  <a:pt x="31623" y="133350"/>
                </a:lnTo>
                <a:lnTo>
                  <a:pt x="35051" y="134365"/>
                </a:lnTo>
                <a:lnTo>
                  <a:pt x="166116" y="134365"/>
                </a:lnTo>
                <a:lnTo>
                  <a:pt x="169544" y="133350"/>
                </a:lnTo>
                <a:lnTo>
                  <a:pt x="173609" y="129031"/>
                </a:lnTo>
                <a:lnTo>
                  <a:pt x="174625" y="125475"/>
                </a:lnTo>
                <a:lnTo>
                  <a:pt x="174625" y="108457"/>
                </a:lnTo>
                <a:lnTo>
                  <a:pt x="61087" y="108457"/>
                </a:lnTo>
                <a:lnTo>
                  <a:pt x="59436" y="107950"/>
                </a:lnTo>
                <a:lnTo>
                  <a:pt x="58547" y="107187"/>
                </a:lnTo>
                <a:lnTo>
                  <a:pt x="57785" y="106298"/>
                </a:lnTo>
                <a:lnTo>
                  <a:pt x="57276" y="104647"/>
                </a:lnTo>
                <a:lnTo>
                  <a:pt x="57276" y="74802"/>
                </a:lnTo>
                <a:lnTo>
                  <a:pt x="174625" y="74802"/>
                </a:lnTo>
                <a:lnTo>
                  <a:pt x="174625" y="48894"/>
                </a:lnTo>
                <a:lnTo>
                  <a:pt x="57276" y="48894"/>
                </a:lnTo>
                <a:lnTo>
                  <a:pt x="57379" y="30606"/>
                </a:lnTo>
                <a:lnTo>
                  <a:pt x="57531" y="27431"/>
                </a:lnTo>
                <a:lnTo>
                  <a:pt x="58547" y="19938"/>
                </a:lnTo>
                <a:lnTo>
                  <a:pt x="60071" y="16382"/>
                </a:lnTo>
                <a:lnTo>
                  <a:pt x="62356" y="12953"/>
                </a:lnTo>
                <a:close/>
              </a:path>
              <a:path w="1022985" h="229869">
                <a:moveTo>
                  <a:pt x="174625" y="74802"/>
                </a:moveTo>
                <a:lnTo>
                  <a:pt x="143891" y="74802"/>
                </a:lnTo>
                <a:lnTo>
                  <a:pt x="143891" y="104647"/>
                </a:lnTo>
                <a:lnTo>
                  <a:pt x="143382" y="106298"/>
                </a:lnTo>
                <a:lnTo>
                  <a:pt x="142621" y="107187"/>
                </a:lnTo>
                <a:lnTo>
                  <a:pt x="141731" y="107950"/>
                </a:lnTo>
                <a:lnTo>
                  <a:pt x="139954" y="108457"/>
                </a:lnTo>
                <a:lnTo>
                  <a:pt x="174625" y="108457"/>
                </a:lnTo>
                <a:lnTo>
                  <a:pt x="174625" y="74802"/>
                </a:lnTo>
                <a:close/>
              </a:path>
              <a:path w="1022985" h="229869">
                <a:moveTo>
                  <a:pt x="179450" y="12953"/>
                </a:moveTo>
                <a:lnTo>
                  <a:pt x="149987" y="12953"/>
                </a:lnTo>
                <a:lnTo>
                  <a:pt x="147066" y="15112"/>
                </a:lnTo>
                <a:lnTo>
                  <a:pt x="144525" y="23748"/>
                </a:lnTo>
                <a:lnTo>
                  <a:pt x="143891" y="30606"/>
                </a:lnTo>
                <a:lnTo>
                  <a:pt x="143891" y="48894"/>
                </a:lnTo>
                <a:lnTo>
                  <a:pt x="174625" y="48894"/>
                </a:lnTo>
                <a:lnTo>
                  <a:pt x="174727" y="30606"/>
                </a:lnTo>
                <a:lnTo>
                  <a:pt x="174879" y="27431"/>
                </a:lnTo>
                <a:lnTo>
                  <a:pt x="175894" y="19938"/>
                </a:lnTo>
                <a:lnTo>
                  <a:pt x="177292" y="16382"/>
                </a:lnTo>
                <a:lnTo>
                  <a:pt x="179450" y="12953"/>
                </a:lnTo>
                <a:close/>
              </a:path>
              <a:path w="1022985" h="229869">
                <a:moveTo>
                  <a:pt x="941197" y="18033"/>
                </a:moveTo>
                <a:lnTo>
                  <a:pt x="848868" y="18033"/>
                </a:lnTo>
                <a:lnTo>
                  <a:pt x="848868" y="42036"/>
                </a:lnTo>
                <a:lnTo>
                  <a:pt x="851408" y="44576"/>
                </a:lnTo>
                <a:lnTo>
                  <a:pt x="917701" y="44576"/>
                </a:lnTo>
                <a:lnTo>
                  <a:pt x="918972" y="45846"/>
                </a:lnTo>
                <a:lnTo>
                  <a:pt x="918972" y="79628"/>
                </a:lnTo>
                <a:lnTo>
                  <a:pt x="856869" y="79628"/>
                </a:lnTo>
                <a:lnTo>
                  <a:pt x="853439" y="80771"/>
                </a:lnTo>
                <a:lnTo>
                  <a:pt x="851281" y="83057"/>
                </a:lnTo>
                <a:lnTo>
                  <a:pt x="848995" y="85343"/>
                </a:lnTo>
                <a:lnTo>
                  <a:pt x="847851" y="88900"/>
                </a:lnTo>
                <a:lnTo>
                  <a:pt x="847851" y="156209"/>
                </a:lnTo>
                <a:lnTo>
                  <a:pt x="849256" y="164830"/>
                </a:lnTo>
                <a:lnTo>
                  <a:pt x="853471" y="171068"/>
                </a:lnTo>
                <a:lnTo>
                  <a:pt x="860496" y="174926"/>
                </a:lnTo>
                <a:lnTo>
                  <a:pt x="870331" y="176402"/>
                </a:lnTo>
                <a:lnTo>
                  <a:pt x="882685" y="176426"/>
                </a:lnTo>
                <a:lnTo>
                  <a:pt x="895159" y="176117"/>
                </a:lnTo>
                <a:lnTo>
                  <a:pt x="943419" y="171529"/>
                </a:lnTo>
                <a:lnTo>
                  <a:pt x="972565" y="161289"/>
                </a:lnTo>
                <a:lnTo>
                  <a:pt x="972565" y="159257"/>
                </a:lnTo>
                <a:lnTo>
                  <a:pt x="972058" y="156209"/>
                </a:lnTo>
                <a:lnTo>
                  <a:pt x="970646" y="149859"/>
                </a:lnTo>
                <a:lnTo>
                  <a:pt x="879983" y="149859"/>
                </a:lnTo>
                <a:lnTo>
                  <a:pt x="878713" y="148589"/>
                </a:lnTo>
                <a:lnTo>
                  <a:pt x="878713" y="105155"/>
                </a:lnTo>
                <a:lnTo>
                  <a:pt x="941197" y="105155"/>
                </a:lnTo>
                <a:lnTo>
                  <a:pt x="944626" y="104012"/>
                </a:lnTo>
                <a:lnTo>
                  <a:pt x="946658" y="101980"/>
                </a:lnTo>
                <a:lnTo>
                  <a:pt x="948689" y="99821"/>
                </a:lnTo>
                <a:lnTo>
                  <a:pt x="949706" y="96138"/>
                </a:lnTo>
                <a:lnTo>
                  <a:pt x="949706" y="26923"/>
                </a:lnTo>
                <a:lnTo>
                  <a:pt x="948689" y="23367"/>
                </a:lnTo>
                <a:lnTo>
                  <a:pt x="946658" y="21208"/>
                </a:lnTo>
                <a:lnTo>
                  <a:pt x="944626" y="19176"/>
                </a:lnTo>
                <a:lnTo>
                  <a:pt x="941197" y="18033"/>
                </a:lnTo>
                <a:close/>
              </a:path>
              <a:path w="1022985" h="229869">
                <a:moveTo>
                  <a:pt x="968501" y="140207"/>
                </a:moveTo>
                <a:lnTo>
                  <a:pt x="949692" y="144734"/>
                </a:lnTo>
                <a:lnTo>
                  <a:pt x="929084" y="147843"/>
                </a:lnTo>
                <a:lnTo>
                  <a:pt x="906690" y="149548"/>
                </a:lnTo>
                <a:lnTo>
                  <a:pt x="882523" y="149859"/>
                </a:lnTo>
                <a:lnTo>
                  <a:pt x="970646" y="149859"/>
                </a:lnTo>
                <a:lnTo>
                  <a:pt x="968501" y="140207"/>
                </a:lnTo>
                <a:close/>
              </a:path>
              <a:path w="1022985" h="229869">
                <a:moveTo>
                  <a:pt x="813688" y="0"/>
                </a:moveTo>
                <a:lnTo>
                  <a:pt x="785368" y="0"/>
                </a:lnTo>
                <a:lnTo>
                  <a:pt x="782954" y="2539"/>
                </a:lnTo>
                <a:lnTo>
                  <a:pt x="782954" y="76072"/>
                </a:lnTo>
                <a:lnTo>
                  <a:pt x="745998" y="76072"/>
                </a:lnTo>
                <a:lnTo>
                  <a:pt x="745998" y="100329"/>
                </a:lnTo>
                <a:lnTo>
                  <a:pt x="748538" y="102869"/>
                </a:lnTo>
                <a:lnTo>
                  <a:pt x="782954" y="102869"/>
                </a:lnTo>
                <a:lnTo>
                  <a:pt x="782954" y="229615"/>
                </a:lnTo>
                <a:lnTo>
                  <a:pt x="811276" y="229615"/>
                </a:lnTo>
                <a:lnTo>
                  <a:pt x="813688" y="227075"/>
                </a:lnTo>
                <a:lnTo>
                  <a:pt x="813688" y="0"/>
                </a:lnTo>
                <a:close/>
              </a:path>
              <a:path w="1022985" h="229869">
                <a:moveTo>
                  <a:pt x="738377" y="13715"/>
                </a:moveTo>
                <a:lnTo>
                  <a:pt x="732928" y="16049"/>
                </a:lnTo>
                <a:lnTo>
                  <a:pt x="725931" y="17716"/>
                </a:lnTo>
                <a:lnTo>
                  <a:pt x="717411" y="18716"/>
                </a:lnTo>
                <a:lnTo>
                  <a:pt x="707389" y="19050"/>
                </a:lnTo>
                <a:lnTo>
                  <a:pt x="645032" y="19050"/>
                </a:lnTo>
                <a:lnTo>
                  <a:pt x="641350" y="20192"/>
                </a:lnTo>
                <a:lnTo>
                  <a:pt x="639191" y="22225"/>
                </a:lnTo>
                <a:lnTo>
                  <a:pt x="637159" y="24383"/>
                </a:lnTo>
                <a:lnTo>
                  <a:pt x="636016" y="27939"/>
                </a:lnTo>
                <a:lnTo>
                  <a:pt x="636016" y="157479"/>
                </a:lnTo>
                <a:lnTo>
                  <a:pt x="638429" y="164972"/>
                </a:lnTo>
                <a:lnTo>
                  <a:pt x="647700" y="173227"/>
                </a:lnTo>
                <a:lnTo>
                  <a:pt x="655954" y="175386"/>
                </a:lnTo>
                <a:lnTo>
                  <a:pt x="667638" y="175386"/>
                </a:lnTo>
                <a:lnTo>
                  <a:pt x="709723" y="173593"/>
                </a:lnTo>
                <a:lnTo>
                  <a:pt x="747522" y="168275"/>
                </a:lnTo>
                <a:lnTo>
                  <a:pt x="755523" y="165353"/>
                </a:lnTo>
                <a:lnTo>
                  <a:pt x="757174" y="164083"/>
                </a:lnTo>
                <a:lnTo>
                  <a:pt x="757936" y="162432"/>
                </a:lnTo>
                <a:lnTo>
                  <a:pt x="757936" y="159257"/>
                </a:lnTo>
                <a:lnTo>
                  <a:pt x="757682" y="157987"/>
                </a:lnTo>
                <a:lnTo>
                  <a:pt x="757174" y="156463"/>
                </a:lnTo>
                <a:lnTo>
                  <a:pt x="755175" y="148335"/>
                </a:lnTo>
                <a:lnTo>
                  <a:pt x="672338" y="148335"/>
                </a:lnTo>
                <a:lnTo>
                  <a:pt x="670051" y="147827"/>
                </a:lnTo>
                <a:lnTo>
                  <a:pt x="667512" y="145795"/>
                </a:lnTo>
                <a:lnTo>
                  <a:pt x="666876" y="143763"/>
                </a:lnTo>
                <a:lnTo>
                  <a:pt x="666876" y="106679"/>
                </a:lnTo>
                <a:lnTo>
                  <a:pt x="728599" y="106679"/>
                </a:lnTo>
                <a:lnTo>
                  <a:pt x="730758" y="104520"/>
                </a:lnTo>
                <a:lnTo>
                  <a:pt x="730758" y="80390"/>
                </a:lnTo>
                <a:lnTo>
                  <a:pt x="666876" y="80390"/>
                </a:lnTo>
                <a:lnTo>
                  <a:pt x="666876" y="46862"/>
                </a:lnTo>
                <a:lnTo>
                  <a:pt x="668020" y="45846"/>
                </a:lnTo>
                <a:lnTo>
                  <a:pt x="715263" y="45846"/>
                </a:lnTo>
                <a:lnTo>
                  <a:pt x="721740" y="45465"/>
                </a:lnTo>
                <a:lnTo>
                  <a:pt x="738377" y="38100"/>
                </a:lnTo>
                <a:lnTo>
                  <a:pt x="738377" y="13715"/>
                </a:lnTo>
                <a:close/>
              </a:path>
              <a:path w="1022985" h="229869">
                <a:moveTo>
                  <a:pt x="753363" y="140969"/>
                </a:moveTo>
                <a:lnTo>
                  <a:pt x="708628" y="147585"/>
                </a:lnTo>
                <a:lnTo>
                  <a:pt x="675766" y="148335"/>
                </a:lnTo>
                <a:lnTo>
                  <a:pt x="755175" y="148335"/>
                </a:lnTo>
                <a:lnTo>
                  <a:pt x="753363" y="140969"/>
                </a:lnTo>
                <a:close/>
              </a:path>
              <a:path w="1022985" h="229869">
                <a:moveTo>
                  <a:pt x="1022476" y="0"/>
                </a:moveTo>
                <a:lnTo>
                  <a:pt x="994156" y="0"/>
                </a:lnTo>
                <a:lnTo>
                  <a:pt x="991743" y="2539"/>
                </a:lnTo>
                <a:lnTo>
                  <a:pt x="991743" y="229615"/>
                </a:lnTo>
                <a:lnTo>
                  <a:pt x="1020190" y="229615"/>
                </a:lnTo>
                <a:lnTo>
                  <a:pt x="1022476" y="227075"/>
                </a:lnTo>
                <a:lnTo>
                  <a:pt x="1022476" y="0"/>
                </a:lnTo>
                <a:close/>
              </a:path>
              <a:path w="1022985" h="229869">
                <a:moveTo>
                  <a:pt x="610743" y="109473"/>
                </a:moveTo>
                <a:lnTo>
                  <a:pt x="580517" y="109473"/>
                </a:lnTo>
                <a:lnTo>
                  <a:pt x="580517" y="229615"/>
                </a:lnTo>
                <a:lnTo>
                  <a:pt x="608330" y="229615"/>
                </a:lnTo>
                <a:lnTo>
                  <a:pt x="610743" y="227075"/>
                </a:lnTo>
                <a:lnTo>
                  <a:pt x="610743" y="109473"/>
                </a:lnTo>
                <a:close/>
              </a:path>
              <a:path w="1022985" h="229869">
                <a:moveTo>
                  <a:pt x="562737" y="3809"/>
                </a:moveTo>
                <a:lnTo>
                  <a:pt x="535559" y="3809"/>
                </a:lnTo>
                <a:lnTo>
                  <a:pt x="533146" y="6350"/>
                </a:lnTo>
                <a:lnTo>
                  <a:pt x="533146" y="219328"/>
                </a:lnTo>
                <a:lnTo>
                  <a:pt x="560197" y="219328"/>
                </a:lnTo>
                <a:lnTo>
                  <a:pt x="562737" y="216788"/>
                </a:lnTo>
                <a:lnTo>
                  <a:pt x="562737" y="109473"/>
                </a:lnTo>
                <a:lnTo>
                  <a:pt x="610743" y="109473"/>
                </a:lnTo>
                <a:lnTo>
                  <a:pt x="610743" y="82676"/>
                </a:lnTo>
                <a:lnTo>
                  <a:pt x="562737" y="82676"/>
                </a:lnTo>
                <a:lnTo>
                  <a:pt x="562737" y="3809"/>
                </a:lnTo>
                <a:close/>
              </a:path>
              <a:path w="1022985" h="229869">
                <a:moveTo>
                  <a:pt x="610743" y="0"/>
                </a:moveTo>
                <a:lnTo>
                  <a:pt x="582930" y="0"/>
                </a:lnTo>
                <a:lnTo>
                  <a:pt x="580517" y="2539"/>
                </a:lnTo>
                <a:lnTo>
                  <a:pt x="580517" y="82676"/>
                </a:lnTo>
                <a:lnTo>
                  <a:pt x="610743" y="82676"/>
                </a:lnTo>
                <a:lnTo>
                  <a:pt x="610743" y="0"/>
                </a:lnTo>
                <a:close/>
              </a:path>
            </a:pathLst>
          </a:custGeom>
          <a:solidFill>
            <a:srgbClr val="252F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05225" y="2840101"/>
            <a:ext cx="410209" cy="229235"/>
          </a:xfrm>
          <a:custGeom>
            <a:avLst/>
            <a:gdLst/>
            <a:ahLst/>
            <a:cxnLst/>
            <a:rect l="l" t="t" r="r" b="b"/>
            <a:pathLst>
              <a:path w="410210" h="229235">
                <a:moveTo>
                  <a:pt x="409828" y="162940"/>
                </a:moveTo>
                <a:lnTo>
                  <a:pt x="404423" y="165034"/>
                </a:lnTo>
                <a:lnTo>
                  <a:pt x="397541" y="166544"/>
                </a:lnTo>
                <a:lnTo>
                  <a:pt x="389183" y="167459"/>
                </a:lnTo>
                <a:lnTo>
                  <a:pt x="379349" y="167766"/>
                </a:lnTo>
                <a:lnTo>
                  <a:pt x="211327" y="167766"/>
                </a:lnTo>
                <a:lnTo>
                  <a:pt x="208787" y="170307"/>
                </a:lnTo>
                <a:lnTo>
                  <a:pt x="208787" y="194437"/>
                </a:lnTo>
                <a:lnTo>
                  <a:pt x="386588" y="194437"/>
                </a:lnTo>
                <a:lnTo>
                  <a:pt x="392938" y="194183"/>
                </a:lnTo>
                <a:lnTo>
                  <a:pt x="401827" y="193166"/>
                </a:lnTo>
                <a:lnTo>
                  <a:pt x="405002" y="192150"/>
                </a:lnTo>
                <a:lnTo>
                  <a:pt x="406908" y="190626"/>
                </a:lnTo>
                <a:lnTo>
                  <a:pt x="408939" y="189102"/>
                </a:lnTo>
                <a:lnTo>
                  <a:pt x="409828" y="186944"/>
                </a:lnTo>
                <a:lnTo>
                  <a:pt x="409828" y="162940"/>
                </a:lnTo>
                <a:close/>
              </a:path>
              <a:path w="410210" h="229235">
                <a:moveTo>
                  <a:pt x="294132" y="133350"/>
                </a:moveTo>
                <a:lnTo>
                  <a:pt x="263778" y="133350"/>
                </a:lnTo>
                <a:lnTo>
                  <a:pt x="263778" y="167766"/>
                </a:lnTo>
                <a:lnTo>
                  <a:pt x="294132" y="167766"/>
                </a:lnTo>
                <a:lnTo>
                  <a:pt x="294132" y="133350"/>
                </a:lnTo>
                <a:close/>
              </a:path>
              <a:path w="410210" h="229235">
                <a:moveTo>
                  <a:pt x="373125" y="3810"/>
                </a:moveTo>
                <a:lnTo>
                  <a:pt x="236347" y="3810"/>
                </a:lnTo>
                <a:lnTo>
                  <a:pt x="236347" y="27559"/>
                </a:lnTo>
                <a:lnTo>
                  <a:pt x="238760" y="30099"/>
                </a:lnTo>
                <a:lnTo>
                  <a:pt x="349503" y="30099"/>
                </a:lnTo>
                <a:lnTo>
                  <a:pt x="350900" y="31369"/>
                </a:lnTo>
                <a:lnTo>
                  <a:pt x="350900" y="55752"/>
                </a:lnTo>
                <a:lnTo>
                  <a:pt x="245363" y="55752"/>
                </a:lnTo>
                <a:lnTo>
                  <a:pt x="241935" y="56769"/>
                </a:lnTo>
                <a:lnTo>
                  <a:pt x="237871" y="61087"/>
                </a:lnTo>
                <a:lnTo>
                  <a:pt x="236854" y="64643"/>
                </a:lnTo>
                <a:lnTo>
                  <a:pt x="236854" y="124460"/>
                </a:lnTo>
                <a:lnTo>
                  <a:pt x="237871" y="128015"/>
                </a:lnTo>
                <a:lnTo>
                  <a:pt x="241935" y="132334"/>
                </a:lnTo>
                <a:lnTo>
                  <a:pt x="245363" y="133350"/>
                </a:lnTo>
                <a:lnTo>
                  <a:pt x="329184" y="133350"/>
                </a:lnTo>
                <a:lnTo>
                  <a:pt x="329184" y="167766"/>
                </a:lnTo>
                <a:lnTo>
                  <a:pt x="359537" y="167766"/>
                </a:lnTo>
                <a:lnTo>
                  <a:pt x="359537" y="133350"/>
                </a:lnTo>
                <a:lnTo>
                  <a:pt x="370332" y="133223"/>
                </a:lnTo>
                <a:lnTo>
                  <a:pt x="377825" y="132461"/>
                </a:lnTo>
                <a:lnTo>
                  <a:pt x="385699" y="129666"/>
                </a:lnTo>
                <a:lnTo>
                  <a:pt x="387730" y="127000"/>
                </a:lnTo>
                <a:lnTo>
                  <a:pt x="387730" y="107187"/>
                </a:lnTo>
                <a:lnTo>
                  <a:pt x="268859" y="107187"/>
                </a:lnTo>
                <a:lnTo>
                  <a:pt x="267636" y="105965"/>
                </a:lnTo>
                <a:lnTo>
                  <a:pt x="267588" y="81152"/>
                </a:lnTo>
                <a:lnTo>
                  <a:pt x="373125" y="81152"/>
                </a:lnTo>
                <a:lnTo>
                  <a:pt x="376554" y="80137"/>
                </a:lnTo>
                <a:lnTo>
                  <a:pt x="378587" y="77977"/>
                </a:lnTo>
                <a:lnTo>
                  <a:pt x="380619" y="75946"/>
                </a:lnTo>
                <a:lnTo>
                  <a:pt x="381635" y="72262"/>
                </a:lnTo>
                <a:lnTo>
                  <a:pt x="381635" y="12700"/>
                </a:lnTo>
                <a:lnTo>
                  <a:pt x="380619" y="9144"/>
                </a:lnTo>
                <a:lnTo>
                  <a:pt x="378587" y="6985"/>
                </a:lnTo>
                <a:lnTo>
                  <a:pt x="376554" y="4952"/>
                </a:lnTo>
                <a:lnTo>
                  <a:pt x="373125" y="3810"/>
                </a:lnTo>
                <a:close/>
              </a:path>
              <a:path w="410210" h="229235">
                <a:moveTo>
                  <a:pt x="387730" y="102362"/>
                </a:moveTo>
                <a:lnTo>
                  <a:pt x="382329" y="104455"/>
                </a:lnTo>
                <a:lnTo>
                  <a:pt x="375475" y="105965"/>
                </a:lnTo>
                <a:lnTo>
                  <a:pt x="367192" y="106880"/>
                </a:lnTo>
                <a:lnTo>
                  <a:pt x="357504" y="107187"/>
                </a:lnTo>
                <a:lnTo>
                  <a:pt x="387730" y="107187"/>
                </a:lnTo>
                <a:lnTo>
                  <a:pt x="387730" y="102362"/>
                </a:lnTo>
                <a:close/>
              </a:path>
              <a:path w="410210" h="229235">
                <a:moveTo>
                  <a:pt x="116077" y="150875"/>
                </a:moveTo>
                <a:lnTo>
                  <a:pt x="85344" y="150875"/>
                </a:lnTo>
                <a:lnTo>
                  <a:pt x="85344" y="228853"/>
                </a:lnTo>
                <a:lnTo>
                  <a:pt x="113664" y="228853"/>
                </a:lnTo>
                <a:lnTo>
                  <a:pt x="116077" y="226313"/>
                </a:lnTo>
                <a:lnTo>
                  <a:pt x="116077" y="150875"/>
                </a:lnTo>
                <a:close/>
              </a:path>
              <a:path w="410210" h="229235">
                <a:moveTo>
                  <a:pt x="201040" y="119379"/>
                </a:moveTo>
                <a:lnTo>
                  <a:pt x="195635" y="121473"/>
                </a:lnTo>
                <a:lnTo>
                  <a:pt x="188753" y="122983"/>
                </a:lnTo>
                <a:lnTo>
                  <a:pt x="180395" y="123898"/>
                </a:lnTo>
                <a:lnTo>
                  <a:pt x="170561" y="124206"/>
                </a:lnTo>
                <a:lnTo>
                  <a:pt x="2539" y="124206"/>
                </a:lnTo>
                <a:lnTo>
                  <a:pt x="0" y="126746"/>
                </a:lnTo>
                <a:lnTo>
                  <a:pt x="0" y="150875"/>
                </a:lnTo>
                <a:lnTo>
                  <a:pt x="177800" y="150875"/>
                </a:lnTo>
                <a:lnTo>
                  <a:pt x="184150" y="150622"/>
                </a:lnTo>
                <a:lnTo>
                  <a:pt x="193039" y="149606"/>
                </a:lnTo>
                <a:lnTo>
                  <a:pt x="196214" y="148589"/>
                </a:lnTo>
                <a:lnTo>
                  <a:pt x="198120" y="147065"/>
                </a:lnTo>
                <a:lnTo>
                  <a:pt x="200151" y="145541"/>
                </a:lnTo>
                <a:lnTo>
                  <a:pt x="201040" y="143383"/>
                </a:lnTo>
                <a:lnTo>
                  <a:pt x="201040" y="119379"/>
                </a:lnTo>
                <a:close/>
              </a:path>
              <a:path w="410210" h="229235">
                <a:moveTo>
                  <a:pt x="172847" y="0"/>
                </a:moveTo>
                <a:lnTo>
                  <a:pt x="37084" y="0"/>
                </a:lnTo>
                <a:lnTo>
                  <a:pt x="33654" y="1015"/>
                </a:lnTo>
                <a:lnTo>
                  <a:pt x="29590" y="5334"/>
                </a:lnTo>
                <a:lnTo>
                  <a:pt x="28575" y="8889"/>
                </a:lnTo>
                <a:lnTo>
                  <a:pt x="28575" y="89281"/>
                </a:lnTo>
                <a:lnTo>
                  <a:pt x="29590" y="92963"/>
                </a:lnTo>
                <a:lnTo>
                  <a:pt x="31623" y="95123"/>
                </a:lnTo>
                <a:lnTo>
                  <a:pt x="33654" y="97154"/>
                </a:lnTo>
                <a:lnTo>
                  <a:pt x="37084" y="98298"/>
                </a:lnTo>
                <a:lnTo>
                  <a:pt x="164337" y="98298"/>
                </a:lnTo>
                <a:lnTo>
                  <a:pt x="167766" y="97154"/>
                </a:lnTo>
                <a:lnTo>
                  <a:pt x="169799" y="95123"/>
                </a:lnTo>
                <a:lnTo>
                  <a:pt x="171830" y="92963"/>
                </a:lnTo>
                <a:lnTo>
                  <a:pt x="172847" y="89281"/>
                </a:lnTo>
                <a:lnTo>
                  <a:pt x="172847" y="72262"/>
                </a:lnTo>
                <a:lnTo>
                  <a:pt x="62864" y="72262"/>
                </a:lnTo>
                <a:lnTo>
                  <a:pt x="61213" y="71882"/>
                </a:lnTo>
                <a:lnTo>
                  <a:pt x="60451" y="70993"/>
                </a:lnTo>
                <a:lnTo>
                  <a:pt x="59689" y="70231"/>
                </a:lnTo>
                <a:lnTo>
                  <a:pt x="59309" y="68325"/>
                </a:lnTo>
                <a:lnTo>
                  <a:pt x="59309" y="29845"/>
                </a:lnTo>
                <a:lnTo>
                  <a:pt x="59689" y="28066"/>
                </a:lnTo>
                <a:lnTo>
                  <a:pt x="60451" y="27304"/>
                </a:lnTo>
                <a:lnTo>
                  <a:pt x="61213" y="26415"/>
                </a:lnTo>
                <a:lnTo>
                  <a:pt x="62864" y="25908"/>
                </a:lnTo>
                <a:lnTo>
                  <a:pt x="172847" y="25908"/>
                </a:lnTo>
                <a:lnTo>
                  <a:pt x="172847" y="0"/>
                </a:lnTo>
                <a:close/>
              </a:path>
              <a:path w="410210" h="229235">
                <a:moveTo>
                  <a:pt x="172847" y="25908"/>
                </a:moveTo>
                <a:lnTo>
                  <a:pt x="142112" y="25908"/>
                </a:lnTo>
                <a:lnTo>
                  <a:pt x="142112" y="68325"/>
                </a:lnTo>
                <a:lnTo>
                  <a:pt x="141604" y="70231"/>
                </a:lnTo>
                <a:lnTo>
                  <a:pt x="140842" y="70993"/>
                </a:lnTo>
                <a:lnTo>
                  <a:pt x="140080" y="71882"/>
                </a:lnTo>
                <a:lnTo>
                  <a:pt x="138429" y="72262"/>
                </a:lnTo>
                <a:lnTo>
                  <a:pt x="172847" y="72262"/>
                </a:lnTo>
                <a:lnTo>
                  <a:pt x="172847" y="25908"/>
                </a:lnTo>
                <a:close/>
              </a:path>
            </a:pathLst>
          </a:custGeom>
          <a:solidFill>
            <a:srgbClr val="252F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42617" y="3126613"/>
            <a:ext cx="415925" cy="168275"/>
          </a:xfrm>
          <a:custGeom>
            <a:avLst/>
            <a:gdLst/>
            <a:ahLst/>
            <a:cxnLst/>
            <a:rect l="l" t="t" r="r" b="b"/>
            <a:pathLst>
              <a:path w="415925" h="168275">
                <a:moveTo>
                  <a:pt x="371347" y="103632"/>
                </a:moveTo>
                <a:lnTo>
                  <a:pt x="351916" y="103632"/>
                </a:lnTo>
                <a:lnTo>
                  <a:pt x="350265" y="106934"/>
                </a:lnTo>
                <a:lnTo>
                  <a:pt x="349985" y="114681"/>
                </a:lnTo>
                <a:lnTo>
                  <a:pt x="349884" y="118999"/>
                </a:lnTo>
                <a:lnTo>
                  <a:pt x="347852" y="124460"/>
                </a:lnTo>
                <a:lnTo>
                  <a:pt x="315531" y="150352"/>
                </a:lnTo>
                <a:lnTo>
                  <a:pt x="302387" y="154432"/>
                </a:lnTo>
                <a:lnTo>
                  <a:pt x="306831" y="163449"/>
                </a:lnTo>
                <a:lnTo>
                  <a:pt x="308101" y="165862"/>
                </a:lnTo>
                <a:lnTo>
                  <a:pt x="309625" y="167132"/>
                </a:lnTo>
                <a:lnTo>
                  <a:pt x="312293" y="167132"/>
                </a:lnTo>
                <a:lnTo>
                  <a:pt x="313308" y="166877"/>
                </a:lnTo>
                <a:lnTo>
                  <a:pt x="314325" y="166497"/>
                </a:lnTo>
                <a:lnTo>
                  <a:pt x="321304" y="164332"/>
                </a:lnTo>
                <a:lnTo>
                  <a:pt x="355504" y="141882"/>
                </a:lnTo>
                <a:lnTo>
                  <a:pt x="359409" y="136906"/>
                </a:lnTo>
                <a:lnTo>
                  <a:pt x="381047" y="136906"/>
                </a:lnTo>
                <a:lnTo>
                  <a:pt x="375491" y="132064"/>
                </a:lnTo>
                <a:lnTo>
                  <a:pt x="370818" y="126926"/>
                </a:lnTo>
                <a:lnTo>
                  <a:pt x="367156" y="121538"/>
                </a:lnTo>
                <a:lnTo>
                  <a:pt x="368045" y="118110"/>
                </a:lnTo>
                <a:lnTo>
                  <a:pt x="368553" y="114681"/>
                </a:lnTo>
                <a:lnTo>
                  <a:pt x="368596" y="113537"/>
                </a:lnTo>
                <a:lnTo>
                  <a:pt x="368681" y="108203"/>
                </a:lnTo>
                <a:lnTo>
                  <a:pt x="369569" y="105663"/>
                </a:lnTo>
                <a:lnTo>
                  <a:pt x="371347" y="103632"/>
                </a:lnTo>
                <a:close/>
              </a:path>
              <a:path w="415925" h="168275">
                <a:moveTo>
                  <a:pt x="381047" y="136906"/>
                </a:moveTo>
                <a:lnTo>
                  <a:pt x="359409" y="136906"/>
                </a:lnTo>
                <a:lnTo>
                  <a:pt x="363527" y="141882"/>
                </a:lnTo>
                <a:lnTo>
                  <a:pt x="399635" y="165256"/>
                </a:lnTo>
                <a:lnTo>
                  <a:pt x="407034" y="167132"/>
                </a:lnTo>
                <a:lnTo>
                  <a:pt x="407924" y="167132"/>
                </a:lnTo>
                <a:lnTo>
                  <a:pt x="408558" y="166877"/>
                </a:lnTo>
                <a:lnTo>
                  <a:pt x="409701" y="165988"/>
                </a:lnTo>
                <a:lnTo>
                  <a:pt x="410209" y="165226"/>
                </a:lnTo>
                <a:lnTo>
                  <a:pt x="410844" y="163829"/>
                </a:lnTo>
                <a:lnTo>
                  <a:pt x="415925" y="153670"/>
                </a:lnTo>
                <a:lnTo>
                  <a:pt x="408930" y="151929"/>
                </a:lnTo>
                <a:lnTo>
                  <a:pt x="401875" y="149367"/>
                </a:lnTo>
                <a:lnTo>
                  <a:pt x="394797" y="145972"/>
                </a:lnTo>
                <a:lnTo>
                  <a:pt x="387731" y="141732"/>
                </a:lnTo>
                <a:lnTo>
                  <a:pt x="381047" y="136906"/>
                </a:lnTo>
                <a:close/>
              </a:path>
              <a:path w="415925" h="168275">
                <a:moveTo>
                  <a:pt x="410844" y="0"/>
                </a:moveTo>
                <a:lnTo>
                  <a:pt x="394715" y="0"/>
                </a:lnTo>
                <a:lnTo>
                  <a:pt x="393319" y="1524"/>
                </a:lnTo>
                <a:lnTo>
                  <a:pt x="393319" y="109474"/>
                </a:lnTo>
                <a:lnTo>
                  <a:pt x="409447" y="109474"/>
                </a:lnTo>
                <a:lnTo>
                  <a:pt x="410844" y="107950"/>
                </a:lnTo>
                <a:lnTo>
                  <a:pt x="410844" y="0"/>
                </a:lnTo>
                <a:close/>
              </a:path>
              <a:path w="415925" h="168275">
                <a:moveTo>
                  <a:pt x="354202" y="8762"/>
                </a:moveTo>
                <a:lnTo>
                  <a:pt x="290575" y="8762"/>
                </a:lnTo>
                <a:lnTo>
                  <a:pt x="290575" y="22351"/>
                </a:lnTo>
                <a:lnTo>
                  <a:pt x="292100" y="23875"/>
                </a:lnTo>
                <a:lnTo>
                  <a:pt x="341375" y="23875"/>
                </a:lnTo>
                <a:lnTo>
                  <a:pt x="342138" y="24764"/>
                </a:lnTo>
                <a:lnTo>
                  <a:pt x="342138" y="43307"/>
                </a:lnTo>
                <a:lnTo>
                  <a:pt x="293115" y="43307"/>
                </a:lnTo>
                <a:lnTo>
                  <a:pt x="290068" y="46354"/>
                </a:lnTo>
                <a:lnTo>
                  <a:pt x="290068" y="90424"/>
                </a:lnTo>
                <a:lnTo>
                  <a:pt x="294639" y="94614"/>
                </a:lnTo>
                <a:lnTo>
                  <a:pt x="312564" y="94664"/>
                </a:lnTo>
                <a:lnTo>
                  <a:pt x="321579" y="94440"/>
                </a:lnTo>
                <a:lnTo>
                  <a:pt x="364303" y="89610"/>
                </a:lnTo>
                <a:lnTo>
                  <a:pt x="376555" y="84836"/>
                </a:lnTo>
                <a:lnTo>
                  <a:pt x="376555" y="83312"/>
                </a:lnTo>
                <a:lnTo>
                  <a:pt x="376427" y="82550"/>
                </a:lnTo>
                <a:lnTo>
                  <a:pt x="376174" y="81661"/>
                </a:lnTo>
                <a:lnTo>
                  <a:pt x="375779" y="80010"/>
                </a:lnTo>
                <a:lnTo>
                  <a:pt x="308228" y="80010"/>
                </a:lnTo>
                <a:lnTo>
                  <a:pt x="307339" y="79248"/>
                </a:lnTo>
                <a:lnTo>
                  <a:pt x="307339" y="57785"/>
                </a:lnTo>
                <a:lnTo>
                  <a:pt x="354202" y="57785"/>
                </a:lnTo>
                <a:lnTo>
                  <a:pt x="356362" y="57150"/>
                </a:lnTo>
                <a:lnTo>
                  <a:pt x="357631" y="55752"/>
                </a:lnTo>
                <a:lnTo>
                  <a:pt x="359028" y="54483"/>
                </a:lnTo>
                <a:lnTo>
                  <a:pt x="359663" y="52197"/>
                </a:lnTo>
                <a:lnTo>
                  <a:pt x="359663" y="14477"/>
                </a:lnTo>
                <a:lnTo>
                  <a:pt x="359028" y="12191"/>
                </a:lnTo>
                <a:lnTo>
                  <a:pt x="357631" y="10795"/>
                </a:lnTo>
                <a:lnTo>
                  <a:pt x="356362" y="9398"/>
                </a:lnTo>
                <a:lnTo>
                  <a:pt x="354202" y="8762"/>
                </a:lnTo>
                <a:close/>
              </a:path>
              <a:path w="415925" h="168275">
                <a:moveTo>
                  <a:pt x="374141" y="73151"/>
                </a:moveTo>
                <a:lnTo>
                  <a:pt x="360922" y="76152"/>
                </a:lnTo>
                <a:lnTo>
                  <a:pt x="345820" y="78295"/>
                </a:lnTo>
                <a:lnTo>
                  <a:pt x="328814" y="79581"/>
                </a:lnTo>
                <a:lnTo>
                  <a:pt x="309880" y="80010"/>
                </a:lnTo>
                <a:lnTo>
                  <a:pt x="375779" y="80010"/>
                </a:lnTo>
                <a:lnTo>
                  <a:pt x="374141" y="73151"/>
                </a:lnTo>
                <a:close/>
              </a:path>
              <a:path w="415925" h="168275">
                <a:moveTo>
                  <a:pt x="252349" y="99440"/>
                </a:moveTo>
                <a:lnTo>
                  <a:pt x="158114" y="99440"/>
                </a:lnTo>
                <a:lnTo>
                  <a:pt x="158114" y="112267"/>
                </a:lnTo>
                <a:lnTo>
                  <a:pt x="159512" y="113791"/>
                </a:lnTo>
                <a:lnTo>
                  <a:pt x="239649" y="113791"/>
                </a:lnTo>
                <a:lnTo>
                  <a:pt x="240410" y="114553"/>
                </a:lnTo>
                <a:lnTo>
                  <a:pt x="240410" y="126364"/>
                </a:lnTo>
                <a:lnTo>
                  <a:pt x="163956" y="126364"/>
                </a:lnTo>
                <a:lnTo>
                  <a:pt x="161797" y="127126"/>
                </a:lnTo>
                <a:lnTo>
                  <a:pt x="160527" y="128524"/>
                </a:lnTo>
                <a:lnTo>
                  <a:pt x="159257" y="129794"/>
                </a:lnTo>
                <a:lnTo>
                  <a:pt x="158622" y="132079"/>
                </a:lnTo>
                <a:lnTo>
                  <a:pt x="158622" y="162178"/>
                </a:lnTo>
                <a:lnTo>
                  <a:pt x="159257" y="164464"/>
                </a:lnTo>
                <a:lnTo>
                  <a:pt x="160527" y="165862"/>
                </a:lnTo>
                <a:lnTo>
                  <a:pt x="161797" y="167132"/>
                </a:lnTo>
                <a:lnTo>
                  <a:pt x="163956" y="167766"/>
                </a:lnTo>
                <a:lnTo>
                  <a:pt x="250444" y="167766"/>
                </a:lnTo>
                <a:lnTo>
                  <a:pt x="255524" y="167259"/>
                </a:lnTo>
                <a:lnTo>
                  <a:pt x="258318" y="166370"/>
                </a:lnTo>
                <a:lnTo>
                  <a:pt x="260984" y="165353"/>
                </a:lnTo>
                <a:lnTo>
                  <a:pt x="262381" y="163575"/>
                </a:lnTo>
                <a:lnTo>
                  <a:pt x="262381" y="153542"/>
                </a:lnTo>
                <a:lnTo>
                  <a:pt x="176656" y="153542"/>
                </a:lnTo>
                <a:lnTo>
                  <a:pt x="175894" y="152781"/>
                </a:lnTo>
                <a:lnTo>
                  <a:pt x="175894" y="140208"/>
                </a:lnTo>
                <a:lnTo>
                  <a:pt x="252349" y="140208"/>
                </a:lnTo>
                <a:lnTo>
                  <a:pt x="254507" y="139446"/>
                </a:lnTo>
                <a:lnTo>
                  <a:pt x="255777" y="138049"/>
                </a:lnTo>
                <a:lnTo>
                  <a:pt x="257047" y="136778"/>
                </a:lnTo>
                <a:lnTo>
                  <a:pt x="257809" y="134365"/>
                </a:lnTo>
                <a:lnTo>
                  <a:pt x="257809" y="105028"/>
                </a:lnTo>
                <a:lnTo>
                  <a:pt x="257047" y="102742"/>
                </a:lnTo>
                <a:lnTo>
                  <a:pt x="254507" y="100202"/>
                </a:lnTo>
                <a:lnTo>
                  <a:pt x="252349" y="99440"/>
                </a:lnTo>
                <a:close/>
              </a:path>
              <a:path w="415925" h="168275">
                <a:moveTo>
                  <a:pt x="262381" y="150367"/>
                </a:moveTo>
                <a:lnTo>
                  <a:pt x="258699" y="152400"/>
                </a:lnTo>
                <a:lnTo>
                  <a:pt x="252475" y="153542"/>
                </a:lnTo>
                <a:lnTo>
                  <a:pt x="262381" y="153542"/>
                </a:lnTo>
                <a:lnTo>
                  <a:pt x="262381" y="150367"/>
                </a:lnTo>
                <a:close/>
              </a:path>
              <a:path w="415925" h="168275">
                <a:moveTo>
                  <a:pt x="278256" y="68961"/>
                </a:moveTo>
                <a:lnTo>
                  <a:pt x="273938" y="71500"/>
                </a:lnTo>
                <a:lnTo>
                  <a:pt x="266826" y="72771"/>
                </a:lnTo>
                <a:lnTo>
                  <a:pt x="139953" y="72771"/>
                </a:lnTo>
                <a:lnTo>
                  <a:pt x="138430" y="74167"/>
                </a:lnTo>
                <a:lnTo>
                  <a:pt x="138430" y="87757"/>
                </a:lnTo>
                <a:lnTo>
                  <a:pt x="264921" y="87757"/>
                </a:lnTo>
                <a:lnTo>
                  <a:pt x="270637" y="87249"/>
                </a:lnTo>
                <a:lnTo>
                  <a:pt x="276732" y="85216"/>
                </a:lnTo>
                <a:lnTo>
                  <a:pt x="278256" y="83312"/>
                </a:lnTo>
                <a:lnTo>
                  <a:pt x="278256" y="68961"/>
                </a:lnTo>
                <a:close/>
              </a:path>
              <a:path w="415925" h="168275">
                <a:moveTo>
                  <a:pt x="180212" y="2794"/>
                </a:moveTo>
                <a:lnTo>
                  <a:pt x="163449" y="2794"/>
                </a:lnTo>
                <a:lnTo>
                  <a:pt x="161544" y="4317"/>
                </a:lnTo>
                <a:lnTo>
                  <a:pt x="159512" y="10160"/>
                </a:lnTo>
                <a:lnTo>
                  <a:pt x="159057" y="14477"/>
                </a:lnTo>
                <a:lnTo>
                  <a:pt x="159003" y="54356"/>
                </a:lnTo>
                <a:lnTo>
                  <a:pt x="159765" y="57023"/>
                </a:lnTo>
                <a:lnTo>
                  <a:pt x="161162" y="58547"/>
                </a:lnTo>
                <a:lnTo>
                  <a:pt x="162687" y="60071"/>
                </a:lnTo>
                <a:lnTo>
                  <a:pt x="165353" y="60833"/>
                </a:lnTo>
                <a:lnTo>
                  <a:pt x="251332" y="60833"/>
                </a:lnTo>
                <a:lnTo>
                  <a:pt x="254000" y="60071"/>
                </a:lnTo>
                <a:lnTo>
                  <a:pt x="257047" y="57023"/>
                </a:lnTo>
                <a:lnTo>
                  <a:pt x="257809" y="54356"/>
                </a:lnTo>
                <a:lnTo>
                  <a:pt x="257809" y="46482"/>
                </a:lnTo>
                <a:lnTo>
                  <a:pt x="178688" y="46482"/>
                </a:lnTo>
                <a:lnTo>
                  <a:pt x="177672" y="46227"/>
                </a:lnTo>
                <a:lnTo>
                  <a:pt x="176656" y="45212"/>
                </a:lnTo>
                <a:lnTo>
                  <a:pt x="176402" y="44196"/>
                </a:lnTo>
                <a:lnTo>
                  <a:pt x="176402" y="33147"/>
                </a:lnTo>
                <a:lnTo>
                  <a:pt x="257809" y="33147"/>
                </a:lnTo>
                <a:lnTo>
                  <a:pt x="257809" y="18923"/>
                </a:lnTo>
                <a:lnTo>
                  <a:pt x="176402" y="18923"/>
                </a:lnTo>
                <a:lnTo>
                  <a:pt x="176544" y="13208"/>
                </a:lnTo>
                <a:lnTo>
                  <a:pt x="176783" y="11049"/>
                </a:lnTo>
                <a:lnTo>
                  <a:pt x="177291" y="8762"/>
                </a:lnTo>
                <a:lnTo>
                  <a:pt x="177926" y="6350"/>
                </a:lnTo>
                <a:lnTo>
                  <a:pt x="178943" y="4445"/>
                </a:lnTo>
                <a:lnTo>
                  <a:pt x="180212" y="2794"/>
                </a:lnTo>
                <a:close/>
              </a:path>
              <a:path w="415925" h="168275">
                <a:moveTo>
                  <a:pt x="257809" y="33147"/>
                </a:moveTo>
                <a:lnTo>
                  <a:pt x="240283" y="33147"/>
                </a:lnTo>
                <a:lnTo>
                  <a:pt x="240283" y="44196"/>
                </a:lnTo>
                <a:lnTo>
                  <a:pt x="240030" y="45212"/>
                </a:lnTo>
                <a:lnTo>
                  <a:pt x="239521" y="45720"/>
                </a:lnTo>
                <a:lnTo>
                  <a:pt x="239140" y="46227"/>
                </a:lnTo>
                <a:lnTo>
                  <a:pt x="238125" y="46482"/>
                </a:lnTo>
                <a:lnTo>
                  <a:pt x="257809" y="46482"/>
                </a:lnTo>
                <a:lnTo>
                  <a:pt x="257809" y="33147"/>
                </a:lnTo>
                <a:close/>
              </a:path>
              <a:path w="415925" h="168275">
                <a:moveTo>
                  <a:pt x="261493" y="2794"/>
                </a:moveTo>
                <a:lnTo>
                  <a:pt x="244347" y="2794"/>
                </a:lnTo>
                <a:lnTo>
                  <a:pt x="242569" y="4063"/>
                </a:lnTo>
                <a:lnTo>
                  <a:pt x="241553" y="6731"/>
                </a:lnTo>
                <a:lnTo>
                  <a:pt x="240664" y="9271"/>
                </a:lnTo>
                <a:lnTo>
                  <a:pt x="240295" y="13208"/>
                </a:lnTo>
                <a:lnTo>
                  <a:pt x="240283" y="18923"/>
                </a:lnTo>
                <a:lnTo>
                  <a:pt x="257809" y="18923"/>
                </a:lnTo>
                <a:lnTo>
                  <a:pt x="257937" y="13208"/>
                </a:lnTo>
                <a:lnTo>
                  <a:pt x="258952" y="7365"/>
                </a:lnTo>
                <a:lnTo>
                  <a:pt x="259969" y="4825"/>
                </a:lnTo>
                <a:lnTo>
                  <a:pt x="261493" y="2794"/>
                </a:lnTo>
                <a:close/>
              </a:path>
              <a:path w="415925" h="168275">
                <a:moveTo>
                  <a:pt x="61594" y="11937"/>
                </a:moveTo>
                <a:lnTo>
                  <a:pt x="57150" y="14350"/>
                </a:lnTo>
                <a:lnTo>
                  <a:pt x="50037" y="15494"/>
                </a:lnTo>
                <a:lnTo>
                  <a:pt x="5968" y="15494"/>
                </a:lnTo>
                <a:lnTo>
                  <a:pt x="3556" y="16256"/>
                </a:lnTo>
                <a:lnTo>
                  <a:pt x="2158" y="17779"/>
                </a:lnTo>
                <a:lnTo>
                  <a:pt x="762" y="19176"/>
                </a:lnTo>
                <a:lnTo>
                  <a:pt x="0" y="21716"/>
                </a:lnTo>
                <a:lnTo>
                  <a:pt x="0" y="112775"/>
                </a:lnTo>
                <a:lnTo>
                  <a:pt x="1015" y="115950"/>
                </a:lnTo>
                <a:lnTo>
                  <a:pt x="3175" y="117856"/>
                </a:lnTo>
                <a:lnTo>
                  <a:pt x="5206" y="119761"/>
                </a:lnTo>
                <a:lnTo>
                  <a:pt x="8635" y="120650"/>
                </a:lnTo>
                <a:lnTo>
                  <a:pt x="20206" y="120650"/>
                </a:lnTo>
                <a:lnTo>
                  <a:pt x="62991" y="115697"/>
                </a:lnTo>
                <a:lnTo>
                  <a:pt x="68833" y="112395"/>
                </a:lnTo>
                <a:lnTo>
                  <a:pt x="68706" y="110236"/>
                </a:lnTo>
                <a:lnTo>
                  <a:pt x="68452" y="109347"/>
                </a:lnTo>
                <a:lnTo>
                  <a:pt x="67712" y="105790"/>
                </a:lnTo>
                <a:lnTo>
                  <a:pt x="17780" y="105790"/>
                </a:lnTo>
                <a:lnTo>
                  <a:pt x="17018" y="104901"/>
                </a:lnTo>
                <a:lnTo>
                  <a:pt x="17018" y="72771"/>
                </a:lnTo>
                <a:lnTo>
                  <a:pt x="57657" y="72771"/>
                </a:lnTo>
                <a:lnTo>
                  <a:pt x="59055" y="71247"/>
                </a:lnTo>
                <a:lnTo>
                  <a:pt x="59055" y="58165"/>
                </a:lnTo>
                <a:lnTo>
                  <a:pt x="17018" y="58165"/>
                </a:lnTo>
                <a:lnTo>
                  <a:pt x="17018" y="31369"/>
                </a:lnTo>
                <a:lnTo>
                  <a:pt x="17652" y="30479"/>
                </a:lnTo>
                <a:lnTo>
                  <a:pt x="45465" y="30479"/>
                </a:lnTo>
                <a:lnTo>
                  <a:pt x="49910" y="30225"/>
                </a:lnTo>
                <a:lnTo>
                  <a:pt x="56260" y="29463"/>
                </a:lnTo>
                <a:lnTo>
                  <a:pt x="58419" y="28701"/>
                </a:lnTo>
                <a:lnTo>
                  <a:pt x="60959" y="26670"/>
                </a:lnTo>
                <a:lnTo>
                  <a:pt x="61594" y="25273"/>
                </a:lnTo>
                <a:lnTo>
                  <a:pt x="61594" y="11937"/>
                </a:lnTo>
                <a:close/>
              </a:path>
              <a:path w="415925" h="168275">
                <a:moveTo>
                  <a:pt x="66547" y="100202"/>
                </a:moveTo>
                <a:lnTo>
                  <a:pt x="27939" y="105790"/>
                </a:lnTo>
                <a:lnTo>
                  <a:pt x="67712" y="105790"/>
                </a:lnTo>
                <a:lnTo>
                  <a:pt x="66547" y="100202"/>
                </a:lnTo>
                <a:close/>
              </a:path>
              <a:path w="415925" h="168275">
                <a:moveTo>
                  <a:pt x="128015" y="74929"/>
                </a:moveTo>
                <a:lnTo>
                  <a:pt x="110870" y="74929"/>
                </a:lnTo>
                <a:lnTo>
                  <a:pt x="110870" y="159765"/>
                </a:lnTo>
                <a:lnTo>
                  <a:pt x="126618" y="159765"/>
                </a:lnTo>
                <a:lnTo>
                  <a:pt x="128015" y="158241"/>
                </a:lnTo>
                <a:lnTo>
                  <a:pt x="128015" y="74929"/>
                </a:lnTo>
                <a:close/>
              </a:path>
              <a:path w="415925" h="168275">
                <a:moveTo>
                  <a:pt x="94487" y="2539"/>
                </a:moveTo>
                <a:lnTo>
                  <a:pt x="79247" y="2539"/>
                </a:lnTo>
                <a:lnTo>
                  <a:pt x="77724" y="3937"/>
                </a:lnTo>
                <a:lnTo>
                  <a:pt x="77724" y="152653"/>
                </a:lnTo>
                <a:lnTo>
                  <a:pt x="93090" y="152653"/>
                </a:lnTo>
                <a:lnTo>
                  <a:pt x="94487" y="151129"/>
                </a:lnTo>
                <a:lnTo>
                  <a:pt x="94487" y="74929"/>
                </a:lnTo>
                <a:lnTo>
                  <a:pt x="128015" y="74929"/>
                </a:lnTo>
                <a:lnTo>
                  <a:pt x="128015" y="59562"/>
                </a:lnTo>
                <a:lnTo>
                  <a:pt x="94487" y="59562"/>
                </a:lnTo>
                <a:lnTo>
                  <a:pt x="94487" y="2539"/>
                </a:lnTo>
                <a:close/>
              </a:path>
              <a:path w="415925" h="168275">
                <a:moveTo>
                  <a:pt x="128015" y="0"/>
                </a:moveTo>
                <a:lnTo>
                  <a:pt x="112394" y="0"/>
                </a:lnTo>
                <a:lnTo>
                  <a:pt x="110870" y="1524"/>
                </a:lnTo>
                <a:lnTo>
                  <a:pt x="110870" y="59562"/>
                </a:lnTo>
                <a:lnTo>
                  <a:pt x="128015" y="59562"/>
                </a:lnTo>
                <a:lnTo>
                  <a:pt x="128015" y="0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13914" y="3126612"/>
            <a:ext cx="1023619" cy="168275"/>
          </a:xfrm>
          <a:custGeom>
            <a:avLst/>
            <a:gdLst/>
            <a:ahLst/>
            <a:cxnLst/>
            <a:rect l="l" t="t" r="r" b="b"/>
            <a:pathLst>
              <a:path w="1023620" h="168275">
                <a:moveTo>
                  <a:pt x="68707" y="107696"/>
                </a:moveTo>
                <a:lnTo>
                  <a:pt x="68580" y="105410"/>
                </a:lnTo>
                <a:lnTo>
                  <a:pt x="68326" y="104521"/>
                </a:lnTo>
                <a:lnTo>
                  <a:pt x="67449" y="100965"/>
                </a:lnTo>
                <a:lnTo>
                  <a:pt x="66167" y="95631"/>
                </a:lnTo>
                <a:lnTo>
                  <a:pt x="56388" y="97967"/>
                </a:lnTo>
                <a:lnTo>
                  <a:pt x="45364" y="99631"/>
                </a:lnTo>
                <a:lnTo>
                  <a:pt x="33045" y="100634"/>
                </a:lnTo>
                <a:lnTo>
                  <a:pt x="19431" y="100965"/>
                </a:lnTo>
                <a:lnTo>
                  <a:pt x="17780" y="100965"/>
                </a:lnTo>
                <a:lnTo>
                  <a:pt x="16891" y="100076"/>
                </a:lnTo>
                <a:lnTo>
                  <a:pt x="16891" y="32131"/>
                </a:lnTo>
                <a:lnTo>
                  <a:pt x="17653" y="31369"/>
                </a:lnTo>
                <a:lnTo>
                  <a:pt x="43307" y="31369"/>
                </a:lnTo>
                <a:lnTo>
                  <a:pt x="47752" y="31115"/>
                </a:lnTo>
                <a:lnTo>
                  <a:pt x="53848" y="30353"/>
                </a:lnTo>
                <a:lnTo>
                  <a:pt x="56134" y="29591"/>
                </a:lnTo>
                <a:lnTo>
                  <a:pt x="58547" y="27432"/>
                </a:lnTo>
                <a:lnTo>
                  <a:pt x="59182" y="25908"/>
                </a:lnTo>
                <a:lnTo>
                  <a:pt x="59182" y="12827"/>
                </a:lnTo>
                <a:lnTo>
                  <a:pt x="54737" y="15240"/>
                </a:lnTo>
                <a:lnTo>
                  <a:pt x="47752" y="16383"/>
                </a:lnTo>
                <a:lnTo>
                  <a:pt x="6223" y="16383"/>
                </a:lnTo>
                <a:lnTo>
                  <a:pt x="3683" y="17145"/>
                </a:lnTo>
                <a:lnTo>
                  <a:pt x="2286" y="18669"/>
                </a:lnTo>
                <a:lnTo>
                  <a:pt x="762" y="20066"/>
                </a:lnTo>
                <a:lnTo>
                  <a:pt x="0" y="22606"/>
                </a:lnTo>
                <a:lnTo>
                  <a:pt x="0" y="111379"/>
                </a:lnTo>
                <a:lnTo>
                  <a:pt x="4826" y="115697"/>
                </a:lnTo>
                <a:lnTo>
                  <a:pt x="14605" y="115951"/>
                </a:lnTo>
                <a:lnTo>
                  <a:pt x="21412" y="115938"/>
                </a:lnTo>
                <a:lnTo>
                  <a:pt x="62738" y="111125"/>
                </a:lnTo>
                <a:lnTo>
                  <a:pt x="68199" y="108585"/>
                </a:lnTo>
                <a:lnTo>
                  <a:pt x="68707" y="107696"/>
                </a:lnTo>
                <a:close/>
              </a:path>
              <a:path w="1023620" h="168275">
                <a:moveTo>
                  <a:pt x="127635" y="0"/>
                </a:moveTo>
                <a:lnTo>
                  <a:pt x="112014" y="0"/>
                </a:lnTo>
                <a:lnTo>
                  <a:pt x="110490" y="1524"/>
                </a:lnTo>
                <a:lnTo>
                  <a:pt x="110490" y="59563"/>
                </a:lnTo>
                <a:lnTo>
                  <a:pt x="93599" y="59563"/>
                </a:lnTo>
                <a:lnTo>
                  <a:pt x="93599" y="2540"/>
                </a:lnTo>
                <a:lnTo>
                  <a:pt x="78105" y="2540"/>
                </a:lnTo>
                <a:lnTo>
                  <a:pt x="76708" y="3937"/>
                </a:lnTo>
                <a:lnTo>
                  <a:pt x="76708" y="152654"/>
                </a:lnTo>
                <a:lnTo>
                  <a:pt x="92075" y="152654"/>
                </a:lnTo>
                <a:lnTo>
                  <a:pt x="93599" y="151130"/>
                </a:lnTo>
                <a:lnTo>
                  <a:pt x="93599" y="74930"/>
                </a:lnTo>
                <a:lnTo>
                  <a:pt x="110490" y="74930"/>
                </a:lnTo>
                <a:lnTo>
                  <a:pt x="110490" y="159766"/>
                </a:lnTo>
                <a:lnTo>
                  <a:pt x="126238" y="159766"/>
                </a:lnTo>
                <a:lnTo>
                  <a:pt x="127635" y="158242"/>
                </a:lnTo>
                <a:lnTo>
                  <a:pt x="127635" y="74930"/>
                </a:lnTo>
                <a:lnTo>
                  <a:pt x="127635" y="59563"/>
                </a:lnTo>
                <a:lnTo>
                  <a:pt x="127635" y="0"/>
                </a:lnTo>
                <a:close/>
              </a:path>
              <a:path w="1023620" h="168275">
                <a:moveTo>
                  <a:pt x="229235" y="75184"/>
                </a:moveTo>
                <a:lnTo>
                  <a:pt x="228409" y="72009"/>
                </a:lnTo>
                <a:lnTo>
                  <a:pt x="226695" y="65405"/>
                </a:lnTo>
                <a:lnTo>
                  <a:pt x="213537" y="68313"/>
                </a:lnTo>
                <a:lnTo>
                  <a:pt x="198666" y="70383"/>
                </a:lnTo>
                <a:lnTo>
                  <a:pt x="182054" y="71602"/>
                </a:lnTo>
                <a:lnTo>
                  <a:pt x="163703" y="72009"/>
                </a:lnTo>
                <a:lnTo>
                  <a:pt x="162941" y="72009"/>
                </a:lnTo>
                <a:lnTo>
                  <a:pt x="162306" y="71755"/>
                </a:lnTo>
                <a:lnTo>
                  <a:pt x="161417" y="70866"/>
                </a:lnTo>
                <a:lnTo>
                  <a:pt x="161290" y="25146"/>
                </a:lnTo>
                <a:lnTo>
                  <a:pt x="162052" y="24384"/>
                </a:lnTo>
                <a:lnTo>
                  <a:pt x="198247" y="24384"/>
                </a:lnTo>
                <a:lnTo>
                  <a:pt x="202692" y="24257"/>
                </a:lnTo>
                <a:lnTo>
                  <a:pt x="205740" y="23749"/>
                </a:lnTo>
                <a:lnTo>
                  <a:pt x="208788" y="23368"/>
                </a:lnTo>
                <a:lnTo>
                  <a:pt x="210947" y="22606"/>
                </a:lnTo>
                <a:lnTo>
                  <a:pt x="212217" y="21590"/>
                </a:lnTo>
                <a:lnTo>
                  <a:pt x="213360" y="20447"/>
                </a:lnTo>
                <a:lnTo>
                  <a:pt x="213995" y="19050"/>
                </a:lnTo>
                <a:lnTo>
                  <a:pt x="213995" y="5842"/>
                </a:lnTo>
                <a:lnTo>
                  <a:pt x="209931" y="8255"/>
                </a:lnTo>
                <a:lnTo>
                  <a:pt x="202819" y="9398"/>
                </a:lnTo>
                <a:lnTo>
                  <a:pt x="149987" y="9398"/>
                </a:lnTo>
                <a:lnTo>
                  <a:pt x="147574" y="10160"/>
                </a:lnTo>
                <a:lnTo>
                  <a:pt x="146050" y="11684"/>
                </a:lnTo>
                <a:lnTo>
                  <a:pt x="144653" y="13208"/>
                </a:lnTo>
                <a:lnTo>
                  <a:pt x="144018" y="15748"/>
                </a:lnTo>
                <a:lnTo>
                  <a:pt x="144018" y="82296"/>
                </a:lnTo>
                <a:lnTo>
                  <a:pt x="148844" y="86614"/>
                </a:lnTo>
                <a:lnTo>
                  <a:pt x="158623" y="86868"/>
                </a:lnTo>
                <a:lnTo>
                  <a:pt x="167614" y="86855"/>
                </a:lnTo>
                <a:lnTo>
                  <a:pt x="209931" y="83375"/>
                </a:lnTo>
                <a:lnTo>
                  <a:pt x="229235" y="77089"/>
                </a:lnTo>
                <a:lnTo>
                  <a:pt x="229235" y="75184"/>
                </a:lnTo>
                <a:close/>
              </a:path>
              <a:path w="1023620" h="168275">
                <a:moveTo>
                  <a:pt x="258826" y="133858"/>
                </a:moveTo>
                <a:lnTo>
                  <a:pt x="241554" y="105003"/>
                </a:lnTo>
                <a:lnTo>
                  <a:pt x="241554" y="133858"/>
                </a:lnTo>
                <a:lnTo>
                  <a:pt x="239674" y="142455"/>
                </a:lnTo>
                <a:lnTo>
                  <a:pt x="234061" y="148615"/>
                </a:lnTo>
                <a:lnTo>
                  <a:pt x="224726" y="152311"/>
                </a:lnTo>
                <a:lnTo>
                  <a:pt x="211709" y="153543"/>
                </a:lnTo>
                <a:lnTo>
                  <a:pt x="209423" y="153543"/>
                </a:lnTo>
                <a:lnTo>
                  <a:pt x="196392" y="152311"/>
                </a:lnTo>
                <a:lnTo>
                  <a:pt x="187071" y="148615"/>
                </a:lnTo>
                <a:lnTo>
                  <a:pt x="181444" y="142455"/>
                </a:lnTo>
                <a:lnTo>
                  <a:pt x="179578" y="133858"/>
                </a:lnTo>
                <a:lnTo>
                  <a:pt x="181444" y="125222"/>
                </a:lnTo>
                <a:lnTo>
                  <a:pt x="187058" y="119062"/>
                </a:lnTo>
                <a:lnTo>
                  <a:pt x="196392" y="115392"/>
                </a:lnTo>
                <a:lnTo>
                  <a:pt x="209423" y="114173"/>
                </a:lnTo>
                <a:lnTo>
                  <a:pt x="211709" y="114173"/>
                </a:lnTo>
                <a:lnTo>
                  <a:pt x="224726" y="115392"/>
                </a:lnTo>
                <a:lnTo>
                  <a:pt x="234061" y="119062"/>
                </a:lnTo>
                <a:lnTo>
                  <a:pt x="239674" y="125222"/>
                </a:lnTo>
                <a:lnTo>
                  <a:pt x="241554" y="133858"/>
                </a:lnTo>
                <a:lnTo>
                  <a:pt x="241554" y="105003"/>
                </a:lnTo>
                <a:lnTo>
                  <a:pt x="240944" y="104622"/>
                </a:lnTo>
                <a:lnTo>
                  <a:pt x="232625" y="101688"/>
                </a:lnTo>
                <a:lnTo>
                  <a:pt x="222554" y="99910"/>
                </a:lnTo>
                <a:lnTo>
                  <a:pt x="210693" y="99314"/>
                </a:lnTo>
                <a:lnTo>
                  <a:pt x="198805" y="99910"/>
                </a:lnTo>
                <a:lnTo>
                  <a:pt x="165163" y="119773"/>
                </a:lnTo>
                <a:lnTo>
                  <a:pt x="162306" y="133858"/>
                </a:lnTo>
                <a:lnTo>
                  <a:pt x="163017" y="141351"/>
                </a:lnTo>
                <a:lnTo>
                  <a:pt x="198805" y="167576"/>
                </a:lnTo>
                <a:lnTo>
                  <a:pt x="210693" y="168148"/>
                </a:lnTo>
                <a:lnTo>
                  <a:pt x="222554" y="167576"/>
                </a:lnTo>
                <a:lnTo>
                  <a:pt x="255981" y="147993"/>
                </a:lnTo>
                <a:lnTo>
                  <a:pt x="258102" y="141351"/>
                </a:lnTo>
                <a:lnTo>
                  <a:pt x="258826" y="133858"/>
                </a:lnTo>
                <a:close/>
              </a:path>
              <a:path w="1023620" h="168275">
                <a:moveTo>
                  <a:pt x="281686" y="39243"/>
                </a:moveTo>
                <a:lnTo>
                  <a:pt x="258826" y="39243"/>
                </a:lnTo>
                <a:lnTo>
                  <a:pt x="258826" y="0"/>
                </a:lnTo>
                <a:lnTo>
                  <a:pt x="242697" y="0"/>
                </a:lnTo>
                <a:lnTo>
                  <a:pt x="241300" y="1524"/>
                </a:lnTo>
                <a:lnTo>
                  <a:pt x="241300" y="96139"/>
                </a:lnTo>
                <a:lnTo>
                  <a:pt x="257429" y="96139"/>
                </a:lnTo>
                <a:lnTo>
                  <a:pt x="258826" y="94615"/>
                </a:lnTo>
                <a:lnTo>
                  <a:pt x="258826" y="54864"/>
                </a:lnTo>
                <a:lnTo>
                  <a:pt x="280162" y="54864"/>
                </a:lnTo>
                <a:lnTo>
                  <a:pt x="281686" y="53467"/>
                </a:lnTo>
                <a:lnTo>
                  <a:pt x="281686" y="39243"/>
                </a:lnTo>
                <a:close/>
              </a:path>
              <a:path w="1023620" h="168275">
                <a:moveTo>
                  <a:pt x="460756" y="121412"/>
                </a:moveTo>
                <a:lnTo>
                  <a:pt x="456311" y="123825"/>
                </a:lnTo>
                <a:lnTo>
                  <a:pt x="449199" y="124968"/>
                </a:lnTo>
                <a:lnTo>
                  <a:pt x="399542" y="124968"/>
                </a:lnTo>
                <a:lnTo>
                  <a:pt x="399542" y="93091"/>
                </a:lnTo>
                <a:lnTo>
                  <a:pt x="435356" y="93091"/>
                </a:lnTo>
                <a:lnTo>
                  <a:pt x="438023" y="92329"/>
                </a:lnTo>
                <a:lnTo>
                  <a:pt x="439420" y="90805"/>
                </a:lnTo>
                <a:lnTo>
                  <a:pt x="440944" y="89408"/>
                </a:lnTo>
                <a:lnTo>
                  <a:pt x="441706" y="86614"/>
                </a:lnTo>
                <a:lnTo>
                  <a:pt x="441706" y="78105"/>
                </a:lnTo>
                <a:lnTo>
                  <a:pt x="441706" y="51943"/>
                </a:lnTo>
                <a:lnTo>
                  <a:pt x="441706" y="36957"/>
                </a:lnTo>
                <a:lnTo>
                  <a:pt x="441807" y="21590"/>
                </a:lnTo>
                <a:lnTo>
                  <a:pt x="445262" y="8890"/>
                </a:lnTo>
                <a:lnTo>
                  <a:pt x="428498" y="8890"/>
                </a:lnTo>
                <a:lnTo>
                  <a:pt x="426593" y="10414"/>
                </a:lnTo>
                <a:lnTo>
                  <a:pt x="425538" y="13589"/>
                </a:lnTo>
                <a:lnTo>
                  <a:pt x="424688" y="16510"/>
                </a:lnTo>
                <a:lnTo>
                  <a:pt x="424180" y="21590"/>
                </a:lnTo>
                <a:lnTo>
                  <a:pt x="424180" y="36957"/>
                </a:lnTo>
                <a:lnTo>
                  <a:pt x="424180" y="51943"/>
                </a:lnTo>
                <a:lnTo>
                  <a:pt x="424180" y="75692"/>
                </a:lnTo>
                <a:lnTo>
                  <a:pt x="423926" y="76708"/>
                </a:lnTo>
                <a:lnTo>
                  <a:pt x="423418" y="77343"/>
                </a:lnTo>
                <a:lnTo>
                  <a:pt x="422910" y="77851"/>
                </a:lnTo>
                <a:lnTo>
                  <a:pt x="421767" y="78105"/>
                </a:lnTo>
                <a:lnTo>
                  <a:pt x="359918" y="78105"/>
                </a:lnTo>
                <a:lnTo>
                  <a:pt x="358902" y="77851"/>
                </a:lnTo>
                <a:lnTo>
                  <a:pt x="358267" y="77343"/>
                </a:lnTo>
                <a:lnTo>
                  <a:pt x="357759" y="76708"/>
                </a:lnTo>
                <a:lnTo>
                  <a:pt x="357505" y="75692"/>
                </a:lnTo>
                <a:lnTo>
                  <a:pt x="357505" y="51943"/>
                </a:lnTo>
                <a:lnTo>
                  <a:pt x="424180" y="51943"/>
                </a:lnTo>
                <a:lnTo>
                  <a:pt x="424180" y="36957"/>
                </a:lnTo>
                <a:lnTo>
                  <a:pt x="357505" y="36957"/>
                </a:lnTo>
                <a:lnTo>
                  <a:pt x="357619" y="21590"/>
                </a:lnTo>
                <a:lnTo>
                  <a:pt x="361315" y="8890"/>
                </a:lnTo>
                <a:lnTo>
                  <a:pt x="344424" y="8890"/>
                </a:lnTo>
                <a:lnTo>
                  <a:pt x="342392" y="10414"/>
                </a:lnTo>
                <a:lnTo>
                  <a:pt x="341452" y="13589"/>
                </a:lnTo>
                <a:lnTo>
                  <a:pt x="340487" y="16510"/>
                </a:lnTo>
                <a:lnTo>
                  <a:pt x="340106" y="21590"/>
                </a:lnTo>
                <a:lnTo>
                  <a:pt x="340106" y="86614"/>
                </a:lnTo>
                <a:lnTo>
                  <a:pt x="340741" y="89408"/>
                </a:lnTo>
                <a:lnTo>
                  <a:pt x="342265" y="90805"/>
                </a:lnTo>
                <a:lnTo>
                  <a:pt x="343789" y="92329"/>
                </a:lnTo>
                <a:lnTo>
                  <a:pt x="346456" y="93091"/>
                </a:lnTo>
                <a:lnTo>
                  <a:pt x="382143" y="93091"/>
                </a:lnTo>
                <a:lnTo>
                  <a:pt x="382143" y="124968"/>
                </a:lnTo>
                <a:lnTo>
                  <a:pt x="323977" y="124968"/>
                </a:lnTo>
                <a:lnTo>
                  <a:pt x="322834" y="125349"/>
                </a:lnTo>
                <a:lnTo>
                  <a:pt x="321310" y="126873"/>
                </a:lnTo>
                <a:lnTo>
                  <a:pt x="320929" y="128016"/>
                </a:lnTo>
                <a:lnTo>
                  <a:pt x="320929" y="140335"/>
                </a:lnTo>
                <a:lnTo>
                  <a:pt x="444754" y="140335"/>
                </a:lnTo>
                <a:lnTo>
                  <a:pt x="449326" y="140081"/>
                </a:lnTo>
                <a:lnTo>
                  <a:pt x="455422" y="139319"/>
                </a:lnTo>
                <a:lnTo>
                  <a:pt x="457581" y="138557"/>
                </a:lnTo>
                <a:lnTo>
                  <a:pt x="458851" y="137414"/>
                </a:lnTo>
                <a:lnTo>
                  <a:pt x="460121" y="136398"/>
                </a:lnTo>
                <a:lnTo>
                  <a:pt x="460756" y="134874"/>
                </a:lnTo>
                <a:lnTo>
                  <a:pt x="460756" y="121412"/>
                </a:lnTo>
                <a:close/>
              </a:path>
              <a:path w="1023620" h="168275">
                <a:moveTo>
                  <a:pt x="596011" y="77343"/>
                </a:moveTo>
                <a:lnTo>
                  <a:pt x="557136" y="57683"/>
                </a:lnTo>
                <a:lnTo>
                  <a:pt x="554863" y="55499"/>
                </a:lnTo>
                <a:lnTo>
                  <a:pt x="551014" y="51816"/>
                </a:lnTo>
                <a:lnTo>
                  <a:pt x="545896" y="45681"/>
                </a:lnTo>
                <a:lnTo>
                  <a:pt x="541782" y="39243"/>
                </a:lnTo>
                <a:lnTo>
                  <a:pt x="542925" y="34671"/>
                </a:lnTo>
                <a:lnTo>
                  <a:pt x="543560" y="30480"/>
                </a:lnTo>
                <a:lnTo>
                  <a:pt x="543560" y="25654"/>
                </a:lnTo>
                <a:lnTo>
                  <a:pt x="572897" y="25654"/>
                </a:lnTo>
                <a:lnTo>
                  <a:pt x="577342" y="25527"/>
                </a:lnTo>
                <a:lnTo>
                  <a:pt x="580390" y="25019"/>
                </a:lnTo>
                <a:lnTo>
                  <a:pt x="583438" y="24638"/>
                </a:lnTo>
                <a:lnTo>
                  <a:pt x="585597" y="23876"/>
                </a:lnTo>
                <a:lnTo>
                  <a:pt x="588264" y="21717"/>
                </a:lnTo>
                <a:lnTo>
                  <a:pt x="588899" y="20320"/>
                </a:lnTo>
                <a:lnTo>
                  <a:pt x="588899" y="6604"/>
                </a:lnTo>
                <a:lnTo>
                  <a:pt x="584835" y="9144"/>
                </a:lnTo>
                <a:lnTo>
                  <a:pt x="577723" y="10287"/>
                </a:lnTo>
                <a:lnTo>
                  <a:pt x="480822" y="10287"/>
                </a:lnTo>
                <a:lnTo>
                  <a:pt x="479425" y="11811"/>
                </a:lnTo>
                <a:lnTo>
                  <a:pt x="479425" y="25654"/>
                </a:lnTo>
                <a:lnTo>
                  <a:pt x="525018" y="25654"/>
                </a:lnTo>
                <a:lnTo>
                  <a:pt x="525018" y="33655"/>
                </a:lnTo>
                <a:lnTo>
                  <a:pt x="499249" y="66611"/>
                </a:lnTo>
                <a:lnTo>
                  <a:pt x="471678" y="78105"/>
                </a:lnTo>
                <a:lnTo>
                  <a:pt x="478282" y="88900"/>
                </a:lnTo>
                <a:lnTo>
                  <a:pt x="478917" y="89535"/>
                </a:lnTo>
                <a:lnTo>
                  <a:pt x="480060" y="90424"/>
                </a:lnTo>
                <a:lnTo>
                  <a:pt x="480695" y="90551"/>
                </a:lnTo>
                <a:lnTo>
                  <a:pt x="481457" y="90551"/>
                </a:lnTo>
                <a:lnTo>
                  <a:pt x="518922" y="72186"/>
                </a:lnTo>
                <a:lnTo>
                  <a:pt x="534162" y="55499"/>
                </a:lnTo>
                <a:lnTo>
                  <a:pt x="538581" y="61150"/>
                </a:lnTo>
                <a:lnTo>
                  <a:pt x="571271" y="85267"/>
                </a:lnTo>
                <a:lnTo>
                  <a:pt x="586359" y="90424"/>
                </a:lnTo>
                <a:lnTo>
                  <a:pt x="587248" y="90424"/>
                </a:lnTo>
                <a:lnTo>
                  <a:pt x="587883" y="90170"/>
                </a:lnTo>
                <a:lnTo>
                  <a:pt x="588899" y="89408"/>
                </a:lnTo>
                <a:lnTo>
                  <a:pt x="589534" y="88646"/>
                </a:lnTo>
                <a:lnTo>
                  <a:pt x="590169" y="87757"/>
                </a:lnTo>
                <a:lnTo>
                  <a:pt x="596011" y="77343"/>
                </a:lnTo>
                <a:close/>
              </a:path>
              <a:path w="1023620" h="168275">
                <a:moveTo>
                  <a:pt x="604012" y="120650"/>
                </a:moveTo>
                <a:lnTo>
                  <a:pt x="599694" y="123190"/>
                </a:lnTo>
                <a:lnTo>
                  <a:pt x="592582" y="124460"/>
                </a:lnTo>
                <a:lnTo>
                  <a:pt x="542798" y="124460"/>
                </a:lnTo>
                <a:lnTo>
                  <a:pt x="542798" y="86614"/>
                </a:lnTo>
                <a:lnTo>
                  <a:pt x="526796" y="86614"/>
                </a:lnTo>
                <a:lnTo>
                  <a:pt x="525437" y="88099"/>
                </a:lnTo>
                <a:lnTo>
                  <a:pt x="525399" y="124460"/>
                </a:lnTo>
                <a:lnTo>
                  <a:pt x="465709" y="124460"/>
                </a:lnTo>
                <a:lnTo>
                  <a:pt x="464185" y="125984"/>
                </a:lnTo>
                <a:lnTo>
                  <a:pt x="464185" y="139827"/>
                </a:lnTo>
                <a:lnTo>
                  <a:pt x="588010" y="139827"/>
                </a:lnTo>
                <a:lnTo>
                  <a:pt x="592582" y="139573"/>
                </a:lnTo>
                <a:lnTo>
                  <a:pt x="598678" y="138811"/>
                </a:lnTo>
                <a:lnTo>
                  <a:pt x="600837" y="138049"/>
                </a:lnTo>
                <a:lnTo>
                  <a:pt x="602107" y="136906"/>
                </a:lnTo>
                <a:lnTo>
                  <a:pt x="603377" y="135890"/>
                </a:lnTo>
                <a:lnTo>
                  <a:pt x="604012" y="134366"/>
                </a:lnTo>
                <a:lnTo>
                  <a:pt x="604012" y="120650"/>
                </a:lnTo>
                <a:close/>
              </a:path>
              <a:path w="1023620" h="168275">
                <a:moveTo>
                  <a:pt x="676275" y="13716"/>
                </a:moveTo>
                <a:lnTo>
                  <a:pt x="659752" y="13716"/>
                </a:lnTo>
                <a:lnTo>
                  <a:pt x="657860" y="15240"/>
                </a:lnTo>
                <a:lnTo>
                  <a:pt x="656805" y="18415"/>
                </a:lnTo>
                <a:lnTo>
                  <a:pt x="655955" y="21336"/>
                </a:lnTo>
                <a:lnTo>
                  <a:pt x="655447" y="26416"/>
                </a:lnTo>
                <a:lnTo>
                  <a:pt x="655447" y="51181"/>
                </a:lnTo>
                <a:lnTo>
                  <a:pt x="655447" y="65786"/>
                </a:lnTo>
                <a:lnTo>
                  <a:pt x="655447" y="99060"/>
                </a:lnTo>
                <a:lnTo>
                  <a:pt x="655193" y="100076"/>
                </a:lnTo>
                <a:lnTo>
                  <a:pt x="654685" y="100584"/>
                </a:lnTo>
                <a:lnTo>
                  <a:pt x="654291" y="101092"/>
                </a:lnTo>
                <a:lnTo>
                  <a:pt x="653288" y="101219"/>
                </a:lnTo>
                <a:lnTo>
                  <a:pt x="630936" y="101219"/>
                </a:lnTo>
                <a:lnTo>
                  <a:pt x="629920" y="101092"/>
                </a:lnTo>
                <a:lnTo>
                  <a:pt x="628904" y="100076"/>
                </a:lnTo>
                <a:lnTo>
                  <a:pt x="628650" y="99060"/>
                </a:lnTo>
                <a:lnTo>
                  <a:pt x="628650" y="65786"/>
                </a:lnTo>
                <a:lnTo>
                  <a:pt x="655447" y="65786"/>
                </a:lnTo>
                <a:lnTo>
                  <a:pt x="655447" y="51181"/>
                </a:lnTo>
                <a:lnTo>
                  <a:pt x="628650" y="51181"/>
                </a:lnTo>
                <a:lnTo>
                  <a:pt x="628662" y="28194"/>
                </a:lnTo>
                <a:lnTo>
                  <a:pt x="628904" y="24384"/>
                </a:lnTo>
                <a:lnTo>
                  <a:pt x="629920" y="18415"/>
                </a:lnTo>
                <a:lnTo>
                  <a:pt x="630809" y="15875"/>
                </a:lnTo>
                <a:lnTo>
                  <a:pt x="632206" y="13716"/>
                </a:lnTo>
                <a:lnTo>
                  <a:pt x="616077" y="13716"/>
                </a:lnTo>
                <a:lnTo>
                  <a:pt x="614172" y="15240"/>
                </a:lnTo>
                <a:lnTo>
                  <a:pt x="613117" y="18415"/>
                </a:lnTo>
                <a:lnTo>
                  <a:pt x="612267" y="21336"/>
                </a:lnTo>
                <a:lnTo>
                  <a:pt x="611759" y="26416"/>
                </a:lnTo>
                <a:lnTo>
                  <a:pt x="611759" y="109474"/>
                </a:lnTo>
                <a:lnTo>
                  <a:pt x="612521" y="112141"/>
                </a:lnTo>
                <a:lnTo>
                  <a:pt x="615315" y="115189"/>
                </a:lnTo>
                <a:lnTo>
                  <a:pt x="617982" y="115951"/>
                </a:lnTo>
                <a:lnTo>
                  <a:pt x="666229" y="115951"/>
                </a:lnTo>
                <a:lnTo>
                  <a:pt x="668782" y="115189"/>
                </a:lnTo>
                <a:lnTo>
                  <a:pt x="671830" y="112141"/>
                </a:lnTo>
                <a:lnTo>
                  <a:pt x="672579" y="109474"/>
                </a:lnTo>
                <a:lnTo>
                  <a:pt x="672579" y="101219"/>
                </a:lnTo>
                <a:lnTo>
                  <a:pt x="672579" y="65786"/>
                </a:lnTo>
                <a:lnTo>
                  <a:pt x="672579" y="51181"/>
                </a:lnTo>
                <a:lnTo>
                  <a:pt x="672693" y="26416"/>
                </a:lnTo>
                <a:lnTo>
                  <a:pt x="672846" y="24130"/>
                </a:lnTo>
                <a:lnTo>
                  <a:pt x="673214" y="21209"/>
                </a:lnTo>
                <a:lnTo>
                  <a:pt x="673735" y="18415"/>
                </a:lnTo>
                <a:lnTo>
                  <a:pt x="674751" y="15875"/>
                </a:lnTo>
                <a:lnTo>
                  <a:pt x="676275" y="13716"/>
                </a:lnTo>
                <a:close/>
              </a:path>
              <a:path w="1023620" h="168275">
                <a:moveTo>
                  <a:pt x="740283" y="0"/>
                </a:moveTo>
                <a:lnTo>
                  <a:pt x="724662" y="0"/>
                </a:lnTo>
                <a:lnTo>
                  <a:pt x="723138" y="1524"/>
                </a:lnTo>
                <a:lnTo>
                  <a:pt x="723138" y="59182"/>
                </a:lnTo>
                <a:lnTo>
                  <a:pt x="706755" y="59182"/>
                </a:lnTo>
                <a:lnTo>
                  <a:pt x="706755" y="2540"/>
                </a:lnTo>
                <a:lnTo>
                  <a:pt x="691502" y="2540"/>
                </a:lnTo>
                <a:lnTo>
                  <a:pt x="689978" y="3937"/>
                </a:lnTo>
                <a:lnTo>
                  <a:pt x="689978" y="152654"/>
                </a:lnTo>
                <a:lnTo>
                  <a:pt x="705358" y="152654"/>
                </a:lnTo>
                <a:lnTo>
                  <a:pt x="706755" y="151130"/>
                </a:lnTo>
                <a:lnTo>
                  <a:pt x="706755" y="74549"/>
                </a:lnTo>
                <a:lnTo>
                  <a:pt x="723138" y="74549"/>
                </a:lnTo>
                <a:lnTo>
                  <a:pt x="723138" y="159766"/>
                </a:lnTo>
                <a:lnTo>
                  <a:pt x="738886" y="159766"/>
                </a:lnTo>
                <a:lnTo>
                  <a:pt x="740283" y="158242"/>
                </a:lnTo>
                <a:lnTo>
                  <a:pt x="740283" y="74549"/>
                </a:lnTo>
                <a:lnTo>
                  <a:pt x="740283" y="59182"/>
                </a:lnTo>
                <a:lnTo>
                  <a:pt x="740283" y="0"/>
                </a:lnTo>
                <a:close/>
              </a:path>
              <a:path w="1023620" h="168275">
                <a:moveTo>
                  <a:pt x="842518" y="112395"/>
                </a:moveTo>
                <a:lnTo>
                  <a:pt x="842454" y="110744"/>
                </a:lnTo>
                <a:lnTo>
                  <a:pt x="842264" y="109093"/>
                </a:lnTo>
                <a:lnTo>
                  <a:pt x="841400" y="105918"/>
                </a:lnTo>
                <a:lnTo>
                  <a:pt x="839851" y="100203"/>
                </a:lnTo>
                <a:lnTo>
                  <a:pt x="797179" y="105625"/>
                </a:lnTo>
                <a:lnTo>
                  <a:pt x="780542" y="105918"/>
                </a:lnTo>
                <a:lnTo>
                  <a:pt x="778637" y="105918"/>
                </a:lnTo>
                <a:lnTo>
                  <a:pt x="777240" y="105664"/>
                </a:lnTo>
                <a:lnTo>
                  <a:pt x="776605" y="105029"/>
                </a:lnTo>
                <a:lnTo>
                  <a:pt x="775843" y="104394"/>
                </a:lnTo>
                <a:lnTo>
                  <a:pt x="775462" y="103251"/>
                </a:lnTo>
                <a:lnTo>
                  <a:pt x="775462" y="72009"/>
                </a:lnTo>
                <a:lnTo>
                  <a:pt x="822579" y="72009"/>
                </a:lnTo>
                <a:lnTo>
                  <a:pt x="823849" y="70739"/>
                </a:lnTo>
                <a:lnTo>
                  <a:pt x="823849" y="56896"/>
                </a:lnTo>
                <a:lnTo>
                  <a:pt x="775462" y="56896"/>
                </a:lnTo>
                <a:lnTo>
                  <a:pt x="775462" y="29210"/>
                </a:lnTo>
                <a:lnTo>
                  <a:pt x="776351" y="28575"/>
                </a:lnTo>
                <a:lnTo>
                  <a:pt x="813562" y="28575"/>
                </a:lnTo>
                <a:lnTo>
                  <a:pt x="818134" y="28321"/>
                </a:lnTo>
                <a:lnTo>
                  <a:pt x="829564" y="23114"/>
                </a:lnTo>
                <a:lnTo>
                  <a:pt x="829564" y="9271"/>
                </a:lnTo>
                <a:lnTo>
                  <a:pt x="825119" y="11938"/>
                </a:lnTo>
                <a:lnTo>
                  <a:pt x="818007" y="13208"/>
                </a:lnTo>
                <a:lnTo>
                  <a:pt x="764286" y="13208"/>
                </a:lnTo>
                <a:lnTo>
                  <a:pt x="761746" y="13970"/>
                </a:lnTo>
                <a:lnTo>
                  <a:pt x="760349" y="15367"/>
                </a:lnTo>
                <a:lnTo>
                  <a:pt x="758952" y="16891"/>
                </a:lnTo>
                <a:lnTo>
                  <a:pt x="758190" y="19431"/>
                </a:lnTo>
                <a:lnTo>
                  <a:pt x="758190" y="110744"/>
                </a:lnTo>
                <a:lnTo>
                  <a:pt x="759587" y="115189"/>
                </a:lnTo>
                <a:lnTo>
                  <a:pt x="762254" y="117729"/>
                </a:lnTo>
                <a:lnTo>
                  <a:pt x="764921" y="120142"/>
                </a:lnTo>
                <a:lnTo>
                  <a:pt x="769747" y="121412"/>
                </a:lnTo>
                <a:lnTo>
                  <a:pt x="776605" y="121412"/>
                </a:lnTo>
                <a:lnTo>
                  <a:pt x="823315" y="118198"/>
                </a:lnTo>
                <a:lnTo>
                  <a:pt x="842137" y="113411"/>
                </a:lnTo>
                <a:lnTo>
                  <a:pt x="842518" y="112395"/>
                </a:lnTo>
                <a:close/>
              </a:path>
              <a:path w="1023620" h="168275">
                <a:moveTo>
                  <a:pt x="879856" y="0"/>
                </a:moveTo>
                <a:lnTo>
                  <a:pt x="863727" y="0"/>
                </a:lnTo>
                <a:lnTo>
                  <a:pt x="862330" y="1524"/>
                </a:lnTo>
                <a:lnTo>
                  <a:pt x="862330" y="54737"/>
                </a:lnTo>
                <a:lnTo>
                  <a:pt x="834771" y="54737"/>
                </a:lnTo>
                <a:lnTo>
                  <a:pt x="834771" y="68580"/>
                </a:lnTo>
                <a:lnTo>
                  <a:pt x="836168" y="70104"/>
                </a:lnTo>
                <a:lnTo>
                  <a:pt x="862330" y="70104"/>
                </a:lnTo>
                <a:lnTo>
                  <a:pt x="862330" y="159766"/>
                </a:lnTo>
                <a:lnTo>
                  <a:pt x="878459" y="159766"/>
                </a:lnTo>
                <a:lnTo>
                  <a:pt x="879856" y="158242"/>
                </a:lnTo>
                <a:lnTo>
                  <a:pt x="879856" y="0"/>
                </a:lnTo>
                <a:close/>
              </a:path>
              <a:path w="1023620" h="168275">
                <a:moveTo>
                  <a:pt x="990092" y="112395"/>
                </a:moveTo>
                <a:lnTo>
                  <a:pt x="989965" y="110236"/>
                </a:lnTo>
                <a:lnTo>
                  <a:pt x="989711" y="109347"/>
                </a:lnTo>
                <a:lnTo>
                  <a:pt x="989177" y="106807"/>
                </a:lnTo>
                <a:lnTo>
                  <a:pt x="987806" y="100203"/>
                </a:lnTo>
                <a:lnTo>
                  <a:pt x="981265" y="101803"/>
                </a:lnTo>
                <a:lnTo>
                  <a:pt x="974242" y="103174"/>
                </a:lnTo>
                <a:lnTo>
                  <a:pt x="932268" y="106794"/>
                </a:lnTo>
                <a:lnTo>
                  <a:pt x="921385" y="106807"/>
                </a:lnTo>
                <a:lnTo>
                  <a:pt x="920597" y="106032"/>
                </a:lnTo>
                <a:lnTo>
                  <a:pt x="920496" y="71501"/>
                </a:lnTo>
                <a:lnTo>
                  <a:pt x="968375" y="71501"/>
                </a:lnTo>
                <a:lnTo>
                  <a:pt x="970661" y="70866"/>
                </a:lnTo>
                <a:lnTo>
                  <a:pt x="971931" y="69596"/>
                </a:lnTo>
                <a:lnTo>
                  <a:pt x="973201" y="68199"/>
                </a:lnTo>
                <a:lnTo>
                  <a:pt x="973836" y="65913"/>
                </a:lnTo>
                <a:lnTo>
                  <a:pt x="973836" y="18288"/>
                </a:lnTo>
                <a:lnTo>
                  <a:pt x="973201" y="15875"/>
                </a:lnTo>
                <a:lnTo>
                  <a:pt x="970661" y="13335"/>
                </a:lnTo>
                <a:lnTo>
                  <a:pt x="968375" y="12700"/>
                </a:lnTo>
                <a:lnTo>
                  <a:pt x="903986" y="12700"/>
                </a:lnTo>
                <a:lnTo>
                  <a:pt x="903986" y="26543"/>
                </a:lnTo>
                <a:lnTo>
                  <a:pt x="905383" y="27940"/>
                </a:lnTo>
                <a:lnTo>
                  <a:pt x="955675" y="27940"/>
                </a:lnTo>
                <a:lnTo>
                  <a:pt x="956437" y="28702"/>
                </a:lnTo>
                <a:lnTo>
                  <a:pt x="956437" y="56896"/>
                </a:lnTo>
                <a:lnTo>
                  <a:pt x="909320" y="56896"/>
                </a:lnTo>
                <a:lnTo>
                  <a:pt x="907034" y="57658"/>
                </a:lnTo>
                <a:lnTo>
                  <a:pt x="903986" y="60706"/>
                </a:lnTo>
                <a:lnTo>
                  <a:pt x="903224" y="63246"/>
                </a:lnTo>
                <a:lnTo>
                  <a:pt x="903224" y="113284"/>
                </a:lnTo>
                <a:lnTo>
                  <a:pt x="904367" y="116586"/>
                </a:lnTo>
                <a:lnTo>
                  <a:pt x="906780" y="118618"/>
                </a:lnTo>
                <a:lnTo>
                  <a:pt x="909066" y="120777"/>
                </a:lnTo>
                <a:lnTo>
                  <a:pt x="912495" y="121793"/>
                </a:lnTo>
                <a:lnTo>
                  <a:pt x="917194" y="121920"/>
                </a:lnTo>
                <a:lnTo>
                  <a:pt x="926287" y="121970"/>
                </a:lnTo>
                <a:lnTo>
                  <a:pt x="935456" y="121754"/>
                </a:lnTo>
                <a:lnTo>
                  <a:pt x="978001" y="117157"/>
                </a:lnTo>
                <a:lnTo>
                  <a:pt x="989711" y="113284"/>
                </a:lnTo>
                <a:lnTo>
                  <a:pt x="990092" y="112395"/>
                </a:lnTo>
                <a:close/>
              </a:path>
              <a:path w="1023620" h="168275">
                <a:moveTo>
                  <a:pt x="1023239" y="0"/>
                </a:moveTo>
                <a:lnTo>
                  <a:pt x="1007237" y="0"/>
                </a:lnTo>
                <a:lnTo>
                  <a:pt x="1005840" y="1524"/>
                </a:lnTo>
                <a:lnTo>
                  <a:pt x="1005840" y="159766"/>
                </a:lnTo>
                <a:lnTo>
                  <a:pt x="1021842" y="159766"/>
                </a:lnTo>
                <a:lnTo>
                  <a:pt x="1023239" y="158242"/>
                </a:lnTo>
                <a:lnTo>
                  <a:pt x="1023239" y="0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3704590" y="3126613"/>
            <a:ext cx="210820" cy="160020"/>
            <a:chOff x="3704590" y="3126613"/>
            <a:chExt cx="210820" cy="160020"/>
          </a:xfrm>
        </p:grpSpPr>
        <p:sp>
          <p:nvSpPr>
            <p:cNvPr id="13" name="object 13"/>
            <p:cNvSpPr/>
            <p:nvPr/>
          </p:nvSpPr>
          <p:spPr>
            <a:xfrm>
              <a:off x="3704590" y="3143504"/>
              <a:ext cx="46355" cy="126364"/>
            </a:xfrm>
            <a:custGeom>
              <a:avLst/>
              <a:gdLst/>
              <a:ahLst/>
              <a:cxnLst/>
              <a:rect l="l" t="t" r="r" b="b"/>
              <a:pathLst>
                <a:path w="46354" h="126364">
                  <a:moveTo>
                    <a:pt x="45085" y="0"/>
                  </a:moveTo>
                  <a:lnTo>
                    <a:pt x="37211" y="0"/>
                  </a:lnTo>
                  <a:lnTo>
                    <a:pt x="0" y="11937"/>
                  </a:lnTo>
                  <a:lnTo>
                    <a:pt x="0" y="24511"/>
                  </a:lnTo>
                  <a:lnTo>
                    <a:pt x="888" y="25781"/>
                  </a:lnTo>
                  <a:lnTo>
                    <a:pt x="3429" y="25781"/>
                  </a:lnTo>
                  <a:lnTo>
                    <a:pt x="28321" y="20066"/>
                  </a:lnTo>
                  <a:lnTo>
                    <a:pt x="28321" y="126111"/>
                  </a:lnTo>
                  <a:lnTo>
                    <a:pt x="44958" y="126111"/>
                  </a:lnTo>
                  <a:lnTo>
                    <a:pt x="46355" y="124587"/>
                  </a:lnTo>
                  <a:lnTo>
                    <a:pt x="46355" y="1524"/>
                  </a:lnTo>
                  <a:lnTo>
                    <a:pt x="45085" y="0"/>
                  </a:lnTo>
                  <a:close/>
                </a:path>
              </a:pathLst>
            </a:custGeom>
            <a:solidFill>
              <a:srgbClr val="76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80790" y="3126613"/>
              <a:ext cx="134238" cy="159765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3965067" y="3126612"/>
            <a:ext cx="609600" cy="169545"/>
          </a:xfrm>
          <a:custGeom>
            <a:avLst/>
            <a:gdLst/>
            <a:ahLst/>
            <a:cxnLst/>
            <a:rect l="l" t="t" r="r" b="b"/>
            <a:pathLst>
              <a:path w="609600" h="169545">
                <a:moveTo>
                  <a:pt x="119507" y="5842"/>
                </a:moveTo>
                <a:lnTo>
                  <a:pt x="101981" y="5842"/>
                </a:lnTo>
                <a:lnTo>
                  <a:pt x="101981" y="20828"/>
                </a:lnTo>
                <a:lnTo>
                  <a:pt x="101981" y="56515"/>
                </a:lnTo>
                <a:lnTo>
                  <a:pt x="101727" y="57531"/>
                </a:lnTo>
                <a:lnTo>
                  <a:pt x="100838" y="58420"/>
                </a:lnTo>
                <a:lnTo>
                  <a:pt x="99949" y="58674"/>
                </a:lnTo>
                <a:lnTo>
                  <a:pt x="40132" y="58674"/>
                </a:lnTo>
                <a:lnTo>
                  <a:pt x="39243" y="58420"/>
                </a:lnTo>
                <a:lnTo>
                  <a:pt x="38735" y="57912"/>
                </a:lnTo>
                <a:lnTo>
                  <a:pt x="38227" y="57531"/>
                </a:lnTo>
                <a:lnTo>
                  <a:pt x="37973" y="56515"/>
                </a:lnTo>
                <a:lnTo>
                  <a:pt x="37973" y="23114"/>
                </a:lnTo>
                <a:lnTo>
                  <a:pt x="38227" y="22098"/>
                </a:lnTo>
                <a:lnTo>
                  <a:pt x="39243" y="21082"/>
                </a:lnTo>
                <a:lnTo>
                  <a:pt x="40132" y="20828"/>
                </a:lnTo>
                <a:lnTo>
                  <a:pt x="101981" y="20828"/>
                </a:lnTo>
                <a:lnTo>
                  <a:pt x="101981" y="5842"/>
                </a:lnTo>
                <a:lnTo>
                  <a:pt x="26035" y="5842"/>
                </a:lnTo>
                <a:lnTo>
                  <a:pt x="23749" y="6604"/>
                </a:lnTo>
                <a:lnTo>
                  <a:pt x="22479" y="7874"/>
                </a:lnTo>
                <a:lnTo>
                  <a:pt x="21209" y="9271"/>
                </a:lnTo>
                <a:lnTo>
                  <a:pt x="20574" y="11557"/>
                </a:lnTo>
                <a:lnTo>
                  <a:pt x="20650" y="68249"/>
                </a:lnTo>
                <a:lnTo>
                  <a:pt x="21209" y="70231"/>
                </a:lnTo>
                <a:lnTo>
                  <a:pt x="22517" y="71678"/>
                </a:lnTo>
                <a:lnTo>
                  <a:pt x="23749" y="72898"/>
                </a:lnTo>
                <a:lnTo>
                  <a:pt x="26035" y="73660"/>
                </a:lnTo>
                <a:lnTo>
                  <a:pt x="113919" y="73660"/>
                </a:lnTo>
                <a:lnTo>
                  <a:pt x="119507" y="58674"/>
                </a:lnTo>
                <a:lnTo>
                  <a:pt x="119507" y="20828"/>
                </a:lnTo>
                <a:lnTo>
                  <a:pt x="119507" y="5842"/>
                </a:lnTo>
                <a:close/>
              </a:path>
              <a:path w="609600" h="169545">
                <a:moveTo>
                  <a:pt x="139827" y="89535"/>
                </a:moveTo>
                <a:lnTo>
                  <a:pt x="135382" y="91821"/>
                </a:lnTo>
                <a:lnTo>
                  <a:pt x="128270" y="93091"/>
                </a:lnTo>
                <a:lnTo>
                  <a:pt x="3048" y="93091"/>
                </a:lnTo>
                <a:lnTo>
                  <a:pt x="1905" y="93472"/>
                </a:lnTo>
                <a:lnTo>
                  <a:pt x="381" y="94996"/>
                </a:lnTo>
                <a:lnTo>
                  <a:pt x="0" y="96139"/>
                </a:lnTo>
                <a:lnTo>
                  <a:pt x="0" y="108458"/>
                </a:lnTo>
                <a:lnTo>
                  <a:pt x="61341" y="108458"/>
                </a:lnTo>
                <a:lnTo>
                  <a:pt x="61341" y="165100"/>
                </a:lnTo>
                <a:lnTo>
                  <a:pt x="75819" y="165100"/>
                </a:lnTo>
                <a:lnTo>
                  <a:pt x="76962" y="164719"/>
                </a:lnTo>
                <a:lnTo>
                  <a:pt x="78486" y="163195"/>
                </a:lnTo>
                <a:lnTo>
                  <a:pt x="78867" y="162052"/>
                </a:lnTo>
                <a:lnTo>
                  <a:pt x="78867" y="108458"/>
                </a:lnTo>
                <a:lnTo>
                  <a:pt x="123825" y="108458"/>
                </a:lnTo>
                <a:lnTo>
                  <a:pt x="137922" y="105537"/>
                </a:lnTo>
                <a:lnTo>
                  <a:pt x="139192" y="104521"/>
                </a:lnTo>
                <a:lnTo>
                  <a:pt x="139827" y="102997"/>
                </a:lnTo>
                <a:lnTo>
                  <a:pt x="139827" y="89535"/>
                </a:lnTo>
                <a:close/>
              </a:path>
              <a:path w="609600" h="169545">
                <a:moveTo>
                  <a:pt x="231394" y="74930"/>
                </a:moveTo>
                <a:lnTo>
                  <a:pt x="205600" y="55245"/>
                </a:lnTo>
                <a:lnTo>
                  <a:pt x="203288" y="52844"/>
                </a:lnTo>
                <a:lnTo>
                  <a:pt x="199009" y="47536"/>
                </a:lnTo>
                <a:lnTo>
                  <a:pt x="195580" y="42278"/>
                </a:lnTo>
                <a:lnTo>
                  <a:pt x="193040" y="37084"/>
                </a:lnTo>
                <a:lnTo>
                  <a:pt x="194310" y="31877"/>
                </a:lnTo>
                <a:lnTo>
                  <a:pt x="195072" y="26162"/>
                </a:lnTo>
                <a:lnTo>
                  <a:pt x="199136" y="6477"/>
                </a:lnTo>
                <a:lnTo>
                  <a:pt x="182245" y="6477"/>
                </a:lnTo>
                <a:lnTo>
                  <a:pt x="177673" y="20193"/>
                </a:lnTo>
                <a:lnTo>
                  <a:pt x="176999" y="29794"/>
                </a:lnTo>
                <a:lnTo>
                  <a:pt x="156095" y="68249"/>
                </a:lnTo>
                <a:lnTo>
                  <a:pt x="139319" y="79883"/>
                </a:lnTo>
                <a:lnTo>
                  <a:pt x="147066" y="90932"/>
                </a:lnTo>
                <a:lnTo>
                  <a:pt x="148209" y="91694"/>
                </a:lnTo>
                <a:lnTo>
                  <a:pt x="149987" y="91694"/>
                </a:lnTo>
                <a:lnTo>
                  <a:pt x="182626" y="62865"/>
                </a:lnTo>
                <a:lnTo>
                  <a:pt x="186436" y="55245"/>
                </a:lnTo>
                <a:lnTo>
                  <a:pt x="189738" y="60960"/>
                </a:lnTo>
                <a:lnTo>
                  <a:pt x="220853" y="87249"/>
                </a:lnTo>
                <a:lnTo>
                  <a:pt x="222631" y="87249"/>
                </a:lnTo>
                <a:lnTo>
                  <a:pt x="223774" y="86360"/>
                </a:lnTo>
                <a:lnTo>
                  <a:pt x="224917" y="84455"/>
                </a:lnTo>
                <a:lnTo>
                  <a:pt x="231394" y="74930"/>
                </a:lnTo>
                <a:close/>
              </a:path>
              <a:path w="609600" h="169545">
                <a:moveTo>
                  <a:pt x="264033" y="133858"/>
                </a:moveTo>
                <a:lnTo>
                  <a:pt x="246761" y="105003"/>
                </a:lnTo>
                <a:lnTo>
                  <a:pt x="246761" y="133858"/>
                </a:lnTo>
                <a:lnTo>
                  <a:pt x="244881" y="142455"/>
                </a:lnTo>
                <a:lnTo>
                  <a:pt x="239268" y="148615"/>
                </a:lnTo>
                <a:lnTo>
                  <a:pt x="229933" y="152311"/>
                </a:lnTo>
                <a:lnTo>
                  <a:pt x="216916" y="153543"/>
                </a:lnTo>
                <a:lnTo>
                  <a:pt x="214630" y="153543"/>
                </a:lnTo>
                <a:lnTo>
                  <a:pt x="201599" y="152311"/>
                </a:lnTo>
                <a:lnTo>
                  <a:pt x="192278" y="148615"/>
                </a:lnTo>
                <a:lnTo>
                  <a:pt x="186651" y="142455"/>
                </a:lnTo>
                <a:lnTo>
                  <a:pt x="184785" y="133858"/>
                </a:lnTo>
                <a:lnTo>
                  <a:pt x="186651" y="125222"/>
                </a:lnTo>
                <a:lnTo>
                  <a:pt x="192278" y="119062"/>
                </a:lnTo>
                <a:lnTo>
                  <a:pt x="201599" y="115392"/>
                </a:lnTo>
                <a:lnTo>
                  <a:pt x="214630" y="114173"/>
                </a:lnTo>
                <a:lnTo>
                  <a:pt x="216916" y="114173"/>
                </a:lnTo>
                <a:lnTo>
                  <a:pt x="229933" y="115392"/>
                </a:lnTo>
                <a:lnTo>
                  <a:pt x="239268" y="119062"/>
                </a:lnTo>
                <a:lnTo>
                  <a:pt x="244881" y="125222"/>
                </a:lnTo>
                <a:lnTo>
                  <a:pt x="246761" y="133858"/>
                </a:lnTo>
                <a:lnTo>
                  <a:pt x="246761" y="105003"/>
                </a:lnTo>
                <a:lnTo>
                  <a:pt x="246151" y="104622"/>
                </a:lnTo>
                <a:lnTo>
                  <a:pt x="237832" y="101688"/>
                </a:lnTo>
                <a:lnTo>
                  <a:pt x="227761" y="99910"/>
                </a:lnTo>
                <a:lnTo>
                  <a:pt x="215900" y="99314"/>
                </a:lnTo>
                <a:lnTo>
                  <a:pt x="204012" y="99910"/>
                </a:lnTo>
                <a:lnTo>
                  <a:pt x="170357" y="119773"/>
                </a:lnTo>
                <a:lnTo>
                  <a:pt x="167513" y="133858"/>
                </a:lnTo>
                <a:lnTo>
                  <a:pt x="168224" y="141351"/>
                </a:lnTo>
                <a:lnTo>
                  <a:pt x="204012" y="167576"/>
                </a:lnTo>
                <a:lnTo>
                  <a:pt x="215900" y="168148"/>
                </a:lnTo>
                <a:lnTo>
                  <a:pt x="227761" y="167576"/>
                </a:lnTo>
                <a:lnTo>
                  <a:pt x="261188" y="147993"/>
                </a:lnTo>
                <a:lnTo>
                  <a:pt x="263309" y="141351"/>
                </a:lnTo>
                <a:lnTo>
                  <a:pt x="264033" y="133858"/>
                </a:lnTo>
                <a:close/>
              </a:path>
              <a:path w="609600" h="169545">
                <a:moveTo>
                  <a:pt x="286766" y="38862"/>
                </a:moveTo>
                <a:lnTo>
                  <a:pt x="264033" y="38862"/>
                </a:lnTo>
                <a:lnTo>
                  <a:pt x="264033" y="0"/>
                </a:lnTo>
                <a:lnTo>
                  <a:pt x="247904" y="0"/>
                </a:lnTo>
                <a:lnTo>
                  <a:pt x="246507" y="1524"/>
                </a:lnTo>
                <a:lnTo>
                  <a:pt x="246507" y="94996"/>
                </a:lnTo>
                <a:lnTo>
                  <a:pt x="262636" y="94996"/>
                </a:lnTo>
                <a:lnTo>
                  <a:pt x="264033" y="93599"/>
                </a:lnTo>
                <a:lnTo>
                  <a:pt x="264033" y="54610"/>
                </a:lnTo>
                <a:lnTo>
                  <a:pt x="285369" y="54610"/>
                </a:lnTo>
                <a:lnTo>
                  <a:pt x="286766" y="53086"/>
                </a:lnTo>
                <a:lnTo>
                  <a:pt x="286766" y="38862"/>
                </a:lnTo>
                <a:close/>
              </a:path>
              <a:path w="609600" h="169545">
                <a:moveTo>
                  <a:pt x="401955" y="107696"/>
                </a:moveTo>
                <a:lnTo>
                  <a:pt x="372999" y="70358"/>
                </a:lnTo>
                <a:lnTo>
                  <a:pt x="369697" y="59182"/>
                </a:lnTo>
                <a:lnTo>
                  <a:pt x="370611" y="53035"/>
                </a:lnTo>
                <a:lnTo>
                  <a:pt x="371309" y="46482"/>
                </a:lnTo>
                <a:lnTo>
                  <a:pt x="371703" y="40309"/>
                </a:lnTo>
                <a:lnTo>
                  <a:pt x="371856" y="33655"/>
                </a:lnTo>
                <a:lnTo>
                  <a:pt x="371856" y="30988"/>
                </a:lnTo>
                <a:lnTo>
                  <a:pt x="381762" y="30988"/>
                </a:lnTo>
                <a:lnTo>
                  <a:pt x="386207" y="30861"/>
                </a:lnTo>
                <a:lnTo>
                  <a:pt x="389255" y="30353"/>
                </a:lnTo>
                <a:lnTo>
                  <a:pt x="392430" y="29972"/>
                </a:lnTo>
                <a:lnTo>
                  <a:pt x="394462" y="29210"/>
                </a:lnTo>
                <a:lnTo>
                  <a:pt x="395732" y="28321"/>
                </a:lnTo>
                <a:lnTo>
                  <a:pt x="396875" y="27305"/>
                </a:lnTo>
                <a:lnTo>
                  <a:pt x="397510" y="25781"/>
                </a:lnTo>
                <a:lnTo>
                  <a:pt x="397510" y="12446"/>
                </a:lnTo>
                <a:lnTo>
                  <a:pt x="392938" y="14859"/>
                </a:lnTo>
                <a:lnTo>
                  <a:pt x="385826" y="16002"/>
                </a:lnTo>
                <a:lnTo>
                  <a:pt x="330327" y="16002"/>
                </a:lnTo>
                <a:lnTo>
                  <a:pt x="328803" y="17526"/>
                </a:lnTo>
                <a:lnTo>
                  <a:pt x="328803" y="30988"/>
                </a:lnTo>
                <a:lnTo>
                  <a:pt x="355092" y="30988"/>
                </a:lnTo>
                <a:lnTo>
                  <a:pt x="355092" y="33655"/>
                </a:lnTo>
                <a:lnTo>
                  <a:pt x="347345" y="78867"/>
                </a:lnTo>
                <a:lnTo>
                  <a:pt x="322453" y="112268"/>
                </a:lnTo>
                <a:lnTo>
                  <a:pt x="331470" y="122174"/>
                </a:lnTo>
                <a:lnTo>
                  <a:pt x="332486" y="122809"/>
                </a:lnTo>
                <a:lnTo>
                  <a:pt x="334137" y="122809"/>
                </a:lnTo>
                <a:lnTo>
                  <a:pt x="362966" y="83947"/>
                </a:lnTo>
                <a:lnTo>
                  <a:pt x="365887" y="90043"/>
                </a:lnTo>
                <a:lnTo>
                  <a:pt x="369697" y="96139"/>
                </a:lnTo>
                <a:lnTo>
                  <a:pt x="374523" y="102235"/>
                </a:lnTo>
                <a:lnTo>
                  <a:pt x="379222" y="108331"/>
                </a:lnTo>
                <a:lnTo>
                  <a:pt x="383819" y="113309"/>
                </a:lnTo>
                <a:lnTo>
                  <a:pt x="387985" y="116840"/>
                </a:lnTo>
                <a:lnTo>
                  <a:pt x="389763" y="118110"/>
                </a:lnTo>
                <a:lnTo>
                  <a:pt x="391033" y="118745"/>
                </a:lnTo>
                <a:lnTo>
                  <a:pt x="392938" y="118745"/>
                </a:lnTo>
                <a:lnTo>
                  <a:pt x="393827" y="118110"/>
                </a:lnTo>
                <a:lnTo>
                  <a:pt x="394677" y="116840"/>
                </a:lnTo>
                <a:lnTo>
                  <a:pt x="401955" y="107696"/>
                </a:lnTo>
                <a:close/>
              </a:path>
              <a:path w="609600" h="169545">
                <a:moveTo>
                  <a:pt x="428371" y="2540"/>
                </a:moveTo>
                <a:lnTo>
                  <a:pt x="412877" y="2540"/>
                </a:lnTo>
                <a:lnTo>
                  <a:pt x="411353" y="3937"/>
                </a:lnTo>
                <a:lnTo>
                  <a:pt x="411353" y="53467"/>
                </a:lnTo>
                <a:lnTo>
                  <a:pt x="387350" y="53467"/>
                </a:lnTo>
                <a:lnTo>
                  <a:pt x="387350" y="67183"/>
                </a:lnTo>
                <a:lnTo>
                  <a:pt x="388874" y="68834"/>
                </a:lnTo>
                <a:lnTo>
                  <a:pt x="411353" y="68834"/>
                </a:lnTo>
                <a:lnTo>
                  <a:pt x="411353" y="152654"/>
                </a:lnTo>
                <a:lnTo>
                  <a:pt x="426847" y="152654"/>
                </a:lnTo>
                <a:lnTo>
                  <a:pt x="428371" y="151130"/>
                </a:lnTo>
                <a:lnTo>
                  <a:pt x="428371" y="2540"/>
                </a:lnTo>
                <a:close/>
              </a:path>
              <a:path w="609600" h="169545">
                <a:moveTo>
                  <a:pt x="459232" y="0"/>
                </a:moveTo>
                <a:lnTo>
                  <a:pt x="443357" y="0"/>
                </a:lnTo>
                <a:lnTo>
                  <a:pt x="441833" y="1524"/>
                </a:lnTo>
                <a:lnTo>
                  <a:pt x="441833" y="159766"/>
                </a:lnTo>
                <a:lnTo>
                  <a:pt x="457708" y="159766"/>
                </a:lnTo>
                <a:lnTo>
                  <a:pt x="459232" y="158242"/>
                </a:lnTo>
                <a:lnTo>
                  <a:pt x="459232" y="0"/>
                </a:lnTo>
                <a:close/>
              </a:path>
              <a:path w="609600" h="169545">
                <a:moveTo>
                  <a:pt x="586359" y="136017"/>
                </a:moveTo>
                <a:lnTo>
                  <a:pt x="568960" y="108204"/>
                </a:lnTo>
                <a:lnTo>
                  <a:pt x="568960" y="129921"/>
                </a:lnTo>
                <a:lnTo>
                  <a:pt x="568960" y="142113"/>
                </a:lnTo>
                <a:lnTo>
                  <a:pt x="566547" y="146685"/>
                </a:lnTo>
                <a:lnTo>
                  <a:pt x="561848" y="149733"/>
                </a:lnTo>
                <a:lnTo>
                  <a:pt x="557022" y="152654"/>
                </a:lnTo>
                <a:lnTo>
                  <a:pt x="549656" y="154178"/>
                </a:lnTo>
                <a:lnTo>
                  <a:pt x="527050" y="154178"/>
                </a:lnTo>
                <a:lnTo>
                  <a:pt x="519684" y="152654"/>
                </a:lnTo>
                <a:lnTo>
                  <a:pt x="514731" y="149656"/>
                </a:lnTo>
                <a:lnTo>
                  <a:pt x="510159" y="146685"/>
                </a:lnTo>
                <a:lnTo>
                  <a:pt x="507746" y="142113"/>
                </a:lnTo>
                <a:lnTo>
                  <a:pt x="507746" y="129921"/>
                </a:lnTo>
                <a:lnTo>
                  <a:pt x="510159" y="125476"/>
                </a:lnTo>
                <a:lnTo>
                  <a:pt x="514858" y="122428"/>
                </a:lnTo>
                <a:lnTo>
                  <a:pt x="519684" y="119380"/>
                </a:lnTo>
                <a:lnTo>
                  <a:pt x="527050" y="117856"/>
                </a:lnTo>
                <a:lnTo>
                  <a:pt x="549656" y="117856"/>
                </a:lnTo>
                <a:lnTo>
                  <a:pt x="557022" y="119380"/>
                </a:lnTo>
                <a:lnTo>
                  <a:pt x="561860" y="122453"/>
                </a:lnTo>
                <a:lnTo>
                  <a:pt x="566547" y="125476"/>
                </a:lnTo>
                <a:lnTo>
                  <a:pt x="568960" y="129921"/>
                </a:lnTo>
                <a:lnTo>
                  <a:pt x="568960" y="108204"/>
                </a:lnTo>
                <a:lnTo>
                  <a:pt x="568782" y="108089"/>
                </a:lnTo>
                <a:lnTo>
                  <a:pt x="560463" y="105270"/>
                </a:lnTo>
                <a:lnTo>
                  <a:pt x="550354" y="103568"/>
                </a:lnTo>
                <a:lnTo>
                  <a:pt x="538480" y="102997"/>
                </a:lnTo>
                <a:lnTo>
                  <a:pt x="526453" y="103568"/>
                </a:lnTo>
                <a:lnTo>
                  <a:pt x="493242" y="122428"/>
                </a:lnTo>
                <a:lnTo>
                  <a:pt x="490474" y="136017"/>
                </a:lnTo>
                <a:lnTo>
                  <a:pt x="491159" y="143243"/>
                </a:lnTo>
                <a:lnTo>
                  <a:pt x="526453" y="168490"/>
                </a:lnTo>
                <a:lnTo>
                  <a:pt x="538480" y="169037"/>
                </a:lnTo>
                <a:lnTo>
                  <a:pt x="550354" y="168478"/>
                </a:lnTo>
                <a:lnTo>
                  <a:pt x="583590" y="149542"/>
                </a:lnTo>
                <a:lnTo>
                  <a:pt x="585762" y="142113"/>
                </a:lnTo>
                <a:lnTo>
                  <a:pt x="586359" y="136017"/>
                </a:lnTo>
                <a:close/>
              </a:path>
              <a:path w="609600" h="169545">
                <a:moveTo>
                  <a:pt x="589915" y="8128"/>
                </a:moveTo>
                <a:lnTo>
                  <a:pt x="586740" y="4953"/>
                </a:lnTo>
                <a:lnTo>
                  <a:pt x="488823" y="4953"/>
                </a:lnTo>
                <a:lnTo>
                  <a:pt x="488823" y="18796"/>
                </a:lnTo>
                <a:lnTo>
                  <a:pt x="490093" y="20193"/>
                </a:lnTo>
                <a:lnTo>
                  <a:pt x="571373" y="20193"/>
                </a:lnTo>
                <a:lnTo>
                  <a:pt x="572135" y="20320"/>
                </a:lnTo>
                <a:lnTo>
                  <a:pt x="572516" y="20828"/>
                </a:lnTo>
                <a:lnTo>
                  <a:pt x="572897" y="21209"/>
                </a:lnTo>
                <a:lnTo>
                  <a:pt x="573024" y="34671"/>
                </a:lnTo>
                <a:lnTo>
                  <a:pt x="572008" y="49022"/>
                </a:lnTo>
                <a:lnTo>
                  <a:pt x="571246" y="55753"/>
                </a:lnTo>
                <a:lnTo>
                  <a:pt x="570230" y="62230"/>
                </a:lnTo>
                <a:lnTo>
                  <a:pt x="584327" y="63627"/>
                </a:lnTo>
                <a:lnTo>
                  <a:pt x="585216" y="63373"/>
                </a:lnTo>
                <a:lnTo>
                  <a:pt x="585724" y="62738"/>
                </a:lnTo>
                <a:lnTo>
                  <a:pt x="586359" y="62103"/>
                </a:lnTo>
                <a:lnTo>
                  <a:pt x="589826" y="20193"/>
                </a:lnTo>
                <a:lnTo>
                  <a:pt x="589915" y="8128"/>
                </a:lnTo>
                <a:close/>
              </a:path>
              <a:path w="609600" h="169545">
                <a:moveTo>
                  <a:pt x="609219" y="72009"/>
                </a:moveTo>
                <a:lnTo>
                  <a:pt x="604901" y="74549"/>
                </a:lnTo>
                <a:lnTo>
                  <a:pt x="597789" y="75819"/>
                </a:lnTo>
                <a:lnTo>
                  <a:pt x="541401" y="75819"/>
                </a:lnTo>
                <a:lnTo>
                  <a:pt x="541401" y="43180"/>
                </a:lnTo>
                <a:lnTo>
                  <a:pt x="525399" y="43180"/>
                </a:lnTo>
                <a:lnTo>
                  <a:pt x="524002" y="44577"/>
                </a:lnTo>
                <a:lnTo>
                  <a:pt x="524002" y="75819"/>
                </a:lnTo>
                <a:lnTo>
                  <a:pt x="470916" y="75819"/>
                </a:lnTo>
                <a:lnTo>
                  <a:pt x="469392" y="77216"/>
                </a:lnTo>
                <a:lnTo>
                  <a:pt x="469392" y="90805"/>
                </a:lnTo>
                <a:lnTo>
                  <a:pt x="595884" y="90805"/>
                </a:lnTo>
                <a:lnTo>
                  <a:pt x="601599" y="90297"/>
                </a:lnTo>
                <a:lnTo>
                  <a:pt x="607695" y="88265"/>
                </a:lnTo>
                <a:lnTo>
                  <a:pt x="609219" y="86360"/>
                </a:lnTo>
                <a:lnTo>
                  <a:pt x="609219" y="72009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1441" y="3484879"/>
            <a:ext cx="410209" cy="229235"/>
          </a:xfrm>
          <a:custGeom>
            <a:avLst/>
            <a:gdLst/>
            <a:ahLst/>
            <a:cxnLst/>
            <a:rect l="l" t="t" r="r" b="b"/>
            <a:pathLst>
              <a:path w="410210" h="229235">
                <a:moveTo>
                  <a:pt x="409829" y="162941"/>
                </a:moveTo>
                <a:lnTo>
                  <a:pt x="404350" y="165034"/>
                </a:lnTo>
                <a:lnTo>
                  <a:pt x="397430" y="166544"/>
                </a:lnTo>
                <a:lnTo>
                  <a:pt x="389058" y="167459"/>
                </a:lnTo>
                <a:lnTo>
                  <a:pt x="379222" y="167767"/>
                </a:lnTo>
                <a:lnTo>
                  <a:pt x="211200" y="167767"/>
                </a:lnTo>
                <a:lnTo>
                  <a:pt x="208787" y="170307"/>
                </a:lnTo>
                <a:lnTo>
                  <a:pt x="208787" y="194437"/>
                </a:lnTo>
                <a:lnTo>
                  <a:pt x="386588" y="194437"/>
                </a:lnTo>
                <a:lnTo>
                  <a:pt x="409829" y="186944"/>
                </a:lnTo>
                <a:lnTo>
                  <a:pt x="409829" y="162941"/>
                </a:lnTo>
                <a:close/>
              </a:path>
              <a:path w="410210" h="229235">
                <a:moveTo>
                  <a:pt x="294005" y="133350"/>
                </a:moveTo>
                <a:lnTo>
                  <a:pt x="263779" y="133350"/>
                </a:lnTo>
                <a:lnTo>
                  <a:pt x="263779" y="167767"/>
                </a:lnTo>
                <a:lnTo>
                  <a:pt x="294005" y="167767"/>
                </a:lnTo>
                <a:lnTo>
                  <a:pt x="294005" y="133350"/>
                </a:lnTo>
                <a:close/>
              </a:path>
              <a:path w="410210" h="229235">
                <a:moveTo>
                  <a:pt x="372999" y="3810"/>
                </a:moveTo>
                <a:lnTo>
                  <a:pt x="236220" y="3810"/>
                </a:lnTo>
                <a:lnTo>
                  <a:pt x="236220" y="27559"/>
                </a:lnTo>
                <a:lnTo>
                  <a:pt x="238760" y="30099"/>
                </a:lnTo>
                <a:lnTo>
                  <a:pt x="349504" y="30099"/>
                </a:lnTo>
                <a:lnTo>
                  <a:pt x="350774" y="31369"/>
                </a:lnTo>
                <a:lnTo>
                  <a:pt x="350774" y="55753"/>
                </a:lnTo>
                <a:lnTo>
                  <a:pt x="245363" y="55753"/>
                </a:lnTo>
                <a:lnTo>
                  <a:pt x="241808" y="56769"/>
                </a:lnTo>
                <a:lnTo>
                  <a:pt x="237744" y="61087"/>
                </a:lnTo>
                <a:lnTo>
                  <a:pt x="236728" y="64643"/>
                </a:lnTo>
                <a:lnTo>
                  <a:pt x="236728" y="124460"/>
                </a:lnTo>
                <a:lnTo>
                  <a:pt x="237744" y="128143"/>
                </a:lnTo>
                <a:lnTo>
                  <a:pt x="239775" y="130175"/>
                </a:lnTo>
                <a:lnTo>
                  <a:pt x="241808" y="132334"/>
                </a:lnTo>
                <a:lnTo>
                  <a:pt x="245363" y="133350"/>
                </a:lnTo>
                <a:lnTo>
                  <a:pt x="329184" y="133350"/>
                </a:lnTo>
                <a:lnTo>
                  <a:pt x="329184" y="167767"/>
                </a:lnTo>
                <a:lnTo>
                  <a:pt x="359410" y="167767"/>
                </a:lnTo>
                <a:lnTo>
                  <a:pt x="359410" y="133350"/>
                </a:lnTo>
                <a:lnTo>
                  <a:pt x="370332" y="133223"/>
                </a:lnTo>
                <a:lnTo>
                  <a:pt x="377698" y="132461"/>
                </a:lnTo>
                <a:lnTo>
                  <a:pt x="381635" y="131064"/>
                </a:lnTo>
                <a:lnTo>
                  <a:pt x="385699" y="129794"/>
                </a:lnTo>
                <a:lnTo>
                  <a:pt x="387731" y="127000"/>
                </a:lnTo>
                <a:lnTo>
                  <a:pt x="387731" y="107187"/>
                </a:lnTo>
                <a:lnTo>
                  <a:pt x="268859" y="107187"/>
                </a:lnTo>
                <a:lnTo>
                  <a:pt x="267636" y="105965"/>
                </a:lnTo>
                <a:lnTo>
                  <a:pt x="267588" y="81153"/>
                </a:lnTo>
                <a:lnTo>
                  <a:pt x="372999" y="81153"/>
                </a:lnTo>
                <a:lnTo>
                  <a:pt x="376428" y="80137"/>
                </a:lnTo>
                <a:lnTo>
                  <a:pt x="378460" y="77978"/>
                </a:lnTo>
                <a:lnTo>
                  <a:pt x="380492" y="75946"/>
                </a:lnTo>
                <a:lnTo>
                  <a:pt x="381508" y="72262"/>
                </a:lnTo>
                <a:lnTo>
                  <a:pt x="381508" y="12700"/>
                </a:lnTo>
                <a:lnTo>
                  <a:pt x="380492" y="9144"/>
                </a:lnTo>
                <a:lnTo>
                  <a:pt x="378460" y="6985"/>
                </a:lnTo>
                <a:lnTo>
                  <a:pt x="376428" y="4953"/>
                </a:lnTo>
                <a:lnTo>
                  <a:pt x="372999" y="3810"/>
                </a:lnTo>
                <a:close/>
              </a:path>
              <a:path w="410210" h="229235">
                <a:moveTo>
                  <a:pt x="387731" y="102362"/>
                </a:moveTo>
                <a:lnTo>
                  <a:pt x="382273" y="104455"/>
                </a:lnTo>
                <a:lnTo>
                  <a:pt x="375412" y="105965"/>
                </a:lnTo>
                <a:lnTo>
                  <a:pt x="367121" y="106880"/>
                </a:lnTo>
                <a:lnTo>
                  <a:pt x="357378" y="107187"/>
                </a:lnTo>
                <a:lnTo>
                  <a:pt x="387731" y="107187"/>
                </a:lnTo>
                <a:lnTo>
                  <a:pt x="387731" y="102362"/>
                </a:lnTo>
                <a:close/>
              </a:path>
              <a:path w="410210" h="229235">
                <a:moveTo>
                  <a:pt x="116078" y="151003"/>
                </a:moveTo>
                <a:lnTo>
                  <a:pt x="85217" y="151003"/>
                </a:lnTo>
                <a:lnTo>
                  <a:pt x="85217" y="228854"/>
                </a:lnTo>
                <a:lnTo>
                  <a:pt x="113537" y="228854"/>
                </a:lnTo>
                <a:lnTo>
                  <a:pt x="116078" y="226314"/>
                </a:lnTo>
                <a:lnTo>
                  <a:pt x="116078" y="151003"/>
                </a:lnTo>
                <a:close/>
              </a:path>
              <a:path w="410210" h="229235">
                <a:moveTo>
                  <a:pt x="201041" y="119380"/>
                </a:moveTo>
                <a:lnTo>
                  <a:pt x="195562" y="121473"/>
                </a:lnTo>
                <a:lnTo>
                  <a:pt x="188642" y="122983"/>
                </a:lnTo>
                <a:lnTo>
                  <a:pt x="180270" y="123898"/>
                </a:lnTo>
                <a:lnTo>
                  <a:pt x="170434" y="124206"/>
                </a:lnTo>
                <a:lnTo>
                  <a:pt x="2412" y="124206"/>
                </a:lnTo>
                <a:lnTo>
                  <a:pt x="0" y="126746"/>
                </a:lnTo>
                <a:lnTo>
                  <a:pt x="0" y="151003"/>
                </a:lnTo>
                <a:lnTo>
                  <a:pt x="177800" y="151003"/>
                </a:lnTo>
                <a:lnTo>
                  <a:pt x="184150" y="150749"/>
                </a:lnTo>
                <a:lnTo>
                  <a:pt x="192912" y="149733"/>
                </a:lnTo>
                <a:lnTo>
                  <a:pt x="196215" y="148717"/>
                </a:lnTo>
                <a:lnTo>
                  <a:pt x="198120" y="147066"/>
                </a:lnTo>
                <a:lnTo>
                  <a:pt x="200025" y="145542"/>
                </a:lnTo>
                <a:lnTo>
                  <a:pt x="201041" y="143383"/>
                </a:lnTo>
                <a:lnTo>
                  <a:pt x="201041" y="119380"/>
                </a:lnTo>
                <a:close/>
              </a:path>
              <a:path w="410210" h="229235">
                <a:moveTo>
                  <a:pt x="172720" y="0"/>
                </a:moveTo>
                <a:lnTo>
                  <a:pt x="37084" y="0"/>
                </a:lnTo>
                <a:lnTo>
                  <a:pt x="33528" y="1143"/>
                </a:lnTo>
                <a:lnTo>
                  <a:pt x="31496" y="3175"/>
                </a:lnTo>
                <a:lnTo>
                  <a:pt x="29463" y="5334"/>
                </a:lnTo>
                <a:lnTo>
                  <a:pt x="28448" y="8890"/>
                </a:lnTo>
                <a:lnTo>
                  <a:pt x="28448" y="89408"/>
                </a:lnTo>
                <a:lnTo>
                  <a:pt x="29463" y="92964"/>
                </a:lnTo>
                <a:lnTo>
                  <a:pt x="31496" y="95123"/>
                </a:lnTo>
                <a:lnTo>
                  <a:pt x="33528" y="97155"/>
                </a:lnTo>
                <a:lnTo>
                  <a:pt x="37084" y="98298"/>
                </a:lnTo>
                <a:lnTo>
                  <a:pt x="164211" y="98298"/>
                </a:lnTo>
                <a:lnTo>
                  <a:pt x="167640" y="97155"/>
                </a:lnTo>
                <a:lnTo>
                  <a:pt x="169672" y="95123"/>
                </a:lnTo>
                <a:lnTo>
                  <a:pt x="171704" y="92964"/>
                </a:lnTo>
                <a:lnTo>
                  <a:pt x="172720" y="89408"/>
                </a:lnTo>
                <a:lnTo>
                  <a:pt x="172720" y="72262"/>
                </a:lnTo>
                <a:lnTo>
                  <a:pt x="62865" y="72262"/>
                </a:lnTo>
                <a:lnTo>
                  <a:pt x="61213" y="71882"/>
                </a:lnTo>
                <a:lnTo>
                  <a:pt x="60452" y="70993"/>
                </a:lnTo>
                <a:lnTo>
                  <a:pt x="59690" y="70231"/>
                </a:lnTo>
                <a:lnTo>
                  <a:pt x="59309" y="68453"/>
                </a:lnTo>
                <a:lnTo>
                  <a:pt x="59309" y="29845"/>
                </a:lnTo>
                <a:lnTo>
                  <a:pt x="59690" y="28067"/>
                </a:lnTo>
                <a:lnTo>
                  <a:pt x="60452" y="27305"/>
                </a:lnTo>
                <a:lnTo>
                  <a:pt x="61213" y="26416"/>
                </a:lnTo>
                <a:lnTo>
                  <a:pt x="62865" y="26035"/>
                </a:lnTo>
                <a:lnTo>
                  <a:pt x="172720" y="26035"/>
                </a:lnTo>
                <a:lnTo>
                  <a:pt x="172720" y="0"/>
                </a:lnTo>
                <a:close/>
              </a:path>
              <a:path w="410210" h="229235">
                <a:moveTo>
                  <a:pt x="172720" y="26035"/>
                </a:moveTo>
                <a:lnTo>
                  <a:pt x="141986" y="26035"/>
                </a:lnTo>
                <a:lnTo>
                  <a:pt x="141986" y="68453"/>
                </a:lnTo>
                <a:lnTo>
                  <a:pt x="141605" y="70231"/>
                </a:lnTo>
                <a:lnTo>
                  <a:pt x="140843" y="70993"/>
                </a:lnTo>
                <a:lnTo>
                  <a:pt x="140081" y="71882"/>
                </a:lnTo>
                <a:lnTo>
                  <a:pt x="138430" y="72262"/>
                </a:lnTo>
                <a:lnTo>
                  <a:pt x="172720" y="72262"/>
                </a:lnTo>
                <a:lnTo>
                  <a:pt x="172720" y="26035"/>
                </a:lnTo>
                <a:close/>
              </a:path>
            </a:pathLst>
          </a:custGeom>
          <a:solidFill>
            <a:srgbClr val="252F4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2038350" y="3476497"/>
            <a:ext cx="2298065" cy="465455"/>
            <a:chOff x="2038350" y="3476497"/>
            <a:chExt cx="2298065" cy="465455"/>
          </a:xfrm>
        </p:grpSpPr>
        <p:sp>
          <p:nvSpPr>
            <p:cNvPr id="18" name="object 18"/>
            <p:cNvSpPr/>
            <p:nvPr/>
          </p:nvSpPr>
          <p:spPr>
            <a:xfrm>
              <a:off x="2129790" y="3476497"/>
              <a:ext cx="1965960" cy="237490"/>
            </a:xfrm>
            <a:custGeom>
              <a:avLst/>
              <a:gdLst/>
              <a:ahLst/>
              <a:cxnLst/>
              <a:rect l="l" t="t" r="r" b="b"/>
              <a:pathLst>
                <a:path w="1965960" h="237489">
                  <a:moveTo>
                    <a:pt x="139446" y="172466"/>
                  </a:moveTo>
                  <a:lnTo>
                    <a:pt x="138430" y="166751"/>
                  </a:lnTo>
                  <a:lnTo>
                    <a:pt x="136791" y="158369"/>
                  </a:lnTo>
                  <a:lnTo>
                    <a:pt x="135382" y="151130"/>
                  </a:lnTo>
                  <a:lnTo>
                    <a:pt x="123494" y="153517"/>
                  </a:lnTo>
                  <a:lnTo>
                    <a:pt x="110744" y="155511"/>
                  </a:lnTo>
                  <a:lnTo>
                    <a:pt x="97116" y="157137"/>
                  </a:lnTo>
                  <a:lnTo>
                    <a:pt x="82677" y="158369"/>
                  </a:lnTo>
                  <a:lnTo>
                    <a:pt x="82677" y="123190"/>
                  </a:lnTo>
                  <a:lnTo>
                    <a:pt x="92862" y="120764"/>
                  </a:lnTo>
                  <a:lnTo>
                    <a:pt x="101739" y="117106"/>
                  </a:lnTo>
                  <a:lnTo>
                    <a:pt x="109296" y="112191"/>
                  </a:lnTo>
                  <a:lnTo>
                    <a:pt x="115570" y="106045"/>
                  </a:lnTo>
                  <a:lnTo>
                    <a:pt x="119989" y="99314"/>
                  </a:lnTo>
                  <a:lnTo>
                    <a:pt x="120421" y="98666"/>
                  </a:lnTo>
                  <a:lnTo>
                    <a:pt x="123913" y="90246"/>
                  </a:lnTo>
                  <a:lnTo>
                    <a:pt x="126022" y="80784"/>
                  </a:lnTo>
                  <a:lnTo>
                    <a:pt x="126746" y="70231"/>
                  </a:lnTo>
                  <a:lnTo>
                    <a:pt x="125768" y="58089"/>
                  </a:lnTo>
                  <a:lnTo>
                    <a:pt x="122847" y="47396"/>
                  </a:lnTo>
                  <a:lnTo>
                    <a:pt x="119646" y="41275"/>
                  </a:lnTo>
                  <a:lnTo>
                    <a:pt x="118008" y="38138"/>
                  </a:lnTo>
                  <a:lnTo>
                    <a:pt x="111252" y="30353"/>
                  </a:lnTo>
                  <a:lnTo>
                    <a:pt x="102768" y="24104"/>
                  </a:lnTo>
                  <a:lnTo>
                    <a:pt x="96139" y="21183"/>
                  </a:lnTo>
                  <a:lnTo>
                    <a:pt x="96139" y="60579"/>
                  </a:lnTo>
                  <a:lnTo>
                    <a:pt x="96139" y="79883"/>
                  </a:lnTo>
                  <a:lnTo>
                    <a:pt x="93726" y="87134"/>
                  </a:lnTo>
                  <a:lnTo>
                    <a:pt x="88773" y="91960"/>
                  </a:lnTo>
                  <a:lnTo>
                    <a:pt x="83820" y="96901"/>
                  </a:lnTo>
                  <a:lnTo>
                    <a:pt x="76835" y="99314"/>
                  </a:lnTo>
                  <a:lnTo>
                    <a:pt x="57531" y="99314"/>
                  </a:lnTo>
                  <a:lnTo>
                    <a:pt x="50419" y="96901"/>
                  </a:lnTo>
                  <a:lnTo>
                    <a:pt x="40640" y="87134"/>
                  </a:lnTo>
                  <a:lnTo>
                    <a:pt x="38100" y="79883"/>
                  </a:lnTo>
                  <a:lnTo>
                    <a:pt x="38100" y="60579"/>
                  </a:lnTo>
                  <a:lnTo>
                    <a:pt x="40640" y="53340"/>
                  </a:lnTo>
                  <a:lnTo>
                    <a:pt x="45466" y="48514"/>
                  </a:lnTo>
                  <a:lnTo>
                    <a:pt x="50419" y="43688"/>
                  </a:lnTo>
                  <a:lnTo>
                    <a:pt x="57531" y="41275"/>
                  </a:lnTo>
                  <a:lnTo>
                    <a:pt x="76835" y="41275"/>
                  </a:lnTo>
                  <a:lnTo>
                    <a:pt x="83820" y="43688"/>
                  </a:lnTo>
                  <a:lnTo>
                    <a:pt x="93726" y="53340"/>
                  </a:lnTo>
                  <a:lnTo>
                    <a:pt x="96139" y="60579"/>
                  </a:lnTo>
                  <a:lnTo>
                    <a:pt x="96139" y="21183"/>
                  </a:lnTo>
                  <a:lnTo>
                    <a:pt x="92595" y="19608"/>
                  </a:lnTo>
                  <a:lnTo>
                    <a:pt x="80721" y="16916"/>
                  </a:lnTo>
                  <a:lnTo>
                    <a:pt x="67183" y="16002"/>
                  </a:lnTo>
                  <a:lnTo>
                    <a:pt x="53632" y="16916"/>
                  </a:lnTo>
                  <a:lnTo>
                    <a:pt x="16243" y="38341"/>
                  </a:lnTo>
                  <a:lnTo>
                    <a:pt x="7620" y="70231"/>
                  </a:lnTo>
                  <a:lnTo>
                    <a:pt x="8331" y="80784"/>
                  </a:lnTo>
                  <a:lnTo>
                    <a:pt x="32804" y="117309"/>
                  </a:lnTo>
                  <a:lnTo>
                    <a:pt x="51943" y="123190"/>
                  </a:lnTo>
                  <a:lnTo>
                    <a:pt x="51943" y="159639"/>
                  </a:lnTo>
                  <a:lnTo>
                    <a:pt x="1524" y="160147"/>
                  </a:lnTo>
                  <a:lnTo>
                    <a:pt x="0" y="161671"/>
                  </a:lnTo>
                  <a:lnTo>
                    <a:pt x="114" y="166751"/>
                  </a:lnTo>
                  <a:lnTo>
                    <a:pt x="2032" y="186563"/>
                  </a:lnTo>
                  <a:lnTo>
                    <a:pt x="13462" y="186563"/>
                  </a:lnTo>
                  <a:lnTo>
                    <a:pt x="61264" y="185496"/>
                  </a:lnTo>
                  <a:lnTo>
                    <a:pt x="101257" y="182016"/>
                  </a:lnTo>
                  <a:lnTo>
                    <a:pt x="135636" y="176149"/>
                  </a:lnTo>
                  <a:lnTo>
                    <a:pt x="139446" y="172466"/>
                  </a:lnTo>
                  <a:close/>
                </a:path>
                <a:path w="1965960" h="237489">
                  <a:moveTo>
                    <a:pt x="209677" y="88265"/>
                  </a:moveTo>
                  <a:lnTo>
                    <a:pt x="180213" y="88265"/>
                  </a:lnTo>
                  <a:lnTo>
                    <a:pt x="180213" y="0"/>
                  </a:lnTo>
                  <a:lnTo>
                    <a:pt x="151892" y="0"/>
                  </a:lnTo>
                  <a:lnTo>
                    <a:pt x="149352" y="2540"/>
                  </a:lnTo>
                  <a:lnTo>
                    <a:pt x="149352" y="229616"/>
                  </a:lnTo>
                  <a:lnTo>
                    <a:pt x="177673" y="229616"/>
                  </a:lnTo>
                  <a:lnTo>
                    <a:pt x="180213" y="227076"/>
                  </a:lnTo>
                  <a:lnTo>
                    <a:pt x="180213" y="115824"/>
                  </a:lnTo>
                  <a:lnTo>
                    <a:pt x="207264" y="115824"/>
                  </a:lnTo>
                  <a:lnTo>
                    <a:pt x="209677" y="113296"/>
                  </a:lnTo>
                  <a:lnTo>
                    <a:pt x="209677" y="88265"/>
                  </a:lnTo>
                  <a:close/>
                </a:path>
                <a:path w="1965960" h="237489">
                  <a:moveTo>
                    <a:pt x="336296" y="91071"/>
                  </a:moveTo>
                  <a:lnTo>
                    <a:pt x="328193" y="45974"/>
                  </a:lnTo>
                  <a:lnTo>
                    <a:pt x="305435" y="23799"/>
                  </a:lnTo>
                  <a:lnTo>
                    <a:pt x="305435" y="91071"/>
                  </a:lnTo>
                  <a:lnTo>
                    <a:pt x="305003" y="102323"/>
                  </a:lnTo>
                  <a:lnTo>
                    <a:pt x="286766" y="136652"/>
                  </a:lnTo>
                  <a:lnTo>
                    <a:pt x="266700" y="136652"/>
                  </a:lnTo>
                  <a:lnTo>
                    <a:pt x="248348" y="102323"/>
                  </a:lnTo>
                  <a:lnTo>
                    <a:pt x="247904" y="91071"/>
                  </a:lnTo>
                  <a:lnTo>
                    <a:pt x="248348" y="79971"/>
                  </a:lnTo>
                  <a:lnTo>
                    <a:pt x="266700" y="45593"/>
                  </a:lnTo>
                  <a:lnTo>
                    <a:pt x="286766" y="45593"/>
                  </a:lnTo>
                  <a:lnTo>
                    <a:pt x="305003" y="79971"/>
                  </a:lnTo>
                  <a:lnTo>
                    <a:pt x="305435" y="91071"/>
                  </a:lnTo>
                  <a:lnTo>
                    <a:pt x="305435" y="23799"/>
                  </a:lnTo>
                  <a:lnTo>
                    <a:pt x="303377" y="22694"/>
                  </a:lnTo>
                  <a:lnTo>
                    <a:pt x="291058" y="19392"/>
                  </a:lnTo>
                  <a:lnTo>
                    <a:pt x="276733" y="18288"/>
                  </a:lnTo>
                  <a:lnTo>
                    <a:pt x="262343" y="19392"/>
                  </a:lnTo>
                  <a:lnTo>
                    <a:pt x="225259" y="45974"/>
                  </a:lnTo>
                  <a:lnTo>
                    <a:pt x="217170" y="91071"/>
                  </a:lnTo>
                  <a:lnTo>
                    <a:pt x="218046" y="108813"/>
                  </a:lnTo>
                  <a:lnTo>
                    <a:pt x="231394" y="146431"/>
                  </a:lnTo>
                  <a:lnTo>
                    <a:pt x="276733" y="163957"/>
                  </a:lnTo>
                  <a:lnTo>
                    <a:pt x="291211" y="162864"/>
                  </a:lnTo>
                  <a:lnTo>
                    <a:pt x="303593" y="159575"/>
                  </a:lnTo>
                  <a:lnTo>
                    <a:pt x="313880" y="154101"/>
                  </a:lnTo>
                  <a:lnTo>
                    <a:pt x="322072" y="146431"/>
                  </a:lnTo>
                  <a:lnTo>
                    <a:pt x="328142" y="136652"/>
                  </a:lnTo>
                  <a:lnTo>
                    <a:pt x="328256" y="136486"/>
                  </a:lnTo>
                  <a:lnTo>
                    <a:pt x="332701" y="123939"/>
                  </a:lnTo>
                  <a:lnTo>
                    <a:pt x="335394" y="108813"/>
                  </a:lnTo>
                  <a:lnTo>
                    <a:pt x="336296" y="91071"/>
                  </a:lnTo>
                  <a:close/>
                </a:path>
                <a:path w="1965960" h="237489">
                  <a:moveTo>
                    <a:pt x="398653" y="0"/>
                  </a:moveTo>
                  <a:lnTo>
                    <a:pt x="370332" y="0"/>
                  </a:lnTo>
                  <a:lnTo>
                    <a:pt x="367792" y="2540"/>
                  </a:lnTo>
                  <a:lnTo>
                    <a:pt x="367792" y="229616"/>
                  </a:lnTo>
                  <a:lnTo>
                    <a:pt x="396240" y="229616"/>
                  </a:lnTo>
                  <a:lnTo>
                    <a:pt x="398653" y="227076"/>
                  </a:lnTo>
                  <a:lnTo>
                    <a:pt x="398653" y="0"/>
                  </a:lnTo>
                  <a:close/>
                </a:path>
                <a:path w="1965960" h="237489">
                  <a:moveTo>
                    <a:pt x="544322" y="14478"/>
                  </a:moveTo>
                  <a:lnTo>
                    <a:pt x="538861" y="16637"/>
                  </a:lnTo>
                  <a:lnTo>
                    <a:pt x="532003" y="18135"/>
                  </a:lnTo>
                  <a:lnTo>
                    <a:pt x="523709" y="19024"/>
                  </a:lnTo>
                  <a:lnTo>
                    <a:pt x="513969" y="19304"/>
                  </a:lnTo>
                  <a:lnTo>
                    <a:pt x="425069" y="19304"/>
                  </a:lnTo>
                  <a:lnTo>
                    <a:pt x="422656" y="21844"/>
                  </a:lnTo>
                  <a:lnTo>
                    <a:pt x="422656" y="46101"/>
                  </a:lnTo>
                  <a:lnTo>
                    <a:pt x="521081" y="46101"/>
                  </a:lnTo>
                  <a:lnTo>
                    <a:pt x="544322" y="38481"/>
                  </a:lnTo>
                  <a:lnTo>
                    <a:pt x="544322" y="14478"/>
                  </a:lnTo>
                  <a:close/>
                </a:path>
                <a:path w="1965960" h="237489">
                  <a:moveTo>
                    <a:pt x="557022" y="157480"/>
                  </a:moveTo>
                  <a:lnTo>
                    <a:pt x="556006" y="151638"/>
                  </a:lnTo>
                  <a:lnTo>
                    <a:pt x="554596" y="144526"/>
                  </a:lnTo>
                  <a:lnTo>
                    <a:pt x="553897" y="140970"/>
                  </a:lnTo>
                  <a:lnTo>
                    <a:pt x="552958" y="136144"/>
                  </a:lnTo>
                  <a:lnTo>
                    <a:pt x="546493" y="137528"/>
                  </a:lnTo>
                  <a:lnTo>
                    <a:pt x="539686" y="138798"/>
                  </a:lnTo>
                  <a:lnTo>
                    <a:pt x="532485" y="139954"/>
                  </a:lnTo>
                  <a:lnTo>
                    <a:pt x="524891" y="140970"/>
                  </a:lnTo>
                  <a:lnTo>
                    <a:pt x="524891" y="56273"/>
                  </a:lnTo>
                  <a:lnTo>
                    <a:pt x="497586" y="56273"/>
                  </a:lnTo>
                  <a:lnTo>
                    <a:pt x="495173" y="58801"/>
                  </a:lnTo>
                  <a:lnTo>
                    <a:pt x="495173" y="143510"/>
                  </a:lnTo>
                  <a:lnTo>
                    <a:pt x="489712" y="143891"/>
                  </a:lnTo>
                  <a:lnTo>
                    <a:pt x="481711" y="144272"/>
                  </a:lnTo>
                  <a:lnTo>
                    <a:pt x="471297" y="144526"/>
                  </a:lnTo>
                  <a:lnTo>
                    <a:pt x="471297" y="56273"/>
                  </a:lnTo>
                  <a:lnTo>
                    <a:pt x="443865" y="56273"/>
                  </a:lnTo>
                  <a:lnTo>
                    <a:pt x="441452" y="58801"/>
                  </a:lnTo>
                  <a:lnTo>
                    <a:pt x="441452" y="145034"/>
                  </a:lnTo>
                  <a:lnTo>
                    <a:pt x="419100" y="145034"/>
                  </a:lnTo>
                  <a:lnTo>
                    <a:pt x="417576" y="146558"/>
                  </a:lnTo>
                  <a:lnTo>
                    <a:pt x="417690" y="151638"/>
                  </a:lnTo>
                  <a:lnTo>
                    <a:pt x="419608" y="171577"/>
                  </a:lnTo>
                  <a:lnTo>
                    <a:pt x="431038" y="171577"/>
                  </a:lnTo>
                  <a:lnTo>
                    <a:pt x="448030" y="171462"/>
                  </a:lnTo>
                  <a:lnTo>
                    <a:pt x="492633" y="169672"/>
                  </a:lnTo>
                  <a:lnTo>
                    <a:pt x="531761" y="165163"/>
                  </a:lnTo>
                  <a:lnTo>
                    <a:pt x="553212" y="161163"/>
                  </a:lnTo>
                  <a:lnTo>
                    <a:pt x="557022" y="157480"/>
                  </a:lnTo>
                  <a:close/>
                </a:path>
                <a:path w="1965960" h="237489">
                  <a:moveTo>
                    <a:pt x="626745" y="82677"/>
                  </a:moveTo>
                  <a:lnTo>
                    <a:pt x="595503" y="82677"/>
                  </a:lnTo>
                  <a:lnTo>
                    <a:pt x="595503" y="0"/>
                  </a:lnTo>
                  <a:lnTo>
                    <a:pt x="567055" y="0"/>
                  </a:lnTo>
                  <a:lnTo>
                    <a:pt x="564642" y="2540"/>
                  </a:lnTo>
                  <a:lnTo>
                    <a:pt x="564642" y="229616"/>
                  </a:lnTo>
                  <a:lnTo>
                    <a:pt x="593090" y="229616"/>
                  </a:lnTo>
                  <a:lnTo>
                    <a:pt x="595503" y="227076"/>
                  </a:lnTo>
                  <a:lnTo>
                    <a:pt x="595503" y="110248"/>
                  </a:lnTo>
                  <a:lnTo>
                    <a:pt x="624332" y="110248"/>
                  </a:lnTo>
                  <a:lnTo>
                    <a:pt x="626745" y="107708"/>
                  </a:lnTo>
                  <a:lnTo>
                    <a:pt x="626745" y="82677"/>
                  </a:lnTo>
                  <a:close/>
                </a:path>
                <a:path w="1965960" h="237489">
                  <a:moveTo>
                    <a:pt x="753872" y="91071"/>
                  </a:moveTo>
                  <a:lnTo>
                    <a:pt x="745769" y="45974"/>
                  </a:lnTo>
                  <a:lnTo>
                    <a:pt x="723011" y="23799"/>
                  </a:lnTo>
                  <a:lnTo>
                    <a:pt x="723011" y="91071"/>
                  </a:lnTo>
                  <a:lnTo>
                    <a:pt x="722579" y="102323"/>
                  </a:lnTo>
                  <a:lnTo>
                    <a:pt x="704342" y="136652"/>
                  </a:lnTo>
                  <a:lnTo>
                    <a:pt x="684276" y="136652"/>
                  </a:lnTo>
                  <a:lnTo>
                    <a:pt x="665924" y="102323"/>
                  </a:lnTo>
                  <a:lnTo>
                    <a:pt x="665480" y="91071"/>
                  </a:lnTo>
                  <a:lnTo>
                    <a:pt x="665924" y="79971"/>
                  </a:lnTo>
                  <a:lnTo>
                    <a:pt x="684276" y="45593"/>
                  </a:lnTo>
                  <a:lnTo>
                    <a:pt x="704342" y="45593"/>
                  </a:lnTo>
                  <a:lnTo>
                    <a:pt x="722579" y="79971"/>
                  </a:lnTo>
                  <a:lnTo>
                    <a:pt x="723011" y="91071"/>
                  </a:lnTo>
                  <a:lnTo>
                    <a:pt x="723011" y="23799"/>
                  </a:lnTo>
                  <a:lnTo>
                    <a:pt x="720953" y="22694"/>
                  </a:lnTo>
                  <a:lnTo>
                    <a:pt x="708634" y="19392"/>
                  </a:lnTo>
                  <a:lnTo>
                    <a:pt x="694309" y="18288"/>
                  </a:lnTo>
                  <a:lnTo>
                    <a:pt x="679919" y="19392"/>
                  </a:lnTo>
                  <a:lnTo>
                    <a:pt x="642835" y="45974"/>
                  </a:lnTo>
                  <a:lnTo>
                    <a:pt x="634746" y="91071"/>
                  </a:lnTo>
                  <a:lnTo>
                    <a:pt x="635622" y="108813"/>
                  </a:lnTo>
                  <a:lnTo>
                    <a:pt x="648970" y="146431"/>
                  </a:lnTo>
                  <a:lnTo>
                    <a:pt x="694309" y="163957"/>
                  </a:lnTo>
                  <a:lnTo>
                    <a:pt x="708787" y="162864"/>
                  </a:lnTo>
                  <a:lnTo>
                    <a:pt x="721156" y="159575"/>
                  </a:lnTo>
                  <a:lnTo>
                    <a:pt x="731456" y="154101"/>
                  </a:lnTo>
                  <a:lnTo>
                    <a:pt x="739648" y="146431"/>
                  </a:lnTo>
                  <a:lnTo>
                    <a:pt x="745718" y="136652"/>
                  </a:lnTo>
                  <a:lnTo>
                    <a:pt x="745832" y="136486"/>
                  </a:lnTo>
                  <a:lnTo>
                    <a:pt x="750277" y="123939"/>
                  </a:lnTo>
                  <a:lnTo>
                    <a:pt x="752970" y="108813"/>
                  </a:lnTo>
                  <a:lnTo>
                    <a:pt x="753872" y="91071"/>
                  </a:lnTo>
                  <a:close/>
                </a:path>
                <a:path w="1965960" h="237489">
                  <a:moveTo>
                    <a:pt x="816229" y="0"/>
                  </a:moveTo>
                  <a:lnTo>
                    <a:pt x="787908" y="0"/>
                  </a:lnTo>
                  <a:lnTo>
                    <a:pt x="785368" y="2540"/>
                  </a:lnTo>
                  <a:lnTo>
                    <a:pt x="785368" y="229616"/>
                  </a:lnTo>
                  <a:lnTo>
                    <a:pt x="813816" y="229616"/>
                  </a:lnTo>
                  <a:lnTo>
                    <a:pt x="816229" y="227076"/>
                  </a:lnTo>
                  <a:lnTo>
                    <a:pt x="816229" y="0"/>
                  </a:lnTo>
                  <a:close/>
                </a:path>
                <a:path w="1965960" h="237489">
                  <a:moveTo>
                    <a:pt x="1602867" y="230124"/>
                  </a:moveTo>
                  <a:lnTo>
                    <a:pt x="1602232" y="228473"/>
                  </a:lnTo>
                  <a:lnTo>
                    <a:pt x="1600835" y="226822"/>
                  </a:lnTo>
                  <a:lnTo>
                    <a:pt x="1593659" y="216369"/>
                  </a:lnTo>
                  <a:lnTo>
                    <a:pt x="1575181" y="179578"/>
                  </a:lnTo>
                  <a:lnTo>
                    <a:pt x="1564817" y="138595"/>
                  </a:lnTo>
                  <a:lnTo>
                    <a:pt x="1564132" y="124968"/>
                  </a:lnTo>
                  <a:lnTo>
                    <a:pt x="1564144" y="119646"/>
                  </a:lnTo>
                  <a:lnTo>
                    <a:pt x="1573250" y="67970"/>
                  </a:lnTo>
                  <a:lnTo>
                    <a:pt x="1600581" y="18034"/>
                  </a:lnTo>
                  <a:lnTo>
                    <a:pt x="1601724" y="16764"/>
                  </a:lnTo>
                  <a:lnTo>
                    <a:pt x="1602359" y="15113"/>
                  </a:lnTo>
                  <a:lnTo>
                    <a:pt x="1602359" y="11557"/>
                  </a:lnTo>
                  <a:lnTo>
                    <a:pt x="1601851" y="10160"/>
                  </a:lnTo>
                  <a:lnTo>
                    <a:pt x="1599565" y="7874"/>
                  </a:lnTo>
                  <a:lnTo>
                    <a:pt x="1598041" y="7366"/>
                  </a:lnTo>
                  <a:lnTo>
                    <a:pt x="1575943" y="7366"/>
                  </a:lnTo>
                  <a:lnTo>
                    <a:pt x="1551940" y="44196"/>
                  </a:lnTo>
                  <a:lnTo>
                    <a:pt x="1538224" y="84455"/>
                  </a:lnTo>
                  <a:lnTo>
                    <a:pt x="1533906" y="119646"/>
                  </a:lnTo>
                  <a:lnTo>
                    <a:pt x="1533906" y="124968"/>
                  </a:lnTo>
                  <a:lnTo>
                    <a:pt x="1539328" y="165887"/>
                  </a:lnTo>
                  <a:lnTo>
                    <a:pt x="1556512" y="209829"/>
                  </a:lnTo>
                  <a:lnTo>
                    <a:pt x="1575943" y="237236"/>
                  </a:lnTo>
                  <a:lnTo>
                    <a:pt x="1598295" y="237236"/>
                  </a:lnTo>
                  <a:lnTo>
                    <a:pt x="1599946" y="236728"/>
                  </a:lnTo>
                  <a:lnTo>
                    <a:pt x="1602232" y="234696"/>
                  </a:lnTo>
                  <a:lnTo>
                    <a:pt x="1602867" y="233426"/>
                  </a:lnTo>
                  <a:lnTo>
                    <a:pt x="1602867" y="230124"/>
                  </a:lnTo>
                  <a:close/>
                </a:path>
                <a:path w="1965960" h="237489">
                  <a:moveTo>
                    <a:pt x="1753362" y="205359"/>
                  </a:moveTo>
                  <a:lnTo>
                    <a:pt x="1738528" y="158623"/>
                  </a:lnTo>
                  <a:lnTo>
                    <a:pt x="1730260" y="132588"/>
                  </a:lnTo>
                  <a:lnTo>
                    <a:pt x="1706283" y="57035"/>
                  </a:lnTo>
                  <a:lnTo>
                    <a:pt x="1701165" y="40906"/>
                  </a:lnTo>
                  <a:lnTo>
                    <a:pt x="1701165" y="132588"/>
                  </a:lnTo>
                  <a:lnTo>
                    <a:pt x="1656334" y="132588"/>
                  </a:lnTo>
                  <a:lnTo>
                    <a:pt x="1679067" y="57035"/>
                  </a:lnTo>
                  <a:lnTo>
                    <a:pt x="1701165" y="132588"/>
                  </a:lnTo>
                  <a:lnTo>
                    <a:pt x="1701165" y="40906"/>
                  </a:lnTo>
                  <a:lnTo>
                    <a:pt x="1690116" y="23368"/>
                  </a:lnTo>
                  <a:lnTo>
                    <a:pt x="1667891" y="23368"/>
                  </a:lnTo>
                  <a:lnTo>
                    <a:pt x="1605026" y="205359"/>
                  </a:lnTo>
                  <a:lnTo>
                    <a:pt x="1630299" y="205359"/>
                  </a:lnTo>
                  <a:lnTo>
                    <a:pt x="1631950" y="204597"/>
                  </a:lnTo>
                  <a:lnTo>
                    <a:pt x="1634998" y="201549"/>
                  </a:lnTo>
                  <a:lnTo>
                    <a:pt x="1636141" y="199771"/>
                  </a:lnTo>
                  <a:lnTo>
                    <a:pt x="1636776" y="197485"/>
                  </a:lnTo>
                  <a:lnTo>
                    <a:pt x="1648460" y="158623"/>
                  </a:lnTo>
                  <a:lnTo>
                    <a:pt x="1708785" y="158623"/>
                  </a:lnTo>
                  <a:lnTo>
                    <a:pt x="1719961" y="196215"/>
                  </a:lnTo>
                  <a:lnTo>
                    <a:pt x="1720977" y="200025"/>
                  </a:lnTo>
                  <a:lnTo>
                    <a:pt x="1722755" y="202438"/>
                  </a:lnTo>
                  <a:lnTo>
                    <a:pt x="1725295" y="203581"/>
                  </a:lnTo>
                  <a:lnTo>
                    <a:pt x="1727708" y="204851"/>
                  </a:lnTo>
                  <a:lnTo>
                    <a:pt x="1731518" y="205359"/>
                  </a:lnTo>
                  <a:lnTo>
                    <a:pt x="1753362" y="205359"/>
                  </a:lnTo>
                  <a:close/>
                </a:path>
                <a:path w="1965960" h="237489">
                  <a:moveTo>
                    <a:pt x="1889760" y="84201"/>
                  </a:moveTo>
                  <a:lnTo>
                    <a:pt x="1888756" y="68211"/>
                  </a:lnTo>
                  <a:lnTo>
                    <a:pt x="1885759" y="54698"/>
                  </a:lnTo>
                  <a:lnTo>
                    <a:pt x="1882775" y="48133"/>
                  </a:lnTo>
                  <a:lnTo>
                    <a:pt x="1880755" y="43688"/>
                  </a:lnTo>
                  <a:lnTo>
                    <a:pt x="1873758" y="35179"/>
                  </a:lnTo>
                  <a:lnTo>
                    <a:pt x="1864575" y="28778"/>
                  </a:lnTo>
                  <a:lnTo>
                    <a:pt x="1857629" y="25984"/>
                  </a:lnTo>
                  <a:lnTo>
                    <a:pt x="1857629" y="85483"/>
                  </a:lnTo>
                  <a:lnTo>
                    <a:pt x="1857019" y="94462"/>
                  </a:lnTo>
                  <a:lnTo>
                    <a:pt x="1828660" y="119926"/>
                  </a:lnTo>
                  <a:lnTo>
                    <a:pt x="1820291" y="120408"/>
                  </a:lnTo>
                  <a:lnTo>
                    <a:pt x="1815719" y="120408"/>
                  </a:lnTo>
                  <a:lnTo>
                    <a:pt x="1808353" y="119888"/>
                  </a:lnTo>
                  <a:lnTo>
                    <a:pt x="1798066" y="118884"/>
                  </a:lnTo>
                  <a:lnTo>
                    <a:pt x="1798066" y="50165"/>
                  </a:lnTo>
                  <a:lnTo>
                    <a:pt x="1806448" y="48768"/>
                  </a:lnTo>
                  <a:lnTo>
                    <a:pt x="1814703" y="48133"/>
                  </a:lnTo>
                  <a:lnTo>
                    <a:pt x="1822831" y="48133"/>
                  </a:lnTo>
                  <a:lnTo>
                    <a:pt x="1855622" y="68110"/>
                  </a:lnTo>
                  <a:lnTo>
                    <a:pt x="1857629" y="85483"/>
                  </a:lnTo>
                  <a:lnTo>
                    <a:pt x="1857629" y="25984"/>
                  </a:lnTo>
                  <a:lnTo>
                    <a:pt x="1853260" y="24218"/>
                  </a:lnTo>
                  <a:lnTo>
                    <a:pt x="1839760" y="21488"/>
                  </a:lnTo>
                  <a:lnTo>
                    <a:pt x="1824101" y="20574"/>
                  </a:lnTo>
                  <a:lnTo>
                    <a:pt x="1818640" y="20574"/>
                  </a:lnTo>
                  <a:lnTo>
                    <a:pt x="1775320" y="24739"/>
                  </a:lnTo>
                  <a:lnTo>
                    <a:pt x="1766570" y="25908"/>
                  </a:lnTo>
                  <a:lnTo>
                    <a:pt x="1766570" y="205359"/>
                  </a:lnTo>
                  <a:lnTo>
                    <a:pt x="1795653" y="205359"/>
                  </a:lnTo>
                  <a:lnTo>
                    <a:pt x="1798066" y="203073"/>
                  </a:lnTo>
                  <a:lnTo>
                    <a:pt x="1798066" y="146304"/>
                  </a:lnTo>
                  <a:lnTo>
                    <a:pt x="1804352" y="146977"/>
                  </a:lnTo>
                  <a:lnTo>
                    <a:pt x="1810854" y="147447"/>
                  </a:lnTo>
                  <a:lnTo>
                    <a:pt x="1817598" y="147739"/>
                  </a:lnTo>
                  <a:lnTo>
                    <a:pt x="1824609" y="147828"/>
                  </a:lnTo>
                  <a:lnTo>
                    <a:pt x="1838718" y="146926"/>
                  </a:lnTo>
                  <a:lnTo>
                    <a:pt x="1841550" y="146304"/>
                  </a:lnTo>
                  <a:lnTo>
                    <a:pt x="1851355" y="144183"/>
                  </a:lnTo>
                  <a:lnTo>
                    <a:pt x="1881860" y="120408"/>
                  </a:lnTo>
                  <a:lnTo>
                    <a:pt x="1888642" y="100063"/>
                  </a:lnTo>
                  <a:lnTo>
                    <a:pt x="1889760" y="84201"/>
                  </a:lnTo>
                  <a:close/>
                </a:path>
                <a:path w="1965960" h="237489">
                  <a:moveTo>
                    <a:pt x="1965833" y="119646"/>
                  </a:moveTo>
                  <a:lnTo>
                    <a:pt x="1959013" y="74510"/>
                  </a:lnTo>
                  <a:lnTo>
                    <a:pt x="1942719" y="34201"/>
                  </a:lnTo>
                  <a:lnTo>
                    <a:pt x="1923796" y="7366"/>
                  </a:lnTo>
                  <a:lnTo>
                    <a:pt x="1901698" y="7366"/>
                  </a:lnTo>
                  <a:lnTo>
                    <a:pt x="1900047" y="7874"/>
                  </a:lnTo>
                  <a:lnTo>
                    <a:pt x="1899031" y="9017"/>
                  </a:lnTo>
                  <a:lnTo>
                    <a:pt x="1897888" y="10160"/>
                  </a:lnTo>
                  <a:lnTo>
                    <a:pt x="1897380" y="11557"/>
                  </a:lnTo>
                  <a:lnTo>
                    <a:pt x="1897380" y="15113"/>
                  </a:lnTo>
                  <a:lnTo>
                    <a:pt x="1897888" y="16764"/>
                  </a:lnTo>
                  <a:lnTo>
                    <a:pt x="1899158" y="18034"/>
                  </a:lnTo>
                  <a:lnTo>
                    <a:pt x="1915058" y="42760"/>
                  </a:lnTo>
                  <a:lnTo>
                    <a:pt x="1926412" y="67970"/>
                  </a:lnTo>
                  <a:lnTo>
                    <a:pt x="1933206" y="93675"/>
                  </a:lnTo>
                  <a:lnTo>
                    <a:pt x="1935454" y="119646"/>
                  </a:lnTo>
                  <a:lnTo>
                    <a:pt x="1935480" y="124968"/>
                  </a:lnTo>
                  <a:lnTo>
                    <a:pt x="1934806" y="138595"/>
                  </a:lnTo>
                  <a:lnTo>
                    <a:pt x="1924558" y="179578"/>
                  </a:lnTo>
                  <a:lnTo>
                    <a:pt x="1906016" y="216369"/>
                  </a:lnTo>
                  <a:lnTo>
                    <a:pt x="1897507" y="228473"/>
                  </a:lnTo>
                  <a:lnTo>
                    <a:pt x="1896872" y="230124"/>
                  </a:lnTo>
                  <a:lnTo>
                    <a:pt x="1896872" y="233426"/>
                  </a:lnTo>
                  <a:lnTo>
                    <a:pt x="1897380" y="234696"/>
                  </a:lnTo>
                  <a:lnTo>
                    <a:pt x="1898650" y="235712"/>
                  </a:lnTo>
                  <a:lnTo>
                    <a:pt x="1899793" y="236728"/>
                  </a:lnTo>
                  <a:lnTo>
                    <a:pt x="1901444" y="237236"/>
                  </a:lnTo>
                  <a:lnTo>
                    <a:pt x="1923796" y="237236"/>
                  </a:lnTo>
                  <a:lnTo>
                    <a:pt x="1950504" y="195427"/>
                  </a:lnTo>
                  <a:lnTo>
                    <a:pt x="1963381" y="151561"/>
                  </a:lnTo>
                  <a:lnTo>
                    <a:pt x="1965820" y="124968"/>
                  </a:lnTo>
                  <a:lnTo>
                    <a:pt x="1965833" y="119646"/>
                  </a:lnTo>
                  <a:close/>
                </a:path>
              </a:pathLst>
            </a:custGeom>
            <a:solidFill>
              <a:srgbClr val="252F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8350" y="3476497"/>
              <a:ext cx="1827022" cy="46532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920744" y="3771391"/>
              <a:ext cx="415925" cy="169545"/>
            </a:xfrm>
            <a:custGeom>
              <a:avLst/>
              <a:gdLst/>
              <a:ahLst/>
              <a:cxnLst/>
              <a:rect l="l" t="t" r="r" b="b"/>
              <a:pathLst>
                <a:path w="415925" h="169545">
                  <a:moveTo>
                    <a:pt x="68960" y="103123"/>
                  </a:moveTo>
                  <a:lnTo>
                    <a:pt x="27170" y="116871"/>
                  </a:lnTo>
                  <a:lnTo>
                    <a:pt x="20954" y="136016"/>
                  </a:lnTo>
                  <a:lnTo>
                    <a:pt x="21645" y="143234"/>
                  </a:lnTo>
                  <a:lnTo>
                    <a:pt x="56953" y="168487"/>
                  </a:lnTo>
                  <a:lnTo>
                    <a:pt x="68960" y="169036"/>
                  </a:lnTo>
                  <a:lnTo>
                    <a:pt x="80912" y="168467"/>
                  </a:lnTo>
                  <a:lnTo>
                    <a:pt x="111230" y="154304"/>
                  </a:lnTo>
                  <a:lnTo>
                    <a:pt x="57657" y="154304"/>
                  </a:lnTo>
                  <a:lnTo>
                    <a:pt x="50164" y="152780"/>
                  </a:lnTo>
                  <a:lnTo>
                    <a:pt x="45340" y="149653"/>
                  </a:lnTo>
                  <a:lnTo>
                    <a:pt x="40639" y="146684"/>
                  </a:lnTo>
                  <a:lnTo>
                    <a:pt x="38353" y="142112"/>
                  </a:lnTo>
                  <a:lnTo>
                    <a:pt x="38353" y="130047"/>
                  </a:lnTo>
                  <a:lnTo>
                    <a:pt x="40639" y="125475"/>
                  </a:lnTo>
                  <a:lnTo>
                    <a:pt x="45465" y="122427"/>
                  </a:lnTo>
                  <a:lnTo>
                    <a:pt x="50164" y="119379"/>
                  </a:lnTo>
                  <a:lnTo>
                    <a:pt x="57657" y="117855"/>
                  </a:lnTo>
                  <a:lnTo>
                    <a:pt x="111262" y="117855"/>
                  </a:lnTo>
                  <a:lnTo>
                    <a:pt x="110698" y="116943"/>
                  </a:lnTo>
                  <a:lnTo>
                    <a:pt x="105790" y="112013"/>
                  </a:lnTo>
                  <a:lnTo>
                    <a:pt x="99339" y="108106"/>
                  </a:lnTo>
                  <a:lnTo>
                    <a:pt x="91043" y="105330"/>
                  </a:lnTo>
                  <a:lnTo>
                    <a:pt x="80912" y="103673"/>
                  </a:lnTo>
                  <a:lnTo>
                    <a:pt x="68960" y="103123"/>
                  </a:lnTo>
                  <a:close/>
                </a:path>
                <a:path w="415925" h="169545">
                  <a:moveTo>
                    <a:pt x="111262" y="117855"/>
                  </a:moveTo>
                  <a:lnTo>
                    <a:pt x="80136" y="117855"/>
                  </a:lnTo>
                  <a:lnTo>
                    <a:pt x="87629" y="119379"/>
                  </a:lnTo>
                  <a:lnTo>
                    <a:pt x="97027" y="125475"/>
                  </a:lnTo>
                  <a:lnTo>
                    <a:pt x="99440" y="130047"/>
                  </a:lnTo>
                  <a:lnTo>
                    <a:pt x="99440" y="142112"/>
                  </a:lnTo>
                  <a:lnTo>
                    <a:pt x="97027" y="146684"/>
                  </a:lnTo>
                  <a:lnTo>
                    <a:pt x="87629" y="152780"/>
                  </a:lnTo>
                  <a:lnTo>
                    <a:pt x="80136" y="154304"/>
                  </a:lnTo>
                  <a:lnTo>
                    <a:pt x="111230" y="154304"/>
                  </a:lnTo>
                  <a:lnTo>
                    <a:pt x="114188" y="149542"/>
                  </a:lnTo>
                  <a:lnTo>
                    <a:pt x="116250" y="143234"/>
                  </a:lnTo>
                  <a:lnTo>
                    <a:pt x="116376" y="142112"/>
                  </a:lnTo>
                  <a:lnTo>
                    <a:pt x="116966" y="136016"/>
                  </a:lnTo>
                  <a:lnTo>
                    <a:pt x="116274" y="128944"/>
                  </a:lnTo>
                  <a:lnTo>
                    <a:pt x="114188" y="122586"/>
                  </a:lnTo>
                  <a:lnTo>
                    <a:pt x="111262" y="117855"/>
                  </a:lnTo>
                  <a:close/>
                </a:path>
                <a:path w="415925" h="169545">
                  <a:moveTo>
                    <a:pt x="195325" y="109092"/>
                  </a:moveTo>
                  <a:lnTo>
                    <a:pt x="178307" y="109092"/>
                  </a:lnTo>
                  <a:lnTo>
                    <a:pt x="178307" y="165099"/>
                  </a:lnTo>
                  <a:lnTo>
                    <a:pt x="193928" y="165099"/>
                  </a:lnTo>
                  <a:lnTo>
                    <a:pt x="195325" y="163575"/>
                  </a:lnTo>
                  <a:lnTo>
                    <a:pt x="195325" y="109092"/>
                  </a:lnTo>
                  <a:close/>
                </a:path>
                <a:path w="415925" h="169545">
                  <a:moveTo>
                    <a:pt x="247522" y="109092"/>
                  </a:moveTo>
                  <a:lnTo>
                    <a:pt x="230631" y="109092"/>
                  </a:lnTo>
                  <a:lnTo>
                    <a:pt x="230631" y="165099"/>
                  </a:lnTo>
                  <a:lnTo>
                    <a:pt x="246125" y="165099"/>
                  </a:lnTo>
                  <a:lnTo>
                    <a:pt x="247522" y="163575"/>
                  </a:lnTo>
                  <a:lnTo>
                    <a:pt x="247522" y="109092"/>
                  </a:lnTo>
                  <a:close/>
                </a:path>
                <a:path w="415925" h="169545">
                  <a:moveTo>
                    <a:pt x="283082" y="90550"/>
                  </a:moveTo>
                  <a:lnTo>
                    <a:pt x="279145" y="92709"/>
                  </a:lnTo>
                  <a:lnTo>
                    <a:pt x="272795" y="93852"/>
                  </a:lnTo>
                  <a:lnTo>
                    <a:pt x="146176" y="93852"/>
                  </a:lnTo>
                  <a:lnTo>
                    <a:pt x="145160" y="94233"/>
                  </a:lnTo>
                  <a:lnTo>
                    <a:pt x="143636" y="95757"/>
                  </a:lnTo>
                  <a:lnTo>
                    <a:pt x="143255" y="96773"/>
                  </a:lnTo>
                  <a:lnTo>
                    <a:pt x="143255" y="109092"/>
                  </a:lnTo>
                  <a:lnTo>
                    <a:pt x="271017" y="109092"/>
                  </a:lnTo>
                  <a:lnTo>
                    <a:pt x="276097" y="108711"/>
                  </a:lnTo>
                  <a:lnTo>
                    <a:pt x="278891" y="107695"/>
                  </a:lnTo>
                  <a:lnTo>
                    <a:pt x="281685" y="106806"/>
                  </a:lnTo>
                  <a:lnTo>
                    <a:pt x="283082" y="105028"/>
                  </a:lnTo>
                  <a:lnTo>
                    <a:pt x="283082" y="90550"/>
                  </a:lnTo>
                  <a:close/>
                </a:path>
                <a:path w="415925" h="169545">
                  <a:moveTo>
                    <a:pt x="139826" y="72008"/>
                  </a:moveTo>
                  <a:lnTo>
                    <a:pt x="135508" y="74548"/>
                  </a:lnTo>
                  <a:lnTo>
                    <a:pt x="128396" y="75818"/>
                  </a:lnTo>
                  <a:lnTo>
                    <a:pt x="1396" y="75818"/>
                  </a:lnTo>
                  <a:lnTo>
                    <a:pt x="0" y="77215"/>
                  </a:lnTo>
                  <a:lnTo>
                    <a:pt x="0" y="90804"/>
                  </a:lnTo>
                  <a:lnTo>
                    <a:pt x="126364" y="90804"/>
                  </a:lnTo>
                  <a:lnTo>
                    <a:pt x="132206" y="90296"/>
                  </a:lnTo>
                  <a:lnTo>
                    <a:pt x="138302" y="88264"/>
                  </a:lnTo>
                  <a:lnTo>
                    <a:pt x="139826" y="86359"/>
                  </a:lnTo>
                  <a:lnTo>
                    <a:pt x="139826" y="72008"/>
                  </a:lnTo>
                  <a:close/>
                </a:path>
                <a:path w="415925" h="169545">
                  <a:moveTo>
                    <a:pt x="72008" y="43179"/>
                  </a:moveTo>
                  <a:lnTo>
                    <a:pt x="56006" y="43179"/>
                  </a:lnTo>
                  <a:lnTo>
                    <a:pt x="54482" y="44703"/>
                  </a:lnTo>
                  <a:lnTo>
                    <a:pt x="54482" y="75818"/>
                  </a:lnTo>
                  <a:lnTo>
                    <a:pt x="72008" y="75818"/>
                  </a:lnTo>
                  <a:lnTo>
                    <a:pt x="72008" y="43179"/>
                  </a:lnTo>
                  <a:close/>
                </a:path>
                <a:path w="415925" h="169545">
                  <a:moveTo>
                    <a:pt x="117347" y="4952"/>
                  </a:moveTo>
                  <a:lnTo>
                    <a:pt x="19430" y="4952"/>
                  </a:lnTo>
                  <a:lnTo>
                    <a:pt x="19430" y="18795"/>
                  </a:lnTo>
                  <a:lnTo>
                    <a:pt x="20700" y="20192"/>
                  </a:lnTo>
                  <a:lnTo>
                    <a:pt x="101980" y="20192"/>
                  </a:lnTo>
                  <a:lnTo>
                    <a:pt x="102615" y="20319"/>
                  </a:lnTo>
                  <a:lnTo>
                    <a:pt x="102996" y="20827"/>
                  </a:lnTo>
                  <a:lnTo>
                    <a:pt x="103377" y="21208"/>
                  </a:lnTo>
                  <a:lnTo>
                    <a:pt x="103504" y="34670"/>
                  </a:lnTo>
                  <a:lnTo>
                    <a:pt x="102996" y="41782"/>
                  </a:lnTo>
                  <a:lnTo>
                    <a:pt x="102615" y="49021"/>
                  </a:lnTo>
                  <a:lnTo>
                    <a:pt x="101726" y="55752"/>
                  </a:lnTo>
                  <a:lnTo>
                    <a:pt x="100710" y="62229"/>
                  </a:lnTo>
                  <a:lnTo>
                    <a:pt x="114807" y="63626"/>
                  </a:lnTo>
                  <a:lnTo>
                    <a:pt x="115823" y="63372"/>
                  </a:lnTo>
                  <a:lnTo>
                    <a:pt x="116331" y="62737"/>
                  </a:lnTo>
                  <a:lnTo>
                    <a:pt x="116839" y="62229"/>
                  </a:lnTo>
                  <a:lnTo>
                    <a:pt x="120440" y="20192"/>
                  </a:lnTo>
                  <a:lnTo>
                    <a:pt x="120522" y="8127"/>
                  </a:lnTo>
                  <a:lnTo>
                    <a:pt x="117347" y="4952"/>
                  </a:lnTo>
                  <a:close/>
                </a:path>
                <a:path w="415925" h="169545">
                  <a:moveTo>
                    <a:pt x="213359" y="6476"/>
                  </a:moveTo>
                  <a:lnTo>
                    <a:pt x="176402" y="15747"/>
                  </a:lnTo>
                  <a:lnTo>
                    <a:pt x="164591" y="43560"/>
                  </a:lnTo>
                  <a:lnTo>
                    <a:pt x="165330" y="52155"/>
                  </a:lnTo>
                  <a:lnTo>
                    <a:pt x="201620" y="80051"/>
                  </a:lnTo>
                  <a:lnTo>
                    <a:pt x="213359" y="80644"/>
                  </a:lnTo>
                  <a:lnTo>
                    <a:pt x="225077" y="80051"/>
                  </a:lnTo>
                  <a:lnTo>
                    <a:pt x="255629" y="65277"/>
                  </a:lnTo>
                  <a:lnTo>
                    <a:pt x="201675" y="65277"/>
                  </a:lnTo>
                  <a:lnTo>
                    <a:pt x="193928" y="63499"/>
                  </a:lnTo>
                  <a:lnTo>
                    <a:pt x="184530" y="56387"/>
                  </a:lnTo>
                  <a:lnTo>
                    <a:pt x="182117" y="50926"/>
                  </a:lnTo>
                  <a:lnTo>
                    <a:pt x="182174" y="36194"/>
                  </a:lnTo>
                  <a:lnTo>
                    <a:pt x="184530" y="30860"/>
                  </a:lnTo>
                  <a:lnTo>
                    <a:pt x="189229" y="27177"/>
                  </a:lnTo>
                  <a:lnTo>
                    <a:pt x="193928" y="23621"/>
                  </a:lnTo>
                  <a:lnTo>
                    <a:pt x="201675" y="21716"/>
                  </a:lnTo>
                  <a:lnTo>
                    <a:pt x="255627" y="21716"/>
                  </a:lnTo>
                  <a:lnTo>
                    <a:pt x="255210" y="20986"/>
                  </a:lnTo>
                  <a:lnTo>
                    <a:pt x="250062" y="15747"/>
                  </a:lnTo>
                  <a:lnTo>
                    <a:pt x="243417" y="11674"/>
                  </a:lnTo>
                  <a:lnTo>
                    <a:pt x="235092" y="8778"/>
                  </a:lnTo>
                  <a:lnTo>
                    <a:pt x="225077" y="7050"/>
                  </a:lnTo>
                  <a:lnTo>
                    <a:pt x="213359" y="6476"/>
                  </a:lnTo>
                  <a:close/>
                </a:path>
                <a:path w="415925" h="169545">
                  <a:moveTo>
                    <a:pt x="255627" y="21716"/>
                  </a:moveTo>
                  <a:lnTo>
                    <a:pt x="224789" y="21716"/>
                  </a:lnTo>
                  <a:lnTo>
                    <a:pt x="232409" y="23494"/>
                  </a:lnTo>
                  <a:lnTo>
                    <a:pt x="237235" y="27050"/>
                  </a:lnTo>
                  <a:lnTo>
                    <a:pt x="241934" y="30733"/>
                  </a:lnTo>
                  <a:lnTo>
                    <a:pt x="244347" y="36194"/>
                  </a:lnTo>
                  <a:lnTo>
                    <a:pt x="244347" y="50926"/>
                  </a:lnTo>
                  <a:lnTo>
                    <a:pt x="241934" y="56387"/>
                  </a:lnTo>
                  <a:lnTo>
                    <a:pt x="237235" y="59943"/>
                  </a:lnTo>
                  <a:lnTo>
                    <a:pt x="232409" y="63499"/>
                  </a:lnTo>
                  <a:lnTo>
                    <a:pt x="224789" y="65277"/>
                  </a:lnTo>
                  <a:lnTo>
                    <a:pt x="255629" y="65277"/>
                  </a:lnTo>
                  <a:lnTo>
                    <a:pt x="258857" y="59642"/>
                  </a:lnTo>
                  <a:lnTo>
                    <a:pt x="261028" y="52155"/>
                  </a:lnTo>
                  <a:lnTo>
                    <a:pt x="261746" y="43560"/>
                  </a:lnTo>
                  <a:lnTo>
                    <a:pt x="261028" y="34893"/>
                  </a:lnTo>
                  <a:lnTo>
                    <a:pt x="258857" y="27368"/>
                  </a:lnTo>
                  <a:lnTo>
                    <a:pt x="255627" y="21716"/>
                  </a:lnTo>
                  <a:close/>
                </a:path>
                <a:path w="415925" h="169545">
                  <a:moveTo>
                    <a:pt x="364108" y="14604"/>
                  </a:moveTo>
                  <a:lnTo>
                    <a:pt x="296290" y="14604"/>
                  </a:lnTo>
                  <a:lnTo>
                    <a:pt x="296290" y="28701"/>
                  </a:lnTo>
                  <a:lnTo>
                    <a:pt x="297688" y="30098"/>
                  </a:lnTo>
                  <a:lnTo>
                    <a:pt x="351154" y="30098"/>
                  </a:lnTo>
                  <a:lnTo>
                    <a:pt x="349821" y="42503"/>
                  </a:lnTo>
                  <a:lnTo>
                    <a:pt x="325629" y="86600"/>
                  </a:lnTo>
                  <a:lnTo>
                    <a:pt x="289178" y="112013"/>
                  </a:lnTo>
                  <a:lnTo>
                    <a:pt x="296163" y="121919"/>
                  </a:lnTo>
                  <a:lnTo>
                    <a:pt x="297179" y="123443"/>
                  </a:lnTo>
                  <a:lnTo>
                    <a:pt x="298195" y="124078"/>
                  </a:lnTo>
                  <a:lnTo>
                    <a:pt x="299973" y="124078"/>
                  </a:lnTo>
                  <a:lnTo>
                    <a:pt x="342149" y="93787"/>
                  </a:lnTo>
                  <a:lnTo>
                    <a:pt x="364424" y="54371"/>
                  </a:lnTo>
                  <a:lnTo>
                    <a:pt x="369188" y="22986"/>
                  </a:lnTo>
                  <a:lnTo>
                    <a:pt x="369188" y="20319"/>
                  </a:lnTo>
                  <a:lnTo>
                    <a:pt x="368553" y="18160"/>
                  </a:lnTo>
                  <a:lnTo>
                    <a:pt x="367283" y="16763"/>
                  </a:lnTo>
                  <a:lnTo>
                    <a:pt x="366140" y="15366"/>
                  </a:lnTo>
                  <a:lnTo>
                    <a:pt x="364108" y="14604"/>
                  </a:lnTo>
                  <a:close/>
                </a:path>
                <a:path w="415925" h="169545">
                  <a:moveTo>
                    <a:pt x="415543" y="0"/>
                  </a:moveTo>
                  <a:lnTo>
                    <a:pt x="399541" y="0"/>
                  </a:lnTo>
                  <a:lnTo>
                    <a:pt x="398144" y="1523"/>
                  </a:lnTo>
                  <a:lnTo>
                    <a:pt x="398144" y="159765"/>
                  </a:lnTo>
                  <a:lnTo>
                    <a:pt x="414146" y="159765"/>
                  </a:lnTo>
                  <a:lnTo>
                    <a:pt x="415543" y="158241"/>
                  </a:lnTo>
                  <a:lnTo>
                    <a:pt x="415543" y="0"/>
                  </a:lnTo>
                  <a:close/>
                </a:path>
              </a:pathLst>
            </a:custGeom>
            <a:solidFill>
              <a:srgbClr val="76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4387850" y="3771391"/>
            <a:ext cx="287020" cy="169545"/>
          </a:xfrm>
          <a:custGeom>
            <a:avLst/>
            <a:gdLst/>
            <a:ahLst/>
            <a:cxnLst/>
            <a:rect l="l" t="t" r="r" b="b"/>
            <a:pathLst>
              <a:path w="287020" h="169545">
                <a:moveTo>
                  <a:pt x="216026" y="103123"/>
                </a:moveTo>
                <a:lnTo>
                  <a:pt x="174236" y="116871"/>
                </a:lnTo>
                <a:lnTo>
                  <a:pt x="168021" y="136016"/>
                </a:lnTo>
                <a:lnTo>
                  <a:pt x="168711" y="143234"/>
                </a:lnTo>
                <a:lnTo>
                  <a:pt x="204019" y="168487"/>
                </a:lnTo>
                <a:lnTo>
                  <a:pt x="216026" y="169036"/>
                </a:lnTo>
                <a:lnTo>
                  <a:pt x="227978" y="168467"/>
                </a:lnTo>
                <a:lnTo>
                  <a:pt x="258296" y="154304"/>
                </a:lnTo>
                <a:lnTo>
                  <a:pt x="204724" y="154304"/>
                </a:lnTo>
                <a:lnTo>
                  <a:pt x="197230" y="152780"/>
                </a:lnTo>
                <a:lnTo>
                  <a:pt x="192406" y="149653"/>
                </a:lnTo>
                <a:lnTo>
                  <a:pt x="187705" y="146684"/>
                </a:lnTo>
                <a:lnTo>
                  <a:pt x="185420" y="142112"/>
                </a:lnTo>
                <a:lnTo>
                  <a:pt x="185420" y="130047"/>
                </a:lnTo>
                <a:lnTo>
                  <a:pt x="187705" y="125475"/>
                </a:lnTo>
                <a:lnTo>
                  <a:pt x="192532" y="122427"/>
                </a:lnTo>
                <a:lnTo>
                  <a:pt x="197230" y="119379"/>
                </a:lnTo>
                <a:lnTo>
                  <a:pt x="204724" y="117855"/>
                </a:lnTo>
                <a:lnTo>
                  <a:pt x="258328" y="117855"/>
                </a:lnTo>
                <a:lnTo>
                  <a:pt x="257764" y="116943"/>
                </a:lnTo>
                <a:lnTo>
                  <a:pt x="252857" y="112013"/>
                </a:lnTo>
                <a:lnTo>
                  <a:pt x="246405" y="108106"/>
                </a:lnTo>
                <a:lnTo>
                  <a:pt x="238109" y="105330"/>
                </a:lnTo>
                <a:lnTo>
                  <a:pt x="227978" y="103673"/>
                </a:lnTo>
                <a:lnTo>
                  <a:pt x="216026" y="103123"/>
                </a:lnTo>
                <a:close/>
              </a:path>
              <a:path w="287020" h="169545">
                <a:moveTo>
                  <a:pt x="258328" y="117855"/>
                </a:moveTo>
                <a:lnTo>
                  <a:pt x="227202" y="117855"/>
                </a:lnTo>
                <a:lnTo>
                  <a:pt x="234696" y="119379"/>
                </a:lnTo>
                <a:lnTo>
                  <a:pt x="244094" y="125475"/>
                </a:lnTo>
                <a:lnTo>
                  <a:pt x="246507" y="130047"/>
                </a:lnTo>
                <a:lnTo>
                  <a:pt x="246507" y="142112"/>
                </a:lnTo>
                <a:lnTo>
                  <a:pt x="244094" y="146684"/>
                </a:lnTo>
                <a:lnTo>
                  <a:pt x="234696" y="152780"/>
                </a:lnTo>
                <a:lnTo>
                  <a:pt x="227202" y="154304"/>
                </a:lnTo>
                <a:lnTo>
                  <a:pt x="258296" y="154304"/>
                </a:lnTo>
                <a:lnTo>
                  <a:pt x="261254" y="149542"/>
                </a:lnTo>
                <a:lnTo>
                  <a:pt x="263316" y="143234"/>
                </a:lnTo>
                <a:lnTo>
                  <a:pt x="263442" y="142112"/>
                </a:lnTo>
                <a:lnTo>
                  <a:pt x="264033" y="136016"/>
                </a:lnTo>
                <a:lnTo>
                  <a:pt x="263340" y="128944"/>
                </a:lnTo>
                <a:lnTo>
                  <a:pt x="261254" y="122586"/>
                </a:lnTo>
                <a:lnTo>
                  <a:pt x="258328" y="117855"/>
                </a:lnTo>
                <a:close/>
              </a:path>
              <a:path w="287020" h="169545">
                <a:moveTo>
                  <a:pt x="286892" y="72008"/>
                </a:moveTo>
                <a:lnTo>
                  <a:pt x="282575" y="74548"/>
                </a:lnTo>
                <a:lnTo>
                  <a:pt x="275463" y="75818"/>
                </a:lnTo>
                <a:lnTo>
                  <a:pt x="148462" y="75818"/>
                </a:lnTo>
                <a:lnTo>
                  <a:pt x="147065" y="77215"/>
                </a:lnTo>
                <a:lnTo>
                  <a:pt x="147065" y="90804"/>
                </a:lnTo>
                <a:lnTo>
                  <a:pt x="273430" y="90804"/>
                </a:lnTo>
                <a:lnTo>
                  <a:pt x="279273" y="90296"/>
                </a:lnTo>
                <a:lnTo>
                  <a:pt x="285369" y="88264"/>
                </a:lnTo>
                <a:lnTo>
                  <a:pt x="286892" y="86359"/>
                </a:lnTo>
                <a:lnTo>
                  <a:pt x="286892" y="72008"/>
                </a:lnTo>
                <a:close/>
              </a:path>
              <a:path w="287020" h="169545">
                <a:moveTo>
                  <a:pt x="219075" y="43179"/>
                </a:moveTo>
                <a:lnTo>
                  <a:pt x="203073" y="43179"/>
                </a:lnTo>
                <a:lnTo>
                  <a:pt x="201549" y="44703"/>
                </a:lnTo>
                <a:lnTo>
                  <a:pt x="201549" y="75818"/>
                </a:lnTo>
                <a:lnTo>
                  <a:pt x="219075" y="75818"/>
                </a:lnTo>
                <a:lnTo>
                  <a:pt x="219075" y="43179"/>
                </a:lnTo>
                <a:close/>
              </a:path>
              <a:path w="287020" h="169545">
                <a:moveTo>
                  <a:pt x="264413" y="4952"/>
                </a:moveTo>
                <a:lnTo>
                  <a:pt x="166497" y="4952"/>
                </a:lnTo>
                <a:lnTo>
                  <a:pt x="166497" y="18795"/>
                </a:lnTo>
                <a:lnTo>
                  <a:pt x="167766" y="20192"/>
                </a:lnTo>
                <a:lnTo>
                  <a:pt x="249047" y="20192"/>
                </a:lnTo>
                <a:lnTo>
                  <a:pt x="249682" y="20319"/>
                </a:lnTo>
                <a:lnTo>
                  <a:pt x="250062" y="20827"/>
                </a:lnTo>
                <a:lnTo>
                  <a:pt x="250444" y="21208"/>
                </a:lnTo>
                <a:lnTo>
                  <a:pt x="250571" y="34670"/>
                </a:lnTo>
                <a:lnTo>
                  <a:pt x="250062" y="41782"/>
                </a:lnTo>
                <a:lnTo>
                  <a:pt x="249682" y="49021"/>
                </a:lnTo>
                <a:lnTo>
                  <a:pt x="248792" y="55752"/>
                </a:lnTo>
                <a:lnTo>
                  <a:pt x="247776" y="62229"/>
                </a:lnTo>
                <a:lnTo>
                  <a:pt x="261874" y="63626"/>
                </a:lnTo>
                <a:lnTo>
                  <a:pt x="262889" y="63372"/>
                </a:lnTo>
                <a:lnTo>
                  <a:pt x="263398" y="62737"/>
                </a:lnTo>
                <a:lnTo>
                  <a:pt x="263905" y="62229"/>
                </a:lnTo>
                <a:lnTo>
                  <a:pt x="267506" y="20192"/>
                </a:lnTo>
                <a:lnTo>
                  <a:pt x="267588" y="8127"/>
                </a:lnTo>
                <a:lnTo>
                  <a:pt x="264413" y="4952"/>
                </a:lnTo>
                <a:close/>
              </a:path>
              <a:path w="287020" h="169545">
                <a:moveTo>
                  <a:pt x="105917" y="2539"/>
                </a:moveTo>
                <a:lnTo>
                  <a:pt x="90424" y="2539"/>
                </a:lnTo>
                <a:lnTo>
                  <a:pt x="89026" y="3936"/>
                </a:lnTo>
                <a:lnTo>
                  <a:pt x="89026" y="53466"/>
                </a:lnTo>
                <a:lnTo>
                  <a:pt x="64897" y="53466"/>
                </a:lnTo>
                <a:lnTo>
                  <a:pt x="64897" y="67182"/>
                </a:lnTo>
                <a:lnTo>
                  <a:pt x="66548" y="68833"/>
                </a:lnTo>
                <a:lnTo>
                  <a:pt x="89026" y="68833"/>
                </a:lnTo>
                <a:lnTo>
                  <a:pt x="89026" y="152653"/>
                </a:lnTo>
                <a:lnTo>
                  <a:pt x="104521" y="152653"/>
                </a:lnTo>
                <a:lnTo>
                  <a:pt x="105917" y="151129"/>
                </a:lnTo>
                <a:lnTo>
                  <a:pt x="105917" y="2539"/>
                </a:lnTo>
                <a:close/>
              </a:path>
              <a:path w="287020" h="169545">
                <a:moveTo>
                  <a:pt x="49402" y="30987"/>
                </a:moveTo>
                <a:lnTo>
                  <a:pt x="32638" y="30987"/>
                </a:lnTo>
                <a:lnTo>
                  <a:pt x="32638" y="33654"/>
                </a:lnTo>
                <a:lnTo>
                  <a:pt x="32162" y="46487"/>
                </a:lnTo>
                <a:lnTo>
                  <a:pt x="20591" y="87963"/>
                </a:lnTo>
                <a:lnTo>
                  <a:pt x="0" y="112394"/>
                </a:lnTo>
                <a:lnTo>
                  <a:pt x="7874" y="120903"/>
                </a:lnTo>
                <a:lnTo>
                  <a:pt x="9016" y="122173"/>
                </a:lnTo>
                <a:lnTo>
                  <a:pt x="10033" y="122808"/>
                </a:lnTo>
                <a:lnTo>
                  <a:pt x="11684" y="122808"/>
                </a:lnTo>
                <a:lnTo>
                  <a:pt x="40512" y="83946"/>
                </a:lnTo>
                <a:lnTo>
                  <a:pt x="58176" y="83946"/>
                </a:lnTo>
                <a:lnTo>
                  <a:pt x="47244" y="59181"/>
                </a:lnTo>
                <a:lnTo>
                  <a:pt x="48224" y="53085"/>
                </a:lnTo>
                <a:lnTo>
                  <a:pt x="48895" y="46799"/>
                </a:lnTo>
                <a:lnTo>
                  <a:pt x="49279" y="40322"/>
                </a:lnTo>
                <a:lnTo>
                  <a:pt x="49402" y="30987"/>
                </a:lnTo>
                <a:close/>
              </a:path>
              <a:path w="287020" h="169545">
                <a:moveTo>
                  <a:pt x="58176" y="83946"/>
                </a:moveTo>
                <a:lnTo>
                  <a:pt x="40512" y="83946"/>
                </a:lnTo>
                <a:lnTo>
                  <a:pt x="43434" y="90042"/>
                </a:lnTo>
                <a:lnTo>
                  <a:pt x="68579" y="118744"/>
                </a:lnTo>
                <a:lnTo>
                  <a:pt x="70485" y="118744"/>
                </a:lnTo>
                <a:lnTo>
                  <a:pt x="71374" y="118109"/>
                </a:lnTo>
                <a:lnTo>
                  <a:pt x="79501" y="107695"/>
                </a:lnTo>
                <a:lnTo>
                  <a:pt x="75437" y="104647"/>
                </a:lnTo>
                <a:lnTo>
                  <a:pt x="70992" y="100329"/>
                </a:lnTo>
                <a:lnTo>
                  <a:pt x="66334" y="94638"/>
                </a:lnTo>
                <a:lnTo>
                  <a:pt x="61722" y="89153"/>
                </a:lnTo>
                <a:lnTo>
                  <a:pt x="58176" y="83946"/>
                </a:lnTo>
                <a:close/>
              </a:path>
              <a:path w="287020" h="169545">
                <a:moveTo>
                  <a:pt x="75057" y="12445"/>
                </a:moveTo>
                <a:lnTo>
                  <a:pt x="70612" y="14858"/>
                </a:lnTo>
                <a:lnTo>
                  <a:pt x="63500" y="16001"/>
                </a:lnTo>
                <a:lnTo>
                  <a:pt x="7874" y="16001"/>
                </a:lnTo>
                <a:lnTo>
                  <a:pt x="6476" y="17525"/>
                </a:lnTo>
                <a:lnTo>
                  <a:pt x="6476" y="30987"/>
                </a:lnTo>
                <a:lnTo>
                  <a:pt x="59309" y="30987"/>
                </a:lnTo>
                <a:lnTo>
                  <a:pt x="63753" y="30860"/>
                </a:lnTo>
                <a:lnTo>
                  <a:pt x="66928" y="30352"/>
                </a:lnTo>
                <a:lnTo>
                  <a:pt x="69976" y="29971"/>
                </a:lnTo>
                <a:lnTo>
                  <a:pt x="72136" y="29336"/>
                </a:lnTo>
                <a:lnTo>
                  <a:pt x="73278" y="28320"/>
                </a:lnTo>
                <a:lnTo>
                  <a:pt x="74549" y="27304"/>
                </a:lnTo>
                <a:lnTo>
                  <a:pt x="75057" y="25780"/>
                </a:lnTo>
                <a:lnTo>
                  <a:pt x="75057" y="12445"/>
                </a:lnTo>
                <a:close/>
              </a:path>
              <a:path w="287020" h="169545">
                <a:moveTo>
                  <a:pt x="136778" y="0"/>
                </a:moveTo>
                <a:lnTo>
                  <a:pt x="121030" y="0"/>
                </a:lnTo>
                <a:lnTo>
                  <a:pt x="119507" y="1523"/>
                </a:lnTo>
                <a:lnTo>
                  <a:pt x="119507" y="159765"/>
                </a:lnTo>
                <a:lnTo>
                  <a:pt x="135382" y="159765"/>
                </a:lnTo>
                <a:lnTo>
                  <a:pt x="136778" y="158241"/>
                </a:lnTo>
                <a:lnTo>
                  <a:pt x="136778" y="0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113533" y="2186939"/>
            <a:ext cx="409575" cy="245110"/>
          </a:xfrm>
          <a:custGeom>
            <a:avLst/>
            <a:gdLst/>
            <a:ahLst/>
            <a:cxnLst/>
            <a:rect l="l" t="t" r="r" b="b"/>
            <a:pathLst>
              <a:path w="409575" h="245110">
                <a:moveTo>
                  <a:pt x="308864" y="151384"/>
                </a:moveTo>
                <a:lnTo>
                  <a:pt x="277453" y="154312"/>
                </a:lnTo>
                <a:lnTo>
                  <a:pt x="255031" y="163099"/>
                </a:lnTo>
                <a:lnTo>
                  <a:pt x="241587" y="177744"/>
                </a:lnTo>
                <a:lnTo>
                  <a:pt x="237109" y="198247"/>
                </a:lnTo>
                <a:lnTo>
                  <a:pt x="238182" y="209008"/>
                </a:lnTo>
                <a:lnTo>
                  <a:pt x="264287" y="238359"/>
                </a:lnTo>
                <a:lnTo>
                  <a:pt x="308864" y="245110"/>
                </a:lnTo>
                <a:lnTo>
                  <a:pt x="340127" y="242181"/>
                </a:lnTo>
                <a:lnTo>
                  <a:pt x="362473" y="233394"/>
                </a:lnTo>
                <a:lnTo>
                  <a:pt x="373963" y="220852"/>
                </a:lnTo>
                <a:lnTo>
                  <a:pt x="306832" y="220852"/>
                </a:lnTo>
                <a:lnTo>
                  <a:pt x="289756" y="219446"/>
                </a:lnTo>
                <a:lnTo>
                  <a:pt x="277574" y="215217"/>
                </a:lnTo>
                <a:lnTo>
                  <a:pt x="270273" y="208154"/>
                </a:lnTo>
                <a:lnTo>
                  <a:pt x="267843" y="198247"/>
                </a:lnTo>
                <a:lnTo>
                  <a:pt x="270273" y="188339"/>
                </a:lnTo>
                <a:lnTo>
                  <a:pt x="277574" y="181276"/>
                </a:lnTo>
                <a:lnTo>
                  <a:pt x="289756" y="177047"/>
                </a:lnTo>
                <a:lnTo>
                  <a:pt x="306832" y="175640"/>
                </a:lnTo>
                <a:lnTo>
                  <a:pt x="373963" y="175640"/>
                </a:lnTo>
                <a:lnTo>
                  <a:pt x="362473" y="163099"/>
                </a:lnTo>
                <a:lnTo>
                  <a:pt x="340127" y="154312"/>
                </a:lnTo>
                <a:lnTo>
                  <a:pt x="308864" y="151384"/>
                </a:lnTo>
                <a:close/>
              </a:path>
              <a:path w="409575" h="245110">
                <a:moveTo>
                  <a:pt x="373963" y="175640"/>
                </a:moveTo>
                <a:lnTo>
                  <a:pt x="310642" y="175640"/>
                </a:lnTo>
                <a:lnTo>
                  <a:pt x="327644" y="177047"/>
                </a:lnTo>
                <a:lnTo>
                  <a:pt x="339788" y="181276"/>
                </a:lnTo>
                <a:lnTo>
                  <a:pt x="347075" y="188339"/>
                </a:lnTo>
                <a:lnTo>
                  <a:pt x="349504" y="198247"/>
                </a:lnTo>
                <a:lnTo>
                  <a:pt x="347075" y="208154"/>
                </a:lnTo>
                <a:lnTo>
                  <a:pt x="339788" y="215217"/>
                </a:lnTo>
                <a:lnTo>
                  <a:pt x="327644" y="219446"/>
                </a:lnTo>
                <a:lnTo>
                  <a:pt x="310642" y="220852"/>
                </a:lnTo>
                <a:lnTo>
                  <a:pt x="373963" y="220852"/>
                </a:lnTo>
                <a:lnTo>
                  <a:pt x="375890" y="218749"/>
                </a:lnTo>
                <a:lnTo>
                  <a:pt x="380365" y="198247"/>
                </a:lnTo>
                <a:lnTo>
                  <a:pt x="375890" y="177744"/>
                </a:lnTo>
                <a:lnTo>
                  <a:pt x="373963" y="175640"/>
                </a:lnTo>
                <a:close/>
              </a:path>
              <a:path w="409575" h="245110">
                <a:moveTo>
                  <a:pt x="74803" y="155194"/>
                </a:moveTo>
                <a:lnTo>
                  <a:pt x="46736" y="155194"/>
                </a:lnTo>
                <a:lnTo>
                  <a:pt x="44577" y="157734"/>
                </a:lnTo>
                <a:lnTo>
                  <a:pt x="44577" y="225425"/>
                </a:lnTo>
                <a:lnTo>
                  <a:pt x="45593" y="229108"/>
                </a:lnTo>
                <a:lnTo>
                  <a:pt x="47752" y="231267"/>
                </a:lnTo>
                <a:lnTo>
                  <a:pt x="49911" y="233299"/>
                </a:lnTo>
                <a:lnTo>
                  <a:pt x="53340" y="234442"/>
                </a:lnTo>
                <a:lnTo>
                  <a:pt x="168148" y="234442"/>
                </a:lnTo>
                <a:lnTo>
                  <a:pt x="191389" y="226822"/>
                </a:lnTo>
                <a:lnTo>
                  <a:pt x="191389" y="207390"/>
                </a:lnTo>
                <a:lnTo>
                  <a:pt x="76073" y="207390"/>
                </a:lnTo>
                <a:lnTo>
                  <a:pt x="74850" y="206168"/>
                </a:lnTo>
                <a:lnTo>
                  <a:pt x="74803" y="155194"/>
                </a:lnTo>
                <a:close/>
              </a:path>
              <a:path w="409575" h="245110">
                <a:moveTo>
                  <a:pt x="191389" y="202564"/>
                </a:moveTo>
                <a:lnTo>
                  <a:pt x="185987" y="204658"/>
                </a:lnTo>
                <a:lnTo>
                  <a:pt x="179133" y="206168"/>
                </a:lnTo>
                <a:lnTo>
                  <a:pt x="170850" y="207083"/>
                </a:lnTo>
                <a:lnTo>
                  <a:pt x="161163" y="207390"/>
                </a:lnTo>
                <a:lnTo>
                  <a:pt x="191389" y="207390"/>
                </a:lnTo>
                <a:lnTo>
                  <a:pt x="191389" y="202564"/>
                </a:lnTo>
                <a:close/>
              </a:path>
              <a:path w="409575" h="245110">
                <a:moveTo>
                  <a:pt x="186563" y="0"/>
                </a:moveTo>
                <a:lnTo>
                  <a:pt x="158242" y="0"/>
                </a:lnTo>
                <a:lnTo>
                  <a:pt x="155829" y="2539"/>
                </a:lnTo>
                <a:lnTo>
                  <a:pt x="155829" y="61087"/>
                </a:lnTo>
                <a:lnTo>
                  <a:pt x="114808" y="61087"/>
                </a:lnTo>
                <a:lnTo>
                  <a:pt x="114808" y="85217"/>
                </a:lnTo>
                <a:lnTo>
                  <a:pt x="117221" y="87757"/>
                </a:lnTo>
                <a:lnTo>
                  <a:pt x="155829" y="87757"/>
                </a:lnTo>
                <a:lnTo>
                  <a:pt x="155829" y="171069"/>
                </a:lnTo>
                <a:lnTo>
                  <a:pt x="184150" y="171069"/>
                </a:lnTo>
                <a:lnTo>
                  <a:pt x="186563" y="168529"/>
                </a:lnTo>
                <a:lnTo>
                  <a:pt x="186563" y="0"/>
                </a:lnTo>
                <a:close/>
              </a:path>
              <a:path w="409575" h="245110">
                <a:moveTo>
                  <a:pt x="82804" y="42290"/>
                </a:moveTo>
                <a:lnTo>
                  <a:pt x="51435" y="42290"/>
                </a:lnTo>
                <a:lnTo>
                  <a:pt x="47148" y="68937"/>
                </a:lnTo>
                <a:lnTo>
                  <a:pt x="37147" y="91725"/>
                </a:lnTo>
                <a:lnTo>
                  <a:pt x="21431" y="110656"/>
                </a:lnTo>
                <a:lnTo>
                  <a:pt x="0" y="125730"/>
                </a:lnTo>
                <a:lnTo>
                  <a:pt x="11684" y="142748"/>
                </a:lnTo>
                <a:lnTo>
                  <a:pt x="13208" y="144907"/>
                </a:lnTo>
                <a:lnTo>
                  <a:pt x="14986" y="146050"/>
                </a:lnTo>
                <a:lnTo>
                  <a:pt x="18034" y="146050"/>
                </a:lnTo>
                <a:lnTo>
                  <a:pt x="56703" y="114040"/>
                </a:lnTo>
                <a:lnTo>
                  <a:pt x="65659" y="100964"/>
                </a:lnTo>
                <a:lnTo>
                  <a:pt x="103046" y="100964"/>
                </a:lnTo>
                <a:lnTo>
                  <a:pt x="78740" y="69723"/>
                </a:lnTo>
                <a:lnTo>
                  <a:pt x="80410" y="62579"/>
                </a:lnTo>
                <a:lnTo>
                  <a:pt x="81629" y="55625"/>
                </a:lnTo>
                <a:lnTo>
                  <a:pt x="82419" y="48863"/>
                </a:lnTo>
                <a:lnTo>
                  <a:pt x="82804" y="42290"/>
                </a:lnTo>
                <a:close/>
              </a:path>
              <a:path w="409575" h="245110">
                <a:moveTo>
                  <a:pt x="103046" y="100964"/>
                </a:moveTo>
                <a:lnTo>
                  <a:pt x="65659" y="100964"/>
                </a:lnTo>
                <a:lnTo>
                  <a:pt x="69802" y="106562"/>
                </a:lnTo>
                <a:lnTo>
                  <a:pt x="98615" y="132699"/>
                </a:lnTo>
                <a:lnTo>
                  <a:pt x="114173" y="140970"/>
                </a:lnTo>
                <a:lnTo>
                  <a:pt x="116332" y="140970"/>
                </a:lnTo>
                <a:lnTo>
                  <a:pt x="131318" y="119380"/>
                </a:lnTo>
                <a:lnTo>
                  <a:pt x="123795" y="115786"/>
                </a:lnTo>
                <a:lnTo>
                  <a:pt x="116093" y="111109"/>
                </a:lnTo>
                <a:lnTo>
                  <a:pt x="108225" y="105360"/>
                </a:lnTo>
                <a:lnTo>
                  <a:pt x="103046" y="100964"/>
                </a:lnTo>
                <a:close/>
              </a:path>
              <a:path w="409575" h="245110">
                <a:moveTo>
                  <a:pt x="125476" y="11175"/>
                </a:moveTo>
                <a:lnTo>
                  <a:pt x="120074" y="13269"/>
                </a:lnTo>
                <a:lnTo>
                  <a:pt x="113220" y="14779"/>
                </a:lnTo>
                <a:lnTo>
                  <a:pt x="104937" y="15694"/>
                </a:lnTo>
                <a:lnTo>
                  <a:pt x="95250" y="16001"/>
                </a:lnTo>
                <a:lnTo>
                  <a:pt x="9906" y="16001"/>
                </a:lnTo>
                <a:lnTo>
                  <a:pt x="7366" y="18542"/>
                </a:lnTo>
                <a:lnTo>
                  <a:pt x="7366" y="42290"/>
                </a:lnTo>
                <a:lnTo>
                  <a:pt x="102235" y="42290"/>
                </a:lnTo>
                <a:lnTo>
                  <a:pt x="108585" y="42037"/>
                </a:lnTo>
                <a:lnTo>
                  <a:pt x="117475" y="41021"/>
                </a:lnTo>
                <a:lnTo>
                  <a:pt x="120650" y="40005"/>
                </a:lnTo>
                <a:lnTo>
                  <a:pt x="122555" y="38354"/>
                </a:lnTo>
                <a:lnTo>
                  <a:pt x="124587" y="36830"/>
                </a:lnTo>
                <a:lnTo>
                  <a:pt x="125476" y="34671"/>
                </a:lnTo>
                <a:lnTo>
                  <a:pt x="125476" y="11175"/>
                </a:lnTo>
                <a:close/>
              </a:path>
              <a:path w="409575" h="245110">
                <a:moveTo>
                  <a:pt x="409067" y="109474"/>
                </a:moveTo>
                <a:lnTo>
                  <a:pt x="403661" y="111567"/>
                </a:lnTo>
                <a:lnTo>
                  <a:pt x="396779" y="113077"/>
                </a:lnTo>
                <a:lnTo>
                  <a:pt x="388421" y="113992"/>
                </a:lnTo>
                <a:lnTo>
                  <a:pt x="378587" y="114300"/>
                </a:lnTo>
                <a:lnTo>
                  <a:pt x="210566" y="114300"/>
                </a:lnTo>
                <a:lnTo>
                  <a:pt x="208026" y="116839"/>
                </a:lnTo>
                <a:lnTo>
                  <a:pt x="208026" y="140970"/>
                </a:lnTo>
                <a:lnTo>
                  <a:pt x="385826" y="140970"/>
                </a:lnTo>
                <a:lnTo>
                  <a:pt x="392176" y="140715"/>
                </a:lnTo>
                <a:lnTo>
                  <a:pt x="401066" y="139700"/>
                </a:lnTo>
                <a:lnTo>
                  <a:pt x="404241" y="138684"/>
                </a:lnTo>
                <a:lnTo>
                  <a:pt x="406146" y="137160"/>
                </a:lnTo>
                <a:lnTo>
                  <a:pt x="408178" y="135636"/>
                </a:lnTo>
                <a:lnTo>
                  <a:pt x="409067" y="133476"/>
                </a:lnTo>
                <a:lnTo>
                  <a:pt x="409067" y="109474"/>
                </a:lnTo>
                <a:close/>
              </a:path>
              <a:path w="409575" h="245110">
                <a:moveTo>
                  <a:pt x="309118" y="2794"/>
                </a:moveTo>
                <a:lnTo>
                  <a:pt x="277947" y="5748"/>
                </a:lnTo>
                <a:lnTo>
                  <a:pt x="255682" y="14620"/>
                </a:lnTo>
                <a:lnTo>
                  <a:pt x="242323" y="29422"/>
                </a:lnTo>
                <a:lnTo>
                  <a:pt x="237871" y="50164"/>
                </a:lnTo>
                <a:lnTo>
                  <a:pt x="239014" y="61475"/>
                </a:lnTo>
                <a:lnTo>
                  <a:pt x="242443" y="71215"/>
                </a:lnTo>
                <a:lnTo>
                  <a:pt x="248158" y="79382"/>
                </a:lnTo>
                <a:lnTo>
                  <a:pt x="256159" y="85979"/>
                </a:lnTo>
                <a:lnTo>
                  <a:pt x="256159" y="114300"/>
                </a:lnTo>
                <a:lnTo>
                  <a:pt x="286131" y="114300"/>
                </a:lnTo>
                <a:lnTo>
                  <a:pt x="286131" y="95885"/>
                </a:lnTo>
                <a:lnTo>
                  <a:pt x="360553" y="95885"/>
                </a:lnTo>
                <a:lnTo>
                  <a:pt x="360553" y="86740"/>
                </a:lnTo>
                <a:lnTo>
                  <a:pt x="369127" y="80097"/>
                </a:lnTo>
                <a:lnTo>
                  <a:pt x="374140" y="73279"/>
                </a:lnTo>
                <a:lnTo>
                  <a:pt x="307086" y="73279"/>
                </a:lnTo>
                <a:lnTo>
                  <a:pt x="290250" y="71828"/>
                </a:lnTo>
                <a:lnTo>
                  <a:pt x="278225" y="67484"/>
                </a:lnTo>
                <a:lnTo>
                  <a:pt x="271010" y="60259"/>
                </a:lnTo>
                <a:lnTo>
                  <a:pt x="268605" y="50164"/>
                </a:lnTo>
                <a:lnTo>
                  <a:pt x="271010" y="39997"/>
                </a:lnTo>
                <a:lnTo>
                  <a:pt x="278225" y="32734"/>
                </a:lnTo>
                <a:lnTo>
                  <a:pt x="290250" y="28376"/>
                </a:lnTo>
                <a:lnTo>
                  <a:pt x="307086" y="26924"/>
                </a:lnTo>
                <a:lnTo>
                  <a:pt x="373434" y="26924"/>
                </a:lnTo>
                <a:lnTo>
                  <a:pt x="362378" y="14620"/>
                </a:lnTo>
                <a:lnTo>
                  <a:pt x="340195" y="5748"/>
                </a:lnTo>
                <a:lnTo>
                  <a:pt x="309118" y="2794"/>
                </a:lnTo>
                <a:close/>
              </a:path>
              <a:path w="409575" h="245110">
                <a:moveTo>
                  <a:pt x="360553" y="96138"/>
                </a:moveTo>
                <a:lnTo>
                  <a:pt x="330454" y="96138"/>
                </a:lnTo>
                <a:lnTo>
                  <a:pt x="330454" y="114300"/>
                </a:lnTo>
                <a:lnTo>
                  <a:pt x="360553" y="114300"/>
                </a:lnTo>
                <a:lnTo>
                  <a:pt x="360553" y="96138"/>
                </a:lnTo>
                <a:close/>
              </a:path>
              <a:path w="409575" h="245110">
                <a:moveTo>
                  <a:pt x="360553" y="95885"/>
                </a:moveTo>
                <a:lnTo>
                  <a:pt x="286131" y="95885"/>
                </a:lnTo>
                <a:lnTo>
                  <a:pt x="292989" y="96900"/>
                </a:lnTo>
                <a:lnTo>
                  <a:pt x="300609" y="97409"/>
                </a:lnTo>
                <a:lnTo>
                  <a:pt x="316230" y="97409"/>
                </a:lnTo>
                <a:lnTo>
                  <a:pt x="323342" y="97027"/>
                </a:lnTo>
                <a:lnTo>
                  <a:pt x="330454" y="96138"/>
                </a:lnTo>
                <a:lnTo>
                  <a:pt x="360553" y="96138"/>
                </a:lnTo>
                <a:lnTo>
                  <a:pt x="360553" y="95885"/>
                </a:lnTo>
                <a:close/>
              </a:path>
              <a:path w="409575" h="245110">
                <a:moveTo>
                  <a:pt x="373434" y="26924"/>
                </a:moveTo>
                <a:lnTo>
                  <a:pt x="310896" y="26924"/>
                </a:lnTo>
                <a:lnTo>
                  <a:pt x="327711" y="28376"/>
                </a:lnTo>
                <a:lnTo>
                  <a:pt x="339693" y="32734"/>
                </a:lnTo>
                <a:lnTo>
                  <a:pt x="346864" y="39997"/>
                </a:lnTo>
                <a:lnTo>
                  <a:pt x="349250" y="50164"/>
                </a:lnTo>
                <a:lnTo>
                  <a:pt x="346864" y="60259"/>
                </a:lnTo>
                <a:lnTo>
                  <a:pt x="339693" y="67484"/>
                </a:lnTo>
                <a:lnTo>
                  <a:pt x="327711" y="71828"/>
                </a:lnTo>
                <a:lnTo>
                  <a:pt x="310896" y="73279"/>
                </a:lnTo>
                <a:lnTo>
                  <a:pt x="374140" y="73279"/>
                </a:lnTo>
                <a:lnTo>
                  <a:pt x="375237" y="71786"/>
                </a:lnTo>
                <a:lnTo>
                  <a:pt x="378894" y="61809"/>
                </a:lnTo>
                <a:lnTo>
                  <a:pt x="380111" y="50164"/>
                </a:lnTo>
                <a:lnTo>
                  <a:pt x="375679" y="29422"/>
                </a:lnTo>
                <a:lnTo>
                  <a:pt x="373434" y="26924"/>
                </a:lnTo>
                <a:close/>
              </a:path>
            </a:pathLst>
          </a:custGeom>
          <a:solidFill>
            <a:srgbClr val="252F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89529" y="2186939"/>
            <a:ext cx="620395" cy="229870"/>
          </a:xfrm>
          <a:custGeom>
            <a:avLst/>
            <a:gdLst/>
            <a:ahLst/>
            <a:cxnLst/>
            <a:rect l="l" t="t" r="r" b="b"/>
            <a:pathLst>
              <a:path w="620394" h="229869">
                <a:moveTo>
                  <a:pt x="620394" y="168783"/>
                </a:moveTo>
                <a:lnTo>
                  <a:pt x="614989" y="170876"/>
                </a:lnTo>
                <a:lnTo>
                  <a:pt x="608107" y="172386"/>
                </a:lnTo>
                <a:lnTo>
                  <a:pt x="599749" y="173301"/>
                </a:lnTo>
                <a:lnTo>
                  <a:pt x="589914" y="173609"/>
                </a:lnTo>
                <a:lnTo>
                  <a:pt x="421894" y="173609"/>
                </a:lnTo>
                <a:lnTo>
                  <a:pt x="419353" y="176149"/>
                </a:lnTo>
                <a:lnTo>
                  <a:pt x="419353" y="200279"/>
                </a:lnTo>
                <a:lnTo>
                  <a:pt x="600963" y="200279"/>
                </a:lnTo>
                <a:lnTo>
                  <a:pt x="609219" y="199517"/>
                </a:lnTo>
                <a:lnTo>
                  <a:pt x="618236" y="196469"/>
                </a:lnTo>
                <a:lnTo>
                  <a:pt x="620394" y="193548"/>
                </a:lnTo>
                <a:lnTo>
                  <a:pt x="620394" y="168783"/>
                </a:lnTo>
                <a:close/>
              </a:path>
              <a:path w="620394" h="229869">
                <a:moveTo>
                  <a:pt x="275970" y="18287"/>
                </a:moveTo>
                <a:lnTo>
                  <a:pt x="239073" y="28146"/>
                </a:lnTo>
                <a:lnTo>
                  <a:pt x="217312" y="73533"/>
                </a:lnTo>
                <a:lnTo>
                  <a:pt x="216407" y="91059"/>
                </a:lnTo>
                <a:lnTo>
                  <a:pt x="217310" y="108747"/>
                </a:lnTo>
                <a:lnTo>
                  <a:pt x="230758" y="146431"/>
                </a:lnTo>
                <a:lnTo>
                  <a:pt x="275970" y="163830"/>
                </a:lnTo>
                <a:lnTo>
                  <a:pt x="290448" y="162754"/>
                </a:lnTo>
                <a:lnTo>
                  <a:pt x="302831" y="159512"/>
                </a:lnTo>
                <a:lnTo>
                  <a:pt x="313118" y="154078"/>
                </a:lnTo>
                <a:lnTo>
                  <a:pt x="321309" y="146431"/>
                </a:lnTo>
                <a:lnTo>
                  <a:pt x="327429" y="136651"/>
                </a:lnTo>
                <a:lnTo>
                  <a:pt x="265938" y="136651"/>
                </a:lnTo>
                <a:lnTo>
                  <a:pt x="258952" y="133096"/>
                </a:lnTo>
                <a:lnTo>
                  <a:pt x="247269" y="91059"/>
                </a:lnTo>
                <a:lnTo>
                  <a:pt x="247699" y="79962"/>
                </a:lnTo>
                <a:lnTo>
                  <a:pt x="265938" y="45593"/>
                </a:lnTo>
                <a:lnTo>
                  <a:pt x="327246" y="45593"/>
                </a:lnTo>
                <a:lnTo>
                  <a:pt x="321182" y="35813"/>
                </a:lnTo>
                <a:lnTo>
                  <a:pt x="312993" y="28146"/>
                </a:lnTo>
                <a:lnTo>
                  <a:pt x="302720" y="22669"/>
                </a:lnTo>
                <a:lnTo>
                  <a:pt x="290375" y="19383"/>
                </a:lnTo>
                <a:lnTo>
                  <a:pt x="275970" y="18287"/>
                </a:lnTo>
                <a:close/>
              </a:path>
              <a:path w="620394" h="229869">
                <a:moveTo>
                  <a:pt x="327246" y="45593"/>
                </a:moveTo>
                <a:lnTo>
                  <a:pt x="286003" y="45593"/>
                </a:lnTo>
                <a:lnTo>
                  <a:pt x="293115" y="49149"/>
                </a:lnTo>
                <a:lnTo>
                  <a:pt x="297814" y="56387"/>
                </a:lnTo>
                <a:lnTo>
                  <a:pt x="300835" y="62626"/>
                </a:lnTo>
                <a:lnTo>
                  <a:pt x="303021" y="70485"/>
                </a:lnTo>
                <a:lnTo>
                  <a:pt x="304351" y="79962"/>
                </a:lnTo>
                <a:lnTo>
                  <a:pt x="304800" y="91059"/>
                </a:lnTo>
                <a:lnTo>
                  <a:pt x="304351" y="102320"/>
                </a:lnTo>
                <a:lnTo>
                  <a:pt x="286003" y="136651"/>
                </a:lnTo>
                <a:lnTo>
                  <a:pt x="327429" y="136651"/>
                </a:lnTo>
                <a:lnTo>
                  <a:pt x="327550" y="136457"/>
                </a:lnTo>
                <a:lnTo>
                  <a:pt x="331993" y="123888"/>
                </a:lnTo>
                <a:lnTo>
                  <a:pt x="334650" y="108747"/>
                </a:lnTo>
                <a:lnTo>
                  <a:pt x="335533" y="91059"/>
                </a:lnTo>
                <a:lnTo>
                  <a:pt x="334631" y="73533"/>
                </a:lnTo>
                <a:lnTo>
                  <a:pt x="331930" y="58483"/>
                </a:lnTo>
                <a:lnTo>
                  <a:pt x="327443" y="45910"/>
                </a:lnTo>
                <a:lnTo>
                  <a:pt x="327246" y="45593"/>
                </a:lnTo>
                <a:close/>
              </a:path>
              <a:path w="620394" h="229869">
                <a:moveTo>
                  <a:pt x="541274" y="12446"/>
                </a:moveTo>
                <a:lnTo>
                  <a:pt x="509777" y="12446"/>
                </a:lnTo>
                <a:lnTo>
                  <a:pt x="507364" y="14224"/>
                </a:lnTo>
                <a:lnTo>
                  <a:pt x="505840" y="17652"/>
                </a:lnTo>
                <a:lnTo>
                  <a:pt x="504189" y="21209"/>
                </a:lnTo>
                <a:lnTo>
                  <a:pt x="503427" y="26162"/>
                </a:lnTo>
                <a:lnTo>
                  <a:pt x="503408" y="32765"/>
                </a:lnTo>
                <a:lnTo>
                  <a:pt x="502810" y="40608"/>
                </a:lnTo>
                <a:lnTo>
                  <a:pt x="482155" y="77835"/>
                </a:lnTo>
                <a:lnTo>
                  <a:pt x="448484" y="100869"/>
                </a:lnTo>
                <a:lnTo>
                  <a:pt x="427736" y="108965"/>
                </a:lnTo>
                <a:lnTo>
                  <a:pt x="435990" y="124713"/>
                </a:lnTo>
                <a:lnTo>
                  <a:pt x="437006" y="126746"/>
                </a:lnTo>
                <a:lnTo>
                  <a:pt x="438022" y="128270"/>
                </a:lnTo>
                <a:lnTo>
                  <a:pt x="440055" y="130048"/>
                </a:lnTo>
                <a:lnTo>
                  <a:pt x="441325" y="130556"/>
                </a:lnTo>
                <a:lnTo>
                  <a:pt x="444245" y="130556"/>
                </a:lnTo>
                <a:lnTo>
                  <a:pt x="480790" y="115810"/>
                </a:lnTo>
                <a:lnTo>
                  <a:pt x="513633" y="88084"/>
                </a:lnTo>
                <a:lnTo>
                  <a:pt x="519683" y="79629"/>
                </a:lnTo>
                <a:lnTo>
                  <a:pt x="559796" y="79629"/>
                </a:lnTo>
                <a:lnTo>
                  <a:pt x="554688" y="75533"/>
                </a:lnTo>
                <a:lnTo>
                  <a:pt x="545972" y="66865"/>
                </a:lnTo>
                <a:lnTo>
                  <a:pt x="538876" y="57816"/>
                </a:lnTo>
                <a:lnTo>
                  <a:pt x="533400" y="48387"/>
                </a:lnTo>
                <a:lnTo>
                  <a:pt x="535305" y="40512"/>
                </a:lnTo>
                <a:lnTo>
                  <a:pt x="536447" y="32765"/>
                </a:lnTo>
                <a:lnTo>
                  <a:pt x="536956" y="25146"/>
                </a:lnTo>
                <a:lnTo>
                  <a:pt x="537082" y="22860"/>
                </a:lnTo>
                <a:lnTo>
                  <a:pt x="537590" y="20447"/>
                </a:lnTo>
                <a:lnTo>
                  <a:pt x="539114" y="15875"/>
                </a:lnTo>
                <a:lnTo>
                  <a:pt x="540131" y="13970"/>
                </a:lnTo>
                <a:lnTo>
                  <a:pt x="541274" y="12446"/>
                </a:lnTo>
                <a:close/>
              </a:path>
              <a:path w="620394" h="229869">
                <a:moveTo>
                  <a:pt x="559796" y="79629"/>
                </a:moveTo>
                <a:lnTo>
                  <a:pt x="519683" y="79629"/>
                </a:lnTo>
                <a:lnTo>
                  <a:pt x="523587" y="84865"/>
                </a:lnTo>
                <a:lnTo>
                  <a:pt x="553164" y="110251"/>
                </a:lnTo>
                <a:lnTo>
                  <a:pt x="587545" y="127208"/>
                </a:lnTo>
                <a:lnTo>
                  <a:pt x="596772" y="129286"/>
                </a:lnTo>
                <a:lnTo>
                  <a:pt x="597915" y="129286"/>
                </a:lnTo>
                <a:lnTo>
                  <a:pt x="612013" y="105410"/>
                </a:lnTo>
                <a:lnTo>
                  <a:pt x="599723" y="102000"/>
                </a:lnTo>
                <a:lnTo>
                  <a:pt x="587803" y="97282"/>
                </a:lnTo>
                <a:lnTo>
                  <a:pt x="576240" y="91229"/>
                </a:lnTo>
                <a:lnTo>
                  <a:pt x="565022" y="83820"/>
                </a:lnTo>
                <a:lnTo>
                  <a:pt x="559796" y="79629"/>
                </a:lnTo>
                <a:close/>
              </a:path>
              <a:path w="620394" h="229869">
                <a:moveTo>
                  <a:pt x="149478" y="109220"/>
                </a:moveTo>
                <a:lnTo>
                  <a:pt x="119887" y="109220"/>
                </a:lnTo>
                <a:lnTo>
                  <a:pt x="119887" y="219583"/>
                </a:lnTo>
                <a:lnTo>
                  <a:pt x="146938" y="219583"/>
                </a:lnTo>
                <a:lnTo>
                  <a:pt x="149478" y="217043"/>
                </a:lnTo>
                <a:lnTo>
                  <a:pt x="149478" y="109220"/>
                </a:lnTo>
                <a:close/>
              </a:path>
              <a:path w="620394" h="229869">
                <a:moveTo>
                  <a:pt x="149478" y="99695"/>
                </a:moveTo>
                <a:lnTo>
                  <a:pt x="62611" y="99695"/>
                </a:lnTo>
                <a:lnTo>
                  <a:pt x="52703" y="118675"/>
                </a:lnTo>
                <a:lnTo>
                  <a:pt x="38973" y="135810"/>
                </a:lnTo>
                <a:lnTo>
                  <a:pt x="21409" y="151112"/>
                </a:lnTo>
                <a:lnTo>
                  <a:pt x="0" y="164592"/>
                </a:lnTo>
                <a:lnTo>
                  <a:pt x="12700" y="183642"/>
                </a:lnTo>
                <a:lnTo>
                  <a:pt x="14605" y="185038"/>
                </a:lnTo>
                <a:lnTo>
                  <a:pt x="18414" y="185038"/>
                </a:lnTo>
                <a:lnTo>
                  <a:pt x="55241" y="158517"/>
                </a:lnTo>
                <a:lnTo>
                  <a:pt x="84222" y="120193"/>
                </a:lnTo>
                <a:lnTo>
                  <a:pt x="89153" y="109220"/>
                </a:lnTo>
                <a:lnTo>
                  <a:pt x="149478" y="109220"/>
                </a:lnTo>
                <a:lnTo>
                  <a:pt x="149478" y="99695"/>
                </a:lnTo>
                <a:close/>
              </a:path>
              <a:path w="620394" h="229869">
                <a:moveTo>
                  <a:pt x="92709" y="23622"/>
                </a:moveTo>
                <a:lnTo>
                  <a:pt x="12445" y="23622"/>
                </a:lnTo>
                <a:lnTo>
                  <a:pt x="12445" y="46609"/>
                </a:lnTo>
                <a:lnTo>
                  <a:pt x="14986" y="49149"/>
                </a:lnTo>
                <a:lnTo>
                  <a:pt x="72262" y="49149"/>
                </a:lnTo>
                <a:lnTo>
                  <a:pt x="72094" y="56241"/>
                </a:lnTo>
                <a:lnTo>
                  <a:pt x="36768" y="79511"/>
                </a:lnTo>
                <a:lnTo>
                  <a:pt x="22478" y="79629"/>
                </a:lnTo>
                <a:lnTo>
                  <a:pt x="5080" y="79629"/>
                </a:lnTo>
                <a:lnTo>
                  <a:pt x="5080" y="102743"/>
                </a:lnTo>
                <a:lnTo>
                  <a:pt x="7619" y="105410"/>
                </a:lnTo>
                <a:lnTo>
                  <a:pt x="28575" y="105410"/>
                </a:lnTo>
                <a:lnTo>
                  <a:pt x="62611" y="99695"/>
                </a:lnTo>
                <a:lnTo>
                  <a:pt x="149478" y="99695"/>
                </a:lnTo>
                <a:lnTo>
                  <a:pt x="149478" y="82931"/>
                </a:lnTo>
                <a:lnTo>
                  <a:pt x="96774" y="82931"/>
                </a:lnTo>
                <a:lnTo>
                  <a:pt x="98583" y="72094"/>
                </a:lnTo>
                <a:lnTo>
                  <a:pt x="99821" y="60721"/>
                </a:lnTo>
                <a:lnTo>
                  <a:pt x="100469" y="49149"/>
                </a:lnTo>
                <a:lnTo>
                  <a:pt x="100583" y="32258"/>
                </a:lnTo>
                <a:lnTo>
                  <a:pt x="99568" y="29210"/>
                </a:lnTo>
                <a:lnTo>
                  <a:pt x="97789" y="26924"/>
                </a:lnTo>
                <a:lnTo>
                  <a:pt x="95884" y="24764"/>
                </a:lnTo>
                <a:lnTo>
                  <a:pt x="92709" y="23622"/>
                </a:lnTo>
                <a:close/>
              </a:path>
              <a:path w="620394" h="229869">
                <a:moveTo>
                  <a:pt x="149478" y="3810"/>
                </a:moveTo>
                <a:lnTo>
                  <a:pt x="122300" y="3810"/>
                </a:lnTo>
                <a:lnTo>
                  <a:pt x="119887" y="6350"/>
                </a:lnTo>
                <a:lnTo>
                  <a:pt x="119887" y="82931"/>
                </a:lnTo>
                <a:lnTo>
                  <a:pt x="149478" y="82931"/>
                </a:lnTo>
                <a:lnTo>
                  <a:pt x="149478" y="3810"/>
                </a:lnTo>
                <a:close/>
              </a:path>
              <a:path w="620394" h="229869">
                <a:moveTo>
                  <a:pt x="397890" y="0"/>
                </a:moveTo>
                <a:lnTo>
                  <a:pt x="369569" y="0"/>
                </a:lnTo>
                <a:lnTo>
                  <a:pt x="367156" y="2539"/>
                </a:lnTo>
                <a:lnTo>
                  <a:pt x="367156" y="229488"/>
                </a:lnTo>
                <a:lnTo>
                  <a:pt x="395605" y="229488"/>
                </a:lnTo>
                <a:lnTo>
                  <a:pt x="397890" y="226949"/>
                </a:lnTo>
                <a:lnTo>
                  <a:pt x="397890" y="0"/>
                </a:lnTo>
                <a:close/>
              </a:path>
              <a:path w="620394" h="229869">
                <a:moveTo>
                  <a:pt x="194944" y="0"/>
                </a:moveTo>
                <a:lnTo>
                  <a:pt x="167131" y="0"/>
                </a:lnTo>
                <a:lnTo>
                  <a:pt x="164719" y="2539"/>
                </a:lnTo>
                <a:lnTo>
                  <a:pt x="164719" y="229488"/>
                </a:lnTo>
                <a:lnTo>
                  <a:pt x="192531" y="229488"/>
                </a:lnTo>
                <a:lnTo>
                  <a:pt x="194944" y="226949"/>
                </a:lnTo>
                <a:lnTo>
                  <a:pt x="194944" y="0"/>
                </a:lnTo>
                <a:close/>
              </a:path>
            </a:pathLst>
          </a:custGeom>
          <a:solidFill>
            <a:srgbClr val="252F4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81426" y="2207005"/>
            <a:ext cx="156590" cy="186817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3501644" y="2186939"/>
            <a:ext cx="612140" cy="229870"/>
          </a:xfrm>
          <a:custGeom>
            <a:avLst/>
            <a:gdLst/>
            <a:ahLst/>
            <a:cxnLst/>
            <a:rect l="l" t="t" r="r" b="b"/>
            <a:pathLst>
              <a:path w="612139" h="229869">
                <a:moveTo>
                  <a:pt x="295909" y="80137"/>
                </a:moveTo>
                <a:lnTo>
                  <a:pt x="265048" y="80137"/>
                </a:lnTo>
                <a:lnTo>
                  <a:pt x="263618" y="93045"/>
                </a:lnTo>
                <a:lnTo>
                  <a:pt x="260651" y="105298"/>
                </a:lnTo>
                <a:lnTo>
                  <a:pt x="233505" y="147288"/>
                </a:lnTo>
                <a:lnTo>
                  <a:pt x="211327" y="163068"/>
                </a:lnTo>
                <a:lnTo>
                  <a:pt x="224027" y="180721"/>
                </a:lnTo>
                <a:lnTo>
                  <a:pt x="225678" y="182752"/>
                </a:lnTo>
                <a:lnTo>
                  <a:pt x="227202" y="183769"/>
                </a:lnTo>
                <a:lnTo>
                  <a:pt x="229996" y="183769"/>
                </a:lnTo>
                <a:lnTo>
                  <a:pt x="265479" y="155850"/>
                </a:lnTo>
                <a:lnTo>
                  <a:pt x="280034" y="134365"/>
                </a:lnTo>
                <a:lnTo>
                  <a:pt x="315122" y="134365"/>
                </a:lnTo>
                <a:lnTo>
                  <a:pt x="294131" y="95885"/>
                </a:lnTo>
                <a:lnTo>
                  <a:pt x="294893" y="91186"/>
                </a:lnTo>
                <a:lnTo>
                  <a:pt x="295528" y="85979"/>
                </a:lnTo>
                <a:lnTo>
                  <a:pt x="295909" y="80137"/>
                </a:lnTo>
                <a:close/>
              </a:path>
              <a:path w="612139" h="229869">
                <a:moveTo>
                  <a:pt x="315122" y="134365"/>
                </a:moveTo>
                <a:lnTo>
                  <a:pt x="280034" y="134365"/>
                </a:lnTo>
                <a:lnTo>
                  <a:pt x="284154" y="141174"/>
                </a:lnTo>
                <a:lnTo>
                  <a:pt x="314547" y="171767"/>
                </a:lnTo>
                <a:lnTo>
                  <a:pt x="330580" y="179705"/>
                </a:lnTo>
                <a:lnTo>
                  <a:pt x="332231" y="179705"/>
                </a:lnTo>
                <a:lnTo>
                  <a:pt x="333120" y="179450"/>
                </a:lnTo>
                <a:lnTo>
                  <a:pt x="333628" y="178943"/>
                </a:lnTo>
                <a:lnTo>
                  <a:pt x="334263" y="178435"/>
                </a:lnTo>
                <a:lnTo>
                  <a:pt x="335025" y="177419"/>
                </a:lnTo>
                <a:lnTo>
                  <a:pt x="346963" y="157734"/>
                </a:lnTo>
                <a:lnTo>
                  <a:pt x="341395" y="155043"/>
                </a:lnTo>
                <a:lnTo>
                  <a:pt x="335756" y="151733"/>
                </a:lnTo>
                <a:lnTo>
                  <a:pt x="330069" y="147804"/>
                </a:lnTo>
                <a:lnTo>
                  <a:pt x="324357" y="143256"/>
                </a:lnTo>
                <a:lnTo>
                  <a:pt x="318833" y="138231"/>
                </a:lnTo>
                <a:lnTo>
                  <a:pt x="315122" y="134365"/>
                </a:lnTo>
                <a:close/>
              </a:path>
              <a:path w="612139" h="229869">
                <a:moveTo>
                  <a:pt x="340359" y="53467"/>
                </a:moveTo>
                <a:lnTo>
                  <a:pt x="222757" y="53467"/>
                </a:lnTo>
                <a:lnTo>
                  <a:pt x="220217" y="56007"/>
                </a:lnTo>
                <a:lnTo>
                  <a:pt x="220217" y="80137"/>
                </a:lnTo>
                <a:lnTo>
                  <a:pt x="337819" y="80137"/>
                </a:lnTo>
                <a:lnTo>
                  <a:pt x="340359" y="77597"/>
                </a:lnTo>
                <a:lnTo>
                  <a:pt x="340359" y="53467"/>
                </a:lnTo>
                <a:close/>
              </a:path>
              <a:path w="612139" h="229869">
                <a:moveTo>
                  <a:pt x="188340" y="0"/>
                </a:moveTo>
                <a:lnTo>
                  <a:pt x="160019" y="0"/>
                </a:lnTo>
                <a:lnTo>
                  <a:pt x="157606" y="2539"/>
                </a:lnTo>
                <a:lnTo>
                  <a:pt x="157606" y="83693"/>
                </a:lnTo>
                <a:lnTo>
                  <a:pt x="113791" y="83693"/>
                </a:lnTo>
                <a:lnTo>
                  <a:pt x="113791" y="107950"/>
                </a:lnTo>
                <a:lnTo>
                  <a:pt x="116204" y="110489"/>
                </a:lnTo>
                <a:lnTo>
                  <a:pt x="157606" y="110489"/>
                </a:lnTo>
                <a:lnTo>
                  <a:pt x="157606" y="229488"/>
                </a:lnTo>
                <a:lnTo>
                  <a:pt x="185927" y="229488"/>
                </a:lnTo>
                <a:lnTo>
                  <a:pt x="188340" y="226949"/>
                </a:lnTo>
                <a:lnTo>
                  <a:pt x="188340" y="0"/>
                </a:lnTo>
                <a:close/>
              </a:path>
              <a:path w="612139" h="229869">
                <a:moveTo>
                  <a:pt x="111125" y="21082"/>
                </a:moveTo>
                <a:lnTo>
                  <a:pt x="11937" y="21082"/>
                </a:lnTo>
                <a:lnTo>
                  <a:pt x="11937" y="45593"/>
                </a:lnTo>
                <a:lnTo>
                  <a:pt x="14477" y="48133"/>
                </a:lnTo>
                <a:lnTo>
                  <a:pt x="82803" y="48133"/>
                </a:lnTo>
                <a:lnTo>
                  <a:pt x="80920" y="64750"/>
                </a:lnTo>
                <a:lnTo>
                  <a:pt x="60578" y="111506"/>
                </a:lnTo>
                <a:lnTo>
                  <a:pt x="18716" y="149850"/>
                </a:lnTo>
                <a:lnTo>
                  <a:pt x="0" y="160020"/>
                </a:lnTo>
                <a:lnTo>
                  <a:pt x="12700" y="178435"/>
                </a:lnTo>
                <a:lnTo>
                  <a:pt x="14096" y="180212"/>
                </a:lnTo>
                <a:lnTo>
                  <a:pt x="15620" y="181229"/>
                </a:lnTo>
                <a:lnTo>
                  <a:pt x="18668" y="181229"/>
                </a:lnTo>
                <a:lnTo>
                  <a:pt x="61833" y="153685"/>
                </a:lnTo>
                <a:lnTo>
                  <a:pt x="90423" y="120142"/>
                </a:lnTo>
                <a:lnTo>
                  <a:pt x="108045" y="79819"/>
                </a:lnTo>
                <a:lnTo>
                  <a:pt x="114807" y="33782"/>
                </a:lnTo>
                <a:lnTo>
                  <a:pt x="115188" y="25400"/>
                </a:lnTo>
                <a:lnTo>
                  <a:pt x="111125" y="21082"/>
                </a:lnTo>
                <a:close/>
              </a:path>
              <a:path w="612139" h="229869">
                <a:moveTo>
                  <a:pt x="509269" y="18542"/>
                </a:moveTo>
                <a:lnTo>
                  <a:pt x="503812" y="20689"/>
                </a:lnTo>
                <a:lnTo>
                  <a:pt x="496950" y="22193"/>
                </a:lnTo>
                <a:lnTo>
                  <a:pt x="488660" y="23078"/>
                </a:lnTo>
                <a:lnTo>
                  <a:pt x="478916" y="23368"/>
                </a:lnTo>
                <a:lnTo>
                  <a:pt x="433577" y="23368"/>
                </a:lnTo>
                <a:lnTo>
                  <a:pt x="430021" y="24511"/>
                </a:lnTo>
                <a:lnTo>
                  <a:pt x="427863" y="26543"/>
                </a:lnTo>
                <a:lnTo>
                  <a:pt x="425830" y="28701"/>
                </a:lnTo>
                <a:lnTo>
                  <a:pt x="424688" y="32258"/>
                </a:lnTo>
                <a:lnTo>
                  <a:pt x="424688" y="153670"/>
                </a:lnTo>
                <a:lnTo>
                  <a:pt x="448436" y="167259"/>
                </a:lnTo>
                <a:lnTo>
                  <a:pt x="466723" y="167139"/>
                </a:lnTo>
                <a:lnTo>
                  <a:pt x="512317" y="160782"/>
                </a:lnTo>
                <a:lnTo>
                  <a:pt x="520572" y="157480"/>
                </a:lnTo>
                <a:lnTo>
                  <a:pt x="522223" y="156337"/>
                </a:lnTo>
                <a:lnTo>
                  <a:pt x="522985" y="154686"/>
                </a:lnTo>
                <a:lnTo>
                  <a:pt x="522985" y="152654"/>
                </a:lnTo>
                <a:lnTo>
                  <a:pt x="522477" y="149606"/>
                </a:lnTo>
                <a:lnTo>
                  <a:pt x="520558" y="140970"/>
                </a:lnTo>
                <a:lnTo>
                  <a:pt x="455802" y="140970"/>
                </a:lnTo>
                <a:lnTo>
                  <a:pt x="454532" y="139700"/>
                </a:lnTo>
                <a:lnTo>
                  <a:pt x="454532" y="50673"/>
                </a:lnTo>
                <a:lnTo>
                  <a:pt x="455675" y="49402"/>
                </a:lnTo>
                <a:lnTo>
                  <a:pt x="486028" y="49402"/>
                </a:lnTo>
                <a:lnTo>
                  <a:pt x="492378" y="49149"/>
                </a:lnTo>
                <a:lnTo>
                  <a:pt x="509269" y="41783"/>
                </a:lnTo>
                <a:lnTo>
                  <a:pt x="509269" y="18542"/>
                </a:lnTo>
                <a:close/>
              </a:path>
              <a:path w="612139" h="229869">
                <a:moveTo>
                  <a:pt x="518921" y="133604"/>
                </a:moveTo>
                <a:lnTo>
                  <a:pt x="506706" y="137005"/>
                </a:lnTo>
                <a:lnTo>
                  <a:pt x="492537" y="139382"/>
                </a:lnTo>
                <a:lnTo>
                  <a:pt x="476416" y="140712"/>
                </a:lnTo>
                <a:lnTo>
                  <a:pt x="458342" y="140970"/>
                </a:lnTo>
                <a:lnTo>
                  <a:pt x="520558" y="140970"/>
                </a:lnTo>
                <a:lnTo>
                  <a:pt x="518921" y="133604"/>
                </a:lnTo>
                <a:close/>
              </a:path>
              <a:path w="612139" h="229869">
                <a:moveTo>
                  <a:pt x="315213" y="3810"/>
                </a:moveTo>
                <a:lnTo>
                  <a:pt x="311657" y="6350"/>
                </a:lnTo>
                <a:lnTo>
                  <a:pt x="307720" y="8127"/>
                </a:lnTo>
                <a:lnTo>
                  <a:pt x="299211" y="10413"/>
                </a:lnTo>
                <a:lnTo>
                  <a:pt x="293115" y="10922"/>
                </a:lnTo>
                <a:lnTo>
                  <a:pt x="249935" y="10922"/>
                </a:lnTo>
                <a:lnTo>
                  <a:pt x="248284" y="11430"/>
                </a:lnTo>
                <a:lnTo>
                  <a:pt x="246506" y="13208"/>
                </a:lnTo>
                <a:lnTo>
                  <a:pt x="245998" y="14986"/>
                </a:lnTo>
                <a:lnTo>
                  <a:pt x="245998" y="38354"/>
                </a:lnTo>
                <a:lnTo>
                  <a:pt x="296290" y="38354"/>
                </a:lnTo>
                <a:lnTo>
                  <a:pt x="304545" y="37211"/>
                </a:lnTo>
                <a:lnTo>
                  <a:pt x="308863" y="34798"/>
                </a:lnTo>
                <a:lnTo>
                  <a:pt x="313054" y="32512"/>
                </a:lnTo>
                <a:lnTo>
                  <a:pt x="315213" y="28829"/>
                </a:lnTo>
                <a:lnTo>
                  <a:pt x="315213" y="3810"/>
                </a:lnTo>
                <a:close/>
              </a:path>
              <a:path w="612139" h="229869">
                <a:moveTo>
                  <a:pt x="611758" y="110236"/>
                </a:moveTo>
                <a:lnTo>
                  <a:pt x="581532" y="110236"/>
                </a:lnTo>
                <a:lnTo>
                  <a:pt x="581532" y="229488"/>
                </a:lnTo>
                <a:lnTo>
                  <a:pt x="609345" y="229488"/>
                </a:lnTo>
                <a:lnTo>
                  <a:pt x="611758" y="226949"/>
                </a:lnTo>
                <a:lnTo>
                  <a:pt x="611758" y="110236"/>
                </a:lnTo>
                <a:close/>
              </a:path>
              <a:path w="612139" h="229869">
                <a:moveTo>
                  <a:pt x="563752" y="3810"/>
                </a:moveTo>
                <a:lnTo>
                  <a:pt x="536575" y="3810"/>
                </a:lnTo>
                <a:lnTo>
                  <a:pt x="534161" y="6350"/>
                </a:lnTo>
                <a:lnTo>
                  <a:pt x="534161" y="219329"/>
                </a:lnTo>
                <a:lnTo>
                  <a:pt x="561213" y="219329"/>
                </a:lnTo>
                <a:lnTo>
                  <a:pt x="563752" y="216788"/>
                </a:lnTo>
                <a:lnTo>
                  <a:pt x="563752" y="110236"/>
                </a:lnTo>
                <a:lnTo>
                  <a:pt x="611758" y="110236"/>
                </a:lnTo>
                <a:lnTo>
                  <a:pt x="611758" y="83438"/>
                </a:lnTo>
                <a:lnTo>
                  <a:pt x="563752" y="83438"/>
                </a:lnTo>
                <a:lnTo>
                  <a:pt x="563752" y="3810"/>
                </a:lnTo>
                <a:close/>
              </a:path>
              <a:path w="612139" h="229869">
                <a:moveTo>
                  <a:pt x="611758" y="0"/>
                </a:moveTo>
                <a:lnTo>
                  <a:pt x="583945" y="0"/>
                </a:lnTo>
                <a:lnTo>
                  <a:pt x="581532" y="2539"/>
                </a:lnTo>
                <a:lnTo>
                  <a:pt x="581532" y="83438"/>
                </a:lnTo>
                <a:lnTo>
                  <a:pt x="611758" y="83438"/>
                </a:lnTo>
                <a:lnTo>
                  <a:pt x="611758" y="0"/>
                </a:lnTo>
                <a:close/>
              </a:path>
              <a:path w="612139" h="229869">
                <a:moveTo>
                  <a:pt x="397128" y="0"/>
                </a:moveTo>
                <a:lnTo>
                  <a:pt x="368807" y="0"/>
                </a:lnTo>
                <a:lnTo>
                  <a:pt x="366394" y="2539"/>
                </a:lnTo>
                <a:lnTo>
                  <a:pt x="366394" y="229488"/>
                </a:lnTo>
                <a:lnTo>
                  <a:pt x="394842" y="229488"/>
                </a:lnTo>
                <a:lnTo>
                  <a:pt x="397128" y="226949"/>
                </a:lnTo>
                <a:lnTo>
                  <a:pt x="397128" y="0"/>
                </a:lnTo>
                <a:close/>
              </a:path>
            </a:pathLst>
          </a:custGeom>
          <a:solidFill>
            <a:srgbClr val="252F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89984" y="2195322"/>
            <a:ext cx="410209" cy="229235"/>
          </a:xfrm>
          <a:custGeom>
            <a:avLst/>
            <a:gdLst/>
            <a:ahLst/>
            <a:cxnLst/>
            <a:rect l="l" t="t" r="r" b="b"/>
            <a:pathLst>
              <a:path w="410210" h="229235">
                <a:moveTo>
                  <a:pt x="409828" y="162940"/>
                </a:moveTo>
                <a:lnTo>
                  <a:pt x="404423" y="165034"/>
                </a:lnTo>
                <a:lnTo>
                  <a:pt x="397541" y="166544"/>
                </a:lnTo>
                <a:lnTo>
                  <a:pt x="389183" y="167459"/>
                </a:lnTo>
                <a:lnTo>
                  <a:pt x="379349" y="167766"/>
                </a:lnTo>
                <a:lnTo>
                  <a:pt x="211327" y="167766"/>
                </a:lnTo>
                <a:lnTo>
                  <a:pt x="208787" y="170306"/>
                </a:lnTo>
                <a:lnTo>
                  <a:pt x="208787" y="194437"/>
                </a:lnTo>
                <a:lnTo>
                  <a:pt x="386588" y="194437"/>
                </a:lnTo>
                <a:lnTo>
                  <a:pt x="392938" y="194182"/>
                </a:lnTo>
                <a:lnTo>
                  <a:pt x="401827" y="193166"/>
                </a:lnTo>
                <a:lnTo>
                  <a:pt x="405002" y="192150"/>
                </a:lnTo>
                <a:lnTo>
                  <a:pt x="406907" y="190626"/>
                </a:lnTo>
                <a:lnTo>
                  <a:pt x="408939" y="189102"/>
                </a:lnTo>
                <a:lnTo>
                  <a:pt x="409828" y="186943"/>
                </a:lnTo>
                <a:lnTo>
                  <a:pt x="409828" y="162940"/>
                </a:lnTo>
                <a:close/>
              </a:path>
              <a:path w="410210" h="229235">
                <a:moveTo>
                  <a:pt x="294131" y="133350"/>
                </a:moveTo>
                <a:lnTo>
                  <a:pt x="263778" y="133350"/>
                </a:lnTo>
                <a:lnTo>
                  <a:pt x="263778" y="167766"/>
                </a:lnTo>
                <a:lnTo>
                  <a:pt x="294131" y="167766"/>
                </a:lnTo>
                <a:lnTo>
                  <a:pt x="294131" y="133350"/>
                </a:lnTo>
                <a:close/>
              </a:path>
              <a:path w="410210" h="229235">
                <a:moveTo>
                  <a:pt x="373125" y="3810"/>
                </a:moveTo>
                <a:lnTo>
                  <a:pt x="236346" y="3810"/>
                </a:lnTo>
                <a:lnTo>
                  <a:pt x="236346" y="27431"/>
                </a:lnTo>
                <a:lnTo>
                  <a:pt x="238760" y="29972"/>
                </a:lnTo>
                <a:lnTo>
                  <a:pt x="349503" y="29972"/>
                </a:lnTo>
                <a:lnTo>
                  <a:pt x="350774" y="31368"/>
                </a:lnTo>
                <a:lnTo>
                  <a:pt x="350774" y="55752"/>
                </a:lnTo>
                <a:lnTo>
                  <a:pt x="245363" y="55752"/>
                </a:lnTo>
                <a:lnTo>
                  <a:pt x="241935" y="56768"/>
                </a:lnTo>
                <a:lnTo>
                  <a:pt x="237870" y="61087"/>
                </a:lnTo>
                <a:lnTo>
                  <a:pt x="236854" y="64642"/>
                </a:lnTo>
                <a:lnTo>
                  <a:pt x="236854" y="124460"/>
                </a:lnTo>
                <a:lnTo>
                  <a:pt x="237870" y="128015"/>
                </a:lnTo>
                <a:lnTo>
                  <a:pt x="241935" y="132333"/>
                </a:lnTo>
                <a:lnTo>
                  <a:pt x="245363" y="133350"/>
                </a:lnTo>
                <a:lnTo>
                  <a:pt x="329183" y="133350"/>
                </a:lnTo>
                <a:lnTo>
                  <a:pt x="329183" y="167766"/>
                </a:lnTo>
                <a:lnTo>
                  <a:pt x="359537" y="167766"/>
                </a:lnTo>
                <a:lnTo>
                  <a:pt x="359537" y="133350"/>
                </a:lnTo>
                <a:lnTo>
                  <a:pt x="370331" y="133223"/>
                </a:lnTo>
                <a:lnTo>
                  <a:pt x="377825" y="132461"/>
                </a:lnTo>
                <a:lnTo>
                  <a:pt x="385699" y="129666"/>
                </a:lnTo>
                <a:lnTo>
                  <a:pt x="387730" y="127000"/>
                </a:lnTo>
                <a:lnTo>
                  <a:pt x="387730" y="107187"/>
                </a:lnTo>
                <a:lnTo>
                  <a:pt x="268858" y="107187"/>
                </a:lnTo>
                <a:lnTo>
                  <a:pt x="267636" y="105965"/>
                </a:lnTo>
                <a:lnTo>
                  <a:pt x="267588" y="81152"/>
                </a:lnTo>
                <a:lnTo>
                  <a:pt x="373125" y="81152"/>
                </a:lnTo>
                <a:lnTo>
                  <a:pt x="376554" y="80137"/>
                </a:lnTo>
                <a:lnTo>
                  <a:pt x="378587" y="77977"/>
                </a:lnTo>
                <a:lnTo>
                  <a:pt x="380618" y="75945"/>
                </a:lnTo>
                <a:lnTo>
                  <a:pt x="381635" y="72262"/>
                </a:lnTo>
                <a:lnTo>
                  <a:pt x="381635" y="12700"/>
                </a:lnTo>
                <a:lnTo>
                  <a:pt x="380618" y="9143"/>
                </a:lnTo>
                <a:lnTo>
                  <a:pt x="376554" y="4825"/>
                </a:lnTo>
                <a:lnTo>
                  <a:pt x="373125" y="3810"/>
                </a:lnTo>
                <a:close/>
              </a:path>
              <a:path w="410210" h="229235">
                <a:moveTo>
                  <a:pt x="387730" y="102362"/>
                </a:moveTo>
                <a:lnTo>
                  <a:pt x="382329" y="104455"/>
                </a:lnTo>
                <a:lnTo>
                  <a:pt x="375475" y="105965"/>
                </a:lnTo>
                <a:lnTo>
                  <a:pt x="367192" y="106880"/>
                </a:lnTo>
                <a:lnTo>
                  <a:pt x="357504" y="107187"/>
                </a:lnTo>
                <a:lnTo>
                  <a:pt x="387730" y="107187"/>
                </a:lnTo>
                <a:lnTo>
                  <a:pt x="387730" y="102362"/>
                </a:lnTo>
                <a:close/>
              </a:path>
              <a:path w="410210" h="229235">
                <a:moveTo>
                  <a:pt x="116077" y="150875"/>
                </a:moveTo>
                <a:lnTo>
                  <a:pt x="85343" y="150875"/>
                </a:lnTo>
                <a:lnTo>
                  <a:pt x="85343" y="228853"/>
                </a:lnTo>
                <a:lnTo>
                  <a:pt x="113664" y="228853"/>
                </a:lnTo>
                <a:lnTo>
                  <a:pt x="116077" y="226313"/>
                </a:lnTo>
                <a:lnTo>
                  <a:pt x="116077" y="150875"/>
                </a:lnTo>
                <a:close/>
              </a:path>
              <a:path w="410210" h="229235">
                <a:moveTo>
                  <a:pt x="201040" y="119379"/>
                </a:moveTo>
                <a:lnTo>
                  <a:pt x="195635" y="121473"/>
                </a:lnTo>
                <a:lnTo>
                  <a:pt x="188753" y="122983"/>
                </a:lnTo>
                <a:lnTo>
                  <a:pt x="180395" y="123898"/>
                </a:lnTo>
                <a:lnTo>
                  <a:pt x="170561" y="124205"/>
                </a:lnTo>
                <a:lnTo>
                  <a:pt x="2539" y="124205"/>
                </a:lnTo>
                <a:lnTo>
                  <a:pt x="0" y="126745"/>
                </a:lnTo>
                <a:lnTo>
                  <a:pt x="0" y="150875"/>
                </a:lnTo>
                <a:lnTo>
                  <a:pt x="177800" y="150875"/>
                </a:lnTo>
                <a:lnTo>
                  <a:pt x="184150" y="150622"/>
                </a:lnTo>
                <a:lnTo>
                  <a:pt x="193039" y="149605"/>
                </a:lnTo>
                <a:lnTo>
                  <a:pt x="196214" y="148589"/>
                </a:lnTo>
                <a:lnTo>
                  <a:pt x="198119" y="147065"/>
                </a:lnTo>
                <a:lnTo>
                  <a:pt x="200151" y="145541"/>
                </a:lnTo>
                <a:lnTo>
                  <a:pt x="201040" y="143382"/>
                </a:lnTo>
                <a:lnTo>
                  <a:pt x="201040" y="119379"/>
                </a:lnTo>
                <a:close/>
              </a:path>
              <a:path w="410210" h="229235">
                <a:moveTo>
                  <a:pt x="172846" y="0"/>
                </a:moveTo>
                <a:lnTo>
                  <a:pt x="37083" y="0"/>
                </a:lnTo>
                <a:lnTo>
                  <a:pt x="33654" y="1015"/>
                </a:lnTo>
                <a:lnTo>
                  <a:pt x="29590" y="5333"/>
                </a:lnTo>
                <a:lnTo>
                  <a:pt x="28575" y="8889"/>
                </a:lnTo>
                <a:lnTo>
                  <a:pt x="28575" y="89280"/>
                </a:lnTo>
                <a:lnTo>
                  <a:pt x="29590" y="92963"/>
                </a:lnTo>
                <a:lnTo>
                  <a:pt x="31623" y="95123"/>
                </a:lnTo>
                <a:lnTo>
                  <a:pt x="33654" y="97154"/>
                </a:lnTo>
                <a:lnTo>
                  <a:pt x="37083" y="98298"/>
                </a:lnTo>
                <a:lnTo>
                  <a:pt x="164337" y="98298"/>
                </a:lnTo>
                <a:lnTo>
                  <a:pt x="167766" y="97154"/>
                </a:lnTo>
                <a:lnTo>
                  <a:pt x="169799" y="95123"/>
                </a:lnTo>
                <a:lnTo>
                  <a:pt x="171830" y="92963"/>
                </a:lnTo>
                <a:lnTo>
                  <a:pt x="172846" y="89280"/>
                </a:lnTo>
                <a:lnTo>
                  <a:pt x="172846" y="72262"/>
                </a:lnTo>
                <a:lnTo>
                  <a:pt x="62864" y="72262"/>
                </a:lnTo>
                <a:lnTo>
                  <a:pt x="61213" y="71881"/>
                </a:lnTo>
                <a:lnTo>
                  <a:pt x="59689" y="70103"/>
                </a:lnTo>
                <a:lnTo>
                  <a:pt x="59308" y="68325"/>
                </a:lnTo>
                <a:lnTo>
                  <a:pt x="59308" y="29844"/>
                </a:lnTo>
                <a:lnTo>
                  <a:pt x="59689" y="28066"/>
                </a:lnTo>
                <a:lnTo>
                  <a:pt x="60451" y="27177"/>
                </a:lnTo>
                <a:lnTo>
                  <a:pt x="61213" y="26415"/>
                </a:lnTo>
                <a:lnTo>
                  <a:pt x="62864" y="25907"/>
                </a:lnTo>
                <a:lnTo>
                  <a:pt x="172846" y="25907"/>
                </a:lnTo>
                <a:lnTo>
                  <a:pt x="172846" y="0"/>
                </a:lnTo>
                <a:close/>
              </a:path>
              <a:path w="410210" h="229235">
                <a:moveTo>
                  <a:pt x="172846" y="25907"/>
                </a:moveTo>
                <a:lnTo>
                  <a:pt x="141986" y="25907"/>
                </a:lnTo>
                <a:lnTo>
                  <a:pt x="141986" y="68325"/>
                </a:lnTo>
                <a:lnTo>
                  <a:pt x="141604" y="70103"/>
                </a:lnTo>
                <a:lnTo>
                  <a:pt x="140080" y="71881"/>
                </a:lnTo>
                <a:lnTo>
                  <a:pt x="138429" y="72262"/>
                </a:lnTo>
                <a:lnTo>
                  <a:pt x="172846" y="72262"/>
                </a:lnTo>
                <a:lnTo>
                  <a:pt x="172846" y="25907"/>
                </a:lnTo>
                <a:close/>
              </a:path>
            </a:pathLst>
          </a:custGeom>
          <a:solidFill>
            <a:srgbClr val="252F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06751" y="2481833"/>
            <a:ext cx="415925" cy="168275"/>
          </a:xfrm>
          <a:custGeom>
            <a:avLst/>
            <a:gdLst/>
            <a:ahLst/>
            <a:cxnLst/>
            <a:rect l="l" t="t" r="r" b="b"/>
            <a:pathLst>
              <a:path w="415925" h="168275">
                <a:moveTo>
                  <a:pt x="371348" y="103631"/>
                </a:moveTo>
                <a:lnTo>
                  <a:pt x="351917" y="103631"/>
                </a:lnTo>
                <a:lnTo>
                  <a:pt x="350266" y="106933"/>
                </a:lnTo>
                <a:lnTo>
                  <a:pt x="350012" y="113537"/>
                </a:lnTo>
                <a:lnTo>
                  <a:pt x="349885" y="118999"/>
                </a:lnTo>
                <a:lnTo>
                  <a:pt x="347853" y="124460"/>
                </a:lnTo>
                <a:lnTo>
                  <a:pt x="315531" y="150352"/>
                </a:lnTo>
                <a:lnTo>
                  <a:pt x="302387" y="154431"/>
                </a:lnTo>
                <a:lnTo>
                  <a:pt x="306831" y="163449"/>
                </a:lnTo>
                <a:lnTo>
                  <a:pt x="308102" y="165862"/>
                </a:lnTo>
                <a:lnTo>
                  <a:pt x="309625" y="167004"/>
                </a:lnTo>
                <a:lnTo>
                  <a:pt x="312293" y="167004"/>
                </a:lnTo>
                <a:lnTo>
                  <a:pt x="313309" y="166877"/>
                </a:lnTo>
                <a:lnTo>
                  <a:pt x="314325" y="166496"/>
                </a:lnTo>
                <a:lnTo>
                  <a:pt x="321304" y="164332"/>
                </a:lnTo>
                <a:lnTo>
                  <a:pt x="355504" y="141882"/>
                </a:lnTo>
                <a:lnTo>
                  <a:pt x="359410" y="136905"/>
                </a:lnTo>
                <a:lnTo>
                  <a:pt x="381047" y="136905"/>
                </a:lnTo>
                <a:lnTo>
                  <a:pt x="375491" y="132064"/>
                </a:lnTo>
                <a:lnTo>
                  <a:pt x="370818" y="126926"/>
                </a:lnTo>
                <a:lnTo>
                  <a:pt x="367156" y="121538"/>
                </a:lnTo>
                <a:lnTo>
                  <a:pt x="368046" y="118110"/>
                </a:lnTo>
                <a:lnTo>
                  <a:pt x="368554" y="114680"/>
                </a:lnTo>
                <a:lnTo>
                  <a:pt x="368681" y="108203"/>
                </a:lnTo>
                <a:lnTo>
                  <a:pt x="369570" y="105663"/>
                </a:lnTo>
                <a:lnTo>
                  <a:pt x="371348" y="103631"/>
                </a:lnTo>
                <a:close/>
              </a:path>
              <a:path w="415925" h="168275">
                <a:moveTo>
                  <a:pt x="381047" y="136905"/>
                </a:moveTo>
                <a:lnTo>
                  <a:pt x="359410" y="136905"/>
                </a:lnTo>
                <a:lnTo>
                  <a:pt x="363527" y="141882"/>
                </a:lnTo>
                <a:lnTo>
                  <a:pt x="399635" y="165238"/>
                </a:lnTo>
                <a:lnTo>
                  <a:pt x="407035" y="167004"/>
                </a:lnTo>
                <a:lnTo>
                  <a:pt x="407924" y="167004"/>
                </a:lnTo>
                <a:lnTo>
                  <a:pt x="408559" y="166877"/>
                </a:lnTo>
                <a:lnTo>
                  <a:pt x="409702" y="165988"/>
                </a:lnTo>
                <a:lnTo>
                  <a:pt x="410210" y="165100"/>
                </a:lnTo>
                <a:lnTo>
                  <a:pt x="415925" y="153669"/>
                </a:lnTo>
                <a:lnTo>
                  <a:pt x="408930" y="151929"/>
                </a:lnTo>
                <a:lnTo>
                  <a:pt x="401875" y="149367"/>
                </a:lnTo>
                <a:lnTo>
                  <a:pt x="394797" y="145972"/>
                </a:lnTo>
                <a:lnTo>
                  <a:pt x="387731" y="141731"/>
                </a:lnTo>
                <a:lnTo>
                  <a:pt x="381047" y="136905"/>
                </a:lnTo>
                <a:close/>
              </a:path>
              <a:path w="415925" h="168275">
                <a:moveTo>
                  <a:pt x="410845" y="0"/>
                </a:moveTo>
                <a:lnTo>
                  <a:pt x="394716" y="0"/>
                </a:lnTo>
                <a:lnTo>
                  <a:pt x="393319" y="1524"/>
                </a:lnTo>
                <a:lnTo>
                  <a:pt x="393319" y="109474"/>
                </a:lnTo>
                <a:lnTo>
                  <a:pt x="409448" y="109474"/>
                </a:lnTo>
                <a:lnTo>
                  <a:pt x="410845" y="107950"/>
                </a:lnTo>
                <a:lnTo>
                  <a:pt x="410845" y="0"/>
                </a:lnTo>
                <a:close/>
              </a:path>
              <a:path w="415925" h="168275">
                <a:moveTo>
                  <a:pt x="354203" y="8762"/>
                </a:moveTo>
                <a:lnTo>
                  <a:pt x="290575" y="8762"/>
                </a:lnTo>
                <a:lnTo>
                  <a:pt x="290575" y="22351"/>
                </a:lnTo>
                <a:lnTo>
                  <a:pt x="292100" y="23875"/>
                </a:lnTo>
                <a:lnTo>
                  <a:pt x="341375" y="23875"/>
                </a:lnTo>
                <a:lnTo>
                  <a:pt x="342138" y="24764"/>
                </a:lnTo>
                <a:lnTo>
                  <a:pt x="342138" y="43306"/>
                </a:lnTo>
                <a:lnTo>
                  <a:pt x="293116" y="43306"/>
                </a:lnTo>
                <a:lnTo>
                  <a:pt x="290068" y="46354"/>
                </a:lnTo>
                <a:lnTo>
                  <a:pt x="290068" y="90424"/>
                </a:lnTo>
                <a:lnTo>
                  <a:pt x="294640" y="94614"/>
                </a:lnTo>
                <a:lnTo>
                  <a:pt x="312564" y="94662"/>
                </a:lnTo>
                <a:lnTo>
                  <a:pt x="321579" y="94424"/>
                </a:lnTo>
                <a:lnTo>
                  <a:pt x="364303" y="89554"/>
                </a:lnTo>
                <a:lnTo>
                  <a:pt x="375285" y="86232"/>
                </a:lnTo>
                <a:lnTo>
                  <a:pt x="376174" y="85725"/>
                </a:lnTo>
                <a:lnTo>
                  <a:pt x="376555" y="84836"/>
                </a:lnTo>
                <a:lnTo>
                  <a:pt x="376428" y="82550"/>
                </a:lnTo>
                <a:lnTo>
                  <a:pt x="376174" y="81661"/>
                </a:lnTo>
                <a:lnTo>
                  <a:pt x="375779" y="80010"/>
                </a:lnTo>
                <a:lnTo>
                  <a:pt x="308229" y="80010"/>
                </a:lnTo>
                <a:lnTo>
                  <a:pt x="307340" y="79248"/>
                </a:lnTo>
                <a:lnTo>
                  <a:pt x="307340" y="57785"/>
                </a:lnTo>
                <a:lnTo>
                  <a:pt x="354203" y="57785"/>
                </a:lnTo>
                <a:lnTo>
                  <a:pt x="356362" y="57150"/>
                </a:lnTo>
                <a:lnTo>
                  <a:pt x="357631" y="55752"/>
                </a:lnTo>
                <a:lnTo>
                  <a:pt x="359029" y="54482"/>
                </a:lnTo>
                <a:lnTo>
                  <a:pt x="359664" y="52196"/>
                </a:lnTo>
                <a:lnTo>
                  <a:pt x="359664" y="14477"/>
                </a:lnTo>
                <a:lnTo>
                  <a:pt x="359029" y="12191"/>
                </a:lnTo>
                <a:lnTo>
                  <a:pt x="357631" y="10794"/>
                </a:lnTo>
                <a:lnTo>
                  <a:pt x="356362" y="9398"/>
                </a:lnTo>
                <a:lnTo>
                  <a:pt x="354203" y="8762"/>
                </a:lnTo>
                <a:close/>
              </a:path>
              <a:path w="415925" h="168275">
                <a:moveTo>
                  <a:pt x="374142" y="73151"/>
                </a:moveTo>
                <a:lnTo>
                  <a:pt x="360922" y="76152"/>
                </a:lnTo>
                <a:lnTo>
                  <a:pt x="345821" y="78295"/>
                </a:lnTo>
                <a:lnTo>
                  <a:pt x="328814" y="79581"/>
                </a:lnTo>
                <a:lnTo>
                  <a:pt x="309880" y="80010"/>
                </a:lnTo>
                <a:lnTo>
                  <a:pt x="375779" y="80010"/>
                </a:lnTo>
                <a:lnTo>
                  <a:pt x="374142" y="73151"/>
                </a:lnTo>
                <a:close/>
              </a:path>
              <a:path w="415925" h="168275">
                <a:moveTo>
                  <a:pt x="252222" y="99440"/>
                </a:moveTo>
                <a:lnTo>
                  <a:pt x="158115" y="99440"/>
                </a:lnTo>
                <a:lnTo>
                  <a:pt x="158115" y="112267"/>
                </a:lnTo>
                <a:lnTo>
                  <a:pt x="159512" y="113791"/>
                </a:lnTo>
                <a:lnTo>
                  <a:pt x="239649" y="113791"/>
                </a:lnTo>
                <a:lnTo>
                  <a:pt x="240411" y="114553"/>
                </a:lnTo>
                <a:lnTo>
                  <a:pt x="240411" y="126364"/>
                </a:lnTo>
                <a:lnTo>
                  <a:pt x="163956" y="126364"/>
                </a:lnTo>
                <a:lnTo>
                  <a:pt x="161798" y="127126"/>
                </a:lnTo>
                <a:lnTo>
                  <a:pt x="160528" y="128396"/>
                </a:lnTo>
                <a:lnTo>
                  <a:pt x="159258" y="129793"/>
                </a:lnTo>
                <a:lnTo>
                  <a:pt x="158623" y="132079"/>
                </a:lnTo>
                <a:lnTo>
                  <a:pt x="158623" y="162178"/>
                </a:lnTo>
                <a:lnTo>
                  <a:pt x="159258" y="164464"/>
                </a:lnTo>
                <a:lnTo>
                  <a:pt x="160528" y="165862"/>
                </a:lnTo>
                <a:lnTo>
                  <a:pt x="161798" y="167131"/>
                </a:lnTo>
                <a:lnTo>
                  <a:pt x="163956" y="167766"/>
                </a:lnTo>
                <a:lnTo>
                  <a:pt x="250444" y="167766"/>
                </a:lnTo>
                <a:lnTo>
                  <a:pt x="255524" y="167258"/>
                </a:lnTo>
                <a:lnTo>
                  <a:pt x="258318" y="166369"/>
                </a:lnTo>
                <a:lnTo>
                  <a:pt x="260985" y="165353"/>
                </a:lnTo>
                <a:lnTo>
                  <a:pt x="262381" y="163575"/>
                </a:lnTo>
                <a:lnTo>
                  <a:pt x="262381" y="153542"/>
                </a:lnTo>
                <a:lnTo>
                  <a:pt x="176656" y="153542"/>
                </a:lnTo>
                <a:lnTo>
                  <a:pt x="175895" y="152780"/>
                </a:lnTo>
                <a:lnTo>
                  <a:pt x="175895" y="140080"/>
                </a:lnTo>
                <a:lnTo>
                  <a:pt x="252222" y="140080"/>
                </a:lnTo>
                <a:lnTo>
                  <a:pt x="254508" y="139445"/>
                </a:lnTo>
                <a:lnTo>
                  <a:pt x="255778" y="138049"/>
                </a:lnTo>
                <a:lnTo>
                  <a:pt x="257048" y="136778"/>
                </a:lnTo>
                <a:lnTo>
                  <a:pt x="257810" y="134365"/>
                </a:lnTo>
                <a:lnTo>
                  <a:pt x="257810" y="105028"/>
                </a:lnTo>
                <a:lnTo>
                  <a:pt x="257048" y="102742"/>
                </a:lnTo>
                <a:lnTo>
                  <a:pt x="255778" y="101473"/>
                </a:lnTo>
                <a:lnTo>
                  <a:pt x="254508" y="100075"/>
                </a:lnTo>
                <a:lnTo>
                  <a:pt x="252222" y="99440"/>
                </a:lnTo>
                <a:close/>
              </a:path>
              <a:path w="415925" h="168275">
                <a:moveTo>
                  <a:pt x="262381" y="150240"/>
                </a:moveTo>
                <a:lnTo>
                  <a:pt x="258699" y="152400"/>
                </a:lnTo>
                <a:lnTo>
                  <a:pt x="252475" y="153542"/>
                </a:lnTo>
                <a:lnTo>
                  <a:pt x="262381" y="153542"/>
                </a:lnTo>
                <a:lnTo>
                  <a:pt x="262381" y="150240"/>
                </a:lnTo>
                <a:close/>
              </a:path>
              <a:path w="415925" h="168275">
                <a:moveTo>
                  <a:pt x="278256" y="68961"/>
                </a:moveTo>
                <a:lnTo>
                  <a:pt x="273939" y="71500"/>
                </a:lnTo>
                <a:lnTo>
                  <a:pt x="266827" y="72770"/>
                </a:lnTo>
                <a:lnTo>
                  <a:pt x="139954" y="72770"/>
                </a:lnTo>
                <a:lnTo>
                  <a:pt x="138430" y="74167"/>
                </a:lnTo>
                <a:lnTo>
                  <a:pt x="138430" y="87756"/>
                </a:lnTo>
                <a:lnTo>
                  <a:pt x="264922" y="87756"/>
                </a:lnTo>
                <a:lnTo>
                  <a:pt x="270637" y="87249"/>
                </a:lnTo>
                <a:lnTo>
                  <a:pt x="276733" y="85216"/>
                </a:lnTo>
                <a:lnTo>
                  <a:pt x="278256" y="83312"/>
                </a:lnTo>
                <a:lnTo>
                  <a:pt x="278256" y="68961"/>
                </a:lnTo>
                <a:close/>
              </a:path>
              <a:path w="415925" h="168275">
                <a:moveTo>
                  <a:pt x="180212" y="2793"/>
                </a:moveTo>
                <a:lnTo>
                  <a:pt x="163449" y="2793"/>
                </a:lnTo>
                <a:lnTo>
                  <a:pt x="161544" y="4317"/>
                </a:lnTo>
                <a:lnTo>
                  <a:pt x="159512" y="10160"/>
                </a:lnTo>
                <a:lnTo>
                  <a:pt x="159057" y="14477"/>
                </a:lnTo>
                <a:lnTo>
                  <a:pt x="159004" y="54355"/>
                </a:lnTo>
                <a:lnTo>
                  <a:pt x="159766" y="57023"/>
                </a:lnTo>
                <a:lnTo>
                  <a:pt x="161162" y="58546"/>
                </a:lnTo>
                <a:lnTo>
                  <a:pt x="162687" y="60070"/>
                </a:lnTo>
                <a:lnTo>
                  <a:pt x="165354" y="60832"/>
                </a:lnTo>
                <a:lnTo>
                  <a:pt x="251333" y="60832"/>
                </a:lnTo>
                <a:lnTo>
                  <a:pt x="254000" y="60070"/>
                </a:lnTo>
                <a:lnTo>
                  <a:pt x="257048" y="57023"/>
                </a:lnTo>
                <a:lnTo>
                  <a:pt x="257810" y="54355"/>
                </a:lnTo>
                <a:lnTo>
                  <a:pt x="257810" y="46481"/>
                </a:lnTo>
                <a:lnTo>
                  <a:pt x="178689" y="46481"/>
                </a:lnTo>
                <a:lnTo>
                  <a:pt x="177673" y="46227"/>
                </a:lnTo>
                <a:lnTo>
                  <a:pt x="176656" y="45212"/>
                </a:lnTo>
                <a:lnTo>
                  <a:pt x="176403" y="44195"/>
                </a:lnTo>
                <a:lnTo>
                  <a:pt x="176403" y="33146"/>
                </a:lnTo>
                <a:lnTo>
                  <a:pt x="257810" y="33146"/>
                </a:lnTo>
                <a:lnTo>
                  <a:pt x="257810" y="18923"/>
                </a:lnTo>
                <a:lnTo>
                  <a:pt x="176403" y="18923"/>
                </a:lnTo>
                <a:lnTo>
                  <a:pt x="176544" y="13207"/>
                </a:lnTo>
                <a:lnTo>
                  <a:pt x="176784" y="11049"/>
                </a:lnTo>
                <a:lnTo>
                  <a:pt x="177292" y="8762"/>
                </a:lnTo>
                <a:lnTo>
                  <a:pt x="177927" y="6350"/>
                </a:lnTo>
                <a:lnTo>
                  <a:pt x="178943" y="4444"/>
                </a:lnTo>
                <a:lnTo>
                  <a:pt x="180212" y="2793"/>
                </a:lnTo>
                <a:close/>
              </a:path>
              <a:path w="415925" h="168275">
                <a:moveTo>
                  <a:pt x="257810" y="33146"/>
                </a:moveTo>
                <a:lnTo>
                  <a:pt x="240284" y="33146"/>
                </a:lnTo>
                <a:lnTo>
                  <a:pt x="240284" y="44195"/>
                </a:lnTo>
                <a:lnTo>
                  <a:pt x="240030" y="45212"/>
                </a:lnTo>
                <a:lnTo>
                  <a:pt x="239522" y="45719"/>
                </a:lnTo>
                <a:lnTo>
                  <a:pt x="239141" y="46227"/>
                </a:lnTo>
                <a:lnTo>
                  <a:pt x="238125" y="46481"/>
                </a:lnTo>
                <a:lnTo>
                  <a:pt x="257810" y="46481"/>
                </a:lnTo>
                <a:lnTo>
                  <a:pt x="257810" y="33146"/>
                </a:lnTo>
                <a:close/>
              </a:path>
              <a:path w="415925" h="168275">
                <a:moveTo>
                  <a:pt x="261493" y="2793"/>
                </a:moveTo>
                <a:lnTo>
                  <a:pt x="244348" y="2793"/>
                </a:lnTo>
                <a:lnTo>
                  <a:pt x="242570" y="4063"/>
                </a:lnTo>
                <a:lnTo>
                  <a:pt x="241554" y="6730"/>
                </a:lnTo>
                <a:lnTo>
                  <a:pt x="240665" y="9270"/>
                </a:lnTo>
                <a:lnTo>
                  <a:pt x="240295" y="13207"/>
                </a:lnTo>
                <a:lnTo>
                  <a:pt x="240284" y="18923"/>
                </a:lnTo>
                <a:lnTo>
                  <a:pt x="257810" y="18923"/>
                </a:lnTo>
                <a:lnTo>
                  <a:pt x="257937" y="13207"/>
                </a:lnTo>
                <a:lnTo>
                  <a:pt x="258953" y="7365"/>
                </a:lnTo>
                <a:lnTo>
                  <a:pt x="259969" y="4825"/>
                </a:lnTo>
                <a:lnTo>
                  <a:pt x="261493" y="2793"/>
                </a:lnTo>
                <a:close/>
              </a:path>
              <a:path w="415925" h="168275">
                <a:moveTo>
                  <a:pt x="61595" y="11937"/>
                </a:moveTo>
                <a:lnTo>
                  <a:pt x="57150" y="14350"/>
                </a:lnTo>
                <a:lnTo>
                  <a:pt x="50037" y="15493"/>
                </a:lnTo>
                <a:lnTo>
                  <a:pt x="5968" y="15493"/>
                </a:lnTo>
                <a:lnTo>
                  <a:pt x="3556" y="16255"/>
                </a:lnTo>
                <a:lnTo>
                  <a:pt x="2159" y="17779"/>
                </a:lnTo>
                <a:lnTo>
                  <a:pt x="762" y="19176"/>
                </a:lnTo>
                <a:lnTo>
                  <a:pt x="0" y="21716"/>
                </a:lnTo>
                <a:lnTo>
                  <a:pt x="0" y="112775"/>
                </a:lnTo>
                <a:lnTo>
                  <a:pt x="1016" y="115950"/>
                </a:lnTo>
                <a:lnTo>
                  <a:pt x="3175" y="117855"/>
                </a:lnTo>
                <a:lnTo>
                  <a:pt x="5206" y="119761"/>
                </a:lnTo>
                <a:lnTo>
                  <a:pt x="8636" y="120650"/>
                </a:lnTo>
                <a:lnTo>
                  <a:pt x="20206" y="120650"/>
                </a:lnTo>
                <a:lnTo>
                  <a:pt x="62992" y="115696"/>
                </a:lnTo>
                <a:lnTo>
                  <a:pt x="68834" y="112394"/>
                </a:lnTo>
                <a:lnTo>
                  <a:pt x="68834" y="110870"/>
                </a:lnTo>
                <a:lnTo>
                  <a:pt x="68706" y="110236"/>
                </a:lnTo>
                <a:lnTo>
                  <a:pt x="68453" y="109346"/>
                </a:lnTo>
                <a:lnTo>
                  <a:pt x="67712" y="105790"/>
                </a:lnTo>
                <a:lnTo>
                  <a:pt x="27940" y="105790"/>
                </a:lnTo>
                <a:lnTo>
                  <a:pt x="19431" y="105663"/>
                </a:lnTo>
                <a:lnTo>
                  <a:pt x="17780" y="105663"/>
                </a:lnTo>
                <a:lnTo>
                  <a:pt x="17018" y="104901"/>
                </a:lnTo>
                <a:lnTo>
                  <a:pt x="17018" y="72770"/>
                </a:lnTo>
                <a:lnTo>
                  <a:pt x="57658" y="72770"/>
                </a:lnTo>
                <a:lnTo>
                  <a:pt x="59055" y="71246"/>
                </a:lnTo>
                <a:lnTo>
                  <a:pt x="59055" y="58165"/>
                </a:lnTo>
                <a:lnTo>
                  <a:pt x="17018" y="58165"/>
                </a:lnTo>
                <a:lnTo>
                  <a:pt x="17018" y="31368"/>
                </a:lnTo>
                <a:lnTo>
                  <a:pt x="17653" y="30479"/>
                </a:lnTo>
                <a:lnTo>
                  <a:pt x="45466" y="30479"/>
                </a:lnTo>
                <a:lnTo>
                  <a:pt x="49911" y="30225"/>
                </a:lnTo>
                <a:lnTo>
                  <a:pt x="56261" y="29463"/>
                </a:lnTo>
                <a:lnTo>
                  <a:pt x="58420" y="28701"/>
                </a:lnTo>
                <a:lnTo>
                  <a:pt x="60960" y="26669"/>
                </a:lnTo>
                <a:lnTo>
                  <a:pt x="61595" y="25273"/>
                </a:lnTo>
                <a:lnTo>
                  <a:pt x="61595" y="11937"/>
                </a:lnTo>
                <a:close/>
              </a:path>
              <a:path w="415925" h="168275">
                <a:moveTo>
                  <a:pt x="66548" y="100202"/>
                </a:moveTo>
                <a:lnTo>
                  <a:pt x="27940" y="105790"/>
                </a:lnTo>
                <a:lnTo>
                  <a:pt x="67712" y="105790"/>
                </a:lnTo>
                <a:lnTo>
                  <a:pt x="66548" y="100202"/>
                </a:lnTo>
                <a:close/>
              </a:path>
              <a:path w="415925" h="168275">
                <a:moveTo>
                  <a:pt x="128016" y="74929"/>
                </a:moveTo>
                <a:lnTo>
                  <a:pt x="110871" y="74929"/>
                </a:lnTo>
                <a:lnTo>
                  <a:pt x="110871" y="159765"/>
                </a:lnTo>
                <a:lnTo>
                  <a:pt x="126618" y="159765"/>
                </a:lnTo>
                <a:lnTo>
                  <a:pt x="128016" y="158241"/>
                </a:lnTo>
                <a:lnTo>
                  <a:pt x="128016" y="74929"/>
                </a:lnTo>
                <a:close/>
              </a:path>
              <a:path w="415925" h="168275">
                <a:moveTo>
                  <a:pt x="94487" y="2539"/>
                </a:moveTo>
                <a:lnTo>
                  <a:pt x="79248" y="2539"/>
                </a:lnTo>
                <a:lnTo>
                  <a:pt x="77724" y="3937"/>
                </a:lnTo>
                <a:lnTo>
                  <a:pt x="77724" y="152653"/>
                </a:lnTo>
                <a:lnTo>
                  <a:pt x="93091" y="152653"/>
                </a:lnTo>
                <a:lnTo>
                  <a:pt x="94487" y="151129"/>
                </a:lnTo>
                <a:lnTo>
                  <a:pt x="94487" y="74929"/>
                </a:lnTo>
                <a:lnTo>
                  <a:pt x="128016" y="74929"/>
                </a:lnTo>
                <a:lnTo>
                  <a:pt x="128016" y="59562"/>
                </a:lnTo>
                <a:lnTo>
                  <a:pt x="94487" y="59562"/>
                </a:lnTo>
                <a:lnTo>
                  <a:pt x="94487" y="2539"/>
                </a:lnTo>
                <a:close/>
              </a:path>
              <a:path w="415925" h="168275">
                <a:moveTo>
                  <a:pt x="128016" y="0"/>
                </a:moveTo>
                <a:lnTo>
                  <a:pt x="112395" y="0"/>
                </a:lnTo>
                <a:lnTo>
                  <a:pt x="110871" y="1524"/>
                </a:lnTo>
                <a:lnTo>
                  <a:pt x="110871" y="59562"/>
                </a:lnTo>
                <a:lnTo>
                  <a:pt x="128016" y="59562"/>
                </a:lnTo>
                <a:lnTo>
                  <a:pt x="128016" y="0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72842" y="2481833"/>
            <a:ext cx="1367155" cy="170815"/>
          </a:xfrm>
          <a:custGeom>
            <a:avLst/>
            <a:gdLst/>
            <a:ahLst/>
            <a:cxnLst/>
            <a:rect l="l" t="t" r="r" b="b"/>
            <a:pathLst>
              <a:path w="1367154" h="170814">
                <a:moveTo>
                  <a:pt x="139827" y="121412"/>
                </a:moveTo>
                <a:lnTo>
                  <a:pt x="135382" y="123825"/>
                </a:lnTo>
                <a:lnTo>
                  <a:pt x="128270" y="124968"/>
                </a:lnTo>
                <a:lnTo>
                  <a:pt x="78613" y="124968"/>
                </a:lnTo>
                <a:lnTo>
                  <a:pt x="78613" y="93091"/>
                </a:lnTo>
                <a:lnTo>
                  <a:pt x="114427" y="93091"/>
                </a:lnTo>
                <a:lnTo>
                  <a:pt x="117094" y="92329"/>
                </a:lnTo>
                <a:lnTo>
                  <a:pt x="118491" y="90805"/>
                </a:lnTo>
                <a:lnTo>
                  <a:pt x="120015" y="89408"/>
                </a:lnTo>
                <a:lnTo>
                  <a:pt x="120777" y="86614"/>
                </a:lnTo>
                <a:lnTo>
                  <a:pt x="120777" y="78105"/>
                </a:lnTo>
                <a:lnTo>
                  <a:pt x="120777" y="51816"/>
                </a:lnTo>
                <a:lnTo>
                  <a:pt x="120777" y="36957"/>
                </a:lnTo>
                <a:lnTo>
                  <a:pt x="120878" y="21590"/>
                </a:lnTo>
                <a:lnTo>
                  <a:pt x="124333" y="8890"/>
                </a:lnTo>
                <a:lnTo>
                  <a:pt x="107569" y="8890"/>
                </a:lnTo>
                <a:lnTo>
                  <a:pt x="105664" y="10414"/>
                </a:lnTo>
                <a:lnTo>
                  <a:pt x="104609" y="13589"/>
                </a:lnTo>
                <a:lnTo>
                  <a:pt x="103759" y="16510"/>
                </a:lnTo>
                <a:lnTo>
                  <a:pt x="103251" y="21590"/>
                </a:lnTo>
                <a:lnTo>
                  <a:pt x="103251" y="36957"/>
                </a:lnTo>
                <a:lnTo>
                  <a:pt x="103251" y="51816"/>
                </a:lnTo>
                <a:lnTo>
                  <a:pt x="103251" y="75692"/>
                </a:lnTo>
                <a:lnTo>
                  <a:pt x="102997" y="76708"/>
                </a:lnTo>
                <a:lnTo>
                  <a:pt x="102489" y="77343"/>
                </a:lnTo>
                <a:lnTo>
                  <a:pt x="101981" y="77851"/>
                </a:lnTo>
                <a:lnTo>
                  <a:pt x="100838" y="78105"/>
                </a:lnTo>
                <a:lnTo>
                  <a:pt x="38989" y="78105"/>
                </a:lnTo>
                <a:lnTo>
                  <a:pt x="37973" y="77851"/>
                </a:lnTo>
                <a:lnTo>
                  <a:pt x="37338" y="77343"/>
                </a:lnTo>
                <a:lnTo>
                  <a:pt x="36830" y="76708"/>
                </a:lnTo>
                <a:lnTo>
                  <a:pt x="36576" y="75692"/>
                </a:lnTo>
                <a:lnTo>
                  <a:pt x="36576" y="51816"/>
                </a:lnTo>
                <a:lnTo>
                  <a:pt x="103251" y="51816"/>
                </a:lnTo>
                <a:lnTo>
                  <a:pt x="103251" y="36957"/>
                </a:lnTo>
                <a:lnTo>
                  <a:pt x="36576" y="36957"/>
                </a:lnTo>
                <a:lnTo>
                  <a:pt x="36690" y="21590"/>
                </a:lnTo>
                <a:lnTo>
                  <a:pt x="40386" y="8890"/>
                </a:lnTo>
                <a:lnTo>
                  <a:pt x="23495" y="8890"/>
                </a:lnTo>
                <a:lnTo>
                  <a:pt x="21463" y="10414"/>
                </a:lnTo>
                <a:lnTo>
                  <a:pt x="20523" y="13589"/>
                </a:lnTo>
                <a:lnTo>
                  <a:pt x="19558" y="16510"/>
                </a:lnTo>
                <a:lnTo>
                  <a:pt x="19177" y="21590"/>
                </a:lnTo>
                <a:lnTo>
                  <a:pt x="19177" y="86614"/>
                </a:lnTo>
                <a:lnTo>
                  <a:pt x="19812" y="89408"/>
                </a:lnTo>
                <a:lnTo>
                  <a:pt x="21336" y="90805"/>
                </a:lnTo>
                <a:lnTo>
                  <a:pt x="22860" y="92329"/>
                </a:lnTo>
                <a:lnTo>
                  <a:pt x="25527" y="93091"/>
                </a:lnTo>
                <a:lnTo>
                  <a:pt x="61214" y="93091"/>
                </a:lnTo>
                <a:lnTo>
                  <a:pt x="61214" y="124968"/>
                </a:lnTo>
                <a:lnTo>
                  <a:pt x="3048" y="124968"/>
                </a:lnTo>
                <a:lnTo>
                  <a:pt x="1905" y="125349"/>
                </a:lnTo>
                <a:lnTo>
                  <a:pt x="381" y="126873"/>
                </a:lnTo>
                <a:lnTo>
                  <a:pt x="0" y="128016"/>
                </a:lnTo>
                <a:lnTo>
                  <a:pt x="0" y="140335"/>
                </a:lnTo>
                <a:lnTo>
                  <a:pt x="123825" y="140335"/>
                </a:lnTo>
                <a:lnTo>
                  <a:pt x="128397" y="140081"/>
                </a:lnTo>
                <a:lnTo>
                  <a:pt x="134493" y="139319"/>
                </a:lnTo>
                <a:lnTo>
                  <a:pt x="136652" y="138557"/>
                </a:lnTo>
                <a:lnTo>
                  <a:pt x="137922" y="137414"/>
                </a:lnTo>
                <a:lnTo>
                  <a:pt x="139192" y="136398"/>
                </a:lnTo>
                <a:lnTo>
                  <a:pt x="139827" y="134874"/>
                </a:lnTo>
                <a:lnTo>
                  <a:pt x="139827" y="121412"/>
                </a:lnTo>
                <a:close/>
              </a:path>
              <a:path w="1367154" h="170814">
                <a:moveTo>
                  <a:pt x="241300" y="0"/>
                </a:moveTo>
                <a:lnTo>
                  <a:pt x="239141" y="1651"/>
                </a:lnTo>
                <a:lnTo>
                  <a:pt x="236474" y="2921"/>
                </a:lnTo>
                <a:lnTo>
                  <a:pt x="230378" y="4445"/>
                </a:lnTo>
                <a:lnTo>
                  <a:pt x="226060" y="4826"/>
                </a:lnTo>
                <a:lnTo>
                  <a:pt x="188087" y="4826"/>
                </a:lnTo>
                <a:lnTo>
                  <a:pt x="187071" y="5080"/>
                </a:lnTo>
                <a:lnTo>
                  <a:pt x="186055" y="6096"/>
                </a:lnTo>
                <a:lnTo>
                  <a:pt x="185674" y="7239"/>
                </a:lnTo>
                <a:lnTo>
                  <a:pt x="185674" y="19939"/>
                </a:lnTo>
                <a:lnTo>
                  <a:pt x="228219" y="19939"/>
                </a:lnTo>
                <a:lnTo>
                  <a:pt x="233934" y="19177"/>
                </a:lnTo>
                <a:lnTo>
                  <a:pt x="236855" y="17780"/>
                </a:lnTo>
                <a:lnTo>
                  <a:pt x="239903" y="16256"/>
                </a:lnTo>
                <a:lnTo>
                  <a:pt x="241300" y="13843"/>
                </a:lnTo>
                <a:lnTo>
                  <a:pt x="241300" y="0"/>
                </a:lnTo>
                <a:close/>
              </a:path>
              <a:path w="1367154" h="170814">
                <a:moveTo>
                  <a:pt x="283083" y="123571"/>
                </a:moveTo>
                <a:lnTo>
                  <a:pt x="278765" y="126111"/>
                </a:lnTo>
                <a:lnTo>
                  <a:pt x="271653" y="127254"/>
                </a:lnTo>
                <a:lnTo>
                  <a:pt x="221869" y="127254"/>
                </a:lnTo>
                <a:lnTo>
                  <a:pt x="221869" y="105156"/>
                </a:lnTo>
                <a:lnTo>
                  <a:pt x="229717" y="103759"/>
                </a:lnTo>
                <a:lnTo>
                  <a:pt x="236689" y="101447"/>
                </a:lnTo>
                <a:lnTo>
                  <a:pt x="257175" y="70231"/>
                </a:lnTo>
                <a:lnTo>
                  <a:pt x="257136" y="66929"/>
                </a:lnTo>
                <a:lnTo>
                  <a:pt x="256413" y="63881"/>
                </a:lnTo>
                <a:lnTo>
                  <a:pt x="253365" y="58039"/>
                </a:lnTo>
                <a:lnTo>
                  <a:pt x="251333" y="55499"/>
                </a:lnTo>
                <a:lnTo>
                  <a:pt x="248666" y="53340"/>
                </a:lnTo>
                <a:lnTo>
                  <a:pt x="232410" y="53340"/>
                </a:lnTo>
                <a:lnTo>
                  <a:pt x="231775" y="53721"/>
                </a:lnTo>
                <a:lnTo>
                  <a:pt x="231775" y="55118"/>
                </a:lnTo>
                <a:lnTo>
                  <a:pt x="232029" y="55626"/>
                </a:lnTo>
                <a:lnTo>
                  <a:pt x="232664" y="56007"/>
                </a:lnTo>
                <a:lnTo>
                  <a:pt x="234823" y="58166"/>
                </a:lnTo>
                <a:lnTo>
                  <a:pt x="236474" y="60198"/>
                </a:lnTo>
                <a:lnTo>
                  <a:pt x="237490" y="62357"/>
                </a:lnTo>
                <a:lnTo>
                  <a:pt x="238506" y="64389"/>
                </a:lnTo>
                <a:lnTo>
                  <a:pt x="220853" y="91059"/>
                </a:lnTo>
                <a:lnTo>
                  <a:pt x="205867" y="91059"/>
                </a:lnTo>
                <a:lnTo>
                  <a:pt x="199771" y="89154"/>
                </a:lnTo>
                <a:lnTo>
                  <a:pt x="194945" y="85217"/>
                </a:lnTo>
                <a:lnTo>
                  <a:pt x="190246" y="81280"/>
                </a:lnTo>
                <a:lnTo>
                  <a:pt x="187833" y="75946"/>
                </a:lnTo>
                <a:lnTo>
                  <a:pt x="187871" y="63881"/>
                </a:lnTo>
                <a:lnTo>
                  <a:pt x="207899" y="46863"/>
                </a:lnTo>
                <a:lnTo>
                  <a:pt x="269875" y="46863"/>
                </a:lnTo>
                <a:lnTo>
                  <a:pt x="271272" y="45339"/>
                </a:lnTo>
                <a:lnTo>
                  <a:pt x="271272" y="31877"/>
                </a:lnTo>
                <a:lnTo>
                  <a:pt x="156464" y="31877"/>
                </a:lnTo>
                <a:lnTo>
                  <a:pt x="155067" y="33401"/>
                </a:lnTo>
                <a:lnTo>
                  <a:pt x="155067" y="46863"/>
                </a:lnTo>
                <a:lnTo>
                  <a:pt x="179705" y="46863"/>
                </a:lnTo>
                <a:lnTo>
                  <a:pt x="176276" y="49657"/>
                </a:lnTo>
                <a:lnTo>
                  <a:pt x="173736" y="52959"/>
                </a:lnTo>
                <a:lnTo>
                  <a:pt x="171958" y="57023"/>
                </a:lnTo>
                <a:lnTo>
                  <a:pt x="170053" y="61087"/>
                </a:lnTo>
                <a:lnTo>
                  <a:pt x="169341" y="64389"/>
                </a:lnTo>
                <a:lnTo>
                  <a:pt x="169214" y="70231"/>
                </a:lnTo>
                <a:lnTo>
                  <a:pt x="169735" y="76403"/>
                </a:lnTo>
                <a:lnTo>
                  <a:pt x="196634" y="103644"/>
                </a:lnTo>
                <a:lnTo>
                  <a:pt x="204470" y="105156"/>
                </a:lnTo>
                <a:lnTo>
                  <a:pt x="204470" y="127254"/>
                </a:lnTo>
                <a:lnTo>
                  <a:pt x="144780" y="127254"/>
                </a:lnTo>
                <a:lnTo>
                  <a:pt x="143256" y="128778"/>
                </a:lnTo>
                <a:lnTo>
                  <a:pt x="143256" y="142621"/>
                </a:lnTo>
                <a:lnTo>
                  <a:pt x="267081" y="142621"/>
                </a:lnTo>
                <a:lnTo>
                  <a:pt x="283083" y="137287"/>
                </a:lnTo>
                <a:lnTo>
                  <a:pt x="283083" y="123571"/>
                </a:lnTo>
                <a:close/>
              </a:path>
              <a:path w="1367154" h="170814">
                <a:moveTo>
                  <a:pt x="427863" y="2540"/>
                </a:moveTo>
                <a:lnTo>
                  <a:pt x="412496" y="2540"/>
                </a:lnTo>
                <a:lnTo>
                  <a:pt x="411099" y="3937"/>
                </a:lnTo>
                <a:lnTo>
                  <a:pt x="411099" y="59055"/>
                </a:lnTo>
                <a:lnTo>
                  <a:pt x="391033" y="59055"/>
                </a:lnTo>
                <a:lnTo>
                  <a:pt x="392582" y="51155"/>
                </a:lnTo>
                <a:lnTo>
                  <a:pt x="393636" y="42837"/>
                </a:lnTo>
                <a:lnTo>
                  <a:pt x="394208" y="34099"/>
                </a:lnTo>
                <a:lnTo>
                  <a:pt x="394335" y="19304"/>
                </a:lnTo>
                <a:lnTo>
                  <a:pt x="391541" y="16510"/>
                </a:lnTo>
                <a:lnTo>
                  <a:pt x="333502" y="16510"/>
                </a:lnTo>
                <a:lnTo>
                  <a:pt x="333502" y="28321"/>
                </a:lnTo>
                <a:lnTo>
                  <a:pt x="333883" y="29464"/>
                </a:lnTo>
                <a:lnTo>
                  <a:pt x="335407" y="30988"/>
                </a:lnTo>
                <a:lnTo>
                  <a:pt x="336423" y="31369"/>
                </a:lnTo>
                <a:lnTo>
                  <a:pt x="378079" y="31369"/>
                </a:lnTo>
                <a:lnTo>
                  <a:pt x="378079" y="39497"/>
                </a:lnTo>
                <a:lnTo>
                  <a:pt x="340614" y="56896"/>
                </a:lnTo>
                <a:lnTo>
                  <a:pt x="328549" y="56896"/>
                </a:lnTo>
                <a:lnTo>
                  <a:pt x="328549" y="70231"/>
                </a:lnTo>
                <a:lnTo>
                  <a:pt x="329946" y="71628"/>
                </a:lnTo>
                <a:lnTo>
                  <a:pt x="345694" y="71628"/>
                </a:lnTo>
                <a:lnTo>
                  <a:pt x="351917" y="71247"/>
                </a:lnTo>
                <a:lnTo>
                  <a:pt x="363347" y="69723"/>
                </a:lnTo>
                <a:lnTo>
                  <a:pt x="368173" y="68580"/>
                </a:lnTo>
                <a:lnTo>
                  <a:pt x="371983" y="67183"/>
                </a:lnTo>
                <a:lnTo>
                  <a:pt x="364858" y="81864"/>
                </a:lnTo>
                <a:lnTo>
                  <a:pt x="354711" y="95021"/>
                </a:lnTo>
                <a:lnTo>
                  <a:pt x="341503" y="106680"/>
                </a:lnTo>
                <a:lnTo>
                  <a:pt x="325247" y="116840"/>
                </a:lnTo>
                <a:lnTo>
                  <a:pt x="331216" y="125857"/>
                </a:lnTo>
                <a:lnTo>
                  <a:pt x="332232" y="127508"/>
                </a:lnTo>
                <a:lnTo>
                  <a:pt x="333502" y="128397"/>
                </a:lnTo>
                <a:lnTo>
                  <a:pt x="335915" y="128397"/>
                </a:lnTo>
                <a:lnTo>
                  <a:pt x="368300" y="103632"/>
                </a:lnTo>
                <a:lnTo>
                  <a:pt x="386588" y="74041"/>
                </a:lnTo>
                <a:lnTo>
                  <a:pt x="411099" y="74041"/>
                </a:lnTo>
                <a:lnTo>
                  <a:pt x="411099" y="152654"/>
                </a:lnTo>
                <a:lnTo>
                  <a:pt x="426339" y="152654"/>
                </a:lnTo>
                <a:lnTo>
                  <a:pt x="427863" y="151130"/>
                </a:lnTo>
                <a:lnTo>
                  <a:pt x="427863" y="74041"/>
                </a:lnTo>
                <a:lnTo>
                  <a:pt x="427863" y="67183"/>
                </a:lnTo>
                <a:lnTo>
                  <a:pt x="427863" y="59055"/>
                </a:lnTo>
                <a:lnTo>
                  <a:pt x="427863" y="2540"/>
                </a:lnTo>
                <a:close/>
              </a:path>
              <a:path w="1367154" h="170814">
                <a:moveTo>
                  <a:pt x="459359" y="0"/>
                </a:moveTo>
                <a:lnTo>
                  <a:pt x="443484" y="0"/>
                </a:lnTo>
                <a:lnTo>
                  <a:pt x="442087" y="1524"/>
                </a:lnTo>
                <a:lnTo>
                  <a:pt x="442087" y="159766"/>
                </a:lnTo>
                <a:lnTo>
                  <a:pt x="457835" y="159766"/>
                </a:lnTo>
                <a:lnTo>
                  <a:pt x="459359" y="158242"/>
                </a:lnTo>
                <a:lnTo>
                  <a:pt x="459359" y="0"/>
                </a:lnTo>
                <a:close/>
              </a:path>
              <a:path w="1367154" h="170814">
                <a:moveTo>
                  <a:pt x="555498" y="63246"/>
                </a:moveTo>
                <a:lnTo>
                  <a:pt x="554875" y="51155"/>
                </a:lnTo>
                <a:lnTo>
                  <a:pt x="553021" y="40767"/>
                </a:lnTo>
                <a:lnTo>
                  <a:pt x="549922" y="32105"/>
                </a:lnTo>
                <a:lnTo>
                  <a:pt x="547725" y="28575"/>
                </a:lnTo>
                <a:lnTo>
                  <a:pt x="545592" y="25146"/>
                </a:lnTo>
                <a:lnTo>
                  <a:pt x="539864" y="19812"/>
                </a:lnTo>
                <a:lnTo>
                  <a:pt x="538099" y="18859"/>
                </a:lnTo>
                <a:lnTo>
                  <a:pt x="538099" y="63246"/>
                </a:lnTo>
                <a:lnTo>
                  <a:pt x="537730" y="71920"/>
                </a:lnTo>
                <a:lnTo>
                  <a:pt x="522859" y="98171"/>
                </a:lnTo>
                <a:lnTo>
                  <a:pt x="506476" y="98171"/>
                </a:lnTo>
                <a:lnTo>
                  <a:pt x="491236" y="63246"/>
                </a:lnTo>
                <a:lnTo>
                  <a:pt x="491578" y="54660"/>
                </a:lnTo>
                <a:lnTo>
                  <a:pt x="506476" y="28575"/>
                </a:lnTo>
                <a:lnTo>
                  <a:pt x="522859" y="28575"/>
                </a:lnTo>
                <a:lnTo>
                  <a:pt x="538099" y="63246"/>
                </a:lnTo>
                <a:lnTo>
                  <a:pt x="538099" y="18859"/>
                </a:lnTo>
                <a:lnTo>
                  <a:pt x="532828" y="16002"/>
                </a:lnTo>
                <a:lnTo>
                  <a:pt x="524446" y="13716"/>
                </a:lnTo>
                <a:lnTo>
                  <a:pt x="514731" y="12954"/>
                </a:lnTo>
                <a:lnTo>
                  <a:pt x="504863" y="13716"/>
                </a:lnTo>
                <a:lnTo>
                  <a:pt x="476199" y="40767"/>
                </a:lnTo>
                <a:lnTo>
                  <a:pt x="473710" y="63246"/>
                </a:lnTo>
                <a:lnTo>
                  <a:pt x="474319" y="75514"/>
                </a:lnTo>
                <a:lnTo>
                  <a:pt x="496417" y="110756"/>
                </a:lnTo>
                <a:lnTo>
                  <a:pt x="514731" y="113792"/>
                </a:lnTo>
                <a:lnTo>
                  <a:pt x="524535" y="113042"/>
                </a:lnTo>
                <a:lnTo>
                  <a:pt x="532968" y="110756"/>
                </a:lnTo>
                <a:lnTo>
                  <a:pt x="539991" y="106946"/>
                </a:lnTo>
                <a:lnTo>
                  <a:pt x="545592" y="101600"/>
                </a:lnTo>
                <a:lnTo>
                  <a:pt x="547738" y="98171"/>
                </a:lnTo>
                <a:lnTo>
                  <a:pt x="549922" y="94703"/>
                </a:lnTo>
                <a:lnTo>
                  <a:pt x="553008" y="86004"/>
                </a:lnTo>
                <a:lnTo>
                  <a:pt x="554875" y="75514"/>
                </a:lnTo>
                <a:lnTo>
                  <a:pt x="555498" y="63246"/>
                </a:lnTo>
                <a:close/>
              </a:path>
              <a:path w="1367154" h="170814">
                <a:moveTo>
                  <a:pt x="598538" y="0"/>
                </a:moveTo>
                <a:lnTo>
                  <a:pt x="582422" y="0"/>
                </a:lnTo>
                <a:lnTo>
                  <a:pt x="581012" y="1524"/>
                </a:lnTo>
                <a:lnTo>
                  <a:pt x="581012" y="159766"/>
                </a:lnTo>
                <a:lnTo>
                  <a:pt x="597154" y="159766"/>
                </a:lnTo>
                <a:lnTo>
                  <a:pt x="598538" y="158242"/>
                </a:lnTo>
                <a:lnTo>
                  <a:pt x="598538" y="0"/>
                </a:lnTo>
                <a:close/>
              </a:path>
              <a:path w="1367154" h="170814">
                <a:moveTo>
                  <a:pt x="745490" y="76454"/>
                </a:moveTo>
                <a:lnTo>
                  <a:pt x="705218" y="54203"/>
                </a:lnTo>
                <a:lnTo>
                  <a:pt x="703300" y="52197"/>
                </a:lnTo>
                <a:lnTo>
                  <a:pt x="699135" y="47840"/>
                </a:lnTo>
                <a:lnTo>
                  <a:pt x="694080" y="41109"/>
                </a:lnTo>
                <a:lnTo>
                  <a:pt x="690118" y="34036"/>
                </a:lnTo>
                <a:lnTo>
                  <a:pt x="691515" y="28321"/>
                </a:lnTo>
                <a:lnTo>
                  <a:pt x="692277" y="22987"/>
                </a:lnTo>
                <a:lnTo>
                  <a:pt x="692404" y="13970"/>
                </a:lnTo>
                <a:lnTo>
                  <a:pt x="693293" y="10922"/>
                </a:lnTo>
                <a:lnTo>
                  <a:pt x="695198" y="8890"/>
                </a:lnTo>
                <a:lnTo>
                  <a:pt x="675640" y="8890"/>
                </a:lnTo>
                <a:lnTo>
                  <a:pt x="673608" y="13081"/>
                </a:lnTo>
                <a:lnTo>
                  <a:pt x="673608" y="21336"/>
                </a:lnTo>
                <a:lnTo>
                  <a:pt x="672668" y="30441"/>
                </a:lnTo>
                <a:lnTo>
                  <a:pt x="650735" y="62293"/>
                </a:lnTo>
                <a:lnTo>
                  <a:pt x="619760" y="78232"/>
                </a:lnTo>
                <a:lnTo>
                  <a:pt x="624840" y="87503"/>
                </a:lnTo>
                <a:lnTo>
                  <a:pt x="625348" y="88646"/>
                </a:lnTo>
                <a:lnTo>
                  <a:pt x="625983" y="89408"/>
                </a:lnTo>
                <a:lnTo>
                  <a:pt x="626618" y="89916"/>
                </a:lnTo>
                <a:lnTo>
                  <a:pt x="627113" y="90424"/>
                </a:lnTo>
                <a:lnTo>
                  <a:pt x="628015" y="90805"/>
                </a:lnTo>
                <a:lnTo>
                  <a:pt x="629666" y="90805"/>
                </a:lnTo>
                <a:lnTo>
                  <a:pt x="630555" y="90551"/>
                </a:lnTo>
                <a:lnTo>
                  <a:pt x="631571" y="90170"/>
                </a:lnTo>
                <a:lnTo>
                  <a:pt x="639711" y="87249"/>
                </a:lnTo>
                <a:lnTo>
                  <a:pt x="673214" y="64604"/>
                </a:lnTo>
                <a:lnTo>
                  <a:pt x="682371" y="52197"/>
                </a:lnTo>
                <a:lnTo>
                  <a:pt x="686739" y="58280"/>
                </a:lnTo>
                <a:lnTo>
                  <a:pt x="720229" y="84099"/>
                </a:lnTo>
                <a:lnTo>
                  <a:pt x="736600" y="90043"/>
                </a:lnTo>
                <a:lnTo>
                  <a:pt x="737362" y="90043"/>
                </a:lnTo>
                <a:lnTo>
                  <a:pt x="737870" y="89789"/>
                </a:lnTo>
                <a:lnTo>
                  <a:pt x="738251" y="89408"/>
                </a:lnTo>
                <a:lnTo>
                  <a:pt x="738759" y="89027"/>
                </a:lnTo>
                <a:lnTo>
                  <a:pt x="739267" y="88265"/>
                </a:lnTo>
                <a:lnTo>
                  <a:pt x="739838" y="87249"/>
                </a:lnTo>
                <a:lnTo>
                  <a:pt x="745490" y="76454"/>
                </a:lnTo>
                <a:close/>
              </a:path>
              <a:path w="1367154" h="170814">
                <a:moveTo>
                  <a:pt x="752475" y="119761"/>
                </a:moveTo>
                <a:lnTo>
                  <a:pt x="748030" y="122174"/>
                </a:lnTo>
                <a:lnTo>
                  <a:pt x="740918" y="123317"/>
                </a:lnTo>
                <a:lnTo>
                  <a:pt x="615696" y="123317"/>
                </a:lnTo>
                <a:lnTo>
                  <a:pt x="614553" y="123825"/>
                </a:lnTo>
                <a:lnTo>
                  <a:pt x="613029" y="125349"/>
                </a:lnTo>
                <a:lnTo>
                  <a:pt x="612648" y="126365"/>
                </a:lnTo>
                <a:lnTo>
                  <a:pt x="612648" y="138684"/>
                </a:lnTo>
                <a:lnTo>
                  <a:pt x="736346" y="138684"/>
                </a:lnTo>
                <a:lnTo>
                  <a:pt x="740918" y="138430"/>
                </a:lnTo>
                <a:lnTo>
                  <a:pt x="743966" y="138049"/>
                </a:lnTo>
                <a:lnTo>
                  <a:pt x="747141" y="137541"/>
                </a:lnTo>
                <a:lnTo>
                  <a:pt x="749300" y="136779"/>
                </a:lnTo>
                <a:lnTo>
                  <a:pt x="750570" y="135636"/>
                </a:lnTo>
                <a:lnTo>
                  <a:pt x="751840" y="134620"/>
                </a:lnTo>
                <a:lnTo>
                  <a:pt x="752475" y="133096"/>
                </a:lnTo>
                <a:lnTo>
                  <a:pt x="752475" y="119761"/>
                </a:lnTo>
                <a:close/>
              </a:path>
              <a:path w="1367154" h="170814">
                <a:moveTo>
                  <a:pt x="852932" y="119126"/>
                </a:moveTo>
                <a:lnTo>
                  <a:pt x="852170" y="115570"/>
                </a:lnTo>
                <a:lnTo>
                  <a:pt x="851408" y="111760"/>
                </a:lnTo>
                <a:lnTo>
                  <a:pt x="850392" y="106553"/>
                </a:lnTo>
                <a:lnTo>
                  <a:pt x="841387" y="108318"/>
                </a:lnTo>
                <a:lnTo>
                  <a:pt x="831570" y="109778"/>
                </a:lnTo>
                <a:lnTo>
                  <a:pt x="820966" y="110934"/>
                </a:lnTo>
                <a:lnTo>
                  <a:pt x="809625" y="111760"/>
                </a:lnTo>
                <a:lnTo>
                  <a:pt x="809625" y="85090"/>
                </a:lnTo>
                <a:lnTo>
                  <a:pt x="816787" y="83515"/>
                </a:lnTo>
                <a:lnTo>
                  <a:pt x="823048" y="81064"/>
                </a:lnTo>
                <a:lnTo>
                  <a:pt x="840867" y="48514"/>
                </a:lnTo>
                <a:lnTo>
                  <a:pt x="840219" y="40233"/>
                </a:lnTo>
                <a:lnTo>
                  <a:pt x="823468" y="16230"/>
                </a:lnTo>
                <a:lnTo>
                  <a:pt x="823468" y="41021"/>
                </a:lnTo>
                <a:lnTo>
                  <a:pt x="823468" y="56007"/>
                </a:lnTo>
                <a:lnTo>
                  <a:pt x="821690" y="61595"/>
                </a:lnTo>
                <a:lnTo>
                  <a:pt x="817880" y="65278"/>
                </a:lnTo>
                <a:lnTo>
                  <a:pt x="814197" y="69088"/>
                </a:lnTo>
                <a:lnTo>
                  <a:pt x="808609" y="70993"/>
                </a:lnTo>
                <a:lnTo>
                  <a:pt x="793115" y="70993"/>
                </a:lnTo>
                <a:lnTo>
                  <a:pt x="787527" y="69088"/>
                </a:lnTo>
                <a:lnTo>
                  <a:pt x="780161" y="61468"/>
                </a:lnTo>
                <a:lnTo>
                  <a:pt x="778294" y="56007"/>
                </a:lnTo>
                <a:lnTo>
                  <a:pt x="778294" y="41021"/>
                </a:lnTo>
                <a:lnTo>
                  <a:pt x="780161" y="35560"/>
                </a:lnTo>
                <a:lnTo>
                  <a:pt x="783958" y="31496"/>
                </a:lnTo>
                <a:lnTo>
                  <a:pt x="787527" y="27813"/>
                </a:lnTo>
                <a:lnTo>
                  <a:pt x="793115" y="25781"/>
                </a:lnTo>
                <a:lnTo>
                  <a:pt x="808609" y="25781"/>
                </a:lnTo>
                <a:lnTo>
                  <a:pt x="814197" y="27686"/>
                </a:lnTo>
                <a:lnTo>
                  <a:pt x="817880" y="31496"/>
                </a:lnTo>
                <a:lnTo>
                  <a:pt x="821690" y="35306"/>
                </a:lnTo>
                <a:lnTo>
                  <a:pt x="823468" y="41021"/>
                </a:lnTo>
                <a:lnTo>
                  <a:pt x="823468" y="16230"/>
                </a:lnTo>
                <a:lnTo>
                  <a:pt x="818108" y="13843"/>
                </a:lnTo>
                <a:lnTo>
                  <a:pt x="810069" y="12039"/>
                </a:lnTo>
                <a:lnTo>
                  <a:pt x="800862" y="11430"/>
                </a:lnTo>
                <a:lnTo>
                  <a:pt x="791641" y="12052"/>
                </a:lnTo>
                <a:lnTo>
                  <a:pt x="761619" y="40233"/>
                </a:lnTo>
                <a:lnTo>
                  <a:pt x="760984" y="48514"/>
                </a:lnTo>
                <a:lnTo>
                  <a:pt x="761453" y="55880"/>
                </a:lnTo>
                <a:lnTo>
                  <a:pt x="792099" y="85090"/>
                </a:lnTo>
                <a:lnTo>
                  <a:pt x="792099" y="112522"/>
                </a:lnTo>
                <a:lnTo>
                  <a:pt x="755269" y="112903"/>
                </a:lnTo>
                <a:lnTo>
                  <a:pt x="754380" y="113792"/>
                </a:lnTo>
                <a:lnTo>
                  <a:pt x="754380" y="116205"/>
                </a:lnTo>
                <a:lnTo>
                  <a:pt x="755396" y="128143"/>
                </a:lnTo>
                <a:lnTo>
                  <a:pt x="763397" y="128143"/>
                </a:lnTo>
                <a:lnTo>
                  <a:pt x="808101" y="126746"/>
                </a:lnTo>
                <a:lnTo>
                  <a:pt x="850773" y="121285"/>
                </a:lnTo>
                <a:lnTo>
                  <a:pt x="852932" y="119126"/>
                </a:lnTo>
                <a:close/>
              </a:path>
              <a:path w="1367154" h="170814">
                <a:moveTo>
                  <a:pt x="899668" y="63119"/>
                </a:moveTo>
                <a:lnTo>
                  <a:pt x="877951" y="63119"/>
                </a:lnTo>
                <a:lnTo>
                  <a:pt x="877951" y="0"/>
                </a:lnTo>
                <a:lnTo>
                  <a:pt x="861949" y="0"/>
                </a:lnTo>
                <a:lnTo>
                  <a:pt x="860425" y="1524"/>
                </a:lnTo>
                <a:lnTo>
                  <a:pt x="860425" y="159766"/>
                </a:lnTo>
                <a:lnTo>
                  <a:pt x="876427" y="159766"/>
                </a:lnTo>
                <a:lnTo>
                  <a:pt x="877951" y="158242"/>
                </a:lnTo>
                <a:lnTo>
                  <a:pt x="877951" y="78740"/>
                </a:lnTo>
                <a:lnTo>
                  <a:pt x="898271" y="78740"/>
                </a:lnTo>
                <a:lnTo>
                  <a:pt x="899668" y="77343"/>
                </a:lnTo>
                <a:lnTo>
                  <a:pt x="899668" y="63119"/>
                </a:lnTo>
                <a:close/>
              </a:path>
              <a:path w="1367154" h="170814">
                <a:moveTo>
                  <a:pt x="1063371" y="16002"/>
                </a:moveTo>
                <a:lnTo>
                  <a:pt x="1060196" y="12827"/>
                </a:lnTo>
                <a:lnTo>
                  <a:pt x="958723" y="12827"/>
                </a:lnTo>
                <a:lnTo>
                  <a:pt x="958723" y="25019"/>
                </a:lnTo>
                <a:lnTo>
                  <a:pt x="959104" y="26035"/>
                </a:lnTo>
                <a:lnTo>
                  <a:pt x="959866" y="26924"/>
                </a:lnTo>
                <a:lnTo>
                  <a:pt x="960628" y="27686"/>
                </a:lnTo>
                <a:lnTo>
                  <a:pt x="961644" y="28194"/>
                </a:lnTo>
                <a:lnTo>
                  <a:pt x="1044829" y="28194"/>
                </a:lnTo>
                <a:lnTo>
                  <a:pt x="1045591" y="28321"/>
                </a:lnTo>
                <a:lnTo>
                  <a:pt x="1045972" y="28829"/>
                </a:lnTo>
                <a:lnTo>
                  <a:pt x="1046353" y="29210"/>
                </a:lnTo>
                <a:lnTo>
                  <a:pt x="1046607" y="29972"/>
                </a:lnTo>
                <a:lnTo>
                  <a:pt x="1044219" y="76911"/>
                </a:lnTo>
                <a:lnTo>
                  <a:pt x="1040511" y="101981"/>
                </a:lnTo>
                <a:lnTo>
                  <a:pt x="1054354" y="103505"/>
                </a:lnTo>
                <a:lnTo>
                  <a:pt x="1061821" y="65582"/>
                </a:lnTo>
                <a:lnTo>
                  <a:pt x="1063320" y="25019"/>
                </a:lnTo>
                <a:lnTo>
                  <a:pt x="1063371" y="16002"/>
                </a:lnTo>
                <a:close/>
              </a:path>
              <a:path w="1367154" h="170814">
                <a:moveTo>
                  <a:pt x="1080135" y="119761"/>
                </a:moveTo>
                <a:lnTo>
                  <a:pt x="1075690" y="122174"/>
                </a:lnTo>
                <a:lnTo>
                  <a:pt x="1068578" y="123317"/>
                </a:lnTo>
                <a:lnTo>
                  <a:pt x="1009523" y="123317"/>
                </a:lnTo>
                <a:lnTo>
                  <a:pt x="1009523" y="68961"/>
                </a:lnTo>
                <a:lnTo>
                  <a:pt x="993521" y="68961"/>
                </a:lnTo>
                <a:lnTo>
                  <a:pt x="991997" y="70485"/>
                </a:lnTo>
                <a:lnTo>
                  <a:pt x="991997" y="123317"/>
                </a:lnTo>
                <a:lnTo>
                  <a:pt x="943356" y="123317"/>
                </a:lnTo>
                <a:lnTo>
                  <a:pt x="942213" y="123825"/>
                </a:lnTo>
                <a:lnTo>
                  <a:pt x="940689" y="125349"/>
                </a:lnTo>
                <a:lnTo>
                  <a:pt x="940308" y="126365"/>
                </a:lnTo>
                <a:lnTo>
                  <a:pt x="940308" y="138684"/>
                </a:lnTo>
                <a:lnTo>
                  <a:pt x="1064133" y="138684"/>
                </a:lnTo>
                <a:lnTo>
                  <a:pt x="1068705" y="138557"/>
                </a:lnTo>
                <a:lnTo>
                  <a:pt x="1071753" y="138049"/>
                </a:lnTo>
                <a:lnTo>
                  <a:pt x="1074801" y="137668"/>
                </a:lnTo>
                <a:lnTo>
                  <a:pt x="1076960" y="136906"/>
                </a:lnTo>
                <a:lnTo>
                  <a:pt x="1078230" y="135890"/>
                </a:lnTo>
                <a:lnTo>
                  <a:pt x="1079500" y="134747"/>
                </a:lnTo>
                <a:lnTo>
                  <a:pt x="1080135" y="133350"/>
                </a:lnTo>
                <a:lnTo>
                  <a:pt x="1080135" y="119761"/>
                </a:lnTo>
                <a:close/>
              </a:path>
              <a:path w="1367154" h="170814">
                <a:moveTo>
                  <a:pt x="1175258" y="77597"/>
                </a:moveTo>
                <a:lnTo>
                  <a:pt x="1143457" y="51206"/>
                </a:lnTo>
                <a:lnTo>
                  <a:pt x="1137666" y="40259"/>
                </a:lnTo>
                <a:lnTo>
                  <a:pt x="1138682" y="35941"/>
                </a:lnTo>
                <a:lnTo>
                  <a:pt x="1139317" y="30607"/>
                </a:lnTo>
                <a:lnTo>
                  <a:pt x="1139571" y="24638"/>
                </a:lnTo>
                <a:lnTo>
                  <a:pt x="1154684" y="24638"/>
                </a:lnTo>
                <a:lnTo>
                  <a:pt x="1159129" y="24384"/>
                </a:lnTo>
                <a:lnTo>
                  <a:pt x="1162177" y="24003"/>
                </a:lnTo>
                <a:lnTo>
                  <a:pt x="1165352" y="23495"/>
                </a:lnTo>
                <a:lnTo>
                  <a:pt x="1167511" y="22860"/>
                </a:lnTo>
                <a:lnTo>
                  <a:pt x="1168781" y="21717"/>
                </a:lnTo>
                <a:lnTo>
                  <a:pt x="1170051" y="20701"/>
                </a:lnTo>
                <a:lnTo>
                  <a:pt x="1170559" y="19177"/>
                </a:lnTo>
                <a:lnTo>
                  <a:pt x="1170559" y="5842"/>
                </a:lnTo>
                <a:lnTo>
                  <a:pt x="1166622" y="8382"/>
                </a:lnTo>
                <a:lnTo>
                  <a:pt x="1159510" y="9652"/>
                </a:lnTo>
                <a:lnTo>
                  <a:pt x="1090803" y="9652"/>
                </a:lnTo>
                <a:lnTo>
                  <a:pt x="1089279" y="11049"/>
                </a:lnTo>
                <a:lnTo>
                  <a:pt x="1089279" y="24638"/>
                </a:lnTo>
                <a:lnTo>
                  <a:pt x="1121791" y="24638"/>
                </a:lnTo>
                <a:lnTo>
                  <a:pt x="1121029" y="33566"/>
                </a:lnTo>
                <a:lnTo>
                  <a:pt x="1100162" y="71018"/>
                </a:lnTo>
                <a:lnTo>
                  <a:pt x="1083945" y="82042"/>
                </a:lnTo>
                <a:lnTo>
                  <a:pt x="1090549" y="91694"/>
                </a:lnTo>
                <a:lnTo>
                  <a:pt x="1091438" y="93091"/>
                </a:lnTo>
                <a:lnTo>
                  <a:pt x="1092454" y="93726"/>
                </a:lnTo>
                <a:lnTo>
                  <a:pt x="1094613" y="93726"/>
                </a:lnTo>
                <a:lnTo>
                  <a:pt x="1095629" y="93472"/>
                </a:lnTo>
                <a:lnTo>
                  <a:pt x="1096772" y="92710"/>
                </a:lnTo>
                <a:lnTo>
                  <a:pt x="1103630" y="89281"/>
                </a:lnTo>
                <a:lnTo>
                  <a:pt x="1130300" y="59563"/>
                </a:lnTo>
                <a:lnTo>
                  <a:pt x="1133983" y="65532"/>
                </a:lnTo>
                <a:lnTo>
                  <a:pt x="1138809" y="71247"/>
                </a:lnTo>
                <a:lnTo>
                  <a:pt x="1145006" y="76809"/>
                </a:lnTo>
                <a:lnTo>
                  <a:pt x="1150874" y="82169"/>
                </a:lnTo>
                <a:lnTo>
                  <a:pt x="1156716" y="86106"/>
                </a:lnTo>
                <a:lnTo>
                  <a:pt x="1162431" y="88773"/>
                </a:lnTo>
                <a:lnTo>
                  <a:pt x="1163955" y="89408"/>
                </a:lnTo>
                <a:lnTo>
                  <a:pt x="1164971" y="89662"/>
                </a:lnTo>
                <a:lnTo>
                  <a:pt x="1166749" y="89662"/>
                </a:lnTo>
                <a:lnTo>
                  <a:pt x="1167892" y="88900"/>
                </a:lnTo>
                <a:lnTo>
                  <a:pt x="1168781" y="87503"/>
                </a:lnTo>
                <a:lnTo>
                  <a:pt x="1175258" y="77597"/>
                </a:lnTo>
                <a:close/>
              </a:path>
              <a:path w="1367154" h="170814">
                <a:moveTo>
                  <a:pt x="1211580" y="133731"/>
                </a:moveTo>
                <a:lnTo>
                  <a:pt x="1208570" y="118592"/>
                </a:lnTo>
                <a:lnTo>
                  <a:pt x="1204556" y="113792"/>
                </a:lnTo>
                <a:lnTo>
                  <a:pt x="1199540" y="107797"/>
                </a:lnTo>
                <a:lnTo>
                  <a:pt x="1194308" y="105562"/>
                </a:lnTo>
                <a:lnTo>
                  <a:pt x="1194308" y="127000"/>
                </a:lnTo>
                <a:lnTo>
                  <a:pt x="1194308" y="140462"/>
                </a:lnTo>
                <a:lnTo>
                  <a:pt x="1191895" y="145415"/>
                </a:lnTo>
                <a:lnTo>
                  <a:pt x="1182243" y="151765"/>
                </a:lnTo>
                <a:lnTo>
                  <a:pt x="1174750" y="153289"/>
                </a:lnTo>
                <a:lnTo>
                  <a:pt x="1152017" y="153289"/>
                </a:lnTo>
                <a:lnTo>
                  <a:pt x="1144524" y="151765"/>
                </a:lnTo>
                <a:lnTo>
                  <a:pt x="1139825" y="148590"/>
                </a:lnTo>
                <a:lnTo>
                  <a:pt x="1134999" y="145415"/>
                </a:lnTo>
                <a:lnTo>
                  <a:pt x="1132586" y="140462"/>
                </a:lnTo>
                <a:lnTo>
                  <a:pt x="1132586" y="127000"/>
                </a:lnTo>
                <a:lnTo>
                  <a:pt x="1134999" y="121920"/>
                </a:lnTo>
                <a:lnTo>
                  <a:pt x="1139875" y="118592"/>
                </a:lnTo>
                <a:lnTo>
                  <a:pt x="1144651" y="115443"/>
                </a:lnTo>
                <a:lnTo>
                  <a:pt x="1152144" y="113792"/>
                </a:lnTo>
                <a:lnTo>
                  <a:pt x="1174623" y="113792"/>
                </a:lnTo>
                <a:lnTo>
                  <a:pt x="1182116" y="115443"/>
                </a:lnTo>
                <a:lnTo>
                  <a:pt x="1187069" y="118618"/>
                </a:lnTo>
                <a:lnTo>
                  <a:pt x="1191895" y="121920"/>
                </a:lnTo>
                <a:lnTo>
                  <a:pt x="1194308" y="127000"/>
                </a:lnTo>
                <a:lnTo>
                  <a:pt x="1194308" y="105562"/>
                </a:lnTo>
                <a:lnTo>
                  <a:pt x="1184465" y="101346"/>
                </a:lnTo>
                <a:lnTo>
                  <a:pt x="1163320" y="99187"/>
                </a:lnTo>
                <a:lnTo>
                  <a:pt x="1150899" y="99796"/>
                </a:lnTo>
                <a:lnTo>
                  <a:pt x="1117854" y="119913"/>
                </a:lnTo>
                <a:lnTo>
                  <a:pt x="1115187" y="133731"/>
                </a:lnTo>
                <a:lnTo>
                  <a:pt x="1118184" y="148717"/>
                </a:lnTo>
                <a:lnTo>
                  <a:pt x="1127201" y="159385"/>
                </a:lnTo>
                <a:lnTo>
                  <a:pt x="1142238" y="165773"/>
                </a:lnTo>
                <a:lnTo>
                  <a:pt x="1163320" y="167894"/>
                </a:lnTo>
                <a:lnTo>
                  <a:pt x="1184465" y="165773"/>
                </a:lnTo>
                <a:lnTo>
                  <a:pt x="1199540" y="159385"/>
                </a:lnTo>
                <a:lnTo>
                  <a:pt x="1204696" y="153289"/>
                </a:lnTo>
                <a:lnTo>
                  <a:pt x="1208570" y="148717"/>
                </a:lnTo>
                <a:lnTo>
                  <a:pt x="1211580" y="133731"/>
                </a:lnTo>
                <a:close/>
              </a:path>
              <a:path w="1367154" h="170814">
                <a:moveTo>
                  <a:pt x="1212723" y="0"/>
                </a:moveTo>
                <a:lnTo>
                  <a:pt x="1196594" y="0"/>
                </a:lnTo>
                <a:lnTo>
                  <a:pt x="1195197" y="1524"/>
                </a:lnTo>
                <a:lnTo>
                  <a:pt x="1195197" y="39624"/>
                </a:lnTo>
                <a:lnTo>
                  <a:pt x="1163320" y="39624"/>
                </a:lnTo>
                <a:lnTo>
                  <a:pt x="1163320" y="53213"/>
                </a:lnTo>
                <a:lnTo>
                  <a:pt x="1164717" y="54737"/>
                </a:lnTo>
                <a:lnTo>
                  <a:pt x="1195197" y="54737"/>
                </a:lnTo>
                <a:lnTo>
                  <a:pt x="1195197" y="97028"/>
                </a:lnTo>
                <a:lnTo>
                  <a:pt x="1211199" y="97028"/>
                </a:lnTo>
                <a:lnTo>
                  <a:pt x="1212723" y="95504"/>
                </a:lnTo>
                <a:lnTo>
                  <a:pt x="1212723" y="0"/>
                </a:lnTo>
                <a:close/>
              </a:path>
              <a:path w="1367154" h="170814">
                <a:moveTo>
                  <a:pt x="1345438" y="138303"/>
                </a:moveTo>
                <a:lnTo>
                  <a:pt x="1328166" y="111302"/>
                </a:lnTo>
                <a:lnTo>
                  <a:pt x="1328166" y="132207"/>
                </a:lnTo>
                <a:lnTo>
                  <a:pt x="1328166" y="144399"/>
                </a:lnTo>
                <a:lnTo>
                  <a:pt x="1325753" y="148971"/>
                </a:lnTo>
                <a:lnTo>
                  <a:pt x="1316101" y="154813"/>
                </a:lnTo>
                <a:lnTo>
                  <a:pt x="1308481" y="156337"/>
                </a:lnTo>
                <a:lnTo>
                  <a:pt x="1285240" y="156337"/>
                </a:lnTo>
                <a:lnTo>
                  <a:pt x="1277620" y="154813"/>
                </a:lnTo>
                <a:lnTo>
                  <a:pt x="1267968" y="148971"/>
                </a:lnTo>
                <a:lnTo>
                  <a:pt x="1265555" y="144399"/>
                </a:lnTo>
                <a:lnTo>
                  <a:pt x="1265555" y="132207"/>
                </a:lnTo>
                <a:lnTo>
                  <a:pt x="1267968" y="127635"/>
                </a:lnTo>
                <a:lnTo>
                  <a:pt x="1272921" y="124587"/>
                </a:lnTo>
                <a:lnTo>
                  <a:pt x="1277747" y="121666"/>
                </a:lnTo>
                <a:lnTo>
                  <a:pt x="1285367" y="120142"/>
                </a:lnTo>
                <a:lnTo>
                  <a:pt x="1308481" y="120142"/>
                </a:lnTo>
                <a:lnTo>
                  <a:pt x="1316101" y="121666"/>
                </a:lnTo>
                <a:lnTo>
                  <a:pt x="1320927" y="124587"/>
                </a:lnTo>
                <a:lnTo>
                  <a:pt x="1325753" y="127635"/>
                </a:lnTo>
                <a:lnTo>
                  <a:pt x="1328166" y="132207"/>
                </a:lnTo>
                <a:lnTo>
                  <a:pt x="1328166" y="111302"/>
                </a:lnTo>
                <a:lnTo>
                  <a:pt x="1327213" y="110769"/>
                </a:lnTo>
                <a:lnTo>
                  <a:pt x="1318831" y="108140"/>
                </a:lnTo>
                <a:lnTo>
                  <a:pt x="1308735" y="106578"/>
                </a:lnTo>
                <a:lnTo>
                  <a:pt x="1296924" y="106045"/>
                </a:lnTo>
                <a:lnTo>
                  <a:pt x="1285036" y="106578"/>
                </a:lnTo>
                <a:lnTo>
                  <a:pt x="1251153" y="124510"/>
                </a:lnTo>
                <a:lnTo>
                  <a:pt x="1248283" y="138303"/>
                </a:lnTo>
                <a:lnTo>
                  <a:pt x="1248994" y="145719"/>
                </a:lnTo>
                <a:lnTo>
                  <a:pt x="1285036" y="169938"/>
                </a:lnTo>
                <a:lnTo>
                  <a:pt x="1296924" y="170434"/>
                </a:lnTo>
                <a:lnTo>
                  <a:pt x="1308735" y="169913"/>
                </a:lnTo>
                <a:lnTo>
                  <a:pt x="1342555" y="152057"/>
                </a:lnTo>
                <a:lnTo>
                  <a:pt x="1344714" y="145643"/>
                </a:lnTo>
                <a:lnTo>
                  <a:pt x="1345438" y="138303"/>
                </a:lnTo>
                <a:close/>
              </a:path>
              <a:path w="1367154" h="170814">
                <a:moveTo>
                  <a:pt x="1366647" y="78232"/>
                </a:moveTo>
                <a:lnTo>
                  <a:pt x="1362710" y="80391"/>
                </a:lnTo>
                <a:lnTo>
                  <a:pt x="1356487" y="81534"/>
                </a:lnTo>
                <a:lnTo>
                  <a:pt x="1331214" y="81534"/>
                </a:lnTo>
                <a:lnTo>
                  <a:pt x="1331214" y="66548"/>
                </a:lnTo>
                <a:lnTo>
                  <a:pt x="1331214" y="66294"/>
                </a:lnTo>
                <a:lnTo>
                  <a:pt x="1331214" y="60833"/>
                </a:lnTo>
                <a:lnTo>
                  <a:pt x="1337373" y="56146"/>
                </a:lnTo>
                <a:lnTo>
                  <a:pt x="1339278" y="53594"/>
                </a:lnTo>
                <a:lnTo>
                  <a:pt x="1341780" y="50266"/>
                </a:lnTo>
                <a:lnTo>
                  <a:pt x="1344422" y="43192"/>
                </a:lnTo>
                <a:lnTo>
                  <a:pt x="1345311" y="34925"/>
                </a:lnTo>
                <a:lnTo>
                  <a:pt x="1342275" y="20599"/>
                </a:lnTo>
                <a:lnTo>
                  <a:pt x="1338440" y="16256"/>
                </a:lnTo>
                <a:lnTo>
                  <a:pt x="1333207" y="10350"/>
                </a:lnTo>
                <a:lnTo>
                  <a:pt x="1327912" y="8204"/>
                </a:lnTo>
                <a:lnTo>
                  <a:pt x="1327912" y="34925"/>
                </a:lnTo>
                <a:lnTo>
                  <a:pt x="1326057" y="43027"/>
                </a:lnTo>
                <a:lnTo>
                  <a:pt x="1325956" y="43192"/>
                </a:lnTo>
                <a:lnTo>
                  <a:pt x="1320444" y="48933"/>
                </a:lnTo>
                <a:lnTo>
                  <a:pt x="1314069" y="51320"/>
                </a:lnTo>
                <a:lnTo>
                  <a:pt x="1314069" y="66548"/>
                </a:lnTo>
                <a:lnTo>
                  <a:pt x="1314069" y="81534"/>
                </a:lnTo>
                <a:lnTo>
                  <a:pt x="1279144" y="81534"/>
                </a:lnTo>
                <a:lnTo>
                  <a:pt x="1279144" y="66294"/>
                </a:lnTo>
                <a:lnTo>
                  <a:pt x="1284605" y="67310"/>
                </a:lnTo>
                <a:lnTo>
                  <a:pt x="1290574" y="67691"/>
                </a:lnTo>
                <a:lnTo>
                  <a:pt x="1303655" y="67691"/>
                </a:lnTo>
                <a:lnTo>
                  <a:pt x="1309370" y="67310"/>
                </a:lnTo>
                <a:lnTo>
                  <a:pt x="1314069" y="66548"/>
                </a:lnTo>
                <a:lnTo>
                  <a:pt x="1314069" y="51320"/>
                </a:lnTo>
                <a:lnTo>
                  <a:pt x="1311084" y="52438"/>
                </a:lnTo>
                <a:lnTo>
                  <a:pt x="1297940" y="53594"/>
                </a:lnTo>
                <a:lnTo>
                  <a:pt x="1295908" y="53594"/>
                </a:lnTo>
                <a:lnTo>
                  <a:pt x="1282750" y="52438"/>
                </a:lnTo>
                <a:lnTo>
                  <a:pt x="1273390" y="48933"/>
                </a:lnTo>
                <a:lnTo>
                  <a:pt x="1267879" y="43192"/>
                </a:lnTo>
                <a:lnTo>
                  <a:pt x="1267777" y="43027"/>
                </a:lnTo>
                <a:lnTo>
                  <a:pt x="1265936" y="34925"/>
                </a:lnTo>
                <a:lnTo>
                  <a:pt x="1267790" y="26758"/>
                </a:lnTo>
                <a:lnTo>
                  <a:pt x="1273390" y="20929"/>
                </a:lnTo>
                <a:lnTo>
                  <a:pt x="1282750" y="17424"/>
                </a:lnTo>
                <a:lnTo>
                  <a:pt x="1295908" y="16256"/>
                </a:lnTo>
                <a:lnTo>
                  <a:pt x="1297940" y="16256"/>
                </a:lnTo>
                <a:lnTo>
                  <a:pt x="1311084" y="17424"/>
                </a:lnTo>
                <a:lnTo>
                  <a:pt x="1320444" y="20929"/>
                </a:lnTo>
                <a:lnTo>
                  <a:pt x="1326045" y="26758"/>
                </a:lnTo>
                <a:lnTo>
                  <a:pt x="1327912" y="34925"/>
                </a:lnTo>
                <a:lnTo>
                  <a:pt x="1327912" y="8204"/>
                </a:lnTo>
                <a:lnTo>
                  <a:pt x="1318082" y="4216"/>
                </a:lnTo>
                <a:lnTo>
                  <a:pt x="1296924" y="2159"/>
                </a:lnTo>
                <a:lnTo>
                  <a:pt x="1275765" y="4216"/>
                </a:lnTo>
                <a:lnTo>
                  <a:pt x="1260690" y="10350"/>
                </a:lnTo>
                <a:lnTo>
                  <a:pt x="1251661" y="20599"/>
                </a:lnTo>
                <a:lnTo>
                  <a:pt x="1248664" y="34925"/>
                </a:lnTo>
                <a:lnTo>
                  <a:pt x="1249489" y="43027"/>
                </a:lnTo>
                <a:lnTo>
                  <a:pt x="1251991" y="49974"/>
                </a:lnTo>
                <a:lnTo>
                  <a:pt x="1256157" y="55791"/>
                </a:lnTo>
                <a:lnTo>
                  <a:pt x="1261999" y="60452"/>
                </a:lnTo>
                <a:lnTo>
                  <a:pt x="1261999" y="81534"/>
                </a:lnTo>
                <a:lnTo>
                  <a:pt x="1229868" y="81534"/>
                </a:lnTo>
                <a:lnTo>
                  <a:pt x="1228725" y="81915"/>
                </a:lnTo>
                <a:lnTo>
                  <a:pt x="1227201" y="83439"/>
                </a:lnTo>
                <a:lnTo>
                  <a:pt x="1226820" y="84455"/>
                </a:lnTo>
                <a:lnTo>
                  <a:pt x="1226820" y="96774"/>
                </a:lnTo>
                <a:lnTo>
                  <a:pt x="1354582" y="96774"/>
                </a:lnTo>
                <a:lnTo>
                  <a:pt x="1359662" y="96393"/>
                </a:lnTo>
                <a:lnTo>
                  <a:pt x="1362456" y="95377"/>
                </a:lnTo>
                <a:lnTo>
                  <a:pt x="1365250" y="94488"/>
                </a:lnTo>
                <a:lnTo>
                  <a:pt x="1366647" y="92710"/>
                </a:lnTo>
                <a:lnTo>
                  <a:pt x="1366647" y="78232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085335" y="2481833"/>
            <a:ext cx="418465" cy="160020"/>
          </a:xfrm>
          <a:custGeom>
            <a:avLst/>
            <a:gdLst/>
            <a:ahLst/>
            <a:cxnLst/>
            <a:rect l="l" t="t" r="r" b="b"/>
            <a:pathLst>
              <a:path w="418464" h="160019">
                <a:moveTo>
                  <a:pt x="199771" y="52704"/>
                </a:moveTo>
                <a:lnTo>
                  <a:pt x="182372" y="52704"/>
                </a:lnTo>
                <a:lnTo>
                  <a:pt x="181722" y="62611"/>
                </a:lnTo>
                <a:lnTo>
                  <a:pt x="179831" y="71929"/>
                </a:lnTo>
                <a:lnTo>
                  <a:pt x="152443" y="110228"/>
                </a:lnTo>
                <a:lnTo>
                  <a:pt x="143637" y="115824"/>
                </a:lnTo>
                <a:lnTo>
                  <a:pt x="151764" y="126873"/>
                </a:lnTo>
                <a:lnTo>
                  <a:pt x="152780" y="127507"/>
                </a:lnTo>
                <a:lnTo>
                  <a:pt x="154431" y="127507"/>
                </a:lnTo>
                <a:lnTo>
                  <a:pt x="184102" y="101393"/>
                </a:lnTo>
                <a:lnTo>
                  <a:pt x="190753" y="90169"/>
                </a:lnTo>
                <a:lnTo>
                  <a:pt x="209638" y="90169"/>
                </a:lnTo>
                <a:lnTo>
                  <a:pt x="207428" y="87514"/>
                </a:lnTo>
                <a:lnTo>
                  <a:pt x="203342" y="81089"/>
                </a:lnTo>
                <a:lnTo>
                  <a:pt x="200328" y="74473"/>
                </a:lnTo>
                <a:lnTo>
                  <a:pt x="198374" y="67690"/>
                </a:lnTo>
                <a:lnTo>
                  <a:pt x="199268" y="62561"/>
                </a:lnTo>
                <a:lnTo>
                  <a:pt x="199771" y="57785"/>
                </a:lnTo>
                <a:lnTo>
                  <a:pt x="199771" y="52704"/>
                </a:lnTo>
                <a:close/>
              </a:path>
              <a:path w="418464" h="160019">
                <a:moveTo>
                  <a:pt x="209638" y="90169"/>
                </a:moveTo>
                <a:lnTo>
                  <a:pt x="190753" y="90169"/>
                </a:lnTo>
                <a:lnTo>
                  <a:pt x="194310" y="97027"/>
                </a:lnTo>
                <a:lnTo>
                  <a:pt x="199389" y="103504"/>
                </a:lnTo>
                <a:lnTo>
                  <a:pt x="205993" y="109854"/>
                </a:lnTo>
                <a:lnTo>
                  <a:pt x="212598" y="116331"/>
                </a:lnTo>
                <a:lnTo>
                  <a:pt x="218693" y="120776"/>
                </a:lnTo>
                <a:lnTo>
                  <a:pt x="224536" y="123316"/>
                </a:lnTo>
                <a:lnTo>
                  <a:pt x="226060" y="123951"/>
                </a:lnTo>
                <a:lnTo>
                  <a:pt x="227202" y="124205"/>
                </a:lnTo>
                <a:lnTo>
                  <a:pt x="228853" y="124205"/>
                </a:lnTo>
                <a:lnTo>
                  <a:pt x="229869" y="123570"/>
                </a:lnTo>
                <a:lnTo>
                  <a:pt x="230631" y="122174"/>
                </a:lnTo>
                <a:lnTo>
                  <a:pt x="237109" y="111760"/>
                </a:lnTo>
                <a:lnTo>
                  <a:pt x="230582" y="108495"/>
                </a:lnTo>
                <a:lnTo>
                  <a:pt x="224329" y="104409"/>
                </a:lnTo>
                <a:lnTo>
                  <a:pt x="218338" y="99490"/>
                </a:lnTo>
                <a:lnTo>
                  <a:pt x="212598" y="93725"/>
                </a:lnTo>
                <a:lnTo>
                  <a:pt x="209638" y="90169"/>
                </a:lnTo>
                <a:close/>
              </a:path>
              <a:path w="418464" h="160019">
                <a:moveTo>
                  <a:pt x="232410" y="37464"/>
                </a:moveTo>
                <a:lnTo>
                  <a:pt x="150875" y="37464"/>
                </a:lnTo>
                <a:lnTo>
                  <a:pt x="149478" y="38862"/>
                </a:lnTo>
                <a:lnTo>
                  <a:pt x="149478" y="52704"/>
                </a:lnTo>
                <a:lnTo>
                  <a:pt x="230886" y="52704"/>
                </a:lnTo>
                <a:lnTo>
                  <a:pt x="232410" y="51307"/>
                </a:lnTo>
                <a:lnTo>
                  <a:pt x="232410" y="37464"/>
                </a:lnTo>
                <a:close/>
              </a:path>
              <a:path w="418464" h="160019">
                <a:moveTo>
                  <a:pt x="127888" y="0"/>
                </a:moveTo>
                <a:lnTo>
                  <a:pt x="111760" y="0"/>
                </a:lnTo>
                <a:lnTo>
                  <a:pt x="110362" y="1524"/>
                </a:lnTo>
                <a:lnTo>
                  <a:pt x="110362" y="59943"/>
                </a:lnTo>
                <a:lnTo>
                  <a:pt x="77724" y="59943"/>
                </a:lnTo>
                <a:lnTo>
                  <a:pt x="77724" y="73787"/>
                </a:lnTo>
                <a:lnTo>
                  <a:pt x="79121" y="75183"/>
                </a:lnTo>
                <a:lnTo>
                  <a:pt x="110362" y="75183"/>
                </a:lnTo>
                <a:lnTo>
                  <a:pt x="110362" y="159765"/>
                </a:lnTo>
                <a:lnTo>
                  <a:pt x="126491" y="159765"/>
                </a:lnTo>
                <a:lnTo>
                  <a:pt x="127888" y="158241"/>
                </a:lnTo>
                <a:lnTo>
                  <a:pt x="127888" y="0"/>
                </a:lnTo>
                <a:close/>
              </a:path>
              <a:path w="418464" h="160019">
                <a:moveTo>
                  <a:pt x="72643" y="14604"/>
                </a:moveTo>
                <a:lnTo>
                  <a:pt x="7112" y="14604"/>
                </a:lnTo>
                <a:lnTo>
                  <a:pt x="7112" y="28575"/>
                </a:lnTo>
                <a:lnTo>
                  <a:pt x="8509" y="30099"/>
                </a:lnTo>
                <a:lnTo>
                  <a:pt x="59689" y="30099"/>
                </a:lnTo>
                <a:lnTo>
                  <a:pt x="58406" y="42721"/>
                </a:lnTo>
                <a:lnTo>
                  <a:pt x="35433" y="88471"/>
                </a:lnTo>
                <a:lnTo>
                  <a:pt x="0" y="114045"/>
                </a:lnTo>
                <a:lnTo>
                  <a:pt x="6985" y="124078"/>
                </a:lnTo>
                <a:lnTo>
                  <a:pt x="8000" y="125349"/>
                </a:lnTo>
                <a:lnTo>
                  <a:pt x="9143" y="126111"/>
                </a:lnTo>
                <a:lnTo>
                  <a:pt x="11175" y="126111"/>
                </a:lnTo>
                <a:lnTo>
                  <a:pt x="51506" y="95732"/>
                </a:lnTo>
                <a:lnTo>
                  <a:pt x="73155" y="54879"/>
                </a:lnTo>
                <a:lnTo>
                  <a:pt x="77724" y="22987"/>
                </a:lnTo>
                <a:lnTo>
                  <a:pt x="77724" y="20192"/>
                </a:lnTo>
                <a:lnTo>
                  <a:pt x="77088" y="18161"/>
                </a:lnTo>
                <a:lnTo>
                  <a:pt x="75946" y="16763"/>
                </a:lnTo>
                <a:lnTo>
                  <a:pt x="74675" y="15366"/>
                </a:lnTo>
                <a:lnTo>
                  <a:pt x="72643" y="14604"/>
                </a:lnTo>
                <a:close/>
              </a:path>
              <a:path w="418464" h="160019">
                <a:moveTo>
                  <a:pt x="349630" y="12826"/>
                </a:moveTo>
                <a:lnTo>
                  <a:pt x="345186" y="15239"/>
                </a:lnTo>
                <a:lnTo>
                  <a:pt x="338200" y="16382"/>
                </a:lnTo>
                <a:lnTo>
                  <a:pt x="296672" y="16382"/>
                </a:lnTo>
                <a:lnTo>
                  <a:pt x="294131" y="17144"/>
                </a:lnTo>
                <a:lnTo>
                  <a:pt x="292735" y="18668"/>
                </a:lnTo>
                <a:lnTo>
                  <a:pt x="291211" y="20065"/>
                </a:lnTo>
                <a:lnTo>
                  <a:pt x="290449" y="22605"/>
                </a:lnTo>
                <a:lnTo>
                  <a:pt x="290449" y="111251"/>
                </a:lnTo>
                <a:lnTo>
                  <a:pt x="295275" y="115696"/>
                </a:lnTo>
                <a:lnTo>
                  <a:pt x="305053" y="115824"/>
                </a:lnTo>
                <a:lnTo>
                  <a:pt x="311862" y="115824"/>
                </a:lnTo>
                <a:lnTo>
                  <a:pt x="353187" y="111125"/>
                </a:lnTo>
                <a:lnTo>
                  <a:pt x="359155" y="107568"/>
                </a:lnTo>
                <a:lnTo>
                  <a:pt x="359028" y="105410"/>
                </a:lnTo>
                <a:lnTo>
                  <a:pt x="358775" y="104520"/>
                </a:lnTo>
                <a:lnTo>
                  <a:pt x="357923" y="100964"/>
                </a:lnTo>
                <a:lnTo>
                  <a:pt x="308228" y="100964"/>
                </a:lnTo>
                <a:lnTo>
                  <a:pt x="307339" y="100075"/>
                </a:lnTo>
                <a:lnTo>
                  <a:pt x="307339" y="32130"/>
                </a:lnTo>
                <a:lnTo>
                  <a:pt x="308101" y="31368"/>
                </a:lnTo>
                <a:lnTo>
                  <a:pt x="333755" y="31368"/>
                </a:lnTo>
                <a:lnTo>
                  <a:pt x="338200" y="31114"/>
                </a:lnTo>
                <a:lnTo>
                  <a:pt x="344297" y="30352"/>
                </a:lnTo>
                <a:lnTo>
                  <a:pt x="346583" y="29590"/>
                </a:lnTo>
                <a:lnTo>
                  <a:pt x="348996" y="27431"/>
                </a:lnTo>
                <a:lnTo>
                  <a:pt x="349630" y="25907"/>
                </a:lnTo>
                <a:lnTo>
                  <a:pt x="349630" y="12826"/>
                </a:lnTo>
                <a:close/>
              </a:path>
              <a:path w="418464" h="160019">
                <a:moveTo>
                  <a:pt x="356615" y="95503"/>
                </a:moveTo>
                <a:lnTo>
                  <a:pt x="346848" y="97911"/>
                </a:lnTo>
                <a:lnTo>
                  <a:pt x="335819" y="99615"/>
                </a:lnTo>
                <a:lnTo>
                  <a:pt x="323504" y="100629"/>
                </a:lnTo>
                <a:lnTo>
                  <a:pt x="309879" y="100964"/>
                </a:lnTo>
                <a:lnTo>
                  <a:pt x="357923" y="100964"/>
                </a:lnTo>
                <a:lnTo>
                  <a:pt x="356615" y="95503"/>
                </a:lnTo>
                <a:close/>
              </a:path>
              <a:path w="418464" h="160019">
                <a:moveTo>
                  <a:pt x="214756" y="3937"/>
                </a:moveTo>
                <a:lnTo>
                  <a:pt x="199009" y="8508"/>
                </a:lnTo>
                <a:lnTo>
                  <a:pt x="169799" y="8508"/>
                </a:lnTo>
                <a:lnTo>
                  <a:pt x="168783" y="8889"/>
                </a:lnTo>
                <a:lnTo>
                  <a:pt x="167639" y="10032"/>
                </a:lnTo>
                <a:lnTo>
                  <a:pt x="167386" y="11049"/>
                </a:lnTo>
                <a:lnTo>
                  <a:pt x="167386" y="24256"/>
                </a:lnTo>
                <a:lnTo>
                  <a:pt x="201040" y="24256"/>
                </a:lnTo>
                <a:lnTo>
                  <a:pt x="206755" y="23494"/>
                </a:lnTo>
                <a:lnTo>
                  <a:pt x="209930" y="21970"/>
                </a:lnTo>
                <a:lnTo>
                  <a:pt x="213105" y="20574"/>
                </a:lnTo>
                <a:lnTo>
                  <a:pt x="214756" y="18287"/>
                </a:lnTo>
                <a:lnTo>
                  <a:pt x="214756" y="3937"/>
                </a:lnTo>
                <a:close/>
              </a:path>
              <a:path w="418464" h="160019">
                <a:moveTo>
                  <a:pt x="418084" y="74929"/>
                </a:moveTo>
                <a:lnTo>
                  <a:pt x="400938" y="74929"/>
                </a:lnTo>
                <a:lnTo>
                  <a:pt x="400938" y="159765"/>
                </a:lnTo>
                <a:lnTo>
                  <a:pt x="416687" y="159765"/>
                </a:lnTo>
                <a:lnTo>
                  <a:pt x="418084" y="158241"/>
                </a:lnTo>
                <a:lnTo>
                  <a:pt x="418084" y="74929"/>
                </a:lnTo>
                <a:close/>
              </a:path>
              <a:path w="418464" h="160019">
                <a:moveTo>
                  <a:pt x="384048" y="2539"/>
                </a:moveTo>
                <a:lnTo>
                  <a:pt x="368553" y="2539"/>
                </a:lnTo>
                <a:lnTo>
                  <a:pt x="367156" y="3937"/>
                </a:lnTo>
                <a:lnTo>
                  <a:pt x="367156" y="152653"/>
                </a:lnTo>
                <a:lnTo>
                  <a:pt x="382524" y="152653"/>
                </a:lnTo>
                <a:lnTo>
                  <a:pt x="384048" y="151129"/>
                </a:lnTo>
                <a:lnTo>
                  <a:pt x="384048" y="74929"/>
                </a:lnTo>
                <a:lnTo>
                  <a:pt x="418084" y="74929"/>
                </a:lnTo>
                <a:lnTo>
                  <a:pt x="418084" y="59562"/>
                </a:lnTo>
                <a:lnTo>
                  <a:pt x="384048" y="59562"/>
                </a:lnTo>
                <a:lnTo>
                  <a:pt x="384048" y="2539"/>
                </a:lnTo>
                <a:close/>
              </a:path>
              <a:path w="418464" h="160019">
                <a:moveTo>
                  <a:pt x="418084" y="0"/>
                </a:moveTo>
                <a:lnTo>
                  <a:pt x="402463" y="0"/>
                </a:lnTo>
                <a:lnTo>
                  <a:pt x="400938" y="1524"/>
                </a:lnTo>
                <a:lnTo>
                  <a:pt x="400938" y="59562"/>
                </a:lnTo>
                <a:lnTo>
                  <a:pt x="418084" y="59562"/>
                </a:lnTo>
                <a:lnTo>
                  <a:pt x="418084" y="0"/>
                </a:lnTo>
                <a:close/>
              </a:path>
              <a:path w="418464" h="160019">
                <a:moveTo>
                  <a:pt x="271144" y="0"/>
                </a:moveTo>
                <a:lnTo>
                  <a:pt x="255015" y="0"/>
                </a:lnTo>
                <a:lnTo>
                  <a:pt x="253618" y="1524"/>
                </a:lnTo>
                <a:lnTo>
                  <a:pt x="253618" y="159765"/>
                </a:lnTo>
                <a:lnTo>
                  <a:pt x="269748" y="159765"/>
                </a:lnTo>
                <a:lnTo>
                  <a:pt x="271144" y="158241"/>
                </a:lnTo>
                <a:lnTo>
                  <a:pt x="271144" y="0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6050279" y="1906523"/>
            <a:ext cx="4711065" cy="2971800"/>
            <a:chOff x="6050279" y="1906523"/>
            <a:chExt cx="4711065" cy="2971800"/>
          </a:xfrm>
        </p:grpSpPr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50279" y="1906523"/>
              <a:ext cx="821347" cy="29718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0200" y="2036444"/>
              <a:ext cx="570356" cy="272084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41286" y="2224658"/>
              <a:ext cx="4020058" cy="20490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659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서비스</a:t>
            </a:r>
            <a:r>
              <a:rPr spc="-130" dirty="0"/>
              <a:t> </a:t>
            </a:r>
            <a:r>
              <a:rPr spc="65" dirty="0"/>
              <a:t>요금</a:t>
            </a:r>
            <a:r>
              <a:rPr spc="65" dirty="0">
                <a:latin typeface="LexiGulim"/>
                <a:cs typeface="LexiGulim"/>
              </a:rPr>
              <a:t>(2/4)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363" y="2441448"/>
            <a:ext cx="10994136" cy="3451860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53351" y="2467736"/>
          <a:ext cx="10962005" cy="3329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8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8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68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199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36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구분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6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36개월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8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일시불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2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비고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800" spc="4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메인POS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35,000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1,240,000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58800" marR="549910" indent="635" algn="ctr">
                        <a:lnSpc>
                          <a:spcPct val="100000"/>
                        </a:lnSpc>
                      </a:pPr>
                      <a:r>
                        <a:rPr sz="1800" spc="165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약정</a:t>
                      </a:r>
                      <a:r>
                        <a:rPr sz="1800" spc="-3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85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만료</a:t>
                      </a:r>
                      <a:r>
                        <a:rPr sz="1800" spc="-2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-5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후 </a:t>
                      </a:r>
                      <a:r>
                        <a:rPr sz="1800" spc="7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서비스</a:t>
                      </a:r>
                      <a:r>
                        <a:rPr sz="1800" spc="-25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4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이용료 </a:t>
                      </a:r>
                      <a:r>
                        <a:rPr sz="1800" spc="-1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15,000원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8732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8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4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오더POS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6319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25,000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6319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890,000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6319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732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800" spc="10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주방프린터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3,500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124,000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68020" marR="623570" indent="-355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165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약정</a:t>
                      </a:r>
                      <a:r>
                        <a:rPr sz="1800" spc="-3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85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만료</a:t>
                      </a:r>
                      <a:r>
                        <a:rPr sz="1800" spc="-2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-5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후 </a:t>
                      </a:r>
                      <a:r>
                        <a:rPr sz="1800" spc="10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별도</a:t>
                      </a:r>
                      <a:r>
                        <a:rPr sz="1800" spc="-35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7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비용</a:t>
                      </a:r>
                      <a:r>
                        <a:rPr sz="1800" spc="-2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-5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X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800" spc="114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듀얼모니터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10,000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356,000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381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9590278" y="2176983"/>
            <a:ext cx="172338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20" dirty="0">
                <a:solidFill>
                  <a:srgbClr val="404040"/>
                </a:solidFill>
                <a:latin typeface="BM EULJIRO TTF"/>
                <a:cs typeface="BM EULJIRO TTF"/>
              </a:rPr>
              <a:t>※단위</a:t>
            </a:r>
            <a:r>
              <a:rPr sz="1200" spc="-4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-90" dirty="0">
                <a:solidFill>
                  <a:srgbClr val="404040"/>
                </a:solidFill>
                <a:latin typeface="BM EULJIRO TTF"/>
                <a:cs typeface="BM EULJIRO TTF"/>
              </a:rPr>
              <a:t>:</a:t>
            </a:r>
            <a:r>
              <a:rPr sz="1200" spc="-1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BM EULJIRO TTF"/>
                <a:cs typeface="BM EULJIRO TTF"/>
              </a:rPr>
              <a:t>원(VAT별도)</a:t>
            </a:r>
            <a:r>
              <a:rPr sz="1200" spc="-3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-290" dirty="0">
                <a:solidFill>
                  <a:srgbClr val="404040"/>
                </a:solidFill>
                <a:latin typeface="BM EULJIRO TTF"/>
                <a:cs typeface="BM EULJIRO TTF"/>
              </a:rPr>
              <a:t>/</a:t>
            </a:r>
            <a:r>
              <a:rPr sz="1200" spc="-1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40" dirty="0">
                <a:solidFill>
                  <a:srgbClr val="404040"/>
                </a:solidFill>
                <a:latin typeface="BM EULJIRO TTF"/>
                <a:cs typeface="BM EULJIRO TTF"/>
              </a:rPr>
              <a:t>대당</a:t>
            </a:r>
            <a:endParaRPr sz="1200">
              <a:latin typeface="BM EULJIRO TTF"/>
              <a:cs typeface="BM EULJIRO TTF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29378" y="1375981"/>
            <a:ext cx="3333115" cy="74568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052440" y="1584782"/>
            <a:ext cx="22237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LexiGulim"/>
                <a:cs typeface="LexiGulim"/>
              </a:rPr>
              <a:t>POS/</a:t>
            </a:r>
            <a:r>
              <a:rPr sz="1800" dirty="0">
                <a:solidFill>
                  <a:srgbClr val="FFFFFF"/>
                </a:solidFill>
                <a:latin typeface="UKIJ CJK"/>
                <a:cs typeface="UKIJ CJK"/>
              </a:rPr>
              <a:t>부대장비</a:t>
            </a:r>
            <a:r>
              <a:rPr sz="1800" spc="220" dirty="0">
                <a:solidFill>
                  <a:srgbClr val="FFFFFF"/>
                </a:solidFill>
                <a:latin typeface="UKIJ CJK"/>
                <a:cs typeface="UKIJ CJK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UKIJ CJK"/>
                <a:cs typeface="UKIJ CJK"/>
              </a:rPr>
              <a:t>이용료</a:t>
            </a:r>
            <a:endParaRPr sz="1800">
              <a:latin typeface="UKIJ CJK"/>
              <a:cs typeface="UKIJ CJ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7173" y="817333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659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서비스</a:t>
            </a:r>
            <a:r>
              <a:rPr spc="-130" dirty="0"/>
              <a:t> </a:t>
            </a:r>
            <a:r>
              <a:rPr spc="65" dirty="0"/>
              <a:t>요금</a:t>
            </a:r>
            <a:r>
              <a:rPr spc="65" dirty="0">
                <a:latin typeface="LexiGulim"/>
                <a:cs typeface="LexiGulim"/>
              </a:rPr>
              <a:t>(3/4)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363" y="2427731"/>
            <a:ext cx="10853928" cy="3465576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53351" y="2453894"/>
          <a:ext cx="10821670" cy="3343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7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7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8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41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구분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5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고객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8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부담금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5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금액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2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비고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2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60"/>
                        </a:spcBef>
                      </a:pPr>
                      <a:r>
                        <a:rPr sz="1800" spc="8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초기</a:t>
                      </a:r>
                      <a:r>
                        <a:rPr sz="1800" spc="-3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12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설치비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21082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60"/>
                        </a:spcBef>
                      </a:pPr>
                      <a:r>
                        <a:rPr sz="1800" spc="-5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-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21082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57404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800" spc="7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출동비</a:t>
                      </a:r>
                      <a:r>
                        <a:rPr sz="1800" spc="-25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114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25만원</a:t>
                      </a:r>
                      <a:r>
                        <a:rPr sz="1800" spc="-2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9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+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  <a:p>
                      <a:pPr marL="636270">
                        <a:lnSpc>
                          <a:spcPct val="100000"/>
                        </a:lnSpc>
                      </a:pPr>
                      <a:r>
                        <a:rPr sz="1800" spc="95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테이블당</a:t>
                      </a:r>
                      <a:r>
                        <a:rPr sz="1800" spc="-1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155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1만원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800" spc="95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15대</a:t>
                      </a:r>
                      <a:r>
                        <a:rPr sz="1800" spc="-25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18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설치</a:t>
                      </a:r>
                      <a:r>
                        <a:rPr sz="1800" spc="-3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7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시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spc="4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40만원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800" spc="9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태블릿</a:t>
                      </a:r>
                      <a:r>
                        <a:rPr sz="1800" spc="-1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8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거치대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800" spc="-5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-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800" spc="45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16,780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800" spc="114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대당</a:t>
                      </a:r>
                      <a:r>
                        <a:rPr sz="1800" spc="-4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6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금액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2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800" spc="8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보조배터리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14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+</a:t>
                      </a:r>
                      <a:r>
                        <a:rPr sz="1800" spc="-3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8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충전기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800" spc="-5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-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33,900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800" spc="114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대당</a:t>
                      </a:r>
                      <a:r>
                        <a:rPr sz="1800" spc="-4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7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금액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6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네트워크</a:t>
                      </a:r>
                      <a:r>
                        <a:rPr sz="1800" spc="13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10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장비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(AP</a:t>
                      </a:r>
                      <a:r>
                        <a:rPr sz="1800" spc="-10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wifi)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65"/>
                        </a:spcBef>
                      </a:pPr>
                      <a:r>
                        <a:rPr sz="1800" spc="-5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-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21145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65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99,000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21145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65"/>
                        </a:spcBef>
                      </a:pPr>
                      <a:r>
                        <a:rPr sz="1800" spc="114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대당</a:t>
                      </a:r>
                      <a:r>
                        <a:rPr sz="1800" spc="-4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6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금액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21145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800" spc="5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증폭기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800" spc="-5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-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800" spc="-1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96,640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800" spc="114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대당</a:t>
                      </a:r>
                      <a:r>
                        <a:rPr sz="1800" spc="-4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60" dirty="0">
                          <a:solidFill>
                            <a:srgbClr val="404040"/>
                          </a:solidFill>
                          <a:latin typeface="BM EULJIRO TTF"/>
                          <a:cs typeface="BM EULJIRO TTF"/>
                        </a:rPr>
                        <a:t>금액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29378" y="1375981"/>
            <a:ext cx="3333115" cy="74568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494401" y="1594484"/>
            <a:ext cx="5915025" cy="829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845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UKIJ CJK"/>
                <a:cs typeface="UKIJ CJK"/>
              </a:rPr>
              <a:t>프로모션</a:t>
            </a:r>
            <a:endParaRPr sz="1800">
              <a:latin typeface="UKIJ CJK"/>
              <a:cs typeface="UKIJ CJK"/>
            </a:endParaRPr>
          </a:p>
          <a:p>
            <a:pPr marL="12700">
              <a:lnSpc>
                <a:spcPct val="100000"/>
              </a:lnSpc>
              <a:spcBef>
                <a:spcPts val="2250"/>
              </a:spcBef>
            </a:pPr>
            <a:r>
              <a:rPr sz="1600" spc="-80" dirty="0">
                <a:solidFill>
                  <a:srgbClr val="404040"/>
                </a:solidFill>
                <a:latin typeface="UKIJ CJK"/>
                <a:cs typeface="UKIJ CJK"/>
              </a:rPr>
              <a:t>설치비</a:t>
            </a:r>
            <a:r>
              <a:rPr sz="1600" spc="-80" dirty="0">
                <a:solidFill>
                  <a:srgbClr val="404040"/>
                </a:solidFill>
                <a:latin typeface="LexiGulim"/>
                <a:cs typeface="LexiGulim"/>
              </a:rPr>
              <a:t>,</a:t>
            </a:r>
            <a:r>
              <a:rPr sz="1600" spc="-135" dirty="0">
                <a:solidFill>
                  <a:srgbClr val="404040"/>
                </a:solidFill>
                <a:latin typeface="LexiGulim"/>
                <a:cs typeface="LexiGulim"/>
              </a:rPr>
              <a:t> </a:t>
            </a:r>
            <a:r>
              <a:rPr sz="1600" spc="-75" dirty="0">
                <a:solidFill>
                  <a:srgbClr val="404040"/>
                </a:solidFill>
                <a:latin typeface="UKIJ CJK"/>
                <a:cs typeface="UKIJ CJK"/>
              </a:rPr>
              <a:t>거치대</a:t>
            </a:r>
            <a:r>
              <a:rPr sz="1600" spc="-75" dirty="0">
                <a:solidFill>
                  <a:srgbClr val="404040"/>
                </a:solidFill>
                <a:latin typeface="LexiGulim"/>
                <a:cs typeface="LexiGulim"/>
              </a:rPr>
              <a:t>,</a:t>
            </a:r>
            <a:r>
              <a:rPr sz="1600" spc="-125" dirty="0">
                <a:solidFill>
                  <a:srgbClr val="404040"/>
                </a:solidFill>
                <a:latin typeface="LexiGulim"/>
                <a:cs typeface="LexiGulim"/>
              </a:rPr>
              <a:t> </a:t>
            </a:r>
            <a:r>
              <a:rPr sz="1600" spc="-90" dirty="0">
                <a:solidFill>
                  <a:srgbClr val="404040"/>
                </a:solidFill>
                <a:latin typeface="UKIJ CJK"/>
                <a:cs typeface="UKIJ CJK"/>
              </a:rPr>
              <a:t>보조배터리</a:t>
            </a:r>
            <a:r>
              <a:rPr sz="1600" spc="-90" dirty="0">
                <a:solidFill>
                  <a:srgbClr val="404040"/>
                </a:solidFill>
                <a:latin typeface="LexiGulim"/>
                <a:cs typeface="LexiGulim"/>
              </a:rPr>
              <a:t>,</a:t>
            </a:r>
            <a:r>
              <a:rPr sz="1600" spc="-125" dirty="0">
                <a:solidFill>
                  <a:srgbClr val="404040"/>
                </a:solidFill>
                <a:latin typeface="LexiGulim"/>
                <a:cs typeface="LexiGulim"/>
              </a:rPr>
              <a:t> </a:t>
            </a:r>
            <a:r>
              <a:rPr sz="1600" spc="-105" dirty="0">
                <a:solidFill>
                  <a:srgbClr val="404040"/>
                </a:solidFill>
                <a:latin typeface="UKIJ CJK"/>
                <a:cs typeface="UKIJ CJK"/>
              </a:rPr>
              <a:t>네트워크</a:t>
            </a:r>
            <a:r>
              <a:rPr sz="1600" spc="-15" dirty="0">
                <a:solidFill>
                  <a:srgbClr val="404040"/>
                </a:solidFill>
                <a:latin typeface="UKIJ CJK"/>
                <a:cs typeface="UKIJ CJK"/>
              </a:rPr>
              <a:t> </a:t>
            </a:r>
            <a:r>
              <a:rPr sz="1600" spc="-90" dirty="0">
                <a:solidFill>
                  <a:srgbClr val="404040"/>
                </a:solidFill>
                <a:latin typeface="UKIJ CJK"/>
                <a:cs typeface="UKIJ CJK"/>
              </a:rPr>
              <a:t>장비</a:t>
            </a:r>
            <a:r>
              <a:rPr sz="1600" spc="-25" dirty="0">
                <a:solidFill>
                  <a:srgbClr val="404040"/>
                </a:solidFill>
                <a:latin typeface="UKIJ CJK"/>
                <a:cs typeface="UKIJ CJK"/>
              </a:rPr>
              <a:t> </a:t>
            </a:r>
            <a:r>
              <a:rPr sz="1600" dirty="0">
                <a:solidFill>
                  <a:srgbClr val="404040"/>
                </a:solidFill>
                <a:latin typeface="UKIJ CJK"/>
                <a:cs typeface="UKIJ CJK"/>
              </a:rPr>
              <a:t>등</a:t>
            </a:r>
            <a:r>
              <a:rPr sz="1600" spc="-40" dirty="0">
                <a:solidFill>
                  <a:srgbClr val="404040"/>
                </a:solidFill>
                <a:latin typeface="UKIJ CJK"/>
                <a:cs typeface="UKIJ CJK"/>
              </a:rPr>
              <a:t> </a:t>
            </a:r>
            <a:r>
              <a:rPr sz="1600" spc="-95" dirty="0">
                <a:solidFill>
                  <a:srgbClr val="ED4F4B"/>
                </a:solidFill>
                <a:latin typeface="UKIJ CJK"/>
                <a:cs typeface="UKIJ CJK"/>
              </a:rPr>
              <a:t>설치</a:t>
            </a:r>
            <a:r>
              <a:rPr sz="1600" spc="-35" dirty="0">
                <a:solidFill>
                  <a:srgbClr val="ED4F4B"/>
                </a:solidFill>
                <a:latin typeface="UKIJ CJK"/>
                <a:cs typeface="UKIJ CJK"/>
              </a:rPr>
              <a:t> </a:t>
            </a:r>
            <a:r>
              <a:rPr sz="1600" dirty="0">
                <a:solidFill>
                  <a:srgbClr val="ED4F4B"/>
                </a:solidFill>
                <a:latin typeface="UKIJ CJK"/>
                <a:cs typeface="UKIJ CJK"/>
              </a:rPr>
              <a:t>시</a:t>
            </a:r>
            <a:r>
              <a:rPr sz="1600" spc="-25" dirty="0">
                <a:solidFill>
                  <a:srgbClr val="ED4F4B"/>
                </a:solidFill>
                <a:latin typeface="UKIJ CJK"/>
                <a:cs typeface="UKIJ CJK"/>
              </a:rPr>
              <a:t> </a:t>
            </a:r>
            <a:r>
              <a:rPr sz="1600" spc="-90" dirty="0">
                <a:solidFill>
                  <a:srgbClr val="ED4F4B"/>
                </a:solidFill>
                <a:latin typeface="UKIJ CJK"/>
                <a:cs typeface="UKIJ CJK"/>
              </a:rPr>
              <a:t>최초</a:t>
            </a:r>
            <a:r>
              <a:rPr sz="1600" spc="-25" dirty="0">
                <a:solidFill>
                  <a:srgbClr val="ED4F4B"/>
                </a:solidFill>
                <a:latin typeface="UKIJ CJK"/>
                <a:cs typeface="UKIJ CJK"/>
              </a:rPr>
              <a:t> </a:t>
            </a:r>
            <a:r>
              <a:rPr sz="1600" spc="-90" dirty="0">
                <a:solidFill>
                  <a:srgbClr val="ED4F4B"/>
                </a:solidFill>
                <a:latin typeface="UKIJ CJK"/>
                <a:cs typeface="UKIJ CJK"/>
              </a:rPr>
              <a:t>무상</a:t>
            </a:r>
            <a:r>
              <a:rPr sz="1600" spc="-25" dirty="0">
                <a:solidFill>
                  <a:srgbClr val="ED4F4B"/>
                </a:solidFill>
                <a:latin typeface="UKIJ CJK"/>
                <a:cs typeface="UKIJ CJK"/>
              </a:rPr>
              <a:t> 지원</a:t>
            </a:r>
            <a:endParaRPr sz="1600">
              <a:latin typeface="UKIJ CJK"/>
              <a:cs typeface="UKIJ CJ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07173" y="817333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659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서비스</a:t>
            </a:r>
            <a:r>
              <a:rPr spc="-130" dirty="0"/>
              <a:t> </a:t>
            </a:r>
            <a:r>
              <a:rPr spc="65" dirty="0"/>
              <a:t>요금</a:t>
            </a:r>
            <a:r>
              <a:rPr spc="65" dirty="0">
                <a:latin typeface="LexiGulim"/>
                <a:cs typeface="LexiGulim"/>
              </a:rPr>
              <a:t>(4/4)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12" y="2432304"/>
            <a:ext cx="10988040" cy="3461004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56577" y="2458592"/>
          <a:ext cx="10955655" cy="33394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0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9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항목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3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위약금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5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프로모션</a:t>
                      </a:r>
                      <a:r>
                        <a:rPr sz="1800" spc="-12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16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할인</a:t>
                      </a:r>
                      <a:r>
                        <a:rPr sz="1800" spc="-12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금액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20637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sz="1800" spc="105" dirty="0">
                          <a:latin typeface="BM EULJIRO TTF"/>
                          <a:cs typeface="BM EULJIRO TTF"/>
                        </a:rPr>
                        <a:t>할인금액</a:t>
                      </a:r>
                      <a:r>
                        <a:rPr sz="1800" spc="-120" dirty="0"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-50" dirty="0">
                          <a:latin typeface="BM EULJIRO TTF"/>
                          <a:cs typeface="BM EULJIRO TTF"/>
                        </a:rPr>
                        <a:t>100%</a:t>
                      </a:r>
                      <a:r>
                        <a:rPr sz="1800" spc="-100" dirty="0"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80" dirty="0">
                          <a:latin typeface="BM EULJIRO TTF"/>
                          <a:cs typeface="BM EULJIRO TTF"/>
                        </a:rPr>
                        <a:t>위약금</a:t>
                      </a:r>
                      <a:r>
                        <a:rPr sz="1800" spc="-114" dirty="0"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95" dirty="0">
                          <a:latin typeface="BM EULJIRO TTF"/>
                          <a:cs typeface="BM EULJIRO TTF"/>
                        </a:rPr>
                        <a:t>산정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20637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42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0"/>
                        </a:spcBef>
                      </a:pPr>
                      <a:r>
                        <a:rPr sz="1800" spc="17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단말</a:t>
                      </a:r>
                      <a:r>
                        <a:rPr sz="1800" spc="-13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-3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대금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21590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00"/>
                        </a:spcBef>
                      </a:pPr>
                      <a:r>
                        <a:rPr sz="1800" spc="100" dirty="0">
                          <a:latin typeface="BM EULJIRO TTF"/>
                          <a:cs typeface="BM EULJIRO TTF"/>
                        </a:rPr>
                        <a:t>잔여</a:t>
                      </a:r>
                      <a:r>
                        <a:rPr sz="1800" spc="-130" dirty="0"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75" dirty="0">
                          <a:latin typeface="BM EULJIRO TTF"/>
                          <a:cs typeface="BM EULJIRO TTF"/>
                        </a:rPr>
                        <a:t>단말대금</a:t>
                      </a:r>
                      <a:r>
                        <a:rPr sz="1800" spc="-125" dirty="0"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-50" dirty="0">
                          <a:latin typeface="BM EULJIRO TTF"/>
                          <a:cs typeface="BM EULJIRO TTF"/>
                        </a:rPr>
                        <a:t>100%</a:t>
                      </a:r>
                      <a:r>
                        <a:rPr sz="1800" spc="-105" dirty="0"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80" dirty="0">
                          <a:latin typeface="BM EULJIRO TTF"/>
                          <a:cs typeface="BM EULJIRO TTF"/>
                        </a:rPr>
                        <a:t>위약금</a:t>
                      </a:r>
                      <a:r>
                        <a:rPr sz="1800" spc="-125" dirty="0"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90" dirty="0">
                          <a:latin typeface="BM EULJIRO TTF"/>
                          <a:cs typeface="BM EULJIRO TTF"/>
                        </a:rPr>
                        <a:t>산정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21590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2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5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서비스이용료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21653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05"/>
                        </a:spcBef>
                      </a:pPr>
                      <a:r>
                        <a:rPr sz="1800" spc="105" dirty="0">
                          <a:latin typeface="BM EULJIRO TTF"/>
                          <a:cs typeface="BM EULJIRO TTF"/>
                        </a:rPr>
                        <a:t>잔여</a:t>
                      </a:r>
                      <a:r>
                        <a:rPr sz="1800" spc="-75" dirty="0"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dirty="0">
                          <a:latin typeface="BM EULJIRO TTF"/>
                          <a:cs typeface="BM EULJIRO TTF"/>
                        </a:rPr>
                        <a:t>서비스이용료</a:t>
                      </a:r>
                      <a:r>
                        <a:rPr sz="1800" spc="-65" dirty="0"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80" dirty="0">
                          <a:latin typeface="BM EULJIRO TTF"/>
                          <a:cs typeface="BM EULJIRO TTF"/>
                        </a:rPr>
                        <a:t>위약금</a:t>
                      </a:r>
                      <a:r>
                        <a:rPr sz="1800" spc="-80" dirty="0"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-70" dirty="0">
                          <a:latin typeface="BM EULJIRO TTF"/>
                          <a:cs typeface="BM EULJIRO TTF"/>
                        </a:rPr>
                        <a:t>50% </a:t>
                      </a:r>
                      <a:r>
                        <a:rPr sz="1800" spc="95" dirty="0">
                          <a:latin typeface="BM EULJIRO TTF"/>
                          <a:cs typeface="BM EULJIRO TTF"/>
                        </a:rPr>
                        <a:t>산정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21653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45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30"/>
                        </a:spcBef>
                      </a:pPr>
                      <a:r>
                        <a:rPr sz="1800" spc="6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초기</a:t>
                      </a:r>
                      <a:r>
                        <a:rPr sz="1800" spc="-13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7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설치비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20701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30"/>
                        </a:spcBef>
                      </a:pPr>
                      <a:r>
                        <a:rPr sz="1800" spc="120" dirty="0">
                          <a:latin typeface="BM EULJIRO TTF"/>
                          <a:cs typeface="BM EULJIRO TTF"/>
                        </a:rPr>
                        <a:t>설치비</a:t>
                      </a:r>
                      <a:r>
                        <a:rPr sz="1800" spc="-125" dirty="0"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-50" dirty="0">
                          <a:latin typeface="BM EULJIRO TTF"/>
                          <a:cs typeface="BM EULJIRO TTF"/>
                        </a:rPr>
                        <a:t>100%</a:t>
                      </a:r>
                      <a:r>
                        <a:rPr sz="1800" spc="-110" dirty="0"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80" dirty="0">
                          <a:latin typeface="BM EULJIRO TTF"/>
                          <a:cs typeface="BM EULJIRO TTF"/>
                        </a:rPr>
                        <a:t>위약금</a:t>
                      </a:r>
                      <a:r>
                        <a:rPr sz="1800" spc="-125" dirty="0"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800" spc="90" dirty="0">
                          <a:latin typeface="BM EULJIRO TTF"/>
                          <a:cs typeface="BM EULJIRO TTF"/>
                        </a:rPr>
                        <a:t>산정</a:t>
                      </a:r>
                      <a:endParaRPr sz="1800">
                        <a:latin typeface="BM EULJIRO TTF"/>
                        <a:cs typeface="BM EULJIRO TTF"/>
                      </a:endParaRPr>
                    </a:p>
                  </a:txBody>
                  <a:tcPr marL="0" marR="0" marT="20701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331722" y="5938520"/>
            <a:ext cx="95072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5" dirty="0">
                <a:solidFill>
                  <a:srgbClr val="404040"/>
                </a:solidFill>
                <a:latin typeface="BM EULJIRO TTF"/>
                <a:cs typeface="BM EULJIRO TTF"/>
              </a:rPr>
              <a:t>위약금</a:t>
            </a:r>
            <a:r>
              <a:rPr sz="1400" spc="-9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105" dirty="0">
                <a:solidFill>
                  <a:srgbClr val="404040"/>
                </a:solidFill>
                <a:latin typeface="BM EULJIRO TTF"/>
                <a:cs typeface="BM EULJIRO TTF"/>
              </a:rPr>
              <a:t>산정</a:t>
            </a:r>
            <a:r>
              <a:rPr sz="1400" spc="-9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404040"/>
                </a:solidFill>
                <a:latin typeface="BM EULJIRO TTF"/>
                <a:cs typeface="BM EULJIRO TTF"/>
              </a:rPr>
              <a:t>식:</a:t>
            </a:r>
            <a:r>
              <a:rPr sz="1400" spc="-8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-35" dirty="0">
                <a:solidFill>
                  <a:srgbClr val="404040"/>
                </a:solidFill>
                <a:latin typeface="BM EULJIRO TTF"/>
                <a:cs typeface="BM EULJIRO TTF"/>
              </a:rPr>
              <a:t>[프로모션</a:t>
            </a:r>
            <a:r>
              <a:rPr sz="1400" spc="-9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125" dirty="0">
                <a:solidFill>
                  <a:srgbClr val="404040"/>
                </a:solidFill>
                <a:latin typeface="BM EULJIRO TTF"/>
                <a:cs typeface="BM EULJIRO TTF"/>
              </a:rPr>
              <a:t>할인</a:t>
            </a:r>
            <a:r>
              <a:rPr sz="1400" spc="-9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55" dirty="0">
                <a:solidFill>
                  <a:srgbClr val="404040"/>
                </a:solidFill>
                <a:latin typeface="BM EULJIRO TTF"/>
                <a:cs typeface="BM EULJIRO TTF"/>
              </a:rPr>
              <a:t>금액</a:t>
            </a:r>
            <a:r>
              <a:rPr sz="1400" spc="-9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100" dirty="0">
                <a:solidFill>
                  <a:srgbClr val="404040"/>
                </a:solidFill>
                <a:latin typeface="BM EULJIRO TTF"/>
                <a:cs typeface="BM EULJIRO TTF"/>
              </a:rPr>
              <a:t>+</a:t>
            </a:r>
            <a:r>
              <a:rPr sz="1400" spc="-114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175" dirty="0">
                <a:solidFill>
                  <a:srgbClr val="404040"/>
                </a:solidFill>
                <a:latin typeface="BM EULJIRO TTF"/>
                <a:cs typeface="BM EULJIRO TTF"/>
              </a:rPr>
              <a:t>월</a:t>
            </a:r>
            <a:r>
              <a:rPr sz="1400" spc="-10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404040"/>
                </a:solidFill>
                <a:latin typeface="BM EULJIRO TTF"/>
                <a:cs typeface="BM EULJIRO TTF"/>
              </a:rPr>
              <a:t>서비스</a:t>
            </a:r>
            <a:r>
              <a:rPr sz="1400" spc="-8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404040"/>
                </a:solidFill>
                <a:latin typeface="BM EULJIRO TTF"/>
                <a:cs typeface="BM EULJIRO TTF"/>
              </a:rPr>
              <a:t>이용료</a:t>
            </a:r>
            <a:r>
              <a:rPr sz="1400" spc="-9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404040"/>
                </a:solidFill>
                <a:latin typeface="BM EULJIRO TTF"/>
                <a:cs typeface="BM EULJIRO TTF"/>
              </a:rPr>
              <a:t>*</a:t>
            </a:r>
            <a:r>
              <a:rPr sz="1400" spc="-10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95" dirty="0">
                <a:solidFill>
                  <a:srgbClr val="404040"/>
                </a:solidFill>
                <a:latin typeface="BM EULJIRO TTF"/>
                <a:cs typeface="BM EULJIRO TTF"/>
              </a:rPr>
              <a:t>남은개월</a:t>
            </a:r>
            <a:r>
              <a:rPr sz="1400" spc="-8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404040"/>
                </a:solidFill>
                <a:latin typeface="BM EULJIRO TTF"/>
                <a:cs typeface="BM EULJIRO TTF"/>
              </a:rPr>
              <a:t>수</a:t>
            </a:r>
            <a:r>
              <a:rPr sz="1400" spc="-10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404040"/>
                </a:solidFill>
                <a:latin typeface="BM EULJIRO TTF"/>
                <a:cs typeface="BM EULJIRO TTF"/>
              </a:rPr>
              <a:t>*</a:t>
            </a:r>
            <a:r>
              <a:rPr sz="1400" spc="-10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-75" dirty="0">
                <a:solidFill>
                  <a:srgbClr val="404040"/>
                </a:solidFill>
                <a:latin typeface="BM EULJIRO TTF"/>
                <a:cs typeface="BM EULJIRO TTF"/>
              </a:rPr>
              <a:t>50%)</a:t>
            </a:r>
            <a:r>
              <a:rPr sz="1400" spc="-12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100" dirty="0">
                <a:solidFill>
                  <a:srgbClr val="404040"/>
                </a:solidFill>
                <a:latin typeface="BM EULJIRO TTF"/>
                <a:cs typeface="BM EULJIRO TTF"/>
              </a:rPr>
              <a:t>+</a:t>
            </a:r>
            <a:r>
              <a:rPr sz="1400" spc="-10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95" dirty="0">
                <a:solidFill>
                  <a:srgbClr val="404040"/>
                </a:solidFill>
                <a:latin typeface="BM EULJIRO TTF"/>
                <a:cs typeface="BM EULJIRO TTF"/>
              </a:rPr>
              <a:t>설치비</a:t>
            </a:r>
            <a:r>
              <a:rPr sz="1400" spc="-9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-30" dirty="0">
                <a:solidFill>
                  <a:srgbClr val="404040"/>
                </a:solidFill>
                <a:latin typeface="BM EULJIRO TTF"/>
                <a:cs typeface="BM EULJIRO TTF"/>
              </a:rPr>
              <a:t>(기본</a:t>
            </a:r>
            <a:r>
              <a:rPr sz="1400" spc="-10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55" dirty="0">
                <a:solidFill>
                  <a:srgbClr val="404040"/>
                </a:solidFill>
                <a:latin typeface="BM EULJIRO TTF"/>
                <a:cs typeface="BM EULJIRO TTF"/>
              </a:rPr>
              <a:t>25만원</a:t>
            </a:r>
            <a:r>
              <a:rPr sz="1400" spc="-9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100" dirty="0">
                <a:solidFill>
                  <a:srgbClr val="404040"/>
                </a:solidFill>
                <a:latin typeface="BM EULJIRO TTF"/>
                <a:cs typeface="BM EULJIRO TTF"/>
              </a:rPr>
              <a:t>+</a:t>
            </a:r>
            <a:r>
              <a:rPr sz="1400" spc="-10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404040"/>
                </a:solidFill>
                <a:latin typeface="BM EULJIRO TTF"/>
                <a:cs typeface="BM EULJIRO TTF"/>
              </a:rPr>
              <a:t>대당</a:t>
            </a:r>
            <a:r>
              <a:rPr sz="1400" spc="-10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50" dirty="0">
                <a:solidFill>
                  <a:srgbClr val="404040"/>
                </a:solidFill>
                <a:latin typeface="BM EULJIRO TTF"/>
                <a:cs typeface="BM EULJIRO TTF"/>
              </a:rPr>
              <a:t>1만원)</a:t>
            </a:r>
            <a:r>
              <a:rPr sz="1400" spc="-8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100" dirty="0">
                <a:solidFill>
                  <a:srgbClr val="404040"/>
                </a:solidFill>
                <a:latin typeface="BM EULJIRO TTF"/>
                <a:cs typeface="BM EULJIRO TTF"/>
              </a:rPr>
              <a:t>+</a:t>
            </a:r>
            <a:r>
              <a:rPr sz="1400" spc="-114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60" dirty="0">
                <a:solidFill>
                  <a:srgbClr val="404040"/>
                </a:solidFill>
                <a:latin typeface="BM EULJIRO TTF"/>
                <a:cs typeface="BM EULJIRO TTF"/>
              </a:rPr>
              <a:t>단말대금</a:t>
            </a:r>
            <a:r>
              <a:rPr sz="1400" spc="-8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105" dirty="0">
                <a:solidFill>
                  <a:srgbClr val="404040"/>
                </a:solidFill>
                <a:latin typeface="BM EULJIRO TTF"/>
                <a:cs typeface="BM EULJIRO TTF"/>
              </a:rPr>
              <a:t>일시</a:t>
            </a:r>
            <a:r>
              <a:rPr sz="1400" spc="-9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BM EULJIRO TTF"/>
                <a:cs typeface="BM EULJIRO TTF"/>
              </a:rPr>
              <a:t>지급]</a:t>
            </a:r>
            <a:endParaRPr sz="1400">
              <a:latin typeface="BM EULJIRO TTF"/>
              <a:cs typeface="BM EULJIRO TTF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29378" y="1375981"/>
            <a:ext cx="3333115" cy="74568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463032" y="1594484"/>
            <a:ext cx="1205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UKIJ CJK"/>
                <a:cs typeface="UKIJ CJK"/>
              </a:rPr>
              <a:t>해지</a:t>
            </a:r>
            <a:r>
              <a:rPr sz="1800" spc="-45" dirty="0">
                <a:solidFill>
                  <a:srgbClr val="FFFFFF"/>
                </a:solidFill>
                <a:latin typeface="UKIJ CJK"/>
                <a:cs typeface="UKIJ CJK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UKIJ CJK"/>
                <a:cs typeface="UKIJ CJK"/>
              </a:rPr>
              <a:t>위약금</a:t>
            </a:r>
            <a:endParaRPr sz="1800">
              <a:latin typeface="UKIJ CJK"/>
              <a:cs typeface="UKIJ CJ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7173" y="817333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0292" y="767283"/>
            <a:ext cx="24707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타사</a:t>
            </a:r>
            <a:r>
              <a:rPr spc="-80" dirty="0"/>
              <a:t> </a:t>
            </a:r>
            <a:r>
              <a:rPr spc="-10" dirty="0"/>
              <a:t>테이블</a:t>
            </a:r>
            <a:r>
              <a:rPr spc="-85" dirty="0"/>
              <a:t> </a:t>
            </a:r>
            <a:r>
              <a:rPr dirty="0"/>
              <a:t>오더</a:t>
            </a:r>
            <a:r>
              <a:rPr spc="-75" dirty="0"/>
              <a:t> </a:t>
            </a:r>
            <a:r>
              <a:rPr spc="-25" dirty="0"/>
              <a:t>비교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07093" y="881634"/>
            <a:ext cx="17233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20" dirty="0">
                <a:solidFill>
                  <a:srgbClr val="404040"/>
                </a:solidFill>
                <a:latin typeface="BM EULJIRO TTF"/>
                <a:cs typeface="BM EULJIRO TTF"/>
              </a:rPr>
              <a:t>※단위</a:t>
            </a:r>
            <a:r>
              <a:rPr sz="1200" spc="-3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-90" dirty="0">
                <a:solidFill>
                  <a:srgbClr val="404040"/>
                </a:solidFill>
                <a:latin typeface="BM EULJIRO TTF"/>
                <a:cs typeface="BM EULJIRO TTF"/>
              </a:rPr>
              <a:t>:</a:t>
            </a:r>
            <a:r>
              <a:rPr sz="1200" spc="-10" dirty="0">
                <a:solidFill>
                  <a:srgbClr val="404040"/>
                </a:solidFill>
                <a:latin typeface="BM EULJIRO TTF"/>
                <a:cs typeface="BM EULJIRO TTF"/>
              </a:rPr>
              <a:t> 원(VAT별도)</a:t>
            </a:r>
            <a:r>
              <a:rPr sz="1200" spc="-25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-295" dirty="0">
                <a:solidFill>
                  <a:srgbClr val="404040"/>
                </a:solidFill>
                <a:latin typeface="BM EULJIRO TTF"/>
                <a:cs typeface="BM EULJIRO TTF"/>
              </a:rPr>
              <a:t>/</a:t>
            </a:r>
            <a:r>
              <a:rPr sz="1200" spc="-10" dirty="0">
                <a:solidFill>
                  <a:srgbClr val="404040"/>
                </a:solidFill>
                <a:latin typeface="BM EULJIRO TTF"/>
                <a:cs typeface="BM EULJIRO TTF"/>
              </a:rPr>
              <a:t> </a:t>
            </a:r>
            <a:r>
              <a:rPr sz="1200" spc="55" dirty="0">
                <a:solidFill>
                  <a:srgbClr val="404040"/>
                </a:solidFill>
                <a:latin typeface="BM EULJIRO TTF"/>
                <a:cs typeface="BM EULJIRO TTF"/>
              </a:rPr>
              <a:t>대당</a:t>
            </a:r>
            <a:endParaRPr sz="1200">
              <a:latin typeface="BM EULJIRO TTF"/>
              <a:cs typeface="BM EULJIRO TT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7552" y="1202436"/>
            <a:ext cx="10436352" cy="5076444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986548" y="1202689"/>
          <a:ext cx="10485755" cy="4953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0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0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2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0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6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400" spc="-2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구분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400" spc="-2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A사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400" spc="-2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B사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800" spc="-20" dirty="0">
                          <a:solidFill>
                            <a:srgbClr val="FFFFFF"/>
                          </a:solidFill>
                          <a:latin typeface="UKIJ CJK"/>
                          <a:cs typeface="UKIJ CJK"/>
                        </a:rPr>
                        <a:t>하이오더</a:t>
                      </a:r>
                      <a:endParaRPr sz="1800">
                        <a:latin typeface="UKIJ CJK"/>
                        <a:cs typeface="UKIJ CJK"/>
                      </a:endParaRPr>
                    </a:p>
                  </a:txBody>
                  <a:tcPr marL="0" marR="0" marT="78740" marB="0">
                    <a:lnL w="76200">
                      <a:solidFill>
                        <a:srgbClr val="ED4F4B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76200">
                      <a:solidFill>
                        <a:srgbClr val="ED4F4B"/>
                      </a:solidFill>
                      <a:prstDash val="solid"/>
                    </a:lnT>
                    <a:lnB w="12700">
                      <a:solidFill>
                        <a:srgbClr val="ED4F4B"/>
                      </a:solidFill>
                      <a:prstDash val="solid"/>
                    </a:lnB>
                    <a:solidFill>
                      <a:srgbClr val="ED4F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620">
                <a:tc>
                  <a:txBody>
                    <a:bodyPr/>
                    <a:lstStyle/>
                    <a:p>
                      <a:pPr marL="32448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2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후불형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  <a:p>
                      <a:pPr marL="304800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(1대당)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400" spc="-1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18,000원/월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1384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400" spc="-1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15,000원/월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1384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400" spc="-10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20,000</a:t>
                      </a:r>
                      <a:r>
                        <a:rPr sz="1400" spc="-1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원</a:t>
                      </a:r>
                      <a:r>
                        <a:rPr sz="1400" spc="-10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/</a:t>
                      </a:r>
                      <a:r>
                        <a:rPr sz="1400" spc="-1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월</a:t>
                      </a:r>
                      <a:endParaRPr sz="1400">
                        <a:latin typeface="UKIJ CJK"/>
                        <a:cs typeface="UKIJ CJK"/>
                      </a:endParaRPr>
                    </a:p>
                  </a:txBody>
                  <a:tcPr marL="0" marR="0" marT="148590" marB="0">
                    <a:lnL w="76200">
                      <a:solidFill>
                        <a:srgbClr val="ED4F4B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ED4F4B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620">
                <a:tc>
                  <a:txBody>
                    <a:bodyPr/>
                    <a:lstStyle/>
                    <a:p>
                      <a:pPr marL="32448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4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선불형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  <a:p>
                      <a:pPr marL="304800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(1대당)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400" spc="-1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20,000원/월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1384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400" spc="-1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19,000원/월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1384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1400" spc="-10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22,000</a:t>
                      </a:r>
                      <a:r>
                        <a:rPr sz="1400" spc="-1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원</a:t>
                      </a:r>
                      <a:r>
                        <a:rPr sz="1400" spc="-10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/</a:t>
                      </a:r>
                      <a:r>
                        <a:rPr sz="1400" spc="-1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월</a:t>
                      </a:r>
                      <a:endParaRPr sz="1400">
                        <a:latin typeface="UKIJ CJK"/>
                        <a:cs typeface="UKIJ CJK"/>
                      </a:endParaRPr>
                    </a:p>
                  </a:txBody>
                  <a:tcPr marL="0" marR="0" marT="149225" marB="0">
                    <a:lnL w="76200">
                      <a:solidFill>
                        <a:srgbClr val="ED4F4B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3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2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계약조건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99441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기본</a:t>
                      </a:r>
                      <a:r>
                        <a:rPr sz="1400" spc="-1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6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3년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  <a:p>
                      <a:pPr marL="299085" marR="291465" indent="313690">
                        <a:lnSpc>
                          <a:spcPct val="100000"/>
                        </a:lnSpc>
                      </a:pPr>
                      <a:r>
                        <a:rPr sz="1400" spc="9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만기</a:t>
                      </a:r>
                      <a:r>
                        <a:rPr sz="1400" spc="-9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후</a:t>
                      </a:r>
                      <a:r>
                        <a:rPr sz="1400" spc="-10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5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소유권</a:t>
                      </a:r>
                      <a:r>
                        <a:rPr sz="1400" spc="-9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5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이전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이후</a:t>
                      </a:r>
                      <a:r>
                        <a:rPr sz="1400" spc="-3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프로그램</a:t>
                      </a:r>
                      <a:r>
                        <a:rPr sz="1400" spc="-5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사용료만</a:t>
                      </a:r>
                      <a:r>
                        <a:rPr sz="1400" spc="-3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-2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지불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기본</a:t>
                      </a:r>
                      <a:r>
                        <a:rPr sz="1400" spc="-1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6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3년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  <a:p>
                      <a:pPr marL="984885" marR="971550" indent="1270" algn="ctr">
                        <a:lnSpc>
                          <a:spcPct val="100000"/>
                        </a:lnSpc>
                      </a:pPr>
                      <a:r>
                        <a:rPr sz="1400" spc="9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동일</a:t>
                      </a:r>
                      <a:r>
                        <a:rPr sz="1400" spc="-7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6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금액</a:t>
                      </a:r>
                      <a:r>
                        <a:rPr sz="1400" spc="-8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지속</a:t>
                      </a:r>
                      <a:r>
                        <a:rPr sz="1400" spc="-7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-2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지불해 </a:t>
                      </a:r>
                      <a:r>
                        <a:rPr sz="1400" spc="9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만기</a:t>
                      </a:r>
                      <a:r>
                        <a:rPr sz="1400" spc="-1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후</a:t>
                      </a:r>
                      <a:r>
                        <a:rPr sz="1400" spc="-10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55" dirty="0">
                          <a:solidFill>
                            <a:srgbClr val="ED4F4B"/>
                          </a:solidFill>
                          <a:latin typeface="BM EULJIRO TTF"/>
                          <a:cs typeface="BM EULJIRO TTF"/>
                        </a:rPr>
                        <a:t>소유권</a:t>
                      </a:r>
                      <a:r>
                        <a:rPr sz="1400" spc="-95" dirty="0">
                          <a:solidFill>
                            <a:srgbClr val="ED4F4B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110" dirty="0">
                          <a:solidFill>
                            <a:srgbClr val="ED4F4B"/>
                          </a:solidFill>
                          <a:latin typeface="BM EULJIRO TTF"/>
                          <a:cs typeface="BM EULJIRO TTF"/>
                        </a:rPr>
                        <a:t>이전</a:t>
                      </a:r>
                      <a:r>
                        <a:rPr sz="1400" spc="-95" dirty="0">
                          <a:solidFill>
                            <a:srgbClr val="ED4F4B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65" dirty="0">
                          <a:solidFill>
                            <a:srgbClr val="ED4F4B"/>
                          </a:solidFill>
                          <a:latin typeface="BM EULJIRO TTF"/>
                          <a:cs typeface="BM EULJIRO TTF"/>
                        </a:rPr>
                        <a:t>없음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576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400" spc="-8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일시불</a:t>
                      </a:r>
                      <a:r>
                        <a:rPr sz="1400" spc="-1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380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/</a:t>
                      </a:r>
                      <a:r>
                        <a:rPr sz="1400" spc="-125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 </a:t>
                      </a:r>
                      <a:r>
                        <a:rPr sz="1400" spc="-20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2</a:t>
                      </a:r>
                      <a:r>
                        <a:rPr sz="1400" spc="-2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년</a:t>
                      </a:r>
                      <a:r>
                        <a:rPr sz="1400" spc="-6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380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/</a:t>
                      </a:r>
                      <a:r>
                        <a:rPr sz="1400" spc="-125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 </a:t>
                      </a:r>
                      <a:r>
                        <a:rPr sz="1400" spc="-35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3</a:t>
                      </a:r>
                      <a:r>
                        <a:rPr sz="1400" spc="-3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년</a:t>
                      </a:r>
                      <a:r>
                        <a:rPr sz="1400" spc="-4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5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약정</a:t>
                      </a:r>
                      <a:r>
                        <a:rPr sz="1400" spc="-2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운영</a:t>
                      </a:r>
                      <a:endParaRPr sz="1400">
                        <a:latin typeface="UKIJ CJK"/>
                        <a:cs typeface="UKIJ CJK"/>
                      </a:endParaRPr>
                    </a:p>
                    <a:p>
                      <a:pPr marL="374650" marR="386080" indent="3594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6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만기</a:t>
                      </a:r>
                      <a:r>
                        <a:rPr sz="1400" spc="-30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후</a:t>
                      </a:r>
                      <a:r>
                        <a:rPr sz="1400" spc="-5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10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소유권이전 </a:t>
                      </a:r>
                      <a:r>
                        <a:rPr sz="1400" spc="-6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이후</a:t>
                      </a:r>
                      <a:r>
                        <a:rPr sz="1400" spc="-2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7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프로그램</a:t>
                      </a:r>
                      <a:r>
                        <a:rPr sz="140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8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사용료만</a:t>
                      </a:r>
                      <a:r>
                        <a:rPr sz="1400" spc="-1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6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지불</a:t>
                      </a:r>
                      <a:endParaRPr sz="1400">
                        <a:latin typeface="UKIJ CJK"/>
                        <a:cs typeface="UKIJ CJK"/>
                      </a:endParaRPr>
                    </a:p>
                  </a:txBody>
                  <a:tcPr marL="0" marR="0" marT="48895" marB="0">
                    <a:lnL w="76200">
                      <a:solidFill>
                        <a:srgbClr val="ED4F4B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6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보조배터리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1384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400" spc="70" dirty="0">
                          <a:solidFill>
                            <a:srgbClr val="ED4F4B"/>
                          </a:solidFill>
                          <a:latin typeface="BM EULJIRO TTF"/>
                          <a:cs typeface="BM EULJIRO TTF"/>
                        </a:rPr>
                        <a:t>별도</a:t>
                      </a:r>
                      <a:r>
                        <a:rPr sz="1400" spc="-110" dirty="0">
                          <a:solidFill>
                            <a:srgbClr val="ED4F4B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-10" dirty="0">
                          <a:solidFill>
                            <a:srgbClr val="ED4F4B"/>
                          </a:solidFill>
                          <a:latin typeface="BM EULJIRO TTF"/>
                          <a:cs typeface="BM EULJIRO TTF"/>
                        </a:rPr>
                        <a:t>구매(7만원)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1384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400" spc="-3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10,000ma</a:t>
                      </a:r>
                      <a:r>
                        <a:rPr sz="1400" spc="-8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-2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제공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1384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dirty="0">
                          <a:solidFill>
                            <a:srgbClr val="ED4F4B"/>
                          </a:solidFill>
                          <a:latin typeface="LexiGulim"/>
                          <a:cs typeface="LexiGulim"/>
                        </a:rPr>
                        <a:t>20,000ma</a:t>
                      </a:r>
                      <a:r>
                        <a:rPr sz="1400" spc="95" dirty="0">
                          <a:solidFill>
                            <a:srgbClr val="ED4F4B"/>
                          </a:solidFill>
                          <a:latin typeface="LexiGulim"/>
                          <a:cs typeface="LexiGulim"/>
                        </a:rPr>
                        <a:t> </a:t>
                      </a:r>
                      <a:r>
                        <a:rPr sz="1400" spc="-2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제공</a:t>
                      </a:r>
                      <a:r>
                        <a:rPr sz="1400" spc="-25" dirty="0">
                          <a:solidFill>
                            <a:srgbClr val="ED4F4B"/>
                          </a:solidFill>
                          <a:latin typeface="LexiGulim"/>
                          <a:cs typeface="LexiGulim"/>
                        </a:rPr>
                        <a:t>,</a:t>
                      </a:r>
                      <a:endParaRPr sz="1400">
                        <a:latin typeface="LexiGulim"/>
                        <a:cs typeface="LexiGulim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1400" spc="-80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태블릿</a:t>
                      </a:r>
                      <a:r>
                        <a:rPr sz="1400" spc="-1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6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대당</a:t>
                      </a:r>
                      <a:r>
                        <a:rPr sz="1400" spc="-30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5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보조</a:t>
                      </a:r>
                      <a:r>
                        <a:rPr sz="1400" spc="-3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7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배터리</a:t>
                      </a:r>
                      <a:r>
                        <a:rPr sz="1400" spc="-2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20" dirty="0">
                          <a:solidFill>
                            <a:srgbClr val="ED4F4B"/>
                          </a:solidFill>
                          <a:latin typeface="LexiGulim"/>
                          <a:cs typeface="LexiGulim"/>
                        </a:rPr>
                        <a:t>1</a:t>
                      </a:r>
                      <a:r>
                        <a:rPr sz="1400" spc="-20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개</a:t>
                      </a:r>
                      <a:r>
                        <a:rPr sz="1400" spc="-30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2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지급</a:t>
                      </a:r>
                      <a:endParaRPr sz="1400">
                        <a:latin typeface="UKIJ CJK"/>
                        <a:cs typeface="UKIJ CJK"/>
                      </a:endParaRPr>
                    </a:p>
                  </a:txBody>
                  <a:tcPr marL="0" marR="0" marT="42545" marB="0">
                    <a:lnL w="76200">
                      <a:solidFill>
                        <a:srgbClr val="ED4F4B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620">
                <a:tc>
                  <a:txBody>
                    <a:bodyPr/>
                    <a:lstStyle/>
                    <a:p>
                      <a:pPr marL="2298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11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관리</a:t>
                      </a:r>
                      <a:r>
                        <a:rPr sz="1400" spc="-10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APP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  <a:p>
                      <a:pPr marL="225425">
                        <a:lnSpc>
                          <a:spcPct val="100000"/>
                        </a:lnSpc>
                      </a:pPr>
                      <a:r>
                        <a:rPr sz="1400" spc="7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별도</a:t>
                      </a:r>
                      <a:r>
                        <a:rPr sz="1400" spc="-11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제공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sz="1400" spc="6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없음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13906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sz="1400" spc="6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없음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13906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1400" spc="-7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핸드폰을</a:t>
                      </a:r>
                      <a:r>
                        <a:rPr sz="1400" spc="-1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6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통해</a:t>
                      </a:r>
                      <a:r>
                        <a:rPr sz="1400" spc="-2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80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자유롭게</a:t>
                      </a:r>
                      <a:r>
                        <a:rPr sz="1400" spc="-1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5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설정</a:t>
                      </a:r>
                      <a:r>
                        <a:rPr sz="1400" spc="-1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2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가능</a:t>
                      </a:r>
                      <a:endParaRPr sz="1400">
                        <a:latin typeface="UKIJ CJK"/>
                        <a:cs typeface="UKIJ CJK"/>
                      </a:endParaRPr>
                    </a:p>
                  </a:txBody>
                  <a:tcPr marL="0" marR="0" marT="149225" marB="0">
                    <a:lnL w="76200">
                      <a:solidFill>
                        <a:srgbClr val="ED4F4B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62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설치/AS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13906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466725" marR="459105" indent="2908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전국</a:t>
                      </a:r>
                      <a:r>
                        <a:rPr sz="1400" spc="-5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4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직영조직X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원격/택배통한</a:t>
                      </a:r>
                      <a:r>
                        <a:rPr sz="1400" spc="-5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-2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지원가능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16000" marR="1002030" indent="29146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전국</a:t>
                      </a:r>
                      <a:r>
                        <a:rPr sz="1400" spc="-6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5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직영조직X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원격/택배통한</a:t>
                      </a:r>
                      <a:r>
                        <a:rPr sz="1400" spc="-5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400" spc="-2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지원가능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8475" marR="509270" indent="29210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95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KT</a:t>
                      </a:r>
                      <a:r>
                        <a:rPr sz="1400" spc="-125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 </a:t>
                      </a:r>
                      <a:r>
                        <a:rPr sz="1400" spc="-8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전국조직</a:t>
                      </a:r>
                      <a:r>
                        <a:rPr sz="1400" spc="-1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3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지원 </a:t>
                      </a:r>
                      <a:r>
                        <a:rPr sz="140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방문</a:t>
                      </a:r>
                      <a:r>
                        <a:rPr sz="1400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/</a:t>
                      </a:r>
                      <a:r>
                        <a:rPr sz="140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원격</a:t>
                      </a:r>
                      <a:r>
                        <a:rPr sz="1400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/</a:t>
                      </a:r>
                      <a:r>
                        <a:rPr sz="140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택배</a:t>
                      </a:r>
                      <a:r>
                        <a:rPr sz="1400" spc="20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8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지원가능</a:t>
                      </a:r>
                      <a:endParaRPr sz="1400">
                        <a:latin typeface="UKIJ CJK"/>
                        <a:cs typeface="UKIJ CJK"/>
                      </a:endParaRPr>
                    </a:p>
                  </a:txBody>
                  <a:tcPr marL="0" marR="0" marT="42545" marB="0">
                    <a:lnL w="76200">
                      <a:solidFill>
                        <a:srgbClr val="ED4F4B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96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2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5110" marR="238760">
                        <a:lnSpc>
                          <a:spcPct val="100000"/>
                        </a:lnSpc>
                      </a:pPr>
                      <a:r>
                        <a:rPr sz="1400" spc="-20" dirty="0">
                          <a:solidFill>
                            <a:srgbClr val="FFFFFF"/>
                          </a:solidFill>
                          <a:latin typeface="BM EULJIRO TTF"/>
                          <a:cs typeface="BM EULJIRO TTF"/>
                        </a:rPr>
                        <a:t>프로그램 주요기능</a:t>
                      </a:r>
                      <a:endParaRPr sz="1400">
                        <a:latin typeface="BM EULJIRO TTF"/>
                        <a:cs typeface="BM EULJIRO TTF"/>
                      </a:endParaRPr>
                    </a:p>
                  </a:txBody>
                  <a:tcPr marL="0" marR="0" marT="16827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R="113664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200" spc="10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관리</a:t>
                      </a:r>
                      <a:r>
                        <a:rPr sz="1200" spc="-4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2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웹페이지</a:t>
                      </a:r>
                      <a:r>
                        <a:rPr sz="1200" spc="-4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200" spc="-2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제공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  <a:p>
                      <a:pPr marR="113664" algn="ctr">
                        <a:lnSpc>
                          <a:spcPct val="100000"/>
                        </a:lnSpc>
                      </a:pPr>
                      <a:r>
                        <a:rPr sz="1200" spc="2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→사용자편의성</a:t>
                      </a:r>
                      <a:r>
                        <a:rPr sz="1200" spc="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200" spc="2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낮음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  <a:p>
                      <a:pPr marR="73025" algn="ctr"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sz="1200" spc="6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기본적</a:t>
                      </a:r>
                      <a:r>
                        <a:rPr sz="1200" spc="-1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2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메뉴수정</a:t>
                      </a:r>
                      <a:r>
                        <a:rPr sz="1200" spc="-12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200" spc="5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지원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  <a:p>
                      <a:pPr marR="71120" algn="ctr">
                        <a:lnSpc>
                          <a:spcPct val="100000"/>
                        </a:lnSpc>
                      </a:pPr>
                      <a:r>
                        <a:rPr sz="1200" spc="-5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→상품등록/수정/삭제</a:t>
                      </a:r>
                      <a:r>
                        <a:rPr sz="1200" spc="-9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200" spc="4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시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  <a:p>
                      <a:pPr marR="73025" algn="ctr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T본사에</a:t>
                      </a:r>
                      <a:r>
                        <a:rPr sz="1200" spc="-114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200" spc="5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전화요청</a:t>
                      </a:r>
                      <a:r>
                        <a:rPr sz="1200" spc="-11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200" spc="-2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필요</a:t>
                      </a:r>
                      <a:endParaRPr sz="1200">
                        <a:latin typeface="BM EULJIRO TTF"/>
                        <a:cs typeface="BM EULJIRO TTF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216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100" spc="5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1개의</a:t>
                      </a:r>
                      <a:r>
                        <a:rPr sz="1100" spc="-114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2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마스터</a:t>
                      </a:r>
                      <a:r>
                        <a:rPr sz="1100" spc="-114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5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태블릿</a:t>
                      </a:r>
                      <a:r>
                        <a:rPr sz="1100" spc="-114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3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제공</a:t>
                      </a:r>
                      <a:r>
                        <a:rPr sz="1100" spc="15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2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→</a:t>
                      </a:r>
                      <a:r>
                        <a:rPr sz="1100" spc="-9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3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사용자편의성</a:t>
                      </a:r>
                      <a:r>
                        <a:rPr sz="1100" spc="-12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3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낮음</a:t>
                      </a:r>
                      <a:endParaRPr sz="1100">
                        <a:latin typeface="BM EULJIRO TTF"/>
                        <a:cs typeface="BM EULJIRO TTF"/>
                      </a:endParaRPr>
                    </a:p>
                    <a:p>
                      <a:pPr marR="5461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100" spc="2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단순</a:t>
                      </a:r>
                      <a:r>
                        <a:rPr sz="1100" spc="-1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2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이미지수정</a:t>
                      </a:r>
                      <a:r>
                        <a:rPr sz="1100" spc="-6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4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지원</a:t>
                      </a:r>
                      <a:endParaRPr sz="1100">
                        <a:latin typeface="BM EULJIRO TTF"/>
                        <a:cs typeface="BM EULJIRO TTF"/>
                      </a:endParaRPr>
                    </a:p>
                    <a:p>
                      <a:pPr marR="52069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→상품등록/수정/삭제</a:t>
                      </a:r>
                      <a:r>
                        <a:rPr sz="1100" spc="-13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7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시</a:t>
                      </a:r>
                      <a:r>
                        <a:rPr sz="1100" spc="-7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M본사에</a:t>
                      </a:r>
                      <a:r>
                        <a:rPr sz="1100" spc="-114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6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전화요청</a:t>
                      </a:r>
                      <a:r>
                        <a:rPr sz="1100" spc="-114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-2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필요</a:t>
                      </a:r>
                      <a:endParaRPr sz="1100">
                        <a:latin typeface="BM EULJIRO TTF"/>
                        <a:cs typeface="BM EULJIRO TTF"/>
                      </a:endParaRPr>
                    </a:p>
                    <a:p>
                      <a:pPr marR="156845"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5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이벤트</a:t>
                      </a:r>
                      <a:r>
                        <a:rPr sz="1100" spc="-12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6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관리기능</a:t>
                      </a:r>
                      <a:r>
                        <a:rPr sz="1100" spc="-14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-2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제공X</a:t>
                      </a:r>
                      <a:endParaRPr sz="1100">
                        <a:latin typeface="BM EULJIRO TTF"/>
                        <a:cs typeface="BM EULJIRO TTF"/>
                      </a:endParaRPr>
                    </a:p>
                    <a:p>
                      <a:pPr marR="157480"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→선주문제한,</a:t>
                      </a:r>
                      <a:r>
                        <a:rPr sz="1100" spc="-9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-2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중복주문제한,</a:t>
                      </a:r>
                      <a:r>
                        <a:rPr sz="1100" spc="-9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요일별/시간별</a:t>
                      </a:r>
                      <a:r>
                        <a:rPr sz="1100" spc="-9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-1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주문제한,</a:t>
                      </a:r>
                      <a:endParaRPr sz="1100">
                        <a:latin typeface="BM EULJIRO TTF"/>
                        <a:cs typeface="BM EULJIRO TTF"/>
                      </a:endParaRPr>
                    </a:p>
                    <a:p>
                      <a:pPr marR="43180" algn="ctr">
                        <a:lnSpc>
                          <a:spcPct val="100000"/>
                        </a:lnSpc>
                      </a:pPr>
                      <a:r>
                        <a:rPr sz="1100" spc="5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이벤트</a:t>
                      </a:r>
                      <a:r>
                        <a:rPr sz="1100" spc="-11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주문제한</a:t>
                      </a:r>
                      <a:r>
                        <a:rPr sz="1100" spc="-13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-2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등</a:t>
                      </a:r>
                      <a:r>
                        <a:rPr sz="1100" spc="-80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 </a:t>
                      </a:r>
                      <a:r>
                        <a:rPr sz="1100" spc="35" dirty="0">
                          <a:solidFill>
                            <a:srgbClr val="7E7E7E"/>
                          </a:solidFill>
                          <a:latin typeface="BM EULJIRO TTF"/>
                          <a:cs typeface="BM EULJIRO TTF"/>
                        </a:rPr>
                        <a:t>기능없음</a:t>
                      </a:r>
                      <a:endParaRPr sz="1100">
                        <a:latin typeface="BM EULJIRO TTF"/>
                        <a:cs typeface="BM EULJIRO TTF"/>
                      </a:endParaRPr>
                    </a:p>
                  </a:txBody>
                  <a:tcPr marL="0" marR="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7778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80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다양한</a:t>
                      </a:r>
                      <a:r>
                        <a:rPr sz="1400" spc="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7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메뉴판</a:t>
                      </a:r>
                      <a:r>
                        <a:rPr sz="1400" spc="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25" dirty="0">
                          <a:solidFill>
                            <a:srgbClr val="ED4F4B"/>
                          </a:solidFill>
                          <a:latin typeface="UKIJ CJK"/>
                          <a:cs typeface="UKIJ CJK"/>
                        </a:rPr>
                        <a:t>기능</a:t>
                      </a:r>
                      <a:endParaRPr sz="1400">
                        <a:latin typeface="UKIJ CJK"/>
                        <a:cs typeface="UKIJ CJK"/>
                      </a:endParaRPr>
                    </a:p>
                    <a:p>
                      <a:pPr marL="43180" marR="66675" indent="104775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→</a:t>
                      </a:r>
                      <a:r>
                        <a:rPr sz="1400" spc="-1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7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광고페이지</a:t>
                      </a:r>
                      <a:r>
                        <a:rPr sz="1400" spc="-70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,</a:t>
                      </a:r>
                      <a:r>
                        <a:rPr sz="1400" spc="-90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 </a:t>
                      </a:r>
                      <a:r>
                        <a:rPr sz="1400" spc="-8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상품별선주문</a:t>
                      </a:r>
                      <a:r>
                        <a:rPr sz="140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2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제한</a:t>
                      </a:r>
                      <a:r>
                        <a:rPr sz="1400" spc="-25" dirty="0">
                          <a:solidFill>
                            <a:srgbClr val="404040"/>
                          </a:solidFill>
                          <a:latin typeface="LexiGulim"/>
                          <a:cs typeface="LexiGulim"/>
                        </a:rPr>
                        <a:t>, </a:t>
                      </a:r>
                      <a:r>
                        <a:rPr sz="1400" spc="-8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이벤트</a:t>
                      </a:r>
                      <a:r>
                        <a:rPr sz="1400" spc="-1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6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주문</a:t>
                      </a:r>
                      <a:r>
                        <a:rPr sz="1400" spc="-3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5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제한</a:t>
                      </a:r>
                      <a:r>
                        <a:rPr sz="1400" spc="-2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등</a:t>
                      </a:r>
                      <a:r>
                        <a:rPr sz="1400" spc="-3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8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다양한</a:t>
                      </a:r>
                      <a:r>
                        <a:rPr sz="1400" spc="-1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6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기능</a:t>
                      </a:r>
                      <a:r>
                        <a:rPr sz="1400" spc="-25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 </a:t>
                      </a:r>
                      <a:r>
                        <a:rPr sz="1400" spc="-50" dirty="0">
                          <a:solidFill>
                            <a:srgbClr val="404040"/>
                          </a:solidFill>
                          <a:latin typeface="UKIJ CJK"/>
                          <a:cs typeface="UKIJ CJK"/>
                        </a:rPr>
                        <a:t>제공</a:t>
                      </a:r>
                      <a:endParaRPr sz="1400">
                        <a:latin typeface="UKIJ CJK"/>
                        <a:cs typeface="UKIJ CJK"/>
                      </a:endParaRPr>
                    </a:p>
                  </a:txBody>
                  <a:tcPr marL="0" marR="0" marT="62230" marB="0">
                    <a:lnL w="76200">
                      <a:solidFill>
                        <a:srgbClr val="ED4F4B"/>
                      </a:solidFill>
                      <a:prstDash val="solid"/>
                    </a:lnL>
                    <a:lnR w="76200">
                      <a:solidFill>
                        <a:srgbClr val="ED4F4B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76200">
                      <a:solidFill>
                        <a:srgbClr val="ED4F4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807173" y="686777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04940" y="2829051"/>
            <a:ext cx="5078730" cy="2646045"/>
            <a:chOff x="6504940" y="2829051"/>
            <a:chExt cx="5078730" cy="2646045"/>
          </a:xfrm>
        </p:grpSpPr>
        <p:sp>
          <p:nvSpPr>
            <p:cNvPr id="3" name="object 3"/>
            <p:cNvSpPr/>
            <p:nvPr/>
          </p:nvSpPr>
          <p:spPr>
            <a:xfrm>
              <a:off x="7010400" y="4182998"/>
              <a:ext cx="4159885" cy="121285"/>
            </a:xfrm>
            <a:custGeom>
              <a:avLst/>
              <a:gdLst/>
              <a:ahLst/>
              <a:cxnLst/>
              <a:rect l="l" t="t" r="r" b="b"/>
              <a:pathLst>
                <a:path w="4159884" h="121285">
                  <a:moveTo>
                    <a:pt x="4099432" y="0"/>
                  </a:moveTo>
                  <a:lnTo>
                    <a:pt x="60451" y="0"/>
                  </a:lnTo>
                  <a:lnTo>
                    <a:pt x="36915" y="4746"/>
                  </a:lnTo>
                  <a:lnTo>
                    <a:pt x="17700" y="17684"/>
                  </a:lnTo>
                  <a:lnTo>
                    <a:pt x="4748" y="36861"/>
                  </a:lnTo>
                  <a:lnTo>
                    <a:pt x="0" y="60325"/>
                  </a:lnTo>
                  <a:lnTo>
                    <a:pt x="4748" y="83861"/>
                  </a:lnTo>
                  <a:lnTo>
                    <a:pt x="17700" y="103076"/>
                  </a:lnTo>
                  <a:lnTo>
                    <a:pt x="36915" y="116028"/>
                  </a:lnTo>
                  <a:lnTo>
                    <a:pt x="60451" y="120776"/>
                  </a:lnTo>
                  <a:lnTo>
                    <a:pt x="4099432" y="120776"/>
                  </a:lnTo>
                  <a:lnTo>
                    <a:pt x="4122896" y="116028"/>
                  </a:lnTo>
                  <a:lnTo>
                    <a:pt x="4142073" y="103076"/>
                  </a:lnTo>
                  <a:lnTo>
                    <a:pt x="4155011" y="83861"/>
                  </a:lnTo>
                  <a:lnTo>
                    <a:pt x="4159757" y="60325"/>
                  </a:lnTo>
                  <a:lnTo>
                    <a:pt x="4155011" y="36861"/>
                  </a:lnTo>
                  <a:lnTo>
                    <a:pt x="4142073" y="17684"/>
                  </a:lnTo>
                  <a:lnTo>
                    <a:pt x="4122896" y="4746"/>
                  </a:lnTo>
                  <a:lnTo>
                    <a:pt x="4099432" y="0"/>
                  </a:lnTo>
                  <a:close/>
                </a:path>
              </a:pathLst>
            </a:custGeom>
            <a:solidFill>
              <a:srgbClr val="3B9D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3064" y="3739133"/>
              <a:ext cx="1030224" cy="9433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13064" y="3739133"/>
              <a:ext cx="1030605" cy="943610"/>
            </a:xfrm>
            <a:custGeom>
              <a:avLst/>
              <a:gdLst/>
              <a:ahLst/>
              <a:cxnLst/>
              <a:rect l="l" t="t" r="r" b="b"/>
              <a:pathLst>
                <a:path w="1030604" h="943610">
                  <a:moveTo>
                    <a:pt x="0" y="471678"/>
                  </a:moveTo>
                  <a:lnTo>
                    <a:pt x="2358" y="426255"/>
                  </a:lnTo>
                  <a:lnTo>
                    <a:pt x="9288" y="382054"/>
                  </a:lnTo>
                  <a:lnTo>
                    <a:pt x="20575" y="339271"/>
                  </a:lnTo>
                  <a:lnTo>
                    <a:pt x="36002" y="298105"/>
                  </a:lnTo>
                  <a:lnTo>
                    <a:pt x="55354" y="258753"/>
                  </a:lnTo>
                  <a:lnTo>
                    <a:pt x="78415" y="221412"/>
                  </a:lnTo>
                  <a:lnTo>
                    <a:pt x="104968" y="186281"/>
                  </a:lnTo>
                  <a:lnTo>
                    <a:pt x="134799" y="153557"/>
                  </a:lnTo>
                  <a:lnTo>
                    <a:pt x="167690" y="123438"/>
                  </a:lnTo>
                  <a:lnTo>
                    <a:pt x="203427" y="96122"/>
                  </a:lnTo>
                  <a:lnTo>
                    <a:pt x="241793" y="71807"/>
                  </a:lnTo>
                  <a:lnTo>
                    <a:pt x="282572" y="50690"/>
                  </a:lnTo>
                  <a:lnTo>
                    <a:pt x="325549" y="32969"/>
                  </a:lnTo>
                  <a:lnTo>
                    <a:pt x="370507" y="18841"/>
                  </a:lnTo>
                  <a:lnTo>
                    <a:pt x="417231" y="8505"/>
                  </a:lnTo>
                  <a:lnTo>
                    <a:pt x="465504" y="2159"/>
                  </a:lnTo>
                  <a:lnTo>
                    <a:pt x="515111" y="0"/>
                  </a:lnTo>
                  <a:lnTo>
                    <a:pt x="564719" y="2159"/>
                  </a:lnTo>
                  <a:lnTo>
                    <a:pt x="612992" y="8505"/>
                  </a:lnTo>
                  <a:lnTo>
                    <a:pt x="659716" y="18841"/>
                  </a:lnTo>
                  <a:lnTo>
                    <a:pt x="704674" y="32969"/>
                  </a:lnTo>
                  <a:lnTo>
                    <a:pt x="747651" y="50690"/>
                  </a:lnTo>
                  <a:lnTo>
                    <a:pt x="788430" y="71807"/>
                  </a:lnTo>
                  <a:lnTo>
                    <a:pt x="826796" y="96122"/>
                  </a:lnTo>
                  <a:lnTo>
                    <a:pt x="862533" y="123438"/>
                  </a:lnTo>
                  <a:lnTo>
                    <a:pt x="895424" y="153557"/>
                  </a:lnTo>
                  <a:lnTo>
                    <a:pt x="925255" y="186281"/>
                  </a:lnTo>
                  <a:lnTo>
                    <a:pt x="951808" y="221412"/>
                  </a:lnTo>
                  <a:lnTo>
                    <a:pt x="974869" y="258753"/>
                  </a:lnTo>
                  <a:lnTo>
                    <a:pt x="994221" y="298105"/>
                  </a:lnTo>
                  <a:lnTo>
                    <a:pt x="1009648" y="339271"/>
                  </a:lnTo>
                  <a:lnTo>
                    <a:pt x="1020935" y="382054"/>
                  </a:lnTo>
                  <a:lnTo>
                    <a:pt x="1027865" y="426255"/>
                  </a:lnTo>
                  <a:lnTo>
                    <a:pt x="1030224" y="471678"/>
                  </a:lnTo>
                  <a:lnTo>
                    <a:pt x="1027865" y="517100"/>
                  </a:lnTo>
                  <a:lnTo>
                    <a:pt x="1020935" y="561301"/>
                  </a:lnTo>
                  <a:lnTo>
                    <a:pt x="1009648" y="604084"/>
                  </a:lnTo>
                  <a:lnTo>
                    <a:pt x="994221" y="645250"/>
                  </a:lnTo>
                  <a:lnTo>
                    <a:pt x="974869" y="684602"/>
                  </a:lnTo>
                  <a:lnTo>
                    <a:pt x="951808" y="721943"/>
                  </a:lnTo>
                  <a:lnTo>
                    <a:pt x="925255" y="757074"/>
                  </a:lnTo>
                  <a:lnTo>
                    <a:pt x="895424" y="789798"/>
                  </a:lnTo>
                  <a:lnTo>
                    <a:pt x="862533" y="819917"/>
                  </a:lnTo>
                  <a:lnTo>
                    <a:pt x="826796" y="847233"/>
                  </a:lnTo>
                  <a:lnTo>
                    <a:pt x="788430" y="871548"/>
                  </a:lnTo>
                  <a:lnTo>
                    <a:pt x="747651" y="892665"/>
                  </a:lnTo>
                  <a:lnTo>
                    <a:pt x="704674" y="910386"/>
                  </a:lnTo>
                  <a:lnTo>
                    <a:pt x="659716" y="924514"/>
                  </a:lnTo>
                  <a:lnTo>
                    <a:pt x="612992" y="934850"/>
                  </a:lnTo>
                  <a:lnTo>
                    <a:pt x="564719" y="941196"/>
                  </a:lnTo>
                  <a:lnTo>
                    <a:pt x="515111" y="943356"/>
                  </a:lnTo>
                  <a:lnTo>
                    <a:pt x="465504" y="941196"/>
                  </a:lnTo>
                  <a:lnTo>
                    <a:pt x="417231" y="934850"/>
                  </a:lnTo>
                  <a:lnTo>
                    <a:pt x="370507" y="924514"/>
                  </a:lnTo>
                  <a:lnTo>
                    <a:pt x="325549" y="910386"/>
                  </a:lnTo>
                  <a:lnTo>
                    <a:pt x="282572" y="892665"/>
                  </a:lnTo>
                  <a:lnTo>
                    <a:pt x="241793" y="871548"/>
                  </a:lnTo>
                  <a:lnTo>
                    <a:pt x="203427" y="847233"/>
                  </a:lnTo>
                  <a:lnTo>
                    <a:pt x="167690" y="819917"/>
                  </a:lnTo>
                  <a:lnTo>
                    <a:pt x="134799" y="789798"/>
                  </a:lnTo>
                  <a:lnTo>
                    <a:pt x="104968" y="757074"/>
                  </a:lnTo>
                  <a:lnTo>
                    <a:pt x="78415" y="721943"/>
                  </a:lnTo>
                  <a:lnTo>
                    <a:pt x="55354" y="684602"/>
                  </a:lnTo>
                  <a:lnTo>
                    <a:pt x="36002" y="645250"/>
                  </a:lnTo>
                  <a:lnTo>
                    <a:pt x="20575" y="604084"/>
                  </a:lnTo>
                  <a:lnTo>
                    <a:pt x="9288" y="561301"/>
                  </a:lnTo>
                  <a:lnTo>
                    <a:pt x="2358" y="517100"/>
                  </a:lnTo>
                  <a:lnTo>
                    <a:pt x="0" y="471678"/>
                  </a:lnTo>
                  <a:close/>
                </a:path>
              </a:pathLst>
            </a:custGeom>
            <a:ln w="57150">
              <a:solidFill>
                <a:srgbClr val="3B9D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49280" y="3771645"/>
              <a:ext cx="1030224" cy="94335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249280" y="3771645"/>
              <a:ext cx="1030605" cy="943610"/>
            </a:xfrm>
            <a:custGeom>
              <a:avLst/>
              <a:gdLst/>
              <a:ahLst/>
              <a:cxnLst/>
              <a:rect l="l" t="t" r="r" b="b"/>
              <a:pathLst>
                <a:path w="1030604" h="943610">
                  <a:moveTo>
                    <a:pt x="0" y="471677"/>
                  </a:moveTo>
                  <a:lnTo>
                    <a:pt x="2358" y="426255"/>
                  </a:lnTo>
                  <a:lnTo>
                    <a:pt x="9288" y="382054"/>
                  </a:lnTo>
                  <a:lnTo>
                    <a:pt x="20575" y="339271"/>
                  </a:lnTo>
                  <a:lnTo>
                    <a:pt x="36002" y="298105"/>
                  </a:lnTo>
                  <a:lnTo>
                    <a:pt x="55354" y="258753"/>
                  </a:lnTo>
                  <a:lnTo>
                    <a:pt x="78415" y="221412"/>
                  </a:lnTo>
                  <a:lnTo>
                    <a:pt x="104968" y="186281"/>
                  </a:lnTo>
                  <a:lnTo>
                    <a:pt x="134799" y="153557"/>
                  </a:lnTo>
                  <a:lnTo>
                    <a:pt x="167690" y="123438"/>
                  </a:lnTo>
                  <a:lnTo>
                    <a:pt x="203427" y="96122"/>
                  </a:lnTo>
                  <a:lnTo>
                    <a:pt x="241793" y="71807"/>
                  </a:lnTo>
                  <a:lnTo>
                    <a:pt x="282572" y="50690"/>
                  </a:lnTo>
                  <a:lnTo>
                    <a:pt x="325549" y="32969"/>
                  </a:lnTo>
                  <a:lnTo>
                    <a:pt x="370507" y="18841"/>
                  </a:lnTo>
                  <a:lnTo>
                    <a:pt x="417231" y="8505"/>
                  </a:lnTo>
                  <a:lnTo>
                    <a:pt x="465504" y="2159"/>
                  </a:lnTo>
                  <a:lnTo>
                    <a:pt x="515112" y="0"/>
                  </a:lnTo>
                  <a:lnTo>
                    <a:pt x="564719" y="2159"/>
                  </a:lnTo>
                  <a:lnTo>
                    <a:pt x="612992" y="8505"/>
                  </a:lnTo>
                  <a:lnTo>
                    <a:pt x="659716" y="18841"/>
                  </a:lnTo>
                  <a:lnTo>
                    <a:pt x="704674" y="32969"/>
                  </a:lnTo>
                  <a:lnTo>
                    <a:pt x="747651" y="50690"/>
                  </a:lnTo>
                  <a:lnTo>
                    <a:pt x="788430" y="71807"/>
                  </a:lnTo>
                  <a:lnTo>
                    <a:pt x="826796" y="96122"/>
                  </a:lnTo>
                  <a:lnTo>
                    <a:pt x="862533" y="123438"/>
                  </a:lnTo>
                  <a:lnTo>
                    <a:pt x="895424" y="153557"/>
                  </a:lnTo>
                  <a:lnTo>
                    <a:pt x="925255" y="186281"/>
                  </a:lnTo>
                  <a:lnTo>
                    <a:pt x="951808" y="221412"/>
                  </a:lnTo>
                  <a:lnTo>
                    <a:pt x="974869" y="258753"/>
                  </a:lnTo>
                  <a:lnTo>
                    <a:pt x="994221" y="298105"/>
                  </a:lnTo>
                  <a:lnTo>
                    <a:pt x="1009648" y="339271"/>
                  </a:lnTo>
                  <a:lnTo>
                    <a:pt x="1020935" y="382054"/>
                  </a:lnTo>
                  <a:lnTo>
                    <a:pt x="1027865" y="426255"/>
                  </a:lnTo>
                  <a:lnTo>
                    <a:pt x="1030224" y="471677"/>
                  </a:lnTo>
                  <a:lnTo>
                    <a:pt x="1027865" y="517119"/>
                  </a:lnTo>
                  <a:lnTo>
                    <a:pt x="1020935" y="561336"/>
                  </a:lnTo>
                  <a:lnTo>
                    <a:pt x="1009648" y="604129"/>
                  </a:lnTo>
                  <a:lnTo>
                    <a:pt x="994221" y="645302"/>
                  </a:lnTo>
                  <a:lnTo>
                    <a:pt x="974869" y="684658"/>
                  </a:lnTo>
                  <a:lnTo>
                    <a:pt x="951808" y="721999"/>
                  </a:lnTo>
                  <a:lnTo>
                    <a:pt x="925255" y="757128"/>
                  </a:lnTo>
                  <a:lnTo>
                    <a:pt x="895424" y="789848"/>
                  </a:lnTo>
                  <a:lnTo>
                    <a:pt x="862533" y="819961"/>
                  </a:lnTo>
                  <a:lnTo>
                    <a:pt x="826796" y="847271"/>
                  </a:lnTo>
                  <a:lnTo>
                    <a:pt x="788430" y="871579"/>
                  </a:lnTo>
                  <a:lnTo>
                    <a:pt x="747651" y="892689"/>
                  </a:lnTo>
                  <a:lnTo>
                    <a:pt x="704674" y="910403"/>
                  </a:lnTo>
                  <a:lnTo>
                    <a:pt x="659716" y="924524"/>
                  </a:lnTo>
                  <a:lnTo>
                    <a:pt x="612992" y="934854"/>
                  </a:lnTo>
                  <a:lnTo>
                    <a:pt x="564719" y="941197"/>
                  </a:lnTo>
                  <a:lnTo>
                    <a:pt x="515112" y="943355"/>
                  </a:lnTo>
                  <a:lnTo>
                    <a:pt x="465504" y="941197"/>
                  </a:lnTo>
                  <a:lnTo>
                    <a:pt x="417231" y="934854"/>
                  </a:lnTo>
                  <a:lnTo>
                    <a:pt x="370507" y="924524"/>
                  </a:lnTo>
                  <a:lnTo>
                    <a:pt x="325549" y="910403"/>
                  </a:lnTo>
                  <a:lnTo>
                    <a:pt x="282572" y="892689"/>
                  </a:lnTo>
                  <a:lnTo>
                    <a:pt x="241793" y="871579"/>
                  </a:lnTo>
                  <a:lnTo>
                    <a:pt x="203427" y="847271"/>
                  </a:lnTo>
                  <a:lnTo>
                    <a:pt x="167690" y="819961"/>
                  </a:lnTo>
                  <a:lnTo>
                    <a:pt x="134799" y="789848"/>
                  </a:lnTo>
                  <a:lnTo>
                    <a:pt x="104968" y="757128"/>
                  </a:lnTo>
                  <a:lnTo>
                    <a:pt x="78415" y="721999"/>
                  </a:lnTo>
                  <a:lnTo>
                    <a:pt x="55354" y="684658"/>
                  </a:lnTo>
                  <a:lnTo>
                    <a:pt x="36002" y="645302"/>
                  </a:lnTo>
                  <a:lnTo>
                    <a:pt x="20575" y="604129"/>
                  </a:lnTo>
                  <a:lnTo>
                    <a:pt x="9288" y="561336"/>
                  </a:lnTo>
                  <a:lnTo>
                    <a:pt x="2358" y="517119"/>
                  </a:lnTo>
                  <a:lnTo>
                    <a:pt x="0" y="471677"/>
                  </a:lnTo>
                  <a:close/>
                </a:path>
              </a:pathLst>
            </a:custGeom>
            <a:ln w="57150">
              <a:solidFill>
                <a:srgbClr val="3B9D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7068" y="3711320"/>
              <a:ext cx="1030224" cy="94335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767068" y="3711320"/>
              <a:ext cx="1030605" cy="943610"/>
            </a:xfrm>
            <a:custGeom>
              <a:avLst/>
              <a:gdLst/>
              <a:ahLst/>
              <a:cxnLst/>
              <a:rect l="l" t="t" r="r" b="b"/>
              <a:pathLst>
                <a:path w="1030604" h="943610">
                  <a:moveTo>
                    <a:pt x="0" y="471677"/>
                  </a:moveTo>
                  <a:lnTo>
                    <a:pt x="2358" y="426255"/>
                  </a:lnTo>
                  <a:lnTo>
                    <a:pt x="9288" y="382054"/>
                  </a:lnTo>
                  <a:lnTo>
                    <a:pt x="20575" y="339271"/>
                  </a:lnTo>
                  <a:lnTo>
                    <a:pt x="36002" y="298105"/>
                  </a:lnTo>
                  <a:lnTo>
                    <a:pt x="55354" y="258753"/>
                  </a:lnTo>
                  <a:lnTo>
                    <a:pt x="78415" y="221412"/>
                  </a:lnTo>
                  <a:lnTo>
                    <a:pt x="104968" y="186281"/>
                  </a:lnTo>
                  <a:lnTo>
                    <a:pt x="134799" y="153557"/>
                  </a:lnTo>
                  <a:lnTo>
                    <a:pt x="167690" y="123438"/>
                  </a:lnTo>
                  <a:lnTo>
                    <a:pt x="203427" y="96122"/>
                  </a:lnTo>
                  <a:lnTo>
                    <a:pt x="241793" y="71807"/>
                  </a:lnTo>
                  <a:lnTo>
                    <a:pt x="282572" y="50690"/>
                  </a:lnTo>
                  <a:lnTo>
                    <a:pt x="325549" y="32969"/>
                  </a:lnTo>
                  <a:lnTo>
                    <a:pt x="370507" y="18841"/>
                  </a:lnTo>
                  <a:lnTo>
                    <a:pt x="417231" y="8505"/>
                  </a:lnTo>
                  <a:lnTo>
                    <a:pt x="465504" y="2159"/>
                  </a:lnTo>
                  <a:lnTo>
                    <a:pt x="515111" y="0"/>
                  </a:lnTo>
                  <a:lnTo>
                    <a:pt x="564719" y="2159"/>
                  </a:lnTo>
                  <a:lnTo>
                    <a:pt x="612992" y="8505"/>
                  </a:lnTo>
                  <a:lnTo>
                    <a:pt x="659716" y="18841"/>
                  </a:lnTo>
                  <a:lnTo>
                    <a:pt x="704674" y="32969"/>
                  </a:lnTo>
                  <a:lnTo>
                    <a:pt x="747651" y="50690"/>
                  </a:lnTo>
                  <a:lnTo>
                    <a:pt x="788430" y="71807"/>
                  </a:lnTo>
                  <a:lnTo>
                    <a:pt x="826796" y="96122"/>
                  </a:lnTo>
                  <a:lnTo>
                    <a:pt x="862533" y="123438"/>
                  </a:lnTo>
                  <a:lnTo>
                    <a:pt x="895424" y="153557"/>
                  </a:lnTo>
                  <a:lnTo>
                    <a:pt x="925255" y="186281"/>
                  </a:lnTo>
                  <a:lnTo>
                    <a:pt x="951808" y="221412"/>
                  </a:lnTo>
                  <a:lnTo>
                    <a:pt x="974869" y="258753"/>
                  </a:lnTo>
                  <a:lnTo>
                    <a:pt x="994221" y="298105"/>
                  </a:lnTo>
                  <a:lnTo>
                    <a:pt x="1009648" y="339271"/>
                  </a:lnTo>
                  <a:lnTo>
                    <a:pt x="1020935" y="382054"/>
                  </a:lnTo>
                  <a:lnTo>
                    <a:pt x="1027865" y="426255"/>
                  </a:lnTo>
                  <a:lnTo>
                    <a:pt x="1030224" y="471677"/>
                  </a:lnTo>
                  <a:lnTo>
                    <a:pt x="1027865" y="517100"/>
                  </a:lnTo>
                  <a:lnTo>
                    <a:pt x="1020935" y="561301"/>
                  </a:lnTo>
                  <a:lnTo>
                    <a:pt x="1009648" y="604084"/>
                  </a:lnTo>
                  <a:lnTo>
                    <a:pt x="994221" y="645250"/>
                  </a:lnTo>
                  <a:lnTo>
                    <a:pt x="974869" y="684602"/>
                  </a:lnTo>
                  <a:lnTo>
                    <a:pt x="951808" y="721943"/>
                  </a:lnTo>
                  <a:lnTo>
                    <a:pt x="925255" y="757074"/>
                  </a:lnTo>
                  <a:lnTo>
                    <a:pt x="895424" y="789798"/>
                  </a:lnTo>
                  <a:lnTo>
                    <a:pt x="862533" y="819917"/>
                  </a:lnTo>
                  <a:lnTo>
                    <a:pt x="826796" y="847233"/>
                  </a:lnTo>
                  <a:lnTo>
                    <a:pt x="788430" y="871548"/>
                  </a:lnTo>
                  <a:lnTo>
                    <a:pt x="747651" y="892665"/>
                  </a:lnTo>
                  <a:lnTo>
                    <a:pt x="704674" y="910386"/>
                  </a:lnTo>
                  <a:lnTo>
                    <a:pt x="659716" y="924514"/>
                  </a:lnTo>
                  <a:lnTo>
                    <a:pt x="612992" y="934850"/>
                  </a:lnTo>
                  <a:lnTo>
                    <a:pt x="564719" y="941196"/>
                  </a:lnTo>
                  <a:lnTo>
                    <a:pt x="515111" y="943355"/>
                  </a:lnTo>
                  <a:lnTo>
                    <a:pt x="465504" y="941196"/>
                  </a:lnTo>
                  <a:lnTo>
                    <a:pt x="417231" y="934850"/>
                  </a:lnTo>
                  <a:lnTo>
                    <a:pt x="370507" y="924514"/>
                  </a:lnTo>
                  <a:lnTo>
                    <a:pt x="325549" y="910386"/>
                  </a:lnTo>
                  <a:lnTo>
                    <a:pt x="282572" y="892665"/>
                  </a:lnTo>
                  <a:lnTo>
                    <a:pt x="241793" y="871548"/>
                  </a:lnTo>
                  <a:lnTo>
                    <a:pt x="203427" y="847233"/>
                  </a:lnTo>
                  <a:lnTo>
                    <a:pt x="167690" y="819917"/>
                  </a:lnTo>
                  <a:lnTo>
                    <a:pt x="134799" y="789798"/>
                  </a:lnTo>
                  <a:lnTo>
                    <a:pt x="104968" y="757074"/>
                  </a:lnTo>
                  <a:lnTo>
                    <a:pt x="78415" y="721943"/>
                  </a:lnTo>
                  <a:lnTo>
                    <a:pt x="55354" y="684602"/>
                  </a:lnTo>
                  <a:lnTo>
                    <a:pt x="36002" y="645250"/>
                  </a:lnTo>
                  <a:lnTo>
                    <a:pt x="20575" y="604084"/>
                  </a:lnTo>
                  <a:lnTo>
                    <a:pt x="9288" y="561301"/>
                  </a:lnTo>
                  <a:lnTo>
                    <a:pt x="2358" y="517100"/>
                  </a:lnTo>
                  <a:lnTo>
                    <a:pt x="0" y="471677"/>
                  </a:lnTo>
                  <a:close/>
                </a:path>
              </a:pathLst>
            </a:custGeom>
            <a:ln w="57150">
              <a:solidFill>
                <a:srgbClr val="3B9D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04940" y="2829051"/>
              <a:ext cx="5078730" cy="2646045"/>
            </a:xfrm>
            <a:custGeom>
              <a:avLst/>
              <a:gdLst/>
              <a:ahLst/>
              <a:cxnLst/>
              <a:rect l="l" t="t" r="r" b="b"/>
              <a:pathLst>
                <a:path w="5078730" h="2646045">
                  <a:moveTo>
                    <a:pt x="1645920" y="118999"/>
                  </a:moveTo>
                  <a:lnTo>
                    <a:pt x="1636572" y="72707"/>
                  </a:lnTo>
                  <a:lnTo>
                    <a:pt x="1611083" y="34886"/>
                  </a:lnTo>
                  <a:lnTo>
                    <a:pt x="1573263" y="9372"/>
                  </a:lnTo>
                  <a:lnTo>
                    <a:pt x="1526921" y="0"/>
                  </a:lnTo>
                  <a:lnTo>
                    <a:pt x="119126" y="0"/>
                  </a:lnTo>
                  <a:lnTo>
                    <a:pt x="72758" y="9372"/>
                  </a:lnTo>
                  <a:lnTo>
                    <a:pt x="34886" y="34886"/>
                  </a:lnTo>
                  <a:lnTo>
                    <a:pt x="9359" y="72707"/>
                  </a:lnTo>
                  <a:lnTo>
                    <a:pt x="0" y="118999"/>
                  </a:lnTo>
                  <a:lnTo>
                    <a:pt x="0" y="595376"/>
                  </a:lnTo>
                  <a:lnTo>
                    <a:pt x="9359" y="641680"/>
                  </a:lnTo>
                  <a:lnTo>
                    <a:pt x="34886" y="679500"/>
                  </a:lnTo>
                  <a:lnTo>
                    <a:pt x="72758" y="705015"/>
                  </a:lnTo>
                  <a:lnTo>
                    <a:pt x="119126" y="714375"/>
                  </a:lnTo>
                  <a:lnTo>
                    <a:pt x="1526921" y="714375"/>
                  </a:lnTo>
                  <a:lnTo>
                    <a:pt x="1573263" y="705015"/>
                  </a:lnTo>
                  <a:lnTo>
                    <a:pt x="1611083" y="679500"/>
                  </a:lnTo>
                  <a:lnTo>
                    <a:pt x="1636572" y="641680"/>
                  </a:lnTo>
                  <a:lnTo>
                    <a:pt x="1645920" y="595376"/>
                  </a:lnTo>
                  <a:lnTo>
                    <a:pt x="1645920" y="118999"/>
                  </a:lnTo>
                  <a:close/>
                </a:path>
                <a:path w="5078730" h="2646045">
                  <a:moveTo>
                    <a:pt x="3341878" y="2175129"/>
                  </a:moveTo>
                  <a:lnTo>
                    <a:pt x="3334474" y="2138438"/>
                  </a:lnTo>
                  <a:lnTo>
                    <a:pt x="3314293" y="2108492"/>
                  </a:lnTo>
                  <a:lnTo>
                    <a:pt x="3284385" y="2088299"/>
                  </a:lnTo>
                  <a:lnTo>
                    <a:pt x="3247771" y="2080895"/>
                  </a:lnTo>
                  <a:lnTo>
                    <a:pt x="1853184" y="2080895"/>
                  </a:lnTo>
                  <a:lnTo>
                    <a:pt x="1816481" y="2088299"/>
                  </a:lnTo>
                  <a:lnTo>
                    <a:pt x="1786534" y="2108492"/>
                  </a:lnTo>
                  <a:lnTo>
                    <a:pt x="1766341" y="2138438"/>
                  </a:lnTo>
                  <a:lnTo>
                    <a:pt x="1758950" y="2175129"/>
                  </a:lnTo>
                  <a:lnTo>
                    <a:pt x="1758950" y="2551811"/>
                  </a:lnTo>
                  <a:lnTo>
                    <a:pt x="1766341" y="2588514"/>
                  </a:lnTo>
                  <a:lnTo>
                    <a:pt x="1786534" y="2618460"/>
                  </a:lnTo>
                  <a:lnTo>
                    <a:pt x="1816481" y="2638653"/>
                  </a:lnTo>
                  <a:lnTo>
                    <a:pt x="1853184" y="2646045"/>
                  </a:lnTo>
                  <a:lnTo>
                    <a:pt x="3247771" y="2646045"/>
                  </a:lnTo>
                  <a:lnTo>
                    <a:pt x="3284385" y="2638653"/>
                  </a:lnTo>
                  <a:lnTo>
                    <a:pt x="3314293" y="2618460"/>
                  </a:lnTo>
                  <a:lnTo>
                    <a:pt x="3334474" y="2588514"/>
                  </a:lnTo>
                  <a:lnTo>
                    <a:pt x="3341878" y="2551811"/>
                  </a:lnTo>
                  <a:lnTo>
                    <a:pt x="3341878" y="2175129"/>
                  </a:lnTo>
                  <a:close/>
                </a:path>
                <a:path w="5078730" h="2646045">
                  <a:moveTo>
                    <a:pt x="5078603" y="175768"/>
                  </a:moveTo>
                  <a:lnTo>
                    <a:pt x="5069230" y="129413"/>
                  </a:lnTo>
                  <a:lnTo>
                    <a:pt x="5043703" y="91541"/>
                  </a:lnTo>
                  <a:lnTo>
                    <a:pt x="5005832" y="66014"/>
                  </a:lnTo>
                  <a:lnTo>
                    <a:pt x="4959477" y="56642"/>
                  </a:lnTo>
                  <a:lnTo>
                    <a:pt x="3614674" y="56642"/>
                  </a:lnTo>
                  <a:lnTo>
                    <a:pt x="3568369" y="66014"/>
                  </a:lnTo>
                  <a:lnTo>
                    <a:pt x="3530549" y="91541"/>
                  </a:lnTo>
                  <a:lnTo>
                    <a:pt x="3505035" y="129413"/>
                  </a:lnTo>
                  <a:lnTo>
                    <a:pt x="3495675" y="175768"/>
                  </a:lnTo>
                  <a:lnTo>
                    <a:pt x="3495675" y="652018"/>
                  </a:lnTo>
                  <a:lnTo>
                    <a:pt x="3505035" y="698322"/>
                  </a:lnTo>
                  <a:lnTo>
                    <a:pt x="3530549" y="736142"/>
                  </a:lnTo>
                  <a:lnTo>
                    <a:pt x="3568369" y="761657"/>
                  </a:lnTo>
                  <a:lnTo>
                    <a:pt x="3614674" y="771029"/>
                  </a:lnTo>
                  <a:lnTo>
                    <a:pt x="4959477" y="771029"/>
                  </a:lnTo>
                  <a:lnTo>
                    <a:pt x="5005832" y="761657"/>
                  </a:lnTo>
                  <a:lnTo>
                    <a:pt x="5043703" y="736142"/>
                  </a:lnTo>
                  <a:lnTo>
                    <a:pt x="5069230" y="698322"/>
                  </a:lnTo>
                  <a:lnTo>
                    <a:pt x="5078603" y="652018"/>
                  </a:lnTo>
                  <a:lnTo>
                    <a:pt x="5078603" y="175768"/>
                  </a:lnTo>
                  <a:close/>
                </a:path>
              </a:pathLst>
            </a:custGeom>
            <a:solidFill>
              <a:srgbClr val="3B9D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20292" y="898397"/>
            <a:ext cx="21507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로봇</a:t>
            </a:r>
            <a:r>
              <a:rPr spc="-60" dirty="0"/>
              <a:t> </a:t>
            </a:r>
            <a:r>
              <a:rPr dirty="0"/>
              <a:t>호출</a:t>
            </a:r>
            <a:r>
              <a:rPr spc="-55" dirty="0"/>
              <a:t> </a:t>
            </a:r>
            <a:r>
              <a:rPr spc="-45" dirty="0"/>
              <a:t>연동방식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429259" y="2958338"/>
            <a:ext cx="5286375" cy="2524125"/>
            <a:chOff x="429259" y="2958338"/>
            <a:chExt cx="5286375" cy="2524125"/>
          </a:xfrm>
        </p:grpSpPr>
        <p:sp>
          <p:nvSpPr>
            <p:cNvPr id="13" name="object 13"/>
            <p:cNvSpPr/>
            <p:nvPr/>
          </p:nvSpPr>
          <p:spPr>
            <a:xfrm>
              <a:off x="931659" y="4130675"/>
              <a:ext cx="4159885" cy="121285"/>
            </a:xfrm>
            <a:custGeom>
              <a:avLst/>
              <a:gdLst/>
              <a:ahLst/>
              <a:cxnLst/>
              <a:rect l="l" t="t" r="r" b="b"/>
              <a:pathLst>
                <a:path w="4159885" h="121285">
                  <a:moveTo>
                    <a:pt x="4099318" y="0"/>
                  </a:moveTo>
                  <a:lnTo>
                    <a:pt x="60375" y="0"/>
                  </a:lnTo>
                  <a:lnTo>
                    <a:pt x="36877" y="4748"/>
                  </a:lnTo>
                  <a:lnTo>
                    <a:pt x="17686" y="17700"/>
                  </a:lnTo>
                  <a:lnTo>
                    <a:pt x="4745" y="36915"/>
                  </a:lnTo>
                  <a:lnTo>
                    <a:pt x="0" y="60451"/>
                  </a:lnTo>
                  <a:lnTo>
                    <a:pt x="4745" y="83968"/>
                  </a:lnTo>
                  <a:lnTo>
                    <a:pt x="17686" y="103139"/>
                  </a:lnTo>
                  <a:lnTo>
                    <a:pt x="36877" y="116048"/>
                  </a:lnTo>
                  <a:lnTo>
                    <a:pt x="60375" y="120776"/>
                  </a:lnTo>
                  <a:lnTo>
                    <a:pt x="4099318" y="120776"/>
                  </a:lnTo>
                  <a:lnTo>
                    <a:pt x="4122855" y="116048"/>
                  </a:lnTo>
                  <a:lnTo>
                    <a:pt x="4142070" y="103139"/>
                  </a:lnTo>
                  <a:lnTo>
                    <a:pt x="4155022" y="83968"/>
                  </a:lnTo>
                  <a:lnTo>
                    <a:pt x="4159770" y="60451"/>
                  </a:lnTo>
                  <a:lnTo>
                    <a:pt x="4155022" y="36915"/>
                  </a:lnTo>
                  <a:lnTo>
                    <a:pt x="4142070" y="17700"/>
                  </a:lnTo>
                  <a:lnTo>
                    <a:pt x="4122855" y="4748"/>
                  </a:lnTo>
                  <a:lnTo>
                    <a:pt x="4099318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7092" y="3686810"/>
              <a:ext cx="1030262" cy="94335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67092" y="3686810"/>
              <a:ext cx="1030605" cy="943610"/>
            </a:xfrm>
            <a:custGeom>
              <a:avLst/>
              <a:gdLst/>
              <a:ahLst/>
              <a:cxnLst/>
              <a:rect l="l" t="t" r="r" b="b"/>
              <a:pathLst>
                <a:path w="1030605" h="943610">
                  <a:moveTo>
                    <a:pt x="0" y="471677"/>
                  </a:moveTo>
                  <a:lnTo>
                    <a:pt x="2358" y="426255"/>
                  </a:lnTo>
                  <a:lnTo>
                    <a:pt x="9288" y="382054"/>
                  </a:lnTo>
                  <a:lnTo>
                    <a:pt x="20575" y="339271"/>
                  </a:lnTo>
                  <a:lnTo>
                    <a:pt x="36003" y="298105"/>
                  </a:lnTo>
                  <a:lnTo>
                    <a:pt x="55355" y="258753"/>
                  </a:lnTo>
                  <a:lnTo>
                    <a:pt x="78416" y="221412"/>
                  </a:lnTo>
                  <a:lnTo>
                    <a:pt x="104970" y="186281"/>
                  </a:lnTo>
                  <a:lnTo>
                    <a:pt x="134802" y="153557"/>
                  </a:lnTo>
                  <a:lnTo>
                    <a:pt x="167694" y="123438"/>
                  </a:lnTo>
                  <a:lnTo>
                    <a:pt x="203432" y="96122"/>
                  </a:lnTo>
                  <a:lnTo>
                    <a:pt x="241800" y="71807"/>
                  </a:lnTo>
                  <a:lnTo>
                    <a:pt x="282581" y="50690"/>
                  </a:lnTo>
                  <a:lnTo>
                    <a:pt x="325560" y="32969"/>
                  </a:lnTo>
                  <a:lnTo>
                    <a:pt x="370521" y="18841"/>
                  </a:lnTo>
                  <a:lnTo>
                    <a:pt x="417248" y="8505"/>
                  </a:lnTo>
                  <a:lnTo>
                    <a:pt x="465525" y="2159"/>
                  </a:lnTo>
                  <a:lnTo>
                    <a:pt x="515137" y="0"/>
                  </a:lnTo>
                  <a:lnTo>
                    <a:pt x="564746" y="2159"/>
                  </a:lnTo>
                  <a:lnTo>
                    <a:pt x="613022" y="8505"/>
                  </a:lnTo>
                  <a:lnTo>
                    <a:pt x="659747" y="18841"/>
                  </a:lnTo>
                  <a:lnTo>
                    <a:pt x="704707" y="32969"/>
                  </a:lnTo>
                  <a:lnTo>
                    <a:pt x="747685" y="50690"/>
                  </a:lnTo>
                  <a:lnTo>
                    <a:pt x="788465" y="71807"/>
                  </a:lnTo>
                  <a:lnTo>
                    <a:pt x="826832" y="96122"/>
                  </a:lnTo>
                  <a:lnTo>
                    <a:pt x="862569" y="123438"/>
                  </a:lnTo>
                  <a:lnTo>
                    <a:pt x="895461" y="153557"/>
                  </a:lnTo>
                  <a:lnTo>
                    <a:pt x="925292" y="186281"/>
                  </a:lnTo>
                  <a:lnTo>
                    <a:pt x="951846" y="221412"/>
                  </a:lnTo>
                  <a:lnTo>
                    <a:pt x="974907" y="258753"/>
                  </a:lnTo>
                  <a:lnTo>
                    <a:pt x="994259" y="298105"/>
                  </a:lnTo>
                  <a:lnTo>
                    <a:pt x="1009686" y="339271"/>
                  </a:lnTo>
                  <a:lnTo>
                    <a:pt x="1020973" y="382054"/>
                  </a:lnTo>
                  <a:lnTo>
                    <a:pt x="1027903" y="426255"/>
                  </a:lnTo>
                  <a:lnTo>
                    <a:pt x="1030262" y="471677"/>
                  </a:lnTo>
                  <a:lnTo>
                    <a:pt x="1027903" y="517119"/>
                  </a:lnTo>
                  <a:lnTo>
                    <a:pt x="1020973" y="561336"/>
                  </a:lnTo>
                  <a:lnTo>
                    <a:pt x="1009686" y="604129"/>
                  </a:lnTo>
                  <a:lnTo>
                    <a:pt x="994259" y="645302"/>
                  </a:lnTo>
                  <a:lnTo>
                    <a:pt x="974907" y="684658"/>
                  </a:lnTo>
                  <a:lnTo>
                    <a:pt x="951846" y="721999"/>
                  </a:lnTo>
                  <a:lnTo>
                    <a:pt x="925292" y="757128"/>
                  </a:lnTo>
                  <a:lnTo>
                    <a:pt x="895461" y="789848"/>
                  </a:lnTo>
                  <a:lnTo>
                    <a:pt x="862569" y="819961"/>
                  </a:lnTo>
                  <a:lnTo>
                    <a:pt x="826832" y="847271"/>
                  </a:lnTo>
                  <a:lnTo>
                    <a:pt x="788465" y="871579"/>
                  </a:lnTo>
                  <a:lnTo>
                    <a:pt x="747685" y="892689"/>
                  </a:lnTo>
                  <a:lnTo>
                    <a:pt x="704707" y="910403"/>
                  </a:lnTo>
                  <a:lnTo>
                    <a:pt x="659747" y="924524"/>
                  </a:lnTo>
                  <a:lnTo>
                    <a:pt x="613022" y="934854"/>
                  </a:lnTo>
                  <a:lnTo>
                    <a:pt x="564746" y="941197"/>
                  </a:lnTo>
                  <a:lnTo>
                    <a:pt x="515137" y="943356"/>
                  </a:lnTo>
                  <a:lnTo>
                    <a:pt x="465525" y="941197"/>
                  </a:lnTo>
                  <a:lnTo>
                    <a:pt x="417248" y="934854"/>
                  </a:lnTo>
                  <a:lnTo>
                    <a:pt x="370521" y="924524"/>
                  </a:lnTo>
                  <a:lnTo>
                    <a:pt x="325560" y="910403"/>
                  </a:lnTo>
                  <a:lnTo>
                    <a:pt x="282581" y="892689"/>
                  </a:lnTo>
                  <a:lnTo>
                    <a:pt x="241800" y="871579"/>
                  </a:lnTo>
                  <a:lnTo>
                    <a:pt x="203432" y="847271"/>
                  </a:lnTo>
                  <a:lnTo>
                    <a:pt x="167694" y="819961"/>
                  </a:lnTo>
                  <a:lnTo>
                    <a:pt x="134802" y="789848"/>
                  </a:lnTo>
                  <a:lnTo>
                    <a:pt x="104970" y="757128"/>
                  </a:lnTo>
                  <a:lnTo>
                    <a:pt x="78416" y="721999"/>
                  </a:lnTo>
                  <a:lnTo>
                    <a:pt x="55355" y="684658"/>
                  </a:lnTo>
                  <a:lnTo>
                    <a:pt x="36003" y="645302"/>
                  </a:lnTo>
                  <a:lnTo>
                    <a:pt x="20575" y="604129"/>
                  </a:lnTo>
                  <a:lnTo>
                    <a:pt x="9288" y="561336"/>
                  </a:lnTo>
                  <a:lnTo>
                    <a:pt x="2358" y="517119"/>
                  </a:lnTo>
                  <a:lnTo>
                    <a:pt x="0" y="471677"/>
                  </a:lnTo>
                  <a:close/>
                </a:path>
              </a:pathLst>
            </a:custGeom>
            <a:ln w="41275">
              <a:solidFill>
                <a:srgbClr val="28B1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43810" y="3703066"/>
              <a:ext cx="1030262" cy="94335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043810" y="3703066"/>
              <a:ext cx="1030605" cy="943610"/>
            </a:xfrm>
            <a:custGeom>
              <a:avLst/>
              <a:gdLst/>
              <a:ahLst/>
              <a:cxnLst/>
              <a:rect l="l" t="t" r="r" b="b"/>
              <a:pathLst>
                <a:path w="1030605" h="943610">
                  <a:moveTo>
                    <a:pt x="0" y="471677"/>
                  </a:moveTo>
                  <a:lnTo>
                    <a:pt x="2358" y="426255"/>
                  </a:lnTo>
                  <a:lnTo>
                    <a:pt x="9288" y="382054"/>
                  </a:lnTo>
                  <a:lnTo>
                    <a:pt x="20575" y="339271"/>
                  </a:lnTo>
                  <a:lnTo>
                    <a:pt x="36002" y="298105"/>
                  </a:lnTo>
                  <a:lnTo>
                    <a:pt x="55354" y="258753"/>
                  </a:lnTo>
                  <a:lnTo>
                    <a:pt x="78415" y="221412"/>
                  </a:lnTo>
                  <a:lnTo>
                    <a:pt x="104968" y="186281"/>
                  </a:lnTo>
                  <a:lnTo>
                    <a:pt x="134799" y="153557"/>
                  </a:lnTo>
                  <a:lnTo>
                    <a:pt x="167690" y="123438"/>
                  </a:lnTo>
                  <a:lnTo>
                    <a:pt x="203427" y="96122"/>
                  </a:lnTo>
                  <a:lnTo>
                    <a:pt x="241793" y="71807"/>
                  </a:lnTo>
                  <a:lnTo>
                    <a:pt x="282572" y="50690"/>
                  </a:lnTo>
                  <a:lnTo>
                    <a:pt x="325549" y="32969"/>
                  </a:lnTo>
                  <a:lnTo>
                    <a:pt x="370507" y="18841"/>
                  </a:lnTo>
                  <a:lnTo>
                    <a:pt x="417231" y="8505"/>
                  </a:lnTo>
                  <a:lnTo>
                    <a:pt x="465504" y="2159"/>
                  </a:lnTo>
                  <a:lnTo>
                    <a:pt x="515112" y="0"/>
                  </a:lnTo>
                  <a:lnTo>
                    <a:pt x="564740" y="2159"/>
                  </a:lnTo>
                  <a:lnTo>
                    <a:pt x="613032" y="8505"/>
                  </a:lnTo>
                  <a:lnTo>
                    <a:pt x="659772" y="18841"/>
                  </a:lnTo>
                  <a:lnTo>
                    <a:pt x="704745" y="32969"/>
                  </a:lnTo>
                  <a:lnTo>
                    <a:pt x="747733" y="50690"/>
                  </a:lnTo>
                  <a:lnTo>
                    <a:pt x="788523" y="71807"/>
                  </a:lnTo>
                  <a:lnTo>
                    <a:pt x="826897" y="96122"/>
                  </a:lnTo>
                  <a:lnTo>
                    <a:pt x="862641" y="123438"/>
                  </a:lnTo>
                  <a:lnTo>
                    <a:pt x="895538" y="153557"/>
                  </a:lnTo>
                  <a:lnTo>
                    <a:pt x="925373" y="186281"/>
                  </a:lnTo>
                  <a:lnTo>
                    <a:pt x="951929" y="221412"/>
                  </a:lnTo>
                  <a:lnTo>
                    <a:pt x="974993" y="258753"/>
                  </a:lnTo>
                  <a:lnTo>
                    <a:pt x="994346" y="298105"/>
                  </a:lnTo>
                  <a:lnTo>
                    <a:pt x="1009774" y="339271"/>
                  </a:lnTo>
                  <a:lnTo>
                    <a:pt x="1021062" y="382054"/>
                  </a:lnTo>
                  <a:lnTo>
                    <a:pt x="1027992" y="426255"/>
                  </a:lnTo>
                  <a:lnTo>
                    <a:pt x="1030351" y="471677"/>
                  </a:lnTo>
                  <a:lnTo>
                    <a:pt x="1027992" y="517119"/>
                  </a:lnTo>
                  <a:lnTo>
                    <a:pt x="1021062" y="561336"/>
                  </a:lnTo>
                  <a:lnTo>
                    <a:pt x="1009774" y="604129"/>
                  </a:lnTo>
                  <a:lnTo>
                    <a:pt x="994346" y="645302"/>
                  </a:lnTo>
                  <a:lnTo>
                    <a:pt x="974993" y="684658"/>
                  </a:lnTo>
                  <a:lnTo>
                    <a:pt x="951929" y="721999"/>
                  </a:lnTo>
                  <a:lnTo>
                    <a:pt x="925373" y="757128"/>
                  </a:lnTo>
                  <a:lnTo>
                    <a:pt x="895538" y="789848"/>
                  </a:lnTo>
                  <a:lnTo>
                    <a:pt x="862641" y="819961"/>
                  </a:lnTo>
                  <a:lnTo>
                    <a:pt x="826897" y="847271"/>
                  </a:lnTo>
                  <a:lnTo>
                    <a:pt x="788523" y="871579"/>
                  </a:lnTo>
                  <a:lnTo>
                    <a:pt x="747733" y="892689"/>
                  </a:lnTo>
                  <a:lnTo>
                    <a:pt x="704745" y="910403"/>
                  </a:lnTo>
                  <a:lnTo>
                    <a:pt x="659772" y="924524"/>
                  </a:lnTo>
                  <a:lnTo>
                    <a:pt x="613032" y="934854"/>
                  </a:lnTo>
                  <a:lnTo>
                    <a:pt x="564740" y="941197"/>
                  </a:lnTo>
                  <a:lnTo>
                    <a:pt x="515112" y="943355"/>
                  </a:lnTo>
                  <a:lnTo>
                    <a:pt x="465504" y="941197"/>
                  </a:lnTo>
                  <a:lnTo>
                    <a:pt x="417231" y="934854"/>
                  </a:lnTo>
                  <a:lnTo>
                    <a:pt x="370507" y="924524"/>
                  </a:lnTo>
                  <a:lnTo>
                    <a:pt x="325549" y="910403"/>
                  </a:lnTo>
                  <a:lnTo>
                    <a:pt x="282572" y="892689"/>
                  </a:lnTo>
                  <a:lnTo>
                    <a:pt x="241793" y="871579"/>
                  </a:lnTo>
                  <a:lnTo>
                    <a:pt x="203427" y="847271"/>
                  </a:lnTo>
                  <a:lnTo>
                    <a:pt x="167690" y="819961"/>
                  </a:lnTo>
                  <a:lnTo>
                    <a:pt x="134799" y="789848"/>
                  </a:lnTo>
                  <a:lnTo>
                    <a:pt x="104968" y="757128"/>
                  </a:lnTo>
                  <a:lnTo>
                    <a:pt x="78415" y="721999"/>
                  </a:lnTo>
                  <a:lnTo>
                    <a:pt x="55354" y="684658"/>
                  </a:lnTo>
                  <a:lnTo>
                    <a:pt x="36002" y="645302"/>
                  </a:lnTo>
                  <a:lnTo>
                    <a:pt x="20575" y="604129"/>
                  </a:lnTo>
                  <a:lnTo>
                    <a:pt x="9288" y="561336"/>
                  </a:lnTo>
                  <a:lnTo>
                    <a:pt x="2358" y="517119"/>
                  </a:lnTo>
                  <a:lnTo>
                    <a:pt x="0" y="471677"/>
                  </a:lnTo>
                  <a:close/>
                </a:path>
              </a:pathLst>
            </a:custGeom>
            <a:ln w="41275">
              <a:solidFill>
                <a:srgbClr val="28B1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98901" y="3719449"/>
              <a:ext cx="1030262" cy="94335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398901" y="3719449"/>
              <a:ext cx="1030605" cy="943610"/>
            </a:xfrm>
            <a:custGeom>
              <a:avLst/>
              <a:gdLst/>
              <a:ahLst/>
              <a:cxnLst/>
              <a:rect l="l" t="t" r="r" b="b"/>
              <a:pathLst>
                <a:path w="1030604" h="943610">
                  <a:moveTo>
                    <a:pt x="0" y="471677"/>
                  </a:moveTo>
                  <a:lnTo>
                    <a:pt x="2358" y="426255"/>
                  </a:lnTo>
                  <a:lnTo>
                    <a:pt x="9288" y="382054"/>
                  </a:lnTo>
                  <a:lnTo>
                    <a:pt x="20575" y="339271"/>
                  </a:lnTo>
                  <a:lnTo>
                    <a:pt x="36002" y="298105"/>
                  </a:lnTo>
                  <a:lnTo>
                    <a:pt x="55354" y="258753"/>
                  </a:lnTo>
                  <a:lnTo>
                    <a:pt x="78415" y="221412"/>
                  </a:lnTo>
                  <a:lnTo>
                    <a:pt x="104968" y="186281"/>
                  </a:lnTo>
                  <a:lnTo>
                    <a:pt x="134799" y="153557"/>
                  </a:lnTo>
                  <a:lnTo>
                    <a:pt x="167690" y="123438"/>
                  </a:lnTo>
                  <a:lnTo>
                    <a:pt x="203427" y="96122"/>
                  </a:lnTo>
                  <a:lnTo>
                    <a:pt x="241793" y="71807"/>
                  </a:lnTo>
                  <a:lnTo>
                    <a:pt x="282572" y="50690"/>
                  </a:lnTo>
                  <a:lnTo>
                    <a:pt x="325549" y="32969"/>
                  </a:lnTo>
                  <a:lnTo>
                    <a:pt x="370507" y="18841"/>
                  </a:lnTo>
                  <a:lnTo>
                    <a:pt x="417231" y="8505"/>
                  </a:lnTo>
                  <a:lnTo>
                    <a:pt x="465504" y="2159"/>
                  </a:lnTo>
                  <a:lnTo>
                    <a:pt x="515112" y="0"/>
                  </a:lnTo>
                  <a:lnTo>
                    <a:pt x="564740" y="2159"/>
                  </a:lnTo>
                  <a:lnTo>
                    <a:pt x="613032" y="8505"/>
                  </a:lnTo>
                  <a:lnTo>
                    <a:pt x="659772" y="18841"/>
                  </a:lnTo>
                  <a:lnTo>
                    <a:pt x="704745" y="32969"/>
                  </a:lnTo>
                  <a:lnTo>
                    <a:pt x="747733" y="50690"/>
                  </a:lnTo>
                  <a:lnTo>
                    <a:pt x="788523" y="71807"/>
                  </a:lnTo>
                  <a:lnTo>
                    <a:pt x="826897" y="96122"/>
                  </a:lnTo>
                  <a:lnTo>
                    <a:pt x="862641" y="123438"/>
                  </a:lnTo>
                  <a:lnTo>
                    <a:pt x="895538" y="153557"/>
                  </a:lnTo>
                  <a:lnTo>
                    <a:pt x="925373" y="186281"/>
                  </a:lnTo>
                  <a:lnTo>
                    <a:pt x="951929" y="221412"/>
                  </a:lnTo>
                  <a:lnTo>
                    <a:pt x="974993" y="258753"/>
                  </a:lnTo>
                  <a:lnTo>
                    <a:pt x="994346" y="298105"/>
                  </a:lnTo>
                  <a:lnTo>
                    <a:pt x="1009774" y="339271"/>
                  </a:lnTo>
                  <a:lnTo>
                    <a:pt x="1021062" y="382054"/>
                  </a:lnTo>
                  <a:lnTo>
                    <a:pt x="1027992" y="426255"/>
                  </a:lnTo>
                  <a:lnTo>
                    <a:pt x="1030351" y="471677"/>
                  </a:lnTo>
                  <a:lnTo>
                    <a:pt x="1027992" y="517100"/>
                  </a:lnTo>
                  <a:lnTo>
                    <a:pt x="1021062" y="561301"/>
                  </a:lnTo>
                  <a:lnTo>
                    <a:pt x="1009774" y="604084"/>
                  </a:lnTo>
                  <a:lnTo>
                    <a:pt x="994346" y="645250"/>
                  </a:lnTo>
                  <a:lnTo>
                    <a:pt x="974993" y="684602"/>
                  </a:lnTo>
                  <a:lnTo>
                    <a:pt x="951929" y="721943"/>
                  </a:lnTo>
                  <a:lnTo>
                    <a:pt x="925373" y="757074"/>
                  </a:lnTo>
                  <a:lnTo>
                    <a:pt x="895538" y="789798"/>
                  </a:lnTo>
                  <a:lnTo>
                    <a:pt x="862641" y="819917"/>
                  </a:lnTo>
                  <a:lnTo>
                    <a:pt x="826897" y="847233"/>
                  </a:lnTo>
                  <a:lnTo>
                    <a:pt x="788523" y="871548"/>
                  </a:lnTo>
                  <a:lnTo>
                    <a:pt x="747733" y="892665"/>
                  </a:lnTo>
                  <a:lnTo>
                    <a:pt x="704745" y="910386"/>
                  </a:lnTo>
                  <a:lnTo>
                    <a:pt x="659772" y="924514"/>
                  </a:lnTo>
                  <a:lnTo>
                    <a:pt x="613032" y="934850"/>
                  </a:lnTo>
                  <a:lnTo>
                    <a:pt x="564740" y="941196"/>
                  </a:lnTo>
                  <a:lnTo>
                    <a:pt x="515112" y="943356"/>
                  </a:lnTo>
                  <a:lnTo>
                    <a:pt x="465504" y="941196"/>
                  </a:lnTo>
                  <a:lnTo>
                    <a:pt x="417231" y="934850"/>
                  </a:lnTo>
                  <a:lnTo>
                    <a:pt x="370507" y="924514"/>
                  </a:lnTo>
                  <a:lnTo>
                    <a:pt x="325549" y="910386"/>
                  </a:lnTo>
                  <a:lnTo>
                    <a:pt x="282572" y="892665"/>
                  </a:lnTo>
                  <a:lnTo>
                    <a:pt x="241793" y="871548"/>
                  </a:lnTo>
                  <a:lnTo>
                    <a:pt x="203427" y="847233"/>
                  </a:lnTo>
                  <a:lnTo>
                    <a:pt x="167690" y="819917"/>
                  </a:lnTo>
                  <a:lnTo>
                    <a:pt x="134799" y="789798"/>
                  </a:lnTo>
                  <a:lnTo>
                    <a:pt x="104968" y="757074"/>
                  </a:lnTo>
                  <a:lnTo>
                    <a:pt x="78415" y="721943"/>
                  </a:lnTo>
                  <a:lnTo>
                    <a:pt x="55354" y="684602"/>
                  </a:lnTo>
                  <a:lnTo>
                    <a:pt x="36002" y="645250"/>
                  </a:lnTo>
                  <a:lnTo>
                    <a:pt x="20575" y="604084"/>
                  </a:lnTo>
                  <a:lnTo>
                    <a:pt x="9288" y="561301"/>
                  </a:lnTo>
                  <a:lnTo>
                    <a:pt x="2358" y="517100"/>
                  </a:lnTo>
                  <a:lnTo>
                    <a:pt x="0" y="471677"/>
                  </a:lnTo>
                  <a:close/>
                </a:path>
              </a:pathLst>
            </a:custGeom>
            <a:ln w="41275">
              <a:solidFill>
                <a:srgbClr val="28B1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64456" y="3703066"/>
              <a:ext cx="1030224" cy="94335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664456" y="3703066"/>
              <a:ext cx="1030605" cy="943610"/>
            </a:xfrm>
            <a:custGeom>
              <a:avLst/>
              <a:gdLst/>
              <a:ahLst/>
              <a:cxnLst/>
              <a:rect l="l" t="t" r="r" b="b"/>
              <a:pathLst>
                <a:path w="1030604" h="943610">
                  <a:moveTo>
                    <a:pt x="0" y="471677"/>
                  </a:moveTo>
                  <a:lnTo>
                    <a:pt x="2358" y="426255"/>
                  </a:lnTo>
                  <a:lnTo>
                    <a:pt x="9288" y="382054"/>
                  </a:lnTo>
                  <a:lnTo>
                    <a:pt x="20575" y="339271"/>
                  </a:lnTo>
                  <a:lnTo>
                    <a:pt x="36002" y="298105"/>
                  </a:lnTo>
                  <a:lnTo>
                    <a:pt x="55354" y="258753"/>
                  </a:lnTo>
                  <a:lnTo>
                    <a:pt x="78415" y="221412"/>
                  </a:lnTo>
                  <a:lnTo>
                    <a:pt x="104968" y="186281"/>
                  </a:lnTo>
                  <a:lnTo>
                    <a:pt x="134799" y="153557"/>
                  </a:lnTo>
                  <a:lnTo>
                    <a:pt x="167690" y="123438"/>
                  </a:lnTo>
                  <a:lnTo>
                    <a:pt x="203427" y="96122"/>
                  </a:lnTo>
                  <a:lnTo>
                    <a:pt x="241793" y="71807"/>
                  </a:lnTo>
                  <a:lnTo>
                    <a:pt x="282572" y="50690"/>
                  </a:lnTo>
                  <a:lnTo>
                    <a:pt x="325549" y="32969"/>
                  </a:lnTo>
                  <a:lnTo>
                    <a:pt x="370507" y="18841"/>
                  </a:lnTo>
                  <a:lnTo>
                    <a:pt x="417231" y="8505"/>
                  </a:lnTo>
                  <a:lnTo>
                    <a:pt x="465504" y="2159"/>
                  </a:lnTo>
                  <a:lnTo>
                    <a:pt x="515112" y="0"/>
                  </a:lnTo>
                  <a:lnTo>
                    <a:pt x="564719" y="2159"/>
                  </a:lnTo>
                  <a:lnTo>
                    <a:pt x="612992" y="8505"/>
                  </a:lnTo>
                  <a:lnTo>
                    <a:pt x="659716" y="18841"/>
                  </a:lnTo>
                  <a:lnTo>
                    <a:pt x="704674" y="32969"/>
                  </a:lnTo>
                  <a:lnTo>
                    <a:pt x="747651" y="50690"/>
                  </a:lnTo>
                  <a:lnTo>
                    <a:pt x="788430" y="71807"/>
                  </a:lnTo>
                  <a:lnTo>
                    <a:pt x="826796" y="96122"/>
                  </a:lnTo>
                  <a:lnTo>
                    <a:pt x="862533" y="123438"/>
                  </a:lnTo>
                  <a:lnTo>
                    <a:pt x="895424" y="153557"/>
                  </a:lnTo>
                  <a:lnTo>
                    <a:pt x="925255" y="186281"/>
                  </a:lnTo>
                  <a:lnTo>
                    <a:pt x="951808" y="221412"/>
                  </a:lnTo>
                  <a:lnTo>
                    <a:pt x="974869" y="258753"/>
                  </a:lnTo>
                  <a:lnTo>
                    <a:pt x="994221" y="298105"/>
                  </a:lnTo>
                  <a:lnTo>
                    <a:pt x="1009648" y="339271"/>
                  </a:lnTo>
                  <a:lnTo>
                    <a:pt x="1020935" y="382054"/>
                  </a:lnTo>
                  <a:lnTo>
                    <a:pt x="1027865" y="426255"/>
                  </a:lnTo>
                  <a:lnTo>
                    <a:pt x="1030224" y="471677"/>
                  </a:lnTo>
                  <a:lnTo>
                    <a:pt x="1027865" y="517119"/>
                  </a:lnTo>
                  <a:lnTo>
                    <a:pt x="1020935" y="561336"/>
                  </a:lnTo>
                  <a:lnTo>
                    <a:pt x="1009648" y="604129"/>
                  </a:lnTo>
                  <a:lnTo>
                    <a:pt x="994221" y="645302"/>
                  </a:lnTo>
                  <a:lnTo>
                    <a:pt x="974869" y="684658"/>
                  </a:lnTo>
                  <a:lnTo>
                    <a:pt x="951808" y="721999"/>
                  </a:lnTo>
                  <a:lnTo>
                    <a:pt x="925255" y="757128"/>
                  </a:lnTo>
                  <a:lnTo>
                    <a:pt x="895424" y="789848"/>
                  </a:lnTo>
                  <a:lnTo>
                    <a:pt x="862533" y="819961"/>
                  </a:lnTo>
                  <a:lnTo>
                    <a:pt x="826796" y="847271"/>
                  </a:lnTo>
                  <a:lnTo>
                    <a:pt x="788430" y="871579"/>
                  </a:lnTo>
                  <a:lnTo>
                    <a:pt x="747651" y="892689"/>
                  </a:lnTo>
                  <a:lnTo>
                    <a:pt x="704674" y="910403"/>
                  </a:lnTo>
                  <a:lnTo>
                    <a:pt x="659716" y="924524"/>
                  </a:lnTo>
                  <a:lnTo>
                    <a:pt x="612992" y="934854"/>
                  </a:lnTo>
                  <a:lnTo>
                    <a:pt x="564719" y="941197"/>
                  </a:lnTo>
                  <a:lnTo>
                    <a:pt x="515112" y="943355"/>
                  </a:lnTo>
                  <a:lnTo>
                    <a:pt x="465504" y="941197"/>
                  </a:lnTo>
                  <a:lnTo>
                    <a:pt x="417231" y="934854"/>
                  </a:lnTo>
                  <a:lnTo>
                    <a:pt x="370507" y="924524"/>
                  </a:lnTo>
                  <a:lnTo>
                    <a:pt x="325549" y="910403"/>
                  </a:lnTo>
                  <a:lnTo>
                    <a:pt x="282572" y="892689"/>
                  </a:lnTo>
                  <a:lnTo>
                    <a:pt x="241793" y="871579"/>
                  </a:lnTo>
                  <a:lnTo>
                    <a:pt x="203427" y="847271"/>
                  </a:lnTo>
                  <a:lnTo>
                    <a:pt x="167690" y="819961"/>
                  </a:lnTo>
                  <a:lnTo>
                    <a:pt x="134799" y="789848"/>
                  </a:lnTo>
                  <a:lnTo>
                    <a:pt x="104968" y="757128"/>
                  </a:lnTo>
                  <a:lnTo>
                    <a:pt x="78415" y="721999"/>
                  </a:lnTo>
                  <a:lnTo>
                    <a:pt x="55354" y="684658"/>
                  </a:lnTo>
                  <a:lnTo>
                    <a:pt x="36002" y="645302"/>
                  </a:lnTo>
                  <a:lnTo>
                    <a:pt x="20575" y="604129"/>
                  </a:lnTo>
                  <a:lnTo>
                    <a:pt x="9288" y="561336"/>
                  </a:lnTo>
                  <a:lnTo>
                    <a:pt x="2358" y="517119"/>
                  </a:lnTo>
                  <a:lnTo>
                    <a:pt x="0" y="471677"/>
                  </a:lnTo>
                  <a:close/>
                </a:path>
              </a:pathLst>
            </a:custGeom>
            <a:ln w="41275">
              <a:solidFill>
                <a:srgbClr val="28B1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9260" y="2958337"/>
              <a:ext cx="2924175" cy="2524125"/>
            </a:xfrm>
            <a:custGeom>
              <a:avLst/>
              <a:gdLst/>
              <a:ahLst/>
              <a:cxnLst/>
              <a:rect l="l" t="t" r="r" b="b"/>
              <a:pathLst>
                <a:path w="2924175" h="2524125">
                  <a:moveTo>
                    <a:pt x="1582928" y="89027"/>
                  </a:moveTo>
                  <a:lnTo>
                    <a:pt x="1575917" y="54394"/>
                  </a:lnTo>
                  <a:lnTo>
                    <a:pt x="1556842" y="26085"/>
                  </a:lnTo>
                  <a:lnTo>
                    <a:pt x="1528533" y="7010"/>
                  </a:lnTo>
                  <a:lnTo>
                    <a:pt x="1493901" y="0"/>
                  </a:lnTo>
                  <a:lnTo>
                    <a:pt x="89077" y="0"/>
                  </a:lnTo>
                  <a:lnTo>
                    <a:pt x="54394" y="7010"/>
                  </a:lnTo>
                  <a:lnTo>
                    <a:pt x="26085" y="26085"/>
                  </a:lnTo>
                  <a:lnTo>
                    <a:pt x="6997" y="54394"/>
                  </a:lnTo>
                  <a:lnTo>
                    <a:pt x="0" y="89027"/>
                  </a:lnTo>
                  <a:lnTo>
                    <a:pt x="0" y="445389"/>
                  </a:lnTo>
                  <a:lnTo>
                    <a:pt x="6997" y="480110"/>
                  </a:lnTo>
                  <a:lnTo>
                    <a:pt x="26085" y="508444"/>
                  </a:lnTo>
                  <a:lnTo>
                    <a:pt x="54394" y="527545"/>
                  </a:lnTo>
                  <a:lnTo>
                    <a:pt x="89077" y="534543"/>
                  </a:lnTo>
                  <a:lnTo>
                    <a:pt x="1493901" y="534543"/>
                  </a:lnTo>
                  <a:lnTo>
                    <a:pt x="1528533" y="527545"/>
                  </a:lnTo>
                  <a:lnTo>
                    <a:pt x="1556842" y="508444"/>
                  </a:lnTo>
                  <a:lnTo>
                    <a:pt x="1575917" y="480110"/>
                  </a:lnTo>
                  <a:lnTo>
                    <a:pt x="1582928" y="445389"/>
                  </a:lnTo>
                  <a:lnTo>
                    <a:pt x="1582928" y="89027"/>
                  </a:lnTo>
                  <a:close/>
                </a:path>
                <a:path w="2924175" h="2524125">
                  <a:moveTo>
                    <a:pt x="2923921" y="2018411"/>
                  </a:moveTo>
                  <a:lnTo>
                    <a:pt x="2915983" y="1979041"/>
                  </a:lnTo>
                  <a:lnTo>
                    <a:pt x="2894330" y="1946910"/>
                  </a:lnTo>
                  <a:lnTo>
                    <a:pt x="2862199" y="1925256"/>
                  </a:lnTo>
                  <a:lnTo>
                    <a:pt x="2822829" y="1917319"/>
                  </a:lnTo>
                  <a:lnTo>
                    <a:pt x="1431417" y="1917319"/>
                  </a:lnTo>
                  <a:lnTo>
                    <a:pt x="1392097" y="1925256"/>
                  </a:lnTo>
                  <a:lnTo>
                    <a:pt x="1359954" y="1946910"/>
                  </a:lnTo>
                  <a:lnTo>
                    <a:pt x="1338275" y="1979041"/>
                  </a:lnTo>
                  <a:lnTo>
                    <a:pt x="1330325" y="2018411"/>
                  </a:lnTo>
                  <a:lnTo>
                    <a:pt x="1330325" y="2422779"/>
                  </a:lnTo>
                  <a:lnTo>
                    <a:pt x="1338275" y="2462174"/>
                  </a:lnTo>
                  <a:lnTo>
                    <a:pt x="1359954" y="2494343"/>
                  </a:lnTo>
                  <a:lnTo>
                    <a:pt x="1392097" y="2516047"/>
                  </a:lnTo>
                  <a:lnTo>
                    <a:pt x="1431417" y="2523998"/>
                  </a:lnTo>
                  <a:lnTo>
                    <a:pt x="2822829" y="2523998"/>
                  </a:lnTo>
                  <a:lnTo>
                    <a:pt x="2862199" y="2516047"/>
                  </a:lnTo>
                  <a:lnTo>
                    <a:pt x="2894330" y="2494343"/>
                  </a:lnTo>
                  <a:lnTo>
                    <a:pt x="2915983" y="2462174"/>
                  </a:lnTo>
                  <a:lnTo>
                    <a:pt x="2923921" y="2422779"/>
                  </a:lnTo>
                  <a:lnTo>
                    <a:pt x="2923921" y="2018411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06983" y="3016377"/>
            <a:ext cx="1421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marR="5080" indent="-330835">
              <a:lnSpc>
                <a:spcPct val="100000"/>
              </a:lnSpc>
              <a:spcBef>
                <a:spcPts val="100"/>
              </a:spcBef>
            </a:pPr>
            <a:r>
              <a:rPr sz="1200" spc="50" dirty="0">
                <a:solidFill>
                  <a:srgbClr val="FFFFFF"/>
                </a:solidFill>
                <a:latin typeface="BM EULJIRO TTF"/>
                <a:cs typeface="BM EULJIRO TTF"/>
              </a:rPr>
              <a:t>고객님이</a:t>
            </a:r>
            <a:r>
              <a:rPr sz="1200" spc="-6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FFFFFF"/>
                </a:solidFill>
                <a:latin typeface="BM EULJIRO TTF"/>
                <a:cs typeface="BM EULJIRO TTF"/>
              </a:rPr>
              <a:t>하이오더로</a:t>
            </a:r>
            <a:r>
              <a:rPr sz="1200" spc="-7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BM EULJIRO TTF"/>
                <a:cs typeface="BM EULJIRO TTF"/>
              </a:rPr>
              <a:t>음 </a:t>
            </a:r>
            <a:r>
              <a:rPr sz="1200" spc="130" dirty="0">
                <a:solidFill>
                  <a:srgbClr val="FFFFFF"/>
                </a:solidFill>
                <a:latin typeface="BM EULJIRO TTF"/>
                <a:cs typeface="BM EULJIRO TTF"/>
              </a:rPr>
              <a:t>식</a:t>
            </a:r>
            <a:r>
              <a:rPr sz="1200" spc="-114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BM EULJIRO TTF"/>
                <a:cs typeface="BM EULJIRO TTF"/>
              </a:rPr>
              <a:t>메뉴</a:t>
            </a:r>
            <a:r>
              <a:rPr sz="1200" spc="-10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BM EULJIRO TTF"/>
                <a:cs typeface="BM EULJIRO TTF"/>
              </a:rPr>
              <a:t>주문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15414" y="4985130"/>
            <a:ext cx="1282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270" marR="5080" indent="-116205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solidFill>
                  <a:srgbClr val="FFFFFF"/>
                </a:solidFill>
                <a:latin typeface="BM EULJIRO TTF"/>
                <a:cs typeface="BM EULJIRO TTF"/>
              </a:rPr>
              <a:t>알림판에서</a:t>
            </a:r>
            <a:r>
              <a:rPr sz="1200" spc="-10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BM EULJIRO TTF"/>
                <a:cs typeface="BM EULJIRO TTF"/>
              </a:rPr>
              <a:t>주문</a:t>
            </a:r>
            <a:r>
              <a:rPr sz="1200" spc="-10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30" dirty="0">
                <a:solidFill>
                  <a:srgbClr val="FFFFFF"/>
                </a:solidFill>
                <a:latin typeface="BM EULJIRO TTF"/>
                <a:cs typeface="BM EULJIRO TTF"/>
              </a:rPr>
              <a:t>내역 </a:t>
            </a:r>
            <a:r>
              <a:rPr sz="1200" spc="90" dirty="0">
                <a:solidFill>
                  <a:srgbClr val="FFFFFF"/>
                </a:solidFill>
                <a:latin typeface="BM EULJIRO TTF"/>
                <a:cs typeface="BM EULJIRO TTF"/>
              </a:rPr>
              <a:t>확인</a:t>
            </a:r>
            <a:r>
              <a:rPr sz="1200" spc="-10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FFFFFF"/>
                </a:solidFill>
                <a:latin typeface="BM EULJIRO TTF"/>
                <a:cs typeface="BM EULJIRO TTF"/>
              </a:rPr>
              <a:t>후</a:t>
            </a:r>
            <a:r>
              <a:rPr sz="1200" spc="-9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BM EULJIRO TTF"/>
                <a:cs typeface="BM EULJIRO TTF"/>
              </a:rPr>
              <a:t>조리</a:t>
            </a:r>
            <a:r>
              <a:rPr sz="1200" spc="-10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BM EULJIRO TTF"/>
                <a:cs typeface="BM EULJIRO TTF"/>
              </a:rPr>
              <a:t>시작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926715" y="2933572"/>
            <a:ext cx="2975610" cy="2553970"/>
          </a:xfrm>
          <a:custGeom>
            <a:avLst/>
            <a:gdLst/>
            <a:ahLst/>
            <a:cxnLst/>
            <a:rect l="l" t="t" r="r" b="b"/>
            <a:pathLst>
              <a:path w="2975610" h="2553970">
                <a:moveTo>
                  <a:pt x="1978025" y="89154"/>
                </a:moveTo>
                <a:lnTo>
                  <a:pt x="1971014" y="54444"/>
                </a:lnTo>
                <a:lnTo>
                  <a:pt x="1951939" y="26098"/>
                </a:lnTo>
                <a:lnTo>
                  <a:pt x="1923630" y="7010"/>
                </a:lnTo>
                <a:lnTo>
                  <a:pt x="1888998" y="0"/>
                </a:lnTo>
                <a:lnTo>
                  <a:pt x="89027" y="0"/>
                </a:lnTo>
                <a:lnTo>
                  <a:pt x="54381" y="7010"/>
                </a:lnTo>
                <a:lnTo>
                  <a:pt x="26073" y="26098"/>
                </a:lnTo>
                <a:lnTo>
                  <a:pt x="6997" y="54444"/>
                </a:lnTo>
                <a:lnTo>
                  <a:pt x="0" y="89154"/>
                </a:lnTo>
                <a:lnTo>
                  <a:pt x="0" y="445389"/>
                </a:lnTo>
                <a:lnTo>
                  <a:pt x="6997" y="480110"/>
                </a:lnTo>
                <a:lnTo>
                  <a:pt x="26073" y="508457"/>
                </a:lnTo>
                <a:lnTo>
                  <a:pt x="54381" y="527545"/>
                </a:lnTo>
                <a:lnTo>
                  <a:pt x="89027" y="534543"/>
                </a:lnTo>
                <a:lnTo>
                  <a:pt x="1888998" y="534543"/>
                </a:lnTo>
                <a:lnTo>
                  <a:pt x="1923630" y="527545"/>
                </a:lnTo>
                <a:lnTo>
                  <a:pt x="1951939" y="508444"/>
                </a:lnTo>
                <a:lnTo>
                  <a:pt x="1971014" y="480110"/>
                </a:lnTo>
                <a:lnTo>
                  <a:pt x="1978025" y="445389"/>
                </a:lnTo>
                <a:lnTo>
                  <a:pt x="1978025" y="89154"/>
                </a:lnTo>
                <a:close/>
              </a:path>
              <a:path w="2975610" h="2553970">
                <a:moveTo>
                  <a:pt x="2975229" y="2048510"/>
                </a:moveTo>
                <a:lnTo>
                  <a:pt x="2967291" y="2009140"/>
                </a:lnTo>
                <a:lnTo>
                  <a:pt x="2945638" y="1977009"/>
                </a:lnTo>
                <a:lnTo>
                  <a:pt x="2913507" y="1955355"/>
                </a:lnTo>
                <a:lnTo>
                  <a:pt x="2874137" y="1947418"/>
                </a:lnTo>
                <a:lnTo>
                  <a:pt x="1470533" y="1947418"/>
                </a:lnTo>
                <a:lnTo>
                  <a:pt x="1431213" y="1955355"/>
                </a:lnTo>
                <a:lnTo>
                  <a:pt x="1399070" y="1977009"/>
                </a:lnTo>
                <a:lnTo>
                  <a:pt x="1377391" y="2009140"/>
                </a:lnTo>
                <a:lnTo>
                  <a:pt x="1369441" y="2048510"/>
                </a:lnTo>
                <a:lnTo>
                  <a:pt x="1369441" y="2452878"/>
                </a:lnTo>
                <a:lnTo>
                  <a:pt x="1377391" y="2492248"/>
                </a:lnTo>
                <a:lnTo>
                  <a:pt x="1399070" y="2524379"/>
                </a:lnTo>
                <a:lnTo>
                  <a:pt x="1431213" y="2546032"/>
                </a:lnTo>
                <a:lnTo>
                  <a:pt x="1470533" y="2553970"/>
                </a:lnTo>
                <a:lnTo>
                  <a:pt x="2874137" y="2553970"/>
                </a:lnTo>
                <a:lnTo>
                  <a:pt x="2913507" y="2546032"/>
                </a:lnTo>
                <a:lnTo>
                  <a:pt x="2945638" y="2524379"/>
                </a:lnTo>
                <a:lnTo>
                  <a:pt x="2967291" y="2492248"/>
                </a:lnTo>
                <a:lnTo>
                  <a:pt x="2975229" y="2452878"/>
                </a:lnTo>
                <a:lnTo>
                  <a:pt x="2975229" y="2048510"/>
                </a:lnTo>
                <a:close/>
              </a:path>
            </a:pathLst>
          </a:custGeom>
          <a:solidFill>
            <a:srgbClr val="28B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058414" y="2993263"/>
            <a:ext cx="17208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9060">
              <a:lnSpc>
                <a:spcPct val="100000"/>
              </a:lnSpc>
              <a:spcBef>
                <a:spcPts val="100"/>
              </a:spcBef>
            </a:pPr>
            <a:r>
              <a:rPr sz="1200" spc="85" dirty="0">
                <a:solidFill>
                  <a:srgbClr val="FFFFFF"/>
                </a:solidFill>
                <a:latin typeface="BM EULJIRO TTF"/>
                <a:cs typeface="BM EULJIRO TTF"/>
              </a:rPr>
              <a:t>조리</a:t>
            </a:r>
            <a:r>
              <a:rPr sz="12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BM EULJIRO TTF"/>
                <a:cs typeface="BM EULJIRO TTF"/>
              </a:rPr>
              <a:t>완료</a:t>
            </a:r>
            <a:r>
              <a:rPr sz="12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BM EULJIRO TTF"/>
                <a:cs typeface="BM EULJIRO TTF"/>
              </a:rPr>
              <a:t>시</a:t>
            </a:r>
            <a:r>
              <a:rPr sz="1200" spc="-2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85" dirty="0">
                <a:solidFill>
                  <a:srgbClr val="FFFFFF"/>
                </a:solidFill>
                <a:latin typeface="BM EULJIRO TTF"/>
                <a:cs typeface="BM EULJIRO TTF"/>
              </a:rPr>
              <a:t>알림판에서 </a:t>
            </a:r>
            <a:r>
              <a:rPr sz="1200" spc="-45" dirty="0">
                <a:solidFill>
                  <a:srgbClr val="FFFFFF"/>
                </a:solidFill>
                <a:latin typeface="BM EULJIRO TTF"/>
                <a:cs typeface="BM EULJIRO TTF"/>
              </a:rPr>
              <a:t>“KT</a:t>
            </a:r>
            <a:r>
              <a:rPr sz="1200" spc="16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FFFFFF"/>
                </a:solidFill>
                <a:latin typeface="BM EULJIRO TTF"/>
                <a:cs typeface="BM EULJIRO TTF"/>
              </a:rPr>
              <a:t>서비스로봇＂버튼</a:t>
            </a:r>
            <a:r>
              <a:rPr sz="1200" spc="10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BM EULJIRO TTF"/>
                <a:cs typeface="BM EULJIRO TTF"/>
              </a:rPr>
              <a:t>클릭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32553" y="4983226"/>
            <a:ext cx="1345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780">
              <a:lnSpc>
                <a:spcPct val="100000"/>
              </a:lnSpc>
              <a:spcBef>
                <a:spcPts val="100"/>
              </a:spcBef>
            </a:pPr>
            <a:r>
              <a:rPr sz="1200" spc="105" dirty="0">
                <a:solidFill>
                  <a:srgbClr val="FFFFFF"/>
                </a:solidFill>
                <a:latin typeface="BM EULJIRO TTF"/>
                <a:cs typeface="BM EULJIRO TTF"/>
              </a:rPr>
              <a:t>연동된</a:t>
            </a:r>
            <a:r>
              <a:rPr sz="12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BM EULJIRO TTF"/>
                <a:cs typeface="BM EULJIRO TTF"/>
              </a:rPr>
              <a:t>서비스로봇이 </a:t>
            </a:r>
            <a:r>
              <a:rPr sz="1200" spc="114" dirty="0">
                <a:solidFill>
                  <a:srgbClr val="FFFFFF"/>
                </a:solidFill>
                <a:latin typeface="BM EULJIRO TTF"/>
                <a:cs typeface="BM EULJIRO TTF"/>
              </a:rPr>
              <a:t>지정된</a:t>
            </a:r>
            <a:r>
              <a:rPr sz="1200" spc="4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FFFFFF"/>
                </a:solidFill>
                <a:latin typeface="BM EULJIRO TTF"/>
                <a:cs typeface="BM EULJIRO TTF"/>
              </a:rPr>
              <a:t>테이블로</a:t>
            </a:r>
            <a:r>
              <a:rPr sz="1200" spc="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BM EULJIRO TTF"/>
                <a:cs typeface="BM EULJIRO TTF"/>
              </a:rPr>
              <a:t>서빙</a:t>
            </a:r>
            <a:endParaRPr sz="1200">
              <a:latin typeface="BM EULJIRO TTF"/>
              <a:cs typeface="BM EULJIRO TT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64210" y="1479689"/>
            <a:ext cx="5584190" cy="4675505"/>
            <a:chOff x="364210" y="1479689"/>
            <a:chExt cx="5584190" cy="4675505"/>
          </a:xfrm>
        </p:grpSpPr>
        <p:sp>
          <p:nvSpPr>
            <p:cNvPr id="29" name="object 29"/>
            <p:cNvSpPr/>
            <p:nvPr/>
          </p:nvSpPr>
          <p:spPr>
            <a:xfrm>
              <a:off x="1182230" y="3468242"/>
              <a:ext cx="4031615" cy="1418590"/>
            </a:xfrm>
            <a:custGeom>
              <a:avLst/>
              <a:gdLst/>
              <a:ahLst/>
              <a:cxnLst/>
              <a:rect l="l" t="t" r="r" b="b"/>
              <a:pathLst>
                <a:path w="4031615" h="1418589">
                  <a:moveTo>
                    <a:pt x="0" y="7620"/>
                  </a:moveTo>
                  <a:lnTo>
                    <a:pt x="0" y="212090"/>
                  </a:lnTo>
                </a:path>
                <a:path w="4031615" h="1418589">
                  <a:moveTo>
                    <a:pt x="1374152" y="1185799"/>
                  </a:moveTo>
                  <a:lnTo>
                    <a:pt x="1374152" y="1407414"/>
                  </a:lnTo>
                </a:path>
                <a:path w="4031615" h="1418589">
                  <a:moveTo>
                    <a:pt x="2731401" y="0"/>
                  </a:moveTo>
                  <a:lnTo>
                    <a:pt x="2734195" y="260350"/>
                  </a:lnTo>
                </a:path>
                <a:path w="4031615" h="1418589">
                  <a:moveTo>
                    <a:pt x="4031373" y="1185799"/>
                  </a:moveTo>
                  <a:lnTo>
                    <a:pt x="4031373" y="1418082"/>
                  </a:lnTo>
                </a:path>
              </a:pathLst>
            </a:custGeom>
            <a:ln w="31750">
              <a:solidFill>
                <a:srgbClr val="28B1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0560" y="1794002"/>
              <a:ext cx="5571490" cy="4354830"/>
            </a:xfrm>
            <a:custGeom>
              <a:avLst/>
              <a:gdLst/>
              <a:ahLst/>
              <a:cxnLst/>
              <a:rect l="l" t="t" r="r" b="b"/>
              <a:pathLst>
                <a:path w="5571490" h="4354830">
                  <a:moveTo>
                    <a:pt x="0" y="725677"/>
                  </a:moveTo>
                  <a:lnTo>
                    <a:pt x="1543" y="677961"/>
                  </a:lnTo>
                  <a:lnTo>
                    <a:pt x="6110" y="631068"/>
                  </a:lnTo>
                  <a:lnTo>
                    <a:pt x="13606" y="585096"/>
                  </a:lnTo>
                  <a:lnTo>
                    <a:pt x="23933" y="540140"/>
                  </a:lnTo>
                  <a:lnTo>
                    <a:pt x="36997" y="496295"/>
                  </a:lnTo>
                  <a:lnTo>
                    <a:pt x="52703" y="453657"/>
                  </a:lnTo>
                  <a:lnTo>
                    <a:pt x="70953" y="412322"/>
                  </a:lnTo>
                  <a:lnTo>
                    <a:pt x="91654" y="372385"/>
                  </a:lnTo>
                  <a:lnTo>
                    <a:pt x="114709" y="333942"/>
                  </a:lnTo>
                  <a:lnTo>
                    <a:pt x="140022" y="297088"/>
                  </a:lnTo>
                  <a:lnTo>
                    <a:pt x="167499" y="261919"/>
                  </a:lnTo>
                  <a:lnTo>
                    <a:pt x="197042" y="228531"/>
                  </a:lnTo>
                  <a:lnTo>
                    <a:pt x="228558" y="197018"/>
                  </a:lnTo>
                  <a:lnTo>
                    <a:pt x="261949" y="167478"/>
                  </a:lnTo>
                  <a:lnTo>
                    <a:pt x="297121" y="140004"/>
                  </a:lnTo>
                  <a:lnTo>
                    <a:pt x="333978" y="114694"/>
                  </a:lnTo>
                  <a:lnTo>
                    <a:pt x="372424" y="91642"/>
                  </a:lnTo>
                  <a:lnTo>
                    <a:pt x="412363" y="70944"/>
                  </a:lnTo>
                  <a:lnTo>
                    <a:pt x="453701" y="52695"/>
                  </a:lnTo>
                  <a:lnTo>
                    <a:pt x="496341" y="36992"/>
                  </a:lnTo>
                  <a:lnTo>
                    <a:pt x="540187" y="23930"/>
                  </a:lnTo>
                  <a:lnTo>
                    <a:pt x="585145" y="13604"/>
                  </a:lnTo>
                  <a:lnTo>
                    <a:pt x="631118" y="6109"/>
                  </a:lnTo>
                  <a:lnTo>
                    <a:pt x="678011" y="1543"/>
                  </a:lnTo>
                  <a:lnTo>
                    <a:pt x="725728" y="0"/>
                  </a:lnTo>
                  <a:lnTo>
                    <a:pt x="4845329" y="0"/>
                  </a:lnTo>
                  <a:lnTo>
                    <a:pt x="4893046" y="1543"/>
                  </a:lnTo>
                  <a:lnTo>
                    <a:pt x="4939938" y="6109"/>
                  </a:lnTo>
                  <a:lnTo>
                    <a:pt x="4985910" y="13604"/>
                  </a:lnTo>
                  <a:lnTo>
                    <a:pt x="5030866" y="23930"/>
                  </a:lnTo>
                  <a:lnTo>
                    <a:pt x="5074711" y="36992"/>
                  </a:lnTo>
                  <a:lnTo>
                    <a:pt x="5117349" y="52695"/>
                  </a:lnTo>
                  <a:lnTo>
                    <a:pt x="5158684" y="70944"/>
                  </a:lnTo>
                  <a:lnTo>
                    <a:pt x="5198621" y="91642"/>
                  </a:lnTo>
                  <a:lnTo>
                    <a:pt x="5237064" y="114694"/>
                  </a:lnTo>
                  <a:lnTo>
                    <a:pt x="5273918" y="140004"/>
                  </a:lnTo>
                  <a:lnTo>
                    <a:pt x="5309087" y="167478"/>
                  </a:lnTo>
                  <a:lnTo>
                    <a:pt x="5342476" y="197018"/>
                  </a:lnTo>
                  <a:lnTo>
                    <a:pt x="5373988" y="228531"/>
                  </a:lnTo>
                  <a:lnTo>
                    <a:pt x="5403529" y="261919"/>
                  </a:lnTo>
                  <a:lnTo>
                    <a:pt x="5431002" y="297088"/>
                  </a:lnTo>
                  <a:lnTo>
                    <a:pt x="5456313" y="333942"/>
                  </a:lnTo>
                  <a:lnTo>
                    <a:pt x="5479365" y="372385"/>
                  </a:lnTo>
                  <a:lnTo>
                    <a:pt x="5500063" y="412322"/>
                  </a:lnTo>
                  <a:lnTo>
                    <a:pt x="5518311" y="453657"/>
                  </a:lnTo>
                  <a:lnTo>
                    <a:pt x="5534014" y="496295"/>
                  </a:lnTo>
                  <a:lnTo>
                    <a:pt x="5547077" y="540140"/>
                  </a:lnTo>
                  <a:lnTo>
                    <a:pt x="5557403" y="585096"/>
                  </a:lnTo>
                  <a:lnTo>
                    <a:pt x="5564897" y="631068"/>
                  </a:lnTo>
                  <a:lnTo>
                    <a:pt x="5569463" y="677961"/>
                  </a:lnTo>
                  <a:lnTo>
                    <a:pt x="5571007" y="725677"/>
                  </a:lnTo>
                  <a:lnTo>
                    <a:pt x="5571007" y="3628517"/>
                  </a:lnTo>
                  <a:lnTo>
                    <a:pt x="5569463" y="3676234"/>
                  </a:lnTo>
                  <a:lnTo>
                    <a:pt x="5564897" y="3723127"/>
                  </a:lnTo>
                  <a:lnTo>
                    <a:pt x="5557403" y="3769100"/>
                  </a:lnTo>
                  <a:lnTo>
                    <a:pt x="5547077" y="3814058"/>
                  </a:lnTo>
                  <a:lnTo>
                    <a:pt x="5534014" y="3857904"/>
                  </a:lnTo>
                  <a:lnTo>
                    <a:pt x="5518311" y="3900544"/>
                  </a:lnTo>
                  <a:lnTo>
                    <a:pt x="5500063" y="3941882"/>
                  </a:lnTo>
                  <a:lnTo>
                    <a:pt x="5479365" y="3981821"/>
                  </a:lnTo>
                  <a:lnTo>
                    <a:pt x="5456313" y="4020267"/>
                  </a:lnTo>
                  <a:lnTo>
                    <a:pt x="5431002" y="4057124"/>
                  </a:lnTo>
                  <a:lnTo>
                    <a:pt x="5403529" y="4092296"/>
                  </a:lnTo>
                  <a:lnTo>
                    <a:pt x="5373988" y="4125687"/>
                  </a:lnTo>
                  <a:lnTo>
                    <a:pt x="5342476" y="4157203"/>
                  </a:lnTo>
                  <a:lnTo>
                    <a:pt x="5309087" y="4186746"/>
                  </a:lnTo>
                  <a:lnTo>
                    <a:pt x="5273918" y="4214223"/>
                  </a:lnTo>
                  <a:lnTo>
                    <a:pt x="5237064" y="4239536"/>
                  </a:lnTo>
                  <a:lnTo>
                    <a:pt x="5198621" y="4262591"/>
                  </a:lnTo>
                  <a:lnTo>
                    <a:pt x="5158684" y="4283291"/>
                  </a:lnTo>
                  <a:lnTo>
                    <a:pt x="5117349" y="4301542"/>
                  </a:lnTo>
                  <a:lnTo>
                    <a:pt x="5074711" y="4317247"/>
                  </a:lnTo>
                  <a:lnTo>
                    <a:pt x="5030866" y="4330312"/>
                  </a:lnTo>
                  <a:lnTo>
                    <a:pt x="4985910" y="4340639"/>
                  </a:lnTo>
                  <a:lnTo>
                    <a:pt x="4939938" y="4348134"/>
                  </a:lnTo>
                  <a:lnTo>
                    <a:pt x="4893046" y="4352702"/>
                  </a:lnTo>
                  <a:lnTo>
                    <a:pt x="4845329" y="4354245"/>
                  </a:lnTo>
                  <a:lnTo>
                    <a:pt x="725728" y="4354245"/>
                  </a:lnTo>
                  <a:lnTo>
                    <a:pt x="678011" y="4352702"/>
                  </a:lnTo>
                  <a:lnTo>
                    <a:pt x="631118" y="4348134"/>
                  </a:lnTo>
                  <a:lnTo>
                    <a:pt x="585145" y="4340639"/>
                  </a:lnTo>
                  <a:lnTo>
                    <a:pt x="540187" y="4330312"/>
                  </a:lnTo>
                  <a:lnTo>
                    <a:pt x="496341" y="4317247"/>
                  </a:lnTo>
                  <a:lnTo>
                    <a:pt x="453701" y="4301542"/>
                  </a:lnTo>
                  <a:lnTo>
                    <a:pt x="412363" y="4283291"/>
                  </a:lnTo>
                  <a:lnTo>
                    <a:pt x="372424" y="4262591"/>
                  </a:lnTo>
                  <a:lnTo>
                    <a:pt x="333978" y="4239536"/>
                  </a:lnTo>
                  <a:lnTo>
                    <a:pt x="297121" y="4214223"/>
                  </a:lnTo>
                  <a:lnTo>
                    <a:pt x="261949" y="4186746"/>
                  </a:lnTo>
                  <a:lnTo>
                    <a:pt x="228558" y="4157203"/>
                  </a:lnTo>
                  <a:lnTo>
                    <a:pt x="197042" y="4125687"/>
                  </a:lnTo>
                  <a:lnTo>
                    <a:pt x="167499" y="4092296"/>
                  </a:lnTo>
                  <a:lnTo>
                    <a:pt x="140022" y="4057124"/>
                  </a:lnTo>
                  <a:lnTo>
                    <a:pt x="114709" y="4020267"/>
                  </a:lnTo>
                  <a:lnTo>
                    <a:pt x="91654" y="3981821"/>
                  </a:lnTo>
                  <a:lnTo>
                    <a:pt x="70953" y="3941882"/>
                  </a:lnTo>
                  <a:lnTo>
                    <a:pt x="52703" y="3900544"/>
                  </a:lnTo>
                  <a:lnTo>
                    <a:pt x="36997" y="3857904"/>
                  </a:lnTo>
                  <a:lnTo>
                    <a:pt x="23933" y="3814058"/>
                  </a:lnTo>
                  <a:lnTo>
                    <a:pt x="13606" y="3769100"/>
                  </a:lnTo>
                  <a:lnTo>
                    <a:pt x="6110" y="3723127"/>
                  </a:lnTo>
                  <a:lnTo>
                    <a:pt x="1543" y="3676234"/>
                  </a:lnTo>
                  <a:lnTo>
                    <a:pt x="0" y="3628517"/>
                  </a:lnTo>
                  <a:lnTo>
                    <a:pt x="0" y="725677"/>
                  </a:lnTo>
                  <a:close/>
                </a:path>
              </a:pathLst>
            </a:custGeom>
            <a:ln w="12700">
              <a:solidFill>
                <a:srgbClr val="40404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70101" y="1479689"/>
              <a:ext cx="3007995" cy="670420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6677914" y="2892297"/>
            <a:ext cx="13087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200" spc="90" dirty="0">
                <a:solidFill>
                  <a:srgbClr val="FFFFFF"/>
                </a:solidFill>
                <a:latin typeface="BM EULJIRO TTF"/>
                <a:cs typeface="BM EULJIRO TTF"/>
              </a:rPr>
              <a:t>고객님이</a:t>
            </a:r>
            <a:r>
              <a:rPr sz="1200" spc="-5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BM EULJIRO TTF"/>
                <a:cs typeface="BM EULJIRO TTF"/>
              </a:rPr>
              <a:t>하이오더로 </a:t>
            </a:r>
            <a:r>
              <a:rPr sz="1200" dirty="0">
                <a:solidFill>
                  <a:srgbClr val="FFFFFF"/>
                </a:solidFill>
                <a:latin typeface="BM EULJIRO TTF"/>
                <a:cs typeface="BM EULJIRO TTF"/>
              </a:rPr>
              <a:t>“직원</a:t>
            </a:r>
            <a:r>
              <a:rPr sz="1200" spc="15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FFFFFF"/>
                </a:solidFill>
                <a:latin typeface="BM EULJIRO TTF"/>
                <a:cs typeface="BM EULJIRO TTF"/>
              </a:rPr>
              <a:t>호출＂클릭</a:t>
            </a:r>
            <a:r>
              <a:rPr sz="1200" spc="114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BM EULJIRO TTF"/>
                <a:cs typeface="BM EULJIRO TTF"/>
              </a:rPr>
              <a:t>후 </a:t>
            </a:r>
            <a:r>
              <a:rPr sz="1200" spc="80" dirty="0">
                <a:solidFill>
                  <a:srgbClr val="FFFFFF"/>
                </a:solidFill>
                <a:latin typeface="BM EULJIRO TTF"/>
                <a:cs typeface="BM EULJIRO TTF"/>
              </a:rPr>
              <a:t>요청사항</a:t>
            </a:r>
            <a:r>
              <a:rPr sz="1200" spc="-5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105" dirty="0">
                <a:solidFill>
                  <a:srgbClr val="FFFFFF"/>
                </a:solidFill>
                <a:latin typeface="BM EULJIRO TTF"/>
                <a:cs typeface="BM EULJIRO TTF"/>
              </a:rPr>
              <a:t>전달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452231" y="4991480"/>
            <a:ext cx="1208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3840">
              <a:lnSpc>
                <a:spcPct val="100000"/>
              </a:lnSpc>
              <a:spcBef>
                <a:spcPts val="100"/>
              </a:spcBef>
            </a:pPr>
            <a:r>
              <a:rPr sz="1200" spc="70" dirty="0">
                <a:solidFill>
                  <a:srgbClr val="FFFFFF"/>
                </a:solidFill>
                <a:latin typeface="BM EULJIRO TTF"/>
                <a:cs typeface="BM EULJIRO TTF"/>
              </a:rPr>
              <a:t>알림판으로 </a:t>
            </a:r>
            <a:r>
              <a:rPr sz="1200" dirty="0">
                <a:solidFill>
                  <a:srgbClr val="FFFFFF"/>
                </a:solidFill>
                <a:latin typeface="BM EULJIRO TTF"/>
                <a:cs typeface="BM EULJIRO TTF"/>
              </a:rPr>
              <a:t>고객 </a:t>
            </a:r>
            <a:r>
              <a:rPr sz="1200" spc="80" dirty="0">
                <a:solidFill>
                  <a:srgbClr val="FFFFFF"/>
                </a:solidFill>
                <a:latin typeface="BM EULJIRO TTF"/>
                <a:cs typeface="BM EULJIRO TTF"/>
              </a:rPr>
              <a:t>요청사항</a:t>
            </a:r>
            <a:r>
              <a:rPr sz="1200" spc="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BM EULJIRO TTF"/>
                <a:cs typeface="BM EULJIRO TTF"/>
              </a:rPr>
              <a:t>확인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264267" y="2953258"/>
            <a:ext cx="996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BM EULJIRO TTF"/>
                <a:cs typeface="BM EULJIRO TTF"/>
              </a:rPr>
              <a:t>고객</a:t>
            </a:r>
            <a:r>
              <a:rPr sz="1200" spc="4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BM EULJIRO TTF"/>
                <a:cs typeface="BM EULJIRO TTF"/>
              </a:rPr>
              <a:t>요청사항 </a:t>
            </a:r>
            <a:r>
              <a:rPr sz="1200" spc="-10" dirty="0">
                <a:solidFill>
                  <a:srgbClr val="FFFFFF"/>
                </a:solidFill>
                <a:latin typeface="BM EULJIRO TTF"/>
                <a:cs typeface="BM EULJIRO TTF"/>
              </a:rPr>
              <a:t>서비스로봇으로 </a:t>
            </a:r>
            <a:r>
              <a:rPr sz="1200" dirty="0">
                <a:solidFill>
                  <a:srgbClr val="FFFFFF"/>
                </a:solidFill>
                <a:latin typeface="BM EULJIRO TTF"/>
                <a:cs typeface="BM EULJIRO TTF"/>
              </a:rPr>
              <a:t>고객에게</a:t>
            </a:r>
            <a:r>
              <a:rPr sz="1200" spc="7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200" spc="105" dirty="0">
                <a:solidFill>
                  <a:srgbClr val="FFFFFF"/>
                </a:solidFill>
                <a:latin typeface="BM EULJIRO TTF"/>
                <a:cs typeface="BM EULJIRO TTF"/>
              </a:rPr>
              <a:t>전달</a:t>
            </a:r>
            <a:endParaRPr sz="1200">
              <a:latin typeface="BM EULJIRO TTF"/>
              <a:cs typeface="BM EULJIRO TT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227953" y="1437525"/>
            <a:ext cx="5584190" cy="4717415"/>
            <a:chOff x="6227953" y="1437525"/>
            <a:chExt cx="5584190" cy="4717415"/>
          </a:xfrm>
        </p:grpSpPr>
        <p:sp>
          <p:nvSpPr>
            <p:cNvPr id="36" name="object 36"/>
            <p:cNvSpPr/>
            <p:nvPr/>
          </p:nvSpPr>
          <p:spPr>
            <a:xfrm>
              <a:off x="7282180" y="3543427"/>
              <a:ext cx="3479165" cy="1402080"/>
            </a:xfrm>
            <a:custGeom>
              <a:avLst/>
              <a:gdLst/>
              <a:ahLst/>
              <a:cxnLst/>
              <a:rect l="l" t="t" r="r" b="b"/>
              <a:pathLst>
                <a:path w="3479165" h="1402079">
                  <a:moveTo>
                    <a:pt x="0" y="0"/>
                  </a:moveTo>
                  <a:lnTo>
                    <a:pt x="0" y="167894"/>
                  </a:lnTo>
                </a:path>
                <a:path w="3479165" h="1402079">
                  <a:moveTo>
                    <a:pt x="1745996" y="1162939"/>
                  </a:moveTo>
                  <a:lnTo>
                    <a:pt x="1745996" y="1401699"/>
                  </a:lnTo>
                </a:path>
                <a:path w="3479165" h="1402079">
                  <a:moveTo>
                    <a:pt x="3479038" y="44069"/>
                  </a:moveTo>
                  <a:lnTo>
                    <a:pt x="3479038" y="211962"/>
                  </a:lnTo>
                </a:path>
              </a:pathLst>
            </a:custGeom>
            <a:ln w="31750">
              <a:solidFill>
                <a:srgbClr val="3B9D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234303" y="1794002"/>
              <a:ext cx="5571490" cy="4354830"/>
            </a:xfrm>
            <a:custGeom>
              <a:avLst/>
              <a:gdLst/>
              <a:ahLst/>
              <a:cxnLst/>
              <a:rect l="l" t="t" r="r" b="b"/>
              <a:pathLst>
                <a:path w="5571490" h="4354830">
                  <a:moveTo>
                    <a:pt x="0" y="725677"/>
                  </a:moveTo>
                  <a:lnTo>
                    <a:pt x="1544" y="677961"/>
                  </a:lnTo>
                  <a:lnTo>
                    <a:pt x="6112" y="631068"/>
                  </a:lnTo>
                  <a:lnTo>
                    <a:pt x="13609" y="585096"/>
                  </a:lnTo>
                  <a:lnTo>
                    <a:pt x="23938" y="540140"/>
                  </a:lnTo>
                  <a:lnTo>
                    <a:pt x="37005" y="496295"/>
                  </a:lnTo>
                  <a:lnTo>
                    <a:pt x="52714" y="453657"/>
                  </a:lnTo>
                  <a:lnTo>
                    <a:pt x="70968" y="412322"/>
                  </a:lnTo>
                  <a:lnTo>
                    <a:pt x="91672" y="372385"/>
                  </a:lnTo>
                  <a:lnTo>
                    <a:pt x="114731" y="333942"/>
                  </a:lnTo>
                  <a:lnTo>
                    <a:pt x="140049" y="297088"/>
                  </a:lnTo>
                  <a:lnTo>
                    <a:pt x="167530" y="261919"/>
                  </a:lnTo>
                  <a:lnTo>
                    <a:pt x="197078" y="228531"/>
                  </a:lnTo>
                  <a:lnTo>
                    <a:pt x="228598" y="197018"/>
                  </a:lnTo>
                  <a:lnTo>
                    <a:pt x="261994" y="167478"/>
                  </a:lnTo>
                  <a:lnTo>
                    <a:pt x="297170" y="140004"/>
                  </a:lnTo>
                  <a:lnTo>
                    <a:pt x="334031" y="114694"/>
                  </a:lnTo>
                  <a:lnTo>
                    <a:pt x="372482" y="91642"/>
                  </a:lnTo>
                  <a:lnTo>
                    <a:pt x="412425" y="70944"/>
                  </a:lnTo>
                  <a:lnTo>
                    <a:pt x="453766" y="52695"/>
                  </a:lnTo>
                  <a:lnTo>
                    <a:pt x="496409" y="36992"/>
                  </a:lnTo>
                  <a:lnTo>
                    <a:pt x="540258" y="23930"/>
                  </a:lnTo>
                  <a:lnTo>
                    <a:pt x="585218" y="13604"/>
                  </a:lnTo>
                  <a:lnTo>
                    <a:pt x="631193" y="6109"/>
                  </a:lnTo>
                  <a:lnTo>
                    <a:pt x="678087" y="1543"/>
                  </a:lnTo>
                  <a:lnTo>
                    <a:pt x="725804" y="0"/>
                  </a:lnTo>
                  <a:lnTo>
                    <a:pt x="4845304" y="0"/>
                  </a:lnTo>
                  <a:lnTo>
                    <a:pt x="4893020" y="1543"/>
                  </a:lnTo>
                  <a:lnTo>
                    <a:pt x="4939913" y="6109"/>
                  </a:lnTo>
                  <a:lnTo>
                    <a:pt x="4985885" y="13604"/>
                  </a:lnTo>
                  <a:lnTo>
                    <a:pt x="5030841" y="23930"/>
                  </a:lnTo>
                  <a:lnTo>
                    <a:pt x="5074686" y="36992"/>
                  </a:lnTo>
                  <a:lnTo>
                    <a:pt x="5117324" y="52695"/>
                  </a:lnTo>
                  <a:lnTo>
                    <a:pt x="5158659" y="70944"/>
                  </a:lnTo>
                  <a:lnTo>
                    <a:pt x="5198596" y="91642"/>
                  </a:lnTo>
                  <a:lnTo>
                    <a:pt x="5237039" y="114694"/>
                  </a:lnTo>
                  <a:lnTo>
                    <a:pt x="5273893" y="140004"/>
                  </a:lnTo>
                  <a:lnTo>
                    <a:pt x="5309062" y="167478"/>
                  </a:lnTo>
                  <a:lnTo>
                    <a:pt x="5342450" y="197018"/>
                  </a:lnTo>
                  <a:lnTo>
                    <a:pt x="5373963" y="228531"/>
                  </a:lnTo>
                  <a:lnTo>
                    <a:pt x="5403503" y="261919"/>
                  </a:lnTo>
                  <a:lnTo>
                    <a:pt x="5430977" y="297088"/>
                  </a:lnTo>
                  <a:lnTo>
                    <a:pt x="5456287" y="333942"/>
                  </a:lnTo>
                  <a:lnTo>
                    <a:pt x="5479339" y="372385"/>
                  </a:lnTo>
                  <a:lnTo>
                    <a:pt x="5500037" y="412322"/>
                  </a:lnTo>
                  <a:lnTo>
                    <a:pt x="5518286" y="453657"/>
                  </a:lnTo>
                  <a:lnTo>
                    <a:pt x="5533989" y="496295"/>
                  </a:lnTo>
                  <a:lnTo>
                    <a:pt x="5547051" y="540140"/>
                  </a:lnTo>
                  <a:lnTo>
                    <a:pt x="5557377" y="585096"/>
                  </a:lnTo>
                  <a:lnTo>
                    <a:pt x="5564872" y="631068"/>
                  </a:lnTo>
                  <a:lnTo>
                    <a:pt x="5569438" y="677961"/>
                  </a:lnTo>
                  <a:lnTo>
                    <a:pt x="5570982" y="725677"/>
                  </a:lnTo>
                  <a:lnTo>
                    <a:pt x="5570982" y="3628517"/>
                  </a:lnTo>
                  <a:lnTo>
                    <a:pt x="5569438" y="3676234"/>
                  </a:lnTo>
                  <a:lnTo>
                    <a:pt x="5564872" y="3723127"/>
                  </a:lnTo>
                  <a:lnTo>
                    <a:pt x="5557377" y="3769100"/>
                  </a:lnTo>
                  <a:lnTo>
                    <a:pt x="5547051" y="3814058"/>
                  </a:lnTo>
                  <a:lnTo>
                    <a:pt x="5533989" y="3857904"/>
                  </a:lnTo>
                  <a:lnTo>
                    <a:pt x="5518286" y="3900544"/>
                  </a:lnTo>
                  <a:lnTo>
                    <a:pt x="5500037" y="3941882"/>
                  </a:lnTo>
                  <a:lnTo>
                    <a:pt x="5479339" y="3981821"/>
                  </a:lnTo>
                  <a:lnTo>
                    <a:pt x="5456287" y="4020267"/>
                  </a:lnTo>
                  <a:lnTo>
                    <a:pt x="5430977" y="4057124"/>
                  </a:lnTo>
                  <a:lnTo>
                    <a:pt x="5403503" y="4092296"/>
                  </a:lnTo>
                  <a:lnTo>
                    <a:pt x="5373963" y="4125687"/>
                  </a:lnTo>
                  <a:lnTo>
                    <a:pt x="5342450" y="4157203"/>
                  </a:lnTo>
                  <a:lnTo>
                    <a:pt x="5309062" y="4186746"/>
                  </a:lnTo>
                  <a:lnTo>
                    <a:pt x="5273893" y="4214223"/>
                  </a:lnTo>
                  <a:lnTo>
                    <a:pt x="5237039" y="4239536"/>
                  </a:lnTo>
                  <a:lnTo>
                    <a:pt x="5198596" y="4262591"/>
                  </a:lnTo>
                  <a:lnTo>
                    <a:pt x="5158659" y="4283291"/>
                  </a:lnTo>
                  <a:lnTo>
                    <a:pt x="5117324" y="4301542"/>
                  </a:lnTo>
                  <a:lnTo>
                    <a:pt x="5074686" y="4317247"/>
                  </a:lnTo>
                  <a:lnTo>
                    <a:pt x="5030841" y="4330312"/>
                  </a:lnTo>
                  <a:lnTo>
                    <a:pt x="4985885" y="4340639"/>
                  </a:lnTo>
                  <a:lnTo>
                    <a:pt x="4939913" y="4348134"/>
                  </a:lnTo>
                  <a:lnTo>
                    <a:pt x="4893020" y="4352702"/>
                  </a:lnTo>
                  <a:lnTo>
                    <a:pt x="4845304" y="4354245"/>
                  </a:lnTo>
                  <a:lnTo>
                    <a:pt x="725804" y="4354245"/>
                  </a:lnTo>
                  <a:lnTo>
                    <a:pt x="678087" y="4352702"/>
                  </a:lnTo>
                  <a:lnTo>
                    <a:pt x="631193" y="4348134"/>
                  </a:lnTo>
                  <a:lnTo>
                    <a:pt x="585218" y="4340639"/>
                  </a:lnTo>
                  <a:lnTo>
                    <a:pt x="540258" y="4330312"/>
                  </a:lnTo>
                  <a:lnTo>
                    <a:pt x="496409" y="4317247"/>
                  </a:lnTo>
                  <a:lnTo>
                    <a:pt x="453766" y="4301542"/>
                  </a:lnTo>
                  <a:lnTo>
                    <a:pt x="412425" y="4283291"/>
                  </a:lnTo>
                  <a:lnTo>
                    <a:pt x="372482" y="4262591"/>
                  </a:lnTo>
                  <a:lnTo>
                    <a:pt x="334031" y="4239536"/>
                  </a:lnTo>
                  <a:lnTo>
                    <a:pt x="297170" y="4214223"/>
                  </a:lnTo>
                  <a:lnTo>
                    <a:pt x="261994" y="4186746"/>
                  </a:lnTo>
                  <a:lnTo>
                    <a:pt x="228598" y="4157203"/>
                  </a:lnTo>
                  <a:lnTo>
                    <a:pt x="197078" y="4125687"/>
                  </a:lnTo>
                  <a:lnTo>
                    <a:pt x="167530" y="4092296"/>
                  </a:lnTo>
                  <a:lnTo>
                    <a:pt x="140049" y="4057124"/>
                  </a:lnTo>
                  <a:lnTo>
                    <a:pt x="114731" y="4020267"/>
                  </a:lnTo>
                  <a:lnTo>
                    <a:pt x="91672" y="3981821"/>
                  </a:lnTo>
                  <a:lnTo>
                    <a:pt x="70968" y="3941882"/>
                  </a:lnTo>
                  <a:lnTo>
                    <a:pt x="52714" y="3900544"/>
                  </a:lnTo>
                  <a:lnTo>
                    <a:pt x="37005" y="3857904"/>
                  </a:lnTo>
                  <a:lnTo>
                    <a:pt x="23938" y="3814058"/>
                  </a:lnTo>
                  <a:lnTo>
                    <a:pt x="13609" y="3769100"/>
                  </a:lnTo>
                  <a:lnTo>
                    <a:pt x="6112" y="3723127"/>
                  </a:lnTo>
                  <a:lnTo>
                    <a:pt x="1544" y="3676234"/>
                  </a:lnTo>
                  <a:lnTo>
                    <a:pt x="0" y="3628517"/>
                  </a:lnTo>
                  <a:lnTo>
                    <a:pt x="0" y="725677"/>
                  </a:lnTo>
                  <a:close/>
                </a:path>
              </a:pathLst>
            </a:custGeom>
            <a:ln w="12700">
              <a:solidFill>
                <a:srgbClr val="40404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51293" y="1437525"/>
              <a:ext cx="3007995" cy="670420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1631950" y="1662429"/>
            <a:ext cx="2982595" cy="67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1750" algn="ctr">
              <a:lnSpc>
                <a:spcPct val="100000"/>
              </a:lnSpc>
              <a:spcBef>
                <a:spcPts val="100"/>
              </a:spcBef>
            </a:pPr>
            <a:r>
              <a:rPr sz="1800" spc="-105" dirty="0">
                <a:solidFill>
                  <a:srgbClr val="404040"/>
                </a:solidFill>
                <a:latin typeface="UKIJ CJK"/>
                <a:cs typeface="UKIJ CJK"/>
              </a:rPr>
              <a:t>주문</a:t>
            </a:r>
            <a:r>
              <a:rPr sz="1800" spc="-105" dirty="0">
                <a:solidFill>
                  <a:srgbClr val="404040"/>
                </a:solidFill>
                <a:latin typeface="LexiGulim"/>
                <a:cs typeface="LexiGulim"/>
              </a:rPr>
              <a:t>+</a:t>
            </a:r>
            <a:r>
              <a:rPr sz="1800" spc="-55" dirty="0">
                <a:solidFill>
                  <a:srgbClr val="404040"/>
                </a:solidFill>
                <a:latin typeface="LexiGulim"/>
                <a:cs typeface="LexiGulim"/>
              </a:rPr>
              <a:t> </a:t>
            </a:r>
            <a:r>
              <a:rPr sz="1800" spc="-35" dirty="0">
                <a:solidFill>
                  <a:srgbClr val="404040"/>
                </a:solidFill>
                <a:latin typeface="UKIJ CJK"/>
                <a:cs typeface="UKIJ CJK"/>
              </a:rPr>
              <a:t>서빙</a:t>
            </a:r>
            <a:endParaRPr sz="1800">
              <a:latin typeface="UKIJ CJK"/>
              <a:cs typeface="UKIJ CJK"/>
            </a:endParaRPr>
          </a:p>
          <a:p>
            <a:pPr algn="ctr">
              <a:lnSpc>
                <a:spcPct val="100000"/>
              </a:lnSpc>
              <a:spcBef>
                <a:spcPts val="1300"/>
              </a:spcBef>
            </a:pPr>
            <a:r>
              <a:rPr sz="1400" dirty="0">
                <a:solidFill>
                  <a:srgbClr val="7E7E7E"/>
                </a:solidFill>
                <a:latin typeface="BM EULJIRO TTF"/>
                <a:cs typeface="BM EULJIRO TTF"/>
              </a:rPr>
              <a:t>주문(하이오더)</a:t>
            </a:r>
            <a:r>
              <a:rPr sz="1400" spc="30" dirty="0">
                <a:solidFill>
                  <a:srgbClr val="7E7E7E"/>
                </a:solidFill>
                <a:latin typeface="BM EULJIRO TTF"/>
                <a:cs typeface="BM EULJIRO TTF"/>
              </a:rPr>
              <a:t> </a:t>
            </a:r>
            <a:r>
              <a:rPr sz="1400" spc="100" dirty="0">
                <a:solidFill>
                  <a:srgbClr val="7E7E7E"/>
                </a:solidFill>
                <a:latin typeface="BM EULJIRO TTF"/>
                <a:cs typeface="BM EULJIRO TTF"/>
              </a:rPr>
              <a:t>+</a:t>
            </a:r>
            <a:r>
              <a:rPr sz="1400" spc="30" dirty="0">
                <a:solidFill>
                  <a:srgbClr val="7E7E7E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7E7E7E"/>
                </a:solidFill>
                <a:latin typeface="BM EULJIRO TTF"/>
                <a:cs typeface="BM EULJIRO TTF"/>
              </a:rPr>
              <a:t>서빙(KT</a:t>
            </a:r>
            <a:r>
              <a:rPr sz="1400" spc="35" dirty="0">
                <a:solidFill>
                  <a:srgbClr val="7E7E7E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7E7E7E"/>
                </a:solidFill>
                <a:latin typeface="BM EULJIRO TTF"/>
                <a:cs typeface="BM EULJIRO TTF"/>
              </a:rPr>
              <a:t>AI서비스</a:t>
            </a:r>
            <a:r>
              <a:rPr sz="1400" spc="40" dirty="0">
                <a:solidFill>
                  <a:srgbClr val="7E7E7E"/>
                </a:solidFill>
                <a:latin typeface="BM EULJIRO TTF"/>
                <a:cs typeface="BM EULJIRO TTF"/>
              </a:rPr>
              <a:t> </a:t>
            </a:r>
            <a:r>
              <a:rPr sz="1400" spc="-25" dirty="0">
                <a:solidFill>
                  <a:srgbClr val="7E7E7E"/>
                </a:solidFill>
                <a:latin typeface="BM EULJIRO TTF"/>
                <a:cs typeface="BM EULJIRO TTF"/>
              </a:rPr>
              <a:t>로봇)</a:t>
            </a:r>
            <a:endParaRPr sz="1400">
              <a:latin typeface="BM EULJIRO TTF"/>
              <a:cs typeface="BM EULJIRO TT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13369" y="1625346"/>
            <a:ext cx="2514600" cy="730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056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404040"/>
                </a:solidFill>
                <a:latin typeface="UKIJ CJK"/>
                <a:cs typeface="UKIJ CJK"/>
              </a:rPr>
              <a:t>직원호출</a:t>
            </a:r>
            <a:endParaRPr sz="1800">
              <a:latin typeface="UKIJ CJK"/>
              <a:cs typeface="UKIJ CJK"/>
            </a:endParaRPr>
          </a:p>
          <a:p>
            <a:pPr marL="12700">
              <a:lnSpc>
                <a:spcPct val="100000"/>
              </a:lnSpc>
              <a:spcBef>
                <a:spcPts val="1710"/>
              </a:spcBef>
            </a:pPr>
            <a:r>
              <a:rPr sz="1400" spc="65" dirty="0">
                <a:solidFill>
                  <a:srgbClr val="7E7E7E"/>
                </a:solidFill>
                <a:latin typeface="BM EULJIRO TTF"/>
                <a:cs typeface="BM EULJIRO TTF"/>
              </a:rPr>
              <a:t>고객이</a:t>
            </a:r>
            <a:r>
              <a:rPr sz="1400" spc="-10" dirty="0">
                <a:solidFill>
                  <a:srgbClr val="7E7E7E"/>
                </a:solidFill>
                <a:latin typeface="BM EULJIRO TTF"/>
                <a:cs typeface="BM EULJIRO TTF"/>
              </a:rPr>
              <a:t> </a:t>
            </a:r>
            <a:r>
              <a:rPr sz="1400" spc="160" dirty="0">
                <a:solidFill>
                  <a:srgbClr val="7E7E7E"/>
                </a:solidFill>
                <a:latin typeface="BM EULJIRO TTF"/>
                <a:cs typeface="BM EULJIRO TTF"/>
              </a:rPr>
              <a:t>직원</a:t>
            </a:r>
            <a:r>
              <a:rPr sz="1400" spc="-5" dirty="0">
                <a:solidFill>
                  <a:srgbClr val="7E7E7E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7E7E7E"/>
                </a:solidFill>
                <a:latin typeface="BM EULJIRO TTF"/>
                <a:cs typeface="BM EULJIRO TTF"/>
              </a:rPr>
              <a:t>호출</a:t>
            </a:r>
            <a:r>
              <a:rPr sz="1400" spc="-25" dirty="0">
                <a:solidFill>
                  <a:srgbClr val="7E7E7E"/>
                </a:solidFill>
                <a:latin typeface="BM EULJIRO TTF"/>
                <a:cs typeface="BM EULJIRO TTF"/>
              </a:rPr>
              <a:t> </a:t>
            </a:r>
            <a:r>
              <a:rPr sz="1400" spc="90" dirty="0">
                <a:solidFill>
                  <a:srgbClr val="7E7E7E"/>
                </a:solidFill>
                <a:latin typeface="BM EULJIRO TTF"/>
                <a:cs typeface="BM EULJIRO TTF"/>
              </a:rPr>
              <a:t>시</a:t>
            </a:r>
            <a:r>
              <a:rPr sz="1400" spc="-5" dirty="0">
                <a:solidFill>
                  <a:srgbClr val="7E7E7E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7E7E7E"/>
                </a:solidFill>
                <a:latin typeface="BM EULJIRO TTF"/>
                <a:cs typeface="BM EULJIRO TTF"/>
              </a:rPr>
              <a:t>로봇으로</a:t>
            </a:r>
            <a:r>
              <a:rPr sz="1400" spc="-5" dirty="0">
                <a:solidFill>
                  <a:srgbClr val="7E7E7E"/>
                </a:solidFill>
                <a:latin typeface="BM EULJIRO TTF"/>
                <a:cs typeface="BM EULJIRO TTF"/>
              </a:rPr>
              <a:t> </a:t>
            </a:r>
            <a:r>
              <a:rPr sz="1400" spc="-25" dirty="0">
                <a:solidFill>
                  <a:srgbClr val="7E7E7E"/>
                </a:solidFill>
                <a:latin typeface="BM EULJIRO TTF"/>
                <a:cs typeface="BM EULJIRO TTF"/>
              </a:rPr>
              <a:t>응대</a:t>
            </a:r>
            <a:endParaRPr sz="1400">
              <a:latin typeface="BM EULJIRO TTF"/>
              <a:cs typeface="BM EULJIRO TTF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807173" y="817333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0292" y="790194"/>
            <a:ext cx="44646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215" dirty="0">
                <a:latin typeface="Noto Sans CJK HK"/>
                <a:cs typeface="Noto Sans CJK HK"/>
              </a:rPr>
              <a:t>KT</a:t>
            </a:r>
            <a:r>
              <a:rPr b="1" spc="95" dirty="0">
                <a:latin typeface="Noto Sans CJK HK"/>
                <a:cs typeface="Noto Sans CJK HK"/>
              </a:rPr>
              <a:t> </a:t>
            </a:r>
            <a:r>
              <a:rPr b="1" spc="-100" dirty="0">
                <a:latin typeface="Noto Sans CJK HK"/>
                <a:cs typeface="Noto Sans CJK HK"/>
              </a:rPr>
              <a:t>하이오더는</a:t>
            </a:r>
            <a:r>
              <a:rPr b="1" spc="-15" dirty="0">
                <a:latin typeface="Noto Sans CJK HK"/>
                <a:cs typeface="Noto Sans CJK HK"/>
              </a:rPr>
              <a:t> </a:t>
            </a:r>
            <a:r>
              <a:rPr b="1" spc="-30" dirty="0">
                <a:latin typeface="Noto Sans CJK HK"/>
                <a:cs typeface="Noto Sans CJK HK"/>
              </a:rPr>
              <a:t>별도</a:t>
            </a:r>
            <a:r>
              <a:rPr b="1" spc="-80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결제</a:t>
            </a:r>
            <a:r>
              <a:rPr b="1" spc="-60" dirty="0">
                <a:latin typeface="Noto Sans CJK HK"/>
                <a:cs typeface="Noto Sans CJK HK"/>
              </a:rPr>
              <a:t> </a:t>
            </a:r>
            <a:r>
              <a:rPr b="1" spc="-90" dirty="0">
                <a:latin typeface="Noto Sans CJK HK"/>
                <a:cs typeface="Noto Sans CJK HK"/>
              </a:rPr>
              <a:t>수수료가</a:t>
            </a:r>
            <a:r>
              <a:rPr b="1" spc="-15" dirty="0">
                <a:latin typeface="Noto Sans CJK HK"/>
                <a:cs typeface="Noto Sans CJK HK"/>
              </a:rPr>
              <a:t> </a:t>
            </a:r>
            <a:r>
              <a:rPr b="1" spc="-80" dirty="0">
                <a:latin typeface="Noto Sans CJK HK"/>
                <a:cs typeface="Noto Sans CJK HK"/>
              </a:rPr>
              <a:t>없습니다!</a:t>
            </a:r>
          </a:p>
        </p:txBody>
      </p:sp>
      <p:sp>
        <p:nvSpPr>
          <p:cNvPr id="3" name="object 3"/>
          <p:cNvSpPr/>
          <p:nvPr/>
        </p:nvSpPr>
        <p:spPr>
          <a:xfrm>
            <a:off x="805497" y="742784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1060" y="1292352"/>
            <a:ext cx="10613136" cy="2814828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887958" y="1318513"/>
          <a:ext cx="10581640" cy="2693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7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5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9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00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400" spc="25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구분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14859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무료/저가</a:t>
                      </a:r>
                      <a:r>
                        <a:rPr sz="1400" spc="-6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테이블오더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14859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800" b="1" spc="-190" dirty="0">
                          <a:solidFill>
                            <a:srgbClr val="FFFFFF"/>
                          </a:solidFill>
                          <a:latin typeface="Noto Sans CJK HK"/>
                          <a:cs typeface="Noto Sans CJK HK"/>
                        </a:rPr>
                        <a:t>KT</a:t>
                      </a:r>
                      <a:r>
                        <a:rPr sz="1800" b="1" spc="90" dirty="0">
                          <a:solidFill>
                            <a:srgbClr val="FFFFFF"/>
                          </a:solidFill>
                          <a:latin typeface="Noto Sans CJK HK"/>
                          <a:cs typeface="Noto Sans CJK HK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Noto Sans CJK HK"/>
                          <a:cs typeface="Noto Sans CJK HK"/>
                        </a:rPr>
                        <a:t>하이오더</a:t>
                      </a:r>
                      <a:endParaRPr sz="1800">
                        <a:latin typeface="Noto Sans CJK HK"/>
                        <a:cs typeface="Noto Sans CJK HK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ED4F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1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400" spc="-25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구조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17081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540"/>
                        </a:spcBef>
                      </a:pP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테이블오더</a:t>
                      </a:r>
                      <a:r>
                        <a:rPr sz="1400" spc="-16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16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+</a:t>
                      </a:r>
                      <a:r>
                        <a:rPr sz="1400" spc="-13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7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PG결제</a:t>
                      </a:r>
                      <a:r>
                        <a:rPr sz="1400" spc="-16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수수료</a:t>
                      </a:r>
                      <a:r>
                        <a:rPr sz="1400" spc="-15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계약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19558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하이오더</a:t>
                      </a:r>
                      <a:r>
                        <a:rPr sz="1400" spc="-13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계약</a:t>
                      </a:r>
                      <a:r>
                        <a:rPr sz="1400" spc="-13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:</a:t>
                      </a:r>
                      <a:r>
                        <a:rPr sz="1400" spc="-11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KT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spc="-18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VAN</a:t>
                      </a:r>
                      <a:r>
                        <a:rPr sz="1400" spc="-16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결제</a:t>
                      </a:r>
                      <a:r>
                        <a:rPr sz="1400" spc="-13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수수료</a:t>
                      </a:r>
                      <a:r>
                        <a:rPr sz="1400" spc="-15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계약</a:t>
                      </a:r>
                      <a:r>
                        <a:rPr sz="1400" spc="-15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:</a:t>
                      </a:r>
                      <a:r>
                        <a:rPr sz="1400" spc="-13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8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VAN</a:t>
                      </a:r>
                      <a:r>
                        <a:rPr sz="1400" spc="-14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대리점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1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월</a:t>
                      </a:r>
                      <a:r>
                        <a:rPr sz="1400" spc="-135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이용료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17081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540"/>
                        </a:spcBef>
                      </a:pP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무료</a:t>
                      </a:r>
                      <a:r>
                        <a:rPr sz="1400" spc="-16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6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or</a:t>
                      </a:r>
                      <a:r>
                        <a:rPr sz="1400" spc="-15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저가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19558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spc="-3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월정액(대당</a:t>
                      </a:r>
                      <a:r>
                        <a:rPr sz="1400" spc="-9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8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20,000원)</a:t>
                      </a:r>
                      <a:r>
                        <a:rPr sz="1400" spc="-10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05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(하이오더1은</a:t>
                      </a:r>
                      <a:r>
                        <a:rPr sz="1050" spc="-114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050" spc="-1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19,000원)</a:t>
                      </a:r>
                      <a:endParaRPr sz="1050">
                        <a:latin typeface="BM HANNA 11yrs old"/>
                        <a:cs typeface="BM HANNA 11yrs old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dirty="0"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400" spc="10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b="1" spc="-80" dirty="0">
                          <a:latin typeface="Noto Sans CJK HK"/>
                          <a:cs typeface="Noto Sans CJK HK"/>
                        </a:rPr>
                        <a:t>월</a:t>
                      </a:r>
                      <a:r>
                        <a:rPr sz="1400" b="1" dirty="0">
                          <a:latin typeface="Noto Sans CJK HK"/>
                          <a:cs typeface="Noto Sans CJK HK"/>
                        </a:rPr>
                        <a:t> </a:t>
                      </a:r>
                      <a:r>
                        <a:rPr sz="1400" b="1" spc="-105" dirty="0">
                          <a:latin typeface="Noto Sans CJK HK"/>
                          <a:cs typeface="Noto Sans CJK HK"/>
                        </a:rPr>
                        <a:t>비용</a:t>
                      </a:r>
                      <a:r>
                        <a:rPr sz="1400" b="1" spc="-15" dirty="0">
                          <a:latin typeface="Noto Sans CJK HK"/>
                          <a:cs typeface="Noto Sans CJK HK"/>
                        </a:rPr>
                        <a:t> </a:t>
                      </a:r>
                      <a:r>
                        <a:rPr sz="1400" b="1" spc="-80" dirty="0">
                          <a:latin typeface="Noto Sans CJK HK"/>
                          <a:cs typeface="Noto Sans CJK HK"/>
                        </a:rPr>
                        <a:t>약</a:t>
                      </a:r>
                      <a:r>
                        <a:rPr sz="1400" b="1" dirty="0">
                          <a:latin typeface="Noto Sans CJK HK"/>
                          <a:cs typeface="Noto Sans CJK HK"/>
                        </a:rPr>
                        <a:t> </a:t>
                      </a:r>
                      <a:r>
                        <a:rPr sz="1400" b="1" spc="-85" dirty="0">
                          <a:latin typeface="Noto Sans CJK HK"/>
                          <a:cs typeface="Noto Sans CJK HK"/>
                        </a:rPr>
                        <a:t>30만원</a:t>
                      </a:r>
                      <a:r>
                        <a:rPr sz="1400" b="1" spc="-25" dirty="0">
                          <a:latin typeface="Noto Sans CJK HK"/>
                          <a:cs typeface="Noto Sans CJK HK"/>
                        </a:rPr>
                        <a:t> </a:t>
                      </a:r>
                      <a:r>
                        <a:rPr sz="1400" b="1" spc="-105" dirty="0">
                          <a:latin typeface="Noto Sans CJK HK"/>
                          <a:cs typeface="Noto Sans CJK HK"/>
                        </a:rPr>
                        <a:t>수준</a:t>
                      </a:r>
                      <a:r>
                        <a:rPr sz="1400" b="1" spc="-15" dirty="0">
                          <a:latin typeface="Noto Sans CJK HK"/>
                          <a:cs typeface="Noto Sans CJK HK"/>
                        </a:rPr>
                        <a:t> </a:t>
                      </a:r>
                      <a:r>
                        <a:rPr sz="1400" b="1" spc="-65" dirty="0">
                          <a:latin typeface="Noto Sans CJK HK"/>
                          <a:cs typeface="Noto Sans CJK HK"/>
                        </a:rPr>
                        <a:t>(15대</a:t>
                      </a:r>
                      <a:r>
                        <a:rPr sz="1400" b="1" spc="-25" dirty="0">
                          <a:latin typeface="Noto Sans CJK HK"/>
                          <a:cs typeface="Noto Sans CJK HK"/>
                        </a:rPr>
                        <a:t> 기준)</a:t>
                      </a:r>
                      <a:endParaRPr sz="1400">
                        <a:latin typeface="Noto Sans CJK HK"/>
                        <a:cs typeface="Noto Sans CJK HK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3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카드</a:t>
                      </a:r>
                      <a:r>
                        <a:rPr sz="1400" spc="-16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결제</a:t>
                      </a:r>
                      <a:r>
                        <a:rPr sz="1400" spc="-150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BM HANNA 11yrs old"/>
                          <a:cs typeface="BM HANNA 11yrs old"/>
                        </a:rPr>
                        <a:t>수수료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1257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28B1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400" spc="-2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별도</a:t>
                      </a:r>
                      <a:r>
                        <a:rPr sz="1400" spc="-15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PG</a:t>
                      </a:r>
                      <a:r>
                        <a:rPr sz="1400" spc="-15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결제</a:t>
                      </a:r>
                      <a:r>
                        <a:rPr sz="1400" spc="-14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수수료</a:t>
                      </a:r>
                      <a:r>
                        <a:rPr sz="1400" spc="-15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계약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spc="-9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(PG</a:t>
                      </a:r>
                      <a:r>
                        <a:rPr sz="1400" spc="-17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결제</a:t>
                      </a:r>
                      <a:r>
                        <a:rPr sz="1400" spc="-15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수수료</a:t>
                      </a:r>
                      <a:r>
                        <a:rPr sz="1400" spc="-14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6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약</a:t>
                      </a:r>
                      <a:r>
                        <a:rPr sz="1400" spc="-15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3~4%)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400" dirty="0">
                          <a:solidFill>
                            <a:srgbClr val="7E7E7E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400" spc="-90" dirty="0">
                          <a:solidFill>
                            <a:srgbClr val="7E7E7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Noto Sans CJK HK"/>
                          <a:cs typeface="Noto Sans CJK HK"/>
                        </a:rPr>
                        <a:t>월</a:t>
                      </a:r>
                      <a:r>
                        <a:rPr sz="1600" b="1" spc="-40" dirty="0">
                          <a:solidFill>
                            <a:srgbClr val="FF0000"/>
                          </a:solidFill>
                          <a:latin typeface="Noto Sans CJK HK"/>
                          <a:cs typeface="Noto Sans CJK HK"/>
                        </a:rPr>
                        <a:t> </a:t>
                      </a:r>
                      <a:r>
                        <a:rPr sz="1600" b="1" spc="-130" dirty="0">
                          <a:solidFill>
                            <a:srgbClr val="FF0000"/>
                          </a:solidFill>
                          <a:latin typeface="Noto Sans CJK HK"/>
                          <a:cs typeface="Noto Sans CJK HK"/>
                        </a:rPr>
                        <a:t>비용</a:t>
                      </a:r>
                      <a:r>
                        <a:rPr sz="1600" b="1" spc="5" dirty="0">
                          <a:solidFill>
                            <a:srgbClr val="FF0000"/>
                          </a:solidFill>
                          <a:latin typeface="Noto Sans CJK HK"/>
                          <a:cs typeface="Noto Sans CJK HK"/>
                        </a:rPr>
                        <a:t> 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Noto Sans CJK HK"/>
                          <a:cs typeface="Noto Sans CJK HK"/>
                        </a:rPr>
                        <a:t>약</a:t>
                      </a:r>
                      <a:r>
                        <a:rPr sz="1600" b="1" spc="-15" dirty="0">
                          <a:solidFill>
                            <a:srgbClr val="FF0000"/>
                          </a:solidFill>
                          <a:latin typeface="Noto Sans CJK HK"/>
                          <a:cs typeface="Noto Sans CJK HK"/>
                        </a:rPr>
                        <a:t> </a:t>
                      </a:r>
                      <a:r>
                        <a:rPr sz="1600" b="1" spc="-70" dirty="0">
                          <a:solidFill>
                            <a:srgbClr val="FF0000"/>
                          </a:solidFill>
                          <a:latin typeface="Noto Sans CJK HK"/>
                          <a:cs typeface="Noto Sans CJK HK"/>
                        </a:rPr>
                        <a:t>70~150만원</a:t>
                      </a:r>
                      <a:r>
                        <a:rPr sz="1600" b="1" spc="-20" dirty="0">
                          <a:solidFill>
                            <a:srgbClr val="FF0000"/>
                          </a:solidFill>
                          <a:latin typeface="Noto Sans CJK HK"/>
                          <a:cs typeface="Noto Sans CJK HK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FF0000"/>
                          </a:solidFill>
                          <a:latin typeface="Noto Sans CJK HK"/>
                          <a:cs typeface="Noto Sans CJK HK"/>
                        </a:rPr>
                        <a:t>수준</a:t>
                      </a:r>
                      <a:endParaRPr sz="1600">
                        <a:latin typeface="Noto Sans CJK HK"/>
                        <a:cs typeface="Noto Sans CJK HK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5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KT와 </a:t>
                      </a:r>
                      <a:r>
                        <a:rPr sz="1400" spc="-2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별도</a:t>
                      </a:r>
                      <a:r>
                        <a:rPr sz="1400" spc="-15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결제</a:t>
                      </a:r>
                      <a:r>
                        <a:rPr sz="1400" spc="-14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수수료</a:t>
                      </a:r>
                      <a:r>
                        <a:rPr sz="1400" spc="-15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계약</a:t>
                      </a:r>
                      <a:r>
                        <a:rPr sz="1400" spc="-15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없음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(기존</a:t>
                      </a:r>
                      <a:r>
                        <a:rPr sz="1400" spc="-13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8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VAN</a:t>
                      </a:r>
                      <a:r>
                        <a:rPr sz="1400" spc="-14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3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대리점</a:t>
                      </a:r>
                      <a:r>
                        <a:rPr sz="1400" spc="-13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계약</a:t>
                      </a:r>
                      <a:r>
                        <a:rPr sz="1400" spc="-12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5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조건</a:t>
                      </a:r>
                      <a:r>
                        <a:rPr sz="1400" spc="-13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유지,</a:t>
                      </a:r>
                      <a:r>
                        <a:rPr sz="1400" spc="-13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0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PG</a:t>
                      </a:r>
                      <a:r>
                        <a:rPr sz="1400" spc="-13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10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결제</a:t>
                      </a:r>
                      <a:r>
                        <a:rPr sz="1400" spc="-13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 </a:t>
                      </a:r>
                      <a:r>
                        <a:rPr sz="1400" spc="-25" dirty="0">
                          <a:solidFill>
                            <a:srgbClr val="7E7E7E"/>
                          </a:solidFill>
                          <a:latin typeface="BM HANNA 11yrs old"/>
                          <a:cs typeface="BM HANNA 11yrs old"/>
                        </a:rPr>
                        <a:t>불가)</a:t>
                      </a:r>
                      <a:endParaRPr sz="1400">
                        <a:latin typeface="BM HANNA 11yrs old"/>
                        <a:cs typeface="BM HANNA 11yrs old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D0CECE"/>
                      </a:solidFill>
                      <a:prstDash val="solid"/>
                    </a:lnL>
                    <a:lnR w="12700">
                      <a:solidFill>
                        <a:srgbClr val="D0CECE"/>
                      </a:solidFill>
                      <a:prstDash val="solid"/>
                    </a:lnR>
                    <a:lnT w="12700">
                      <a:solidFill>
                        <a:srgbClr val="D0CECE"/>
                      </a:solidFill>
                      <a:prstDash val="solid"/>
                    </a:lnT>
                    <a:lnB w="12700">
                      <a:solidFill>
                        <a:srgbClr val="D0CE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5694171" y="5762028"/>
            <a:ext cx="4272915" cy="247015"/>
          </a:xfrm>
          <a:custGeom>
            <a:avLst/>
            <a:gdLst/>
            <a:ahLst/>
            <a:cxnLst/>
            <a:rect l="l" t="t" r="r" b="b"/>
            <a:pathLst>
              <a:path w="4272915" h="247014">
                <a:moveTo>
                  <a:pt x="4272660" y="0"/>
                </a:moveTo>
                <a:lnTo>
                  <a:pt x="0" y="0"/>
                </a:lnTo>
                <a:lnTo>
                  <a:pt x="0" y="246583"/>
                </a:lnTo>
                <a:lnTo>
                  <a:pt x="4272660" y="246583"/>
                </a:lnTo>
                <a:lnTo>
                  <a:pt x="42726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0613" y="4089400"/>
            <a:ext cx="962660" cy="334010"/>
          </a:xfrm>
          <a:custGeom>
            <a:avLst/>
            <a:gdLst/>
            <a:ahLst/>
            <a:cxnLst/>
            <a:rect l="l" t="t" r="r" b="b"/>
            <a:pathLst>
              <a:path w="962660" h="334010">
                <a:moveTo>
                  <a:pt x="795286" y="0"/>
                </a:moveTo>
                <a:lnTo>
                  <a:pt x="0" y="0"/>
                </a:lnTo>
                <a:lnTo>
                  <a:pt x="166865" y="166877"/>
                </a:lnTo>
                <a:lnTo>
                  <a:pt x="0" y="333756"/>
                </a:lnTo>
                <a:lnTo>
                  <a:pt x="795286" y="333756"/>
                </a:lnTo>
                <a:lnTo>
                  <a:pt x="962164" y="166877"/>
                </a:lnTo>
                <a:lnTo>
                  <a:pt x="795286" y="0"/>
                </a:lnTo>
                <a:close/>
              </a:path>
            </a:pathLst>
          </a:custGeom>
          <a:solidFill>
            <a:srgbClr val="ED4F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4183" y="4075303"/>
            <a:ext cx="9285605" cy="190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FF00"/>
                </a:solidFill>
                <a:latin typeface="Noto Sans CJK HK"/>
                <a:cs typeface="Noto Sans CJK HK"/>
              </a:rPr>
              <a:t>Tfp!</a:t>
            </a:r>
            <a:endParaRPr sz="1800">
              <a:latin typeface="Noto Sans CJK HK"/>
              <a:cs typeface="Noto Sans CJK HK"/>
            </a:endParaRPr>
          </a:p>
          <a:p>
            <a:pPr marL="20955">
              <a:lnSpc>
                <a:spcPct val="100000"/>
              </a:lnSpc>
              <a:spcBef>
                <a:spcPts val="1175"/>
              </a:spcBef>
            </a:pPr>
            <a:r>
              <a:rPr sz="1600" dirty="0">
                <a:latin typeface="BM HANNA 11yrs old"/>
                <a:cs typeface="BM HANNA 11yrs old"/>
              </a:rPr>
              <a:t>월</a:t>
            </a:r>
            <a:r>
              <a:rPr sz="1600" spc="-35" dirty="0">
                <a:latin typeface="BM HANNA 11yrs old"/>
                <a:cs typeface="BM HANNA 11yrs old"/>
              </a:rPr>
              <a:t> </a:t>
            </a:r>
            <a:r>
              <a:rPr sz="1600" dirty="0">
                <a:latin typeface="BM HANNA 11yrs old"/>
                <a:cs typeface="BM HANNA 11yrs old"/>
              </a:rPr>
              <a:t>이용료를 무료</a:t>
            </a:r>
            <a:r>
              <a:rPr sz="1600" spc="-20" dirty="0">
                <a:latin typeface="BM HANNA 11yrs old"/>
                <a:cs typeface="BM HANNA 11yrs old"/>
              </a:rPr>
              <a:t> </a:t>
            </a:r>
            <a:r>
              <a:rPr sz="1600" spc="-50" dirty="0">
                <a:latin typeface="BM HANNA 11yrs old"/>
                <a:cs typeface="BM HANNA 11yrs old"/>
              </a:rPr>
              <a:t>or</a:t>
            </a:r>
            <a:r>
              <a:rPr sz="1600" spc="-35" dirty="0">
                <a:latin typeface="BM HANNA 11yrs old"/>
                <a:cs typeface="BM HANNA 11yrs old"/>
              </a:rPr>
              <a:t> </a:t>
            </a:r>
            <a:r>
              <a:rPr sz="1600" dirty="0">
                <a:latin typeface="BM HANNA 11yrs old"/>
                <a:cs typeface="BM HANNA 11yrs old"/>
              </a:rPr>
              <a:t>저가로 공급하는</a:t>
            </a:r>
            <a:r>
              <a:rPr sz="1600" spc="-5" dirty="0">
                <a:latin typeface="BM HANNA 11yrs old"/>
                <a:cs typeface="BM HANNA 11yrs old"/>
              </a:rPr>
              <a:t> </a:t>
            </a:r>
            <a:r>
              <a:rPr sz="1600" spc="-25" dirty="0">
                <a:latin typeface="BM HANNA 11yrs old"/>
                <a:cs typeface="BM HANNA 11yrs old"/>
              </a:rPr>
              <a:t>대신,</a:t>
            </a:r>
            <a:endParaRPr sz="1600">
              <a:latin typeface="BM HANNA 11yrs old"/>
              <a:cs typeface="BM HANNA 11yrs old"/>
            </a:endParaRPr>
          </a:p>
          <a:p>
            <a:pPr marL="20955">
              <a:lnSpc>
                <a:spcPct val="100000"/>
              </a:lnSpc>
              <a:spcBef>
                <a:spcPts val="960"/>
              </a:spcBef>
            </a:pPr>
            <a:r>
              <a:rPr sz="1600" b="1" u="sng" spc="-30" dirty="0">
                <a:uFill>
                  <a:solidFill>
                    <a:srgbClr val="000000"/>
                  </a:solidFill>
                </a:uFill>
                <a:latin typeface="Noto Sans CJK HK"/>
                <a:cs typeface="Noto Sans CJK HK"/>
              </a:rPr>
              <a:t>별도</a:t>
            </a:r>
            <a:r>
              <a:rPr sz="1600" b="1" u="sng" spc="25" dirty="0">
                <a:uFill>
                  <a:solidFill>
                    <a:srgbClr val="000000"/>
                  </a:solidFill>
                </a:uFill>
                <a:latin typeface="Noto Sans CJK HK"/>
                <a:cs typeface="Noto Sans CJK HK"/>
              </a:rPr>
              <a:t> </a:t>
            </a:r>
            <a:r>
              <a:rPr sz="1600" b="1" u="sng" spc="-70" dirty="0">
                <a:uFill>
                  <a:solidFill>
                    <a:srgbClr val="000000"/>
                  </a:solidFill>
                </a:uFill>
                <a:latin typeface="Noto Sans CJK HK"/>
                <a:cs typeface="Noto Sans CJK HK"/>
              </a:rPr>
              <a:t>pG</a:t>
            </a:r>
            <a:r>
              <a:rPr sz="1600" b="1" u="sng" spc="50" dirty="0">
                <a:uFill>
                  <a:solidFill>
                    <a:srgbClr val="000000"/>
                  </a:solidFill>
                </a:uFill>
                <a:latin typeface="Noto Sans CJK HK"/>
                <a:cs typeface="Noto Sans CJK HK"/>
              </a:rPr>
              <a:t> </a:t>
            </a:r>
            <a:r>
              <a:rPr sz="1600" b="1" u="sng" spc="-35" dirty="0">
                <a:uFill>
                  <a:solidFill>
                    <a:srgbClr val="000000"/>
                  </a:solidFill>
                </a:uFill>
                <a:latin typeface="Noto Sans CJK HK"/>
                <a:cs typeface="Noto Sans CJK HK"/>
              </a:rPr>
              <a:t>결제</a:t>
            </a:r>
            <a:r>
              <a:rPr sz="1600" b="1" u="sng" spc="55" dirty="0">
                <a:uFill>
                  <a:solidFill>
                    <a:srgbClr val="000000"/>
                  </a:solidFill>
                </a:uFill>
                <a:latin typeface="Noto Sans CJK HK"/>
                <a:cs typeface="Noto Sans CJK HK"/>
              </a:rPr>
              <a:t> </a:t>
            </a:r>
            <a:r>
              <a:rPr sz="1600" b="1" u="sng" spc="-60" dirty="0">
                <a:uFill>
                  <a:solidFill>
                    <a:srgbClr val="000000"/>
                  </a:solidFill>
                </a:uFill>
                <a:latin typeface="Noto Sans CJK HK"/>
                <a:cs typeface="Noto Sans CJK HK"/>
              </a:rPr>
              <a:t>수수료</a:t>
            </a:r>
            <a:r>
              <a:rPr sz="1600" b="1" u="sng" spc="75" dirty="0">
                <a:uFill>
                  <a:solidFill>
                    <a:srgbClr val="000000"/>
                  </a:solidFill>
                </a:uFill>
                <a:latin typeface="Noto Sans CJK HK"/>
                <a:cs typeface="Noto Sans CJK HK"/>
              </a:rPr>
              <a:t> </a:t>
            </a:r>
            <a:r>
              <a:rPr sz="1600" b="1" u="sng" spc="-70" dirty="0">
                <a:uFill>
                  <a:solidFill>
                    <a:srgbClr val="000000"/>
                  </a:solidFill>
                </a:uFill>
                <a:latin typeface="Noto Sans CJK HK"/>
                <a:cs typeface="Noto Sans CJK HK"/>
              </a:rPr>
              <a:t>계약</a:t>
            </a:r>
            <a:r>
              <a:rPr sz="1600" u="none" spc="-70" dirty="0">
                <a:latin typeface="BM HANNA 11yrs old"/>
                <a:cs typeface="BM HANNA 11yrs old"/>
              </a:rPr>
              <a:t>을</a:t>
            </a:r>
            <a:r>
              <a:rPr sz="1600" u="none" spc="-65" dirty="0">
                <a:latin typeface="BM HANNA 11yrs old"/>
                <a:cs typeface="BM HANNA 11yrs old"/>
              </a:rPr>
              <a:t> </a:t>
            </a:r>
            <a:r>
              <a:rPr sz="1600" u="none" dirty="0">
                <a:latin typeface="BM HANNA 11yrs old"/>
                <a:cs typeface="BM HANNA 11yrs old"/>
              </a:rPr>
              <a:t>통해</a:t>
            </a:r>
            <a:r>
              <a:rPr sz="1600" u="none" spc="-95" dirty="0">
                <a:latin typeface="BM HANNA 11yrs old"/>
                <a:cs typeface="BM HANNA 11yrs old"/>
              </a:rPr>
              <a:t> </a:t>
            </a:r>
            <a:r>
              <a:rPr sz="1600" u="none" dirty="0">
                <a:latin typeface="BM HANNA 11yrs old"/>
                <a:cs typeface="BM HANNA 11yrs old"/>
              </a:rPr>
              <a:t>높은</a:t>
            </a:r>
            <a:r>
              <a:rPr sz="1600" u="none" spc="-105" dirty="0">
                <a:latin typeface="BM HANNA 11yrs old"/>
                <a:cs typeface="BM HANNA 11yrs old"/>
              </a:rPr>
              <a:t> </a:t>
            </a:r>
            <a:r>
              <a:rPr sz="1600" u="none" dirty="0">
                <a:latin typeface="BM HANNA 11yrs old"/>
                <a:cs typeface="BM HANNA 11yrs old"/>
              </a:rPr>
              <a:t>수수료를</a:t>
            </a:r>
            <a:r>
              <a:rPr sz="1600" u="none" spc="-85" dirty="0">
                <a:latin typeface="BM HANNA 11yrs old"/>
                <a:cs typeface="BM HANNA 11yrs old"/>
              </a:rPr>
              <a:t> </a:t>
            </a:r>
            <a:r>
              <a:rPr sz="1600" u="none" dirty="0">
                <a:latin typeface="BM HANNA 11yrs old"/>
                <a:cs typeface="BM HANNA 11yrs old"/>
              </a:rPr>
              <a:t>부과하여</a:t>
            </a:r>
            <a:r>
              <a:rPr sz="1600" u="none" spc="-90" dirty="0">
                <a:latin typeface="BM HANNA 11yrs old"/>
                <a:cs typeface="BM HANNA 11yrs old"/>
              </a:rPr>
              <a:t> </a:t>
            </a:r>
            <a:r>
              <a:rPr sz="1600" u="none" spc="-10" dirty="0">
                <a:latin typeface="BM HANNA 11yrs old"/>
                <a:cs typeface="BM HANNA 11yrs old"/>
              </a:rPr>
              <a:t>소상공인에게</a:t>
            </a:r>
            <a:r>
              <a:rPr sz="1600" u="none" spc="-75" dirty="0">
                <a:latin typeface="BM HANNA 11yrs old"/>
                <a:cs typeface="BM HANNA 11yrs old"/>
              </a:rPr>
              <a:t> </a:t>
            </a:r>
            <a:r>
              <a:rPr sz="1600" u="none" dirty="0">
                <a:latin typeface="BM HANNA 11yrs old"/>
                <a:cs typeface="BM HANNA 11yrs old"/>
              </a:rPr>
              <a:t>피해를</a:t>
            </a:r>
            <a:r>
              <a:rPr sz="1600" u="none" spc="-100" dirty="0">
                <a:latin typeface="BM HANNA 11yrs old"/>
                <a:cs typeface="BM HANNA 11yrs old"/>
              </a:rPr>
              <a:t> </a:t>
            </a:r>
            <a:r>
              <a:rPr sz="1600" u="none" spc="70" dirty="0">
                <a:latin typeface="BM HANNA 11yrs old"/>
                <a:cs typeface="BM HANNA 11yrs old"/>
              </a:rPr>
              <a:t>입히는</a:t>
            </a:r>
            <a:r>
              <a:rPr sz="1600" u="none" spc="-90" dirty="0">
                <a:latin typeface="BM HANNA 11yrs old"/>
                <a:cs typeface="BM HANNA 11yrs old"/>
              </a:rPr>
              <a:t> </a:t>
            </a:r>
            <a:r>
              <a:rPr sz="1600" u="none" dirty="0">
                <a:latin typeface="BM HANNA 11yrs old"/>
                <a:cs typeface="BM HANNA 11yrs old"/>
              </a:rPr>
              <a:t>사례가</a:t>
            </a:r>
            <a:r>
              <a:rPr sz="1600" u="none" spc="-95" dirty="0">
                <a:latin typeface="BM HANNA 11yrs old"/>
                <a:cs typeface="BM HANNA 11yrs old"/>
              </a:rPr>
              <a:t> </a:t>
            </a:r>
            <a:r>
              <a:rPr sz="1600" u="none" spc="50" dirty="0">
                <a:latin typeface="BM HANNA 11yrs old"/>
                <a:cs typeface="BM HANNA 11yrs old"/>
              </a:rPr>
              <a:t>있습니다.</a:t>
            </a:r>
            <a:endParaRPr sz="1600">
              <a:latin typeface="BM HANNA 11yrs old"/>
              <a:cs typeface="BM HANNA 11yrs old"/>
            </a:endParaRPr>
          </a:p>
          <a:p>
            <a:pPr marL="20955">
              <a:lnSpc>
                <a:spcPct val="100000"/>
              </a:lnSpc>
              <a:spcBef>
                <a:spcPts val="1860"/>
              </a:spcBef>
            </a:pPr>
            <a:r>
              <a:rPr sz="1600" b="1" spc="-175" dirty="0">
                <a:latin typeface="Noto Sans CJK HK"/>
                <a:cs typeface="Noto Sans CJK HK"/>
              </a:rPr>
              <a:t>KT</a:t>
            </a:r>
            <a:r>
              <a:rPr sz="1600" b="1" spc="80" dirty="0">
                <a:latin typeface="Noto Sans CJK HK"/>
                <a:cs typeface="Noto Sans CJK HK"/>
              </a:rPr>
              <a:t> </a:t>
            </a:r>
            <a:r>
              <a:rPr sz="1600" b="1" spc="-90" dirty="0">
                <a:latin typeface="Noto Sans CJK HK"/>
                <a:cs typeface="Noto Sans CJK HK"/>
              </a:rPr>
              <a:t>하이오더는</a:t>
            </a:r>
            <a:r>
              <a:rPr sz="1600" b="1" spc="-5" dirty="0">
                <a:latin typeface="Noto Sans CJK HK"/>
                <a:cs typeface="Noto Sans CJK HK"/>
              </a:rPr>
              <a:t> </a:t>
            </a:r>
            <a:r>
              <a:rPr sz="1600" b="1" spc="-30" dirty="0">
                <a:latin typeface="Noto Sans CJK HK"/>
                <a:cs typeface="Noto Sans CJK HK"/>
              </a:rPr>
              <a:t>별도</a:t>
            </a:r>
            <a:r>
              <a:rPr sz="1600" b="1" spc="-60" dirty="0">
                <a:latin typeface="Noto Sans CJK HK"/>
                <a:cs typeface="Noto Sans CJK HK"/>
              </a:rPr>
              <a:t> </a:t>
            </a:r>
            <a:r>
              <a:rPr sz="1600" b="1" spc="-70" dirty="0">
                <a:latin typeface="Noto Sans CJK HK"/>
                <a:cs typeface="Noto Sans CJK HK"/>
              </a:rPr>
              <a:t>pG</a:t>
            </a:r>
            <a:r>
              <a:rPr sz="1600" b="1" spc="-20" dirty="0">
                <a:latin typeface="Noto Sans CJK HK"/>
                <a:cs typeface="Noto Sans CJK HK"/>
              </a:rPr>
              <a:t> </a:t>
            </a:r>
            <a:r>
              <a:rPr sz="1600" b="1" spc="-90" dirty="0">
                <a:latin typeface="Noto Sans CJK HK"/>
                <a:cs typeface="Noto Sans CJK HK"/>
              </a:rPr>
              <a:t>결제수수료</a:t>
            </a:r>
            <a:r>
              <a:rPr sz="1600" b="1" dirty="0">
                <a:latin typeface="Noto Sans CJK HK"/>
                <a:cs typeface="Noto Sans CJK HK"/>
              </a:rPr>
              <a:t> </a:t>
            </a:r>
            <a:r>
              <a:rPr sz="1600" b="1" spc="-30" dirty="0">
                <a:latin typeface="Noto Sans CJK HK"/>
                <a:cs typeface="Noto Sans CJK HK"/>
              </a:rPr>
              <a:t>계약</a:t>
            </a:r>
            <a:r>
              <a:rPr sz="1600" b="1" spc="-60" dirty="0">
                <a:latin typeface="Noto Sans CJK HK"/>
                <a:cs typeface="Noto Sans CJK HK"/>
              </a:rPr>
              <a:t> </a:t>
            </a:r>
            <a:r>
              <a:rPr sz="1600" b="1" spc="-30" dirty="0">
                <a:latin typeface="Noto Sans CJK HK"/>
                <a:cs typeface="Noto Sans CJK HK"/>
              </a:rPr>
              <a:t>없이</a:t>
            </a:r>
            <a:r>
              <a:rPr sz="1600" b="1" spc="-35" dirty="0">
                <a:latin typeface="Noto Sans CJK HK"/>
                <a:cs typeface="Noto Sans CJK HK"/>
              </a:rPr>
              <a:t> </a:t>
            </a:r>
            <a:r>
              <a:rPr sz="1600" b="1" spc="-75" dirty="0">
                <a:latin typeface="Noto Sans CJK HK"/>
                <a:cs typeface="Noto Sans CJK HK"/>
              </a:rPr>
              <a:t>고객님의</a:t>
            </a:r>
            <a:r>
              <a:rPr sz="1600" b="1" spc="5" dirty="0">
                <a:latin typeface="Noto Sans CJK HK"/>
                <a:cs typeface="Noto Sans CJK HK"/>
              </a:rPr>
              <a:t> </a:t>
            </a:r>
            <a:r>
              <a:rPr sz="1600" b="1" spc="-30" dirty="0">
                <a:latin typeface="Noto Sans CJK HK"/>
                <a:cs typeface="Noto Sans CJK HK"/>
              </a:rPr>
              <a:t>기존</a:t>
            </a:r>
            <a:r>
              <a:rPr sz="1600" b="1" spc="-5" dirty="0">
                <a:latin typeface="Noto Sans CJK HK"/>
                <a:cs typeface="Noto Sans CJK HK"/>
              </a:rPr>
              <a:t> </a:t>
            </a:r>
            <a:r>
              <a:rPr sz="1600" b="1" spc="-125" dirty="0">
                <a:latin typeface="Noto Sans CJK HK"/>
                <a:cs typeface="Noto Sans CJK HK"/>
              </a:rPr>
              <a:t>VQN</a:t>
            </a:r>
            <a:r>
              <a:rPr sz="1600" b="1" spc="30" dirty="0">
                <a:latin typeface="Noto Sans CJK HK"/>
                <a:cs typeface="Noto Sans CJK HK"/>
              </a:rPr>
              <a:t> </a:t>
            </a:r>
            <a:r>
              <a:rPr sz="1600" b="1" spc="-90" dirty="0">
                <a:latin typeface="Noto Sans CJK HK"/>
                <a:cs typeface="Noto Sans CJK HK"/>
              </a:rPr>
              <a:t>대리점과의</a:t>
            </a:r>
            <a:r>
              <a:rPr sz="1600" b="1" spc="15" dirty="0">
                <a:latin typeface="Noto Sans CJK HK"/>
                <a:cs typeface="Noto Sans CJK HK"/>
              </a:rPr>
              <a:t> </a:t>
            </a:r>
            <a:r>
              <a:rPr sz="1600" b="1" spc="-30" dirty="0">
                <a:latin typeface="Noto Sans CJK HK"/>
                <a:cs typeface="Noto Sans CJK HK"/>
              </a:rPr>
              <a:t>계약</a:t>
            </a:r>
            <a:r>
              <a:rPr sz="1600" b="1" spc="-5" dirty="0">
                <a:latin typeface="Noto Sans CJK HK"/>
                <a:cs typeface="Noto Sans CJK HK"/>
              </a:rPr>
              <a:t> </a:t>
            </a:r>
            <a:r>
              <a:rPr sz="1600" b="1" spc="-70" dirty="0">
                <a:latin typeface="Noto Sans CJK HK"/>
                <a:cs typeface="Noto Sans CJK HK"/>
              </a:rPr>
              <a:t>조건을</a:t>
            </a:r>
            <a:r>
              <a:rPr sz="1600" b="1" spc="-10" dirty="0">
                <a:latin typeface="Noto Sans CJK HK"/>
                <a:cs typeface="Noto Sans CJK HK"/>
              </a:rPr>
              <a:t> </a:t>
            </a:r>
            <a:r>
              <a:rPr sz="1600" b="1" spc="-75" dirty="0">
                <a:latin typeface="Noto Sans CJK HK"/>
                <a:cs typeface="Noto Sans CJK HK"/>
              </a:rPr>
              <a:t>유지하고</a:t>
            </a:r>
            <a:r>
              <a:rPr sz="1600" b="1" spc="5" dirty="0">
                <a:latin typeface="Noto Sans CJK HK"/>
                <a:cs typeface="Noto Sans CJK HK"/>
              </a:rPr>
              <a:t> </a:t>
            </a:r>
            <a:r>
              <a:rPr sz="1600" b="1" spc="-10" dirty="0">
                <a:latin typeface="Noto Sans CJK HK"/>
                <a:cs typeface="Noto Sans CJK HK"/>
              </a:rPr>
              <a:t>있습니다.</a:t>
            </a:r>
            <a:endParaRPr sz="1600">
              <a:latin typeface="Noto Sans CJK HK"/>
              <a:cs typeface="Noto Sans CJK HK"/>
            </a:endParaRPr>
          </a:p>
          <a:p>
            <a:pPr marL="20955">
              <a:lnSpc>
                <a:spcPct val="100000"/>
              </a:lnSpc>
              <a:spcBef>
                <a:spcPts val="965"/>
              </a:spcBef>
            </a:pPr>
            <a:r>
              <a:rPr sz="1600" b="1" spc="-30" dirty="0">
                <a:latin typeface="Noto Sans CJK HK"/>
                <a:cs typeface="Noto Sans CJK HK"/>
              </a:rPr>
              <a:t>또한</a:t>
            </a:r>
            <a:r>
              <a:rPr sz="1600" b="1" spc="-65" dirty="0">
                <a:latin typeface="Noto Sans CJK HK"/>
                <a:cs typeface="Noto Sans CJK HK"/>
              </a:rPr>
              <a:t> </a:t>
            </a:r>
            <a:r>
              <a:rPr sz="1600" b="1" spc="-185" dirty="0">
                <a:latin typeface="Noto Sans CJK HK"/>
                <a:cs typeface="Noto Sans CJK HK"/>
              </a:rPr>
              <a:t>KT</a:t>
            </a:r>
            <a:r>
              <a:rPr sz="1600" b="1" spc="80" dirty="0">
                <a:latin typeface="Noto Sans CJK HK"/>
                <a:cs typeface="Noto Sans CJK HK"/>
              </a:rPr>
              <a:t> </a:t>
            </a:r>
            <a:r>
              <a:rPr sz="1600" b="1" spc="-90" dirty="0">
                <a:latin typeface="Noto Sans CJK HK"/>
                <a:cs typeface="Noto Sans CJK HK"/>
              </a:rPr>
              <a:t>하이오더는</a:t>
            </a:r>
            <a:r>
              <a:rPr sz="1600" b="1" dirty="0">
                <a:latin typeface="Noto Sans CJK HK"/>
                <a:cs typeface="Noto Sans CJK HK"/>
              </a:rPr>
              <a:t> </a:t>
            </a:r>
            <a:r>
              <a:rPr sz="1600" b="1" spc="-85" dirty="0">
                <a:latin typeface="Noto Sans CJK HK"/>
                <a:cs typeface="Noto Sans CJK HK"/>
              </a:rPr>
              <a:t>기능적으로도</a:t>
            </a:r>
            <a:r>
              <a:rPr sz="1600" b="1" spc="-5" dirty="0">
                <a:latin typeface="Noto Sans CJK HK"/>
                <a:cs typeface="Noto Sans CJK HK"/>
              </a:rPr>
              <a:t> </a:t>
            </a:r>
            <a:r>
              <a:rPr sz="1600" b="1" spc="-70" dirty="0">
                <a:latin typeface="Noto Sans CJK HK"/>
                <a:cs typeface="Noto Sans CJK HK"/>
              </a:rPr>
              <a:t>pG</a:t>
            </a:r>
            <a:r>
              <a:rPr sz="1600" b="1" spc="-20" dirty="0">
                <a:latin typeface="Noto Sans CJK HK"/>
                <a:cs typeface="Noto Sans CJK HK"/>
              </a:rPr>
              <a:t> </a:t>
            </a:r>
            <a:r>
              <a:rPr sz="1600" b="1" spc="-70" dirty="0">
                <a:latin typeface="Noto Sans CJK HK"/>
                <a:cs typeface="Noto Sans CJK HK"/>
              </a:rPr>
              <a:t>결제를</a:t>
            </a:r>
            <a:r>
              <a:rPr sz="1600" b="1" spc="-20" dirty="0">
                <a:latin typeface="Noto Sans CJK HK"/>
                <a:cs typeface="Noto Sans CJK HK"/>
              </a:rPr>
              <a:t> </a:t>
            </a:r>
            <a:r>
              <a:rPr sz="1600" b="1" spc="-75" dirty="0">
                <a:latin typeface="Noto Sans CJK HK"/>
                <a:cs typeface="Noto Sans CJK HK"/>
              </a:rPr>
              <a:t>제공하지</a:t>
            </a:r>
            <a:r>
              <a:rPr sz="1600" b="1" dirty="0">
                <a:latin typeface="Noto Sans CJK HK"/>
                <a:cs typeface="Noto Sans CJK HK"/>
              </a:rPr>
              <a:t> </a:t>
            </a:r>
            <a:r>
              <a:rPr sz="1600" b="1" spc="-60" dirty="0">
                <a:latin typeface="Noto Sans CJK HK"/>
                <a:cs typeface="Noto Sans CJK HK"/>
              </a:rPr>
              <a:t>않기에</a:t>
            </a:r>
            <a:r>
              <a:rPr sz="1600" b="1" spc="5" dirty="0">
                <a:latin typeface="Noto Sans CJK HK"/>
                <a:cs typeface="Noto Sans CJK HK"/>
              </a:rPr>
              <a:t> </a:t>
            </a:r>
            <a:r>
              <a:rPr sz="1600" b="1" spc="-90" dirty="0">
                <a:latin typeface="Noto Sans CJK HK"/>
                <a:cs typeface="Noto Sans CJK HK"/>
              </a:rPr>
              <a:t>결제수수료</a:t>
            </a:r>
            <a:r>
              <a:rPr sz="1600" b="1" dirty="0">
                <a:latin typeface="Noto Sans CJK HK"/>
                <a:cs typeface="Noto Sans CJK HK"/>
              </a:rPr>
              <a:t> </a:t>
            </a:r>
            <a:r>
              <a:rPr sz="1600" b="1" spc="-30" dirty="0">
                <a:latin typeface="Noto Sans CJK HK"/>
                <a:cs typeface="Noto Sans CJK HK"/>
              </a:rPr>
              <a:t>걱정</a:t>
            </a:r>
            <a:r>
              <a:rPr sz="1600" b="1" spc="-5" dirty="0">
                <a:latin typeface="Noto Sans CJK HK"/>
                <a:cs typeface="Noto Sans CJK HK"/>
              </a:rPr>
              <a:t> </a:t>
            </a:r>
            <a:r>
              <a:rPr sz="1600" b="1" spc="-30" dirty="0">
                <a:latin typeface="Noto Sans CJK HK"/>
                <a:cs typeface="Noto Sans CJK HK"/>
              </a:rPr>
              <a:t>없이</a:t>
            </a:r>
            <a:r>
              <a:rPr sz="1600" b="1" spc="-10" dirty="0">
                <a:latin typeface="Noto Sans CJK HK"/>
                <a:cs typeface="Noto Sans CJK HK"/>
              </a:rPr>
              <a:t> </a:t>
            </a:r>
            <a:r>
              <a:rPr sz="1600" b="1" spc="-75" dirty="0">
                <a:latin typeface="Noto Sans CJK HK"/>
                <a:cs typeface="Noto Sans CJK HK"/>
              </a:rPr>
              <a:t>안심하고</a:t>
            </a:r>
            <a:r>
              <a:rPr sz="1600" b="1" spc="5" dirty="0">
                <a:latin typeface="Noto Sans CJK HK"/>
                <a:cs typeface="Noto Sans CJK HK"/>
              </a:rPr>
              <a:t> </a:t>
            </a:r>
            <a:r>
              <a:rPr sz="1600" b="1" spc="-80" dirty="0">
                <a:latin typeface="Noto Sans CJK HK"/>
                <a:cs typeface="Noto Sans CJK HK"/>
              </a:rPr>
              <a:t>사용하실</a:t>
            </a:r>
            <a:r>
              <a:rPr sz="1600" b="1" dirty="0">
                <a:latin typeface="Noto Sans CJK HK"/>
                <a:cs typeface="Noto Sans CJK HK"/>
              </a:rPr>
              <a:t> 수</a:t>
            </a:r>
            <a:r>
              <a:rPr sz="1600" b="1" spc="-15" dirty="0">
                <a:latin typeface="Noto Sans CJK HK"/>
                <a:cs typeface="Noto Sans CJK HK"/>
              </a:rPr>
              <a:t> </a:t>
            </a:r>
            <a:r>
              <a:rPr sz="1600" b="1" spc="-10" dirty="0">
                <a:latin typeface="Noto Sans CJK HK"/>
                <a:cs typeface="Noto Sans CJK HK"/>
              </a:rPr>
              <a:t>있습니다.</a:t>
            </a:r>
            <a:endParaRPr sz="1600">
              <a:latin typeface="Noto Sans CJK HK"/>
              <a:cs typeface="Noto Sans CJK HK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28999"/>
              <a:ext cx="12192000" cy="3429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63347" y="1429207"/>
              <a:ext cx="11665585" cy="5240655"/>
            </a:xfrm>
            <a:custGeom>
              <a:avLst/>
              <a:gdLst/>
              <a:ahLst/>
              <a:cxnLst/>
              <a:rect l="l" t="t" r="r" b="b"/>
              <a:pathLst>
                <a:path w="11665585" h="5240655">
                  <a:moveTo>
                    <a:pt x="11665331" y="0"/>
                  </a:moveTo>
                  <a:lnTo>
                    <a:pt x="0" y="0"/>
                  </a:lnTo>
                  <a:lnTo>
                    <a:pt x="0" y="5240147"/>
                  </a:lnTo>
                  <a:lnTo>
                    <a:pt x="11665331" y="5240147"/>
                  </a:lnTo>
                  <a:lnTo>
                    <a:pt x="116653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3347" y="1429207"/>
              <a:ext cx="11665585" cy="5240655"/>
            </a:xfrm>
            <a:custGeom>
              <a:avLst/>
              <a:gdLst/>
              <a:ahLst/>
              <a:cxnLst/>
              <a:rect l="l" t="t" r="r" b="b"/>
              <a:pathLst>
                <a:path w="11665585" h="5240655">
                  <a:moveTo>
                    <a:pt x="0" y="5240147"/>
                  </a:moveTo>
                  <a:lnTo>
                    <a:pt x="11665331" y="5240147"/>
                  </a:lnTo>
                  <a:lnTo>
                    <a:pt x="11665331" y="0"/>
                  </a:lnTo>
                  <a:lnTo>
                    <a:pt x="0" y="0"/>
                  </a:lnTo>
                  <a:lnTo>
                    <a:pt x="0" y="5240147"/>
                  </a:lnTo>
                  <a:close/>
                </a:path>
              </a:pathLst>
            </a:custGeom>
            <a:ln w="12700">
              <a:solidFill>
                <a:srgbClr val="3113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8515" y="2250948"/>
              <a:ext cx="1519428" cy="156654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3397" y="2446121"/>
              <a:ext cx="950226" cy="9964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87295" y="4180332"/>
              <a:ext cx="1544574" cy="16908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93392" y="2667000"/>
              <a:ext cx="1530095" cy="167640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074164" y="2693797"/>
            <a:ext cx="1427480" cy="1573530"/>
          </a:xfrm>
          <a:prstGeom prst="rect">
            <a:avLst/>
          </a:prstGeom>
          <a:solidFill>
            <a:srgbClr val="229992"/>
          </a:solidFill>
        </p:spPr>
        <p:txBody>
          <a:bodyPr vert="horz" wrap="square" lIns="0" tIns="628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95"/>
              </a:spcBef>
            </a:pPr>
            <a:endParaRPr sz="1200">
              <a:latin typeface="Times New Roman"/>
              <a:cs typeface="Times New Roman"/>
            </a:endParaRPr>
          </a:p>
          <a:p>
            <a:pPr marL="228600" marR="201295" indent="-21590" algn="just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BM HANNA 11yrs old"/>
                <a:cs typeface="BM HANNA 11yrs old"/>
              </a:rPr>
              <a:t>매장</a:t>
            </a:r>
            <a:r>
              <a:rPr sz="1200" spc="-8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BM HANNA 11yrs old"/>
                <a:cs typeface="BM HANNA 11yrs old"/>
              </a:rPr>
              <a:t>손님</a:t>
            </a:r>
            <a:r>
              <a:rPr sz="1200" spc="-8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누구나 </a:t>
            </a:r>
            <a:r>
              <a:rPr sz="1200" dirty="0">
                <a:solidFill>
                  <a:srgbClr val="FFFFFF"/>
                </a:solidFill>
                <a:latin typeface="BM HANNA 11yrs old"/>
                <a:cs typeface="BM HANNA 11yrs old"/>
              </a:rPr>
              <a:t>알아서</a:t>
            </a:r>
            <a:r>
              <a:rPr sz="1200" spc="3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BM HANNA 11yrs old"/>
                <a:cs typeface="BM HANNA 11yrs old"/>
              </a:rPr>
              <a:t>사용하는 </a:t>
            </a:r>
            <a:r>
              <a:rPr sz="1200" dirty="0">
                <a:solidFill>
                  <a:srgbClr val="FFFF00"/>
                </a:solidFill>
                <a:latin typeface="BM HANNA 11yrs old"/>
                <a:cs typeface="BM HANNA 11yrs old"/>
              </a:rPr>
              <a:t>직관적인</a:t>
            </a:r>
            <a:r>
              <a:rPr sz="1200" spc="95" dirty="0">
                <a:solidFill>
                  <a:srgbClr val="FFFF00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FFFF00"/>
                </a:solidFill>
                <a:latin typeface="BM HANNA 11yrs old"/>
                <a:cs typeface="BM HANNA 11yrs old"/>
              </a:rPr>
              <a:t>사용성</a:t>
            </a:r>
            <a:endParaRPr sz="1200">
              <a:latin typeface="BM HANNA 11yrs old"/>
              <a:cs typeface="BM HANNA 11yrs old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979164" y="2667000"/>
            <a:ext cx="1544955" cy="3204210"/>
            <a:chOff x="3979164" y="2667000"/>
            <a:chExt cx="1544955" cy="320421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79164" y="4180332"/>
              <a:ext cx="1544574" cy="169087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85260" y="2667000"/>
              <a:ext cx="1530096" cy="167640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065523" y="2693797"/>
            <a:ext cx="1427480" cy="1573530"/>
          </a:xfrm>
          <a:prstGeom prst="rect">
            <a:avLst/>
          </a:prstGeom>
          <a:solidFill>
            <a:srgbClr val="229992"/>
          </a:solidFill>
        </p:spPr>
        <p:txBody>
          <a:bodyPr vert="horz" wrap="square" lIns="0" tIns="1549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20"/>
              </a:spcBef>
            </a:pPr>
            <a:endParaRPr sz="1200">
              <a:latin typeface="Times New Roman"/>
              <a:cs typeface="Times New Roman"/>
            </a:endParaRPr>
          </a:p>
          <a:p>
            <a:pPr marL="207645" marR="197485" indent="86360" algn="just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FFFF00"/>
                </a:solidFill>
                <a:latin typeface="BM HANNA 11yrs old"/>
                <a:cs typeface="BM HANNA 11yrs old"/>
              </a:rPr>
              <a:t>모든</a:t>
            </a:r>
            <a:r>
              <a:rPr sz="1200" spc="-45" dirty="0">
                <a:solidFill>
                  <a:srgbClr val="FFFF00"/>
                </a:solidFill>
                <a:latin typeface="BM HANNA 11yrs old"/>
                <a:cs typeface="BM HANNA 11yrs old"/>
              </a:rPr>
              <a:t> </a:t>
            </a:r>
            <a:r>
              <a:rPr sz="1200" spc="-20" dirty="0">
                <a:solidFill>
                  <a:srgbClr val="FFFF00"/>
                </a:solidFill>
                <a:latin typeface="BM HANNA 11yrs old"/>
                <a:cs typeface="BM HANNA 11yrs old"/>
              </a:rPr>
              <a:t>연령대</a:t>
            </a:r>
            <a:r>
              <a:rPr sz="1200" spc="-20" dirty="0">
                <a:solidFill>
                  <a:srgbClr val="FFFFFF"/>
                </a:solidFill>
                <a:latin typeface="BM HANNA 11yrs old"/>
                <a:cs typeface="BM HANNA 11yrs old"/>
              </a:rPr>
              <a:t>가 </a:t>
            </a:r>
            <a:r>
              <a:rPr sz="1200" spc="50" dirty="0">
                <a:solidFill>
                  <a:srgbClr val="FFFFFF"/>
                </a:solidFill>
                <a:latin typeface="BM HANNA 11yrs old"/>
                <a:cs typeface="BM HANNA 11yrs old"/>
              </a:rPr>
              <a:t>이용하기</a:t>
            </a:r>
            <a:r>
              <a:rPr sz="1200" spc="-9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쉬운 </a:t>
            </a:r>
            <a:r>
              <a:rPr sz="1200" dirty="0">
                <a:solidFill>
                  <a:srgbClr val="FFFFFF"/>
                </a:solidFill>
                <a:latin typeface="BM HANNA 11yrs old"/>
                <a:cs typeface="BM HANNA 11yrs old"/>
              </a:rPr>
              <a:t>선명하고</a:t>
            </a:r>
            <a:r>
              <a:rPr sz="1200" spc="-7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FFFFFF"/>
                </a:solidFill>
                <a:latin typeface="BM HANNA 11yrs old"/>
                <a:cs typeface="BM HANNA 11yrs old"/>
              </a:rPr>
              <a:t>큰</a:t>
            </a:r>
            <a:r>
              <a:rPr sz="1200" spc="-3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메뉴</a:t>
            </a:r>
            <a:endParaRPr sz="1200">
              <a:latin typeface="BM HANNA 11yrs old"/>
              <a:cs typeface="BM HANNA 11yrs old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970519" y="2665476"/>
            <a:ext cx="1544955" cy="3202940"/>
            <a:chOff x="7970519" y="2665476"/>
            <a:chExt cx="1544955" cy="3202940"/>
          </a:xfrm>
        </p:grpSpPr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70519" y="4177284"/>
              <a:ext cx="1544574" cy="169087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76615" y="2665476"/>
              <a:ext cx="1530096" cy="1674876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8057006" y="2691129"/>
            <a:ext cx="1427480" cy="1573530"/>
          </a:xfrm>
          <a:prstGeom prst="rect">
            <a:avLst/>
          </a:prstGeom>
          <a:solidFill>
            <a:srgbClr val="229992"/>
          </a:solidFill>
        </p:spPr>
        <p:txBody>
          <a:bodyPr vert="horz" wrap="square" lIns="0" tIns="654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15"/>
              </a:spcBef>
            </a:pPr>
            <a:endParaRPr sz="1200">
              <a:latin typeface="Times New Roman"/>
              <a:cs typeface="Times New Roman"/>
            </a:endParaRPr>
          </a:p>
          <a:p>
            <a:pPr marL="274320" marR="267335" algn="ctr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BM HANNA 11yrs old"/>
                <a:cs typeface="BM HANNA 11yrs old"/>
              </a:rPr>
              <a:t>홍보</a:t>
            </a:r>
            <a:r>
              <a:rPr sz="1200" spc="-5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80" dirty="0">
                <a:solidFill>
                  <a:srgbClr val="FFFFFF"/>
                </a:solidFill>
                <a:latin typeface="BM HANNA 11yrs old"/>
                <a:cs typeface="BM HANNA 11yrs old"/>
              </a:rPr>
              <a:t>이미지</a:t>
            </a:r>
            <a:r>
              <a:rPr sz="1200" spc="-50" dirty="0">
                <a:solidFill>
                  <a:srgbClr val="FFFFFF"/>
                </a:solidFill>
                <a:latin typeface="BM HANNA 11yrs old"/>
                <a:cs typeface="BM HANNA 11yrs old"/>
              </a:rPr>
              <a:t> 등 </a:t>
            </a:r>
            <a:r>
              <a:rPr sz="1200" dirty="0">
                <a:solidFill>
                  <a:srgbClr val="FFFFFF"/>
                </a:solidFill>
                <a:latin typeface="BM HANNA 11yrs old"/>
                <a:cs typeface="BM HANNA 11yrs old"/>
              </a:rPr>
              <a:t>등록을</a:t>
            </a:r>
            <a:r>
              <a:rPr sz="1200" spc="-4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통한 </a:t>
            </a:r>
            <a:r>
              <a:rPr sz="1200" dirty="0">
                <a:solidFill>
                  <a:srgbClr val="FFFF00"/>
                </a:solidFill>
                <a:latin typeface="BM HANNA 11yrs old"/>
                <a:cs typeface="BM HANNA 11yrs old"/>
              </a:rPr>
              <a:t>마케팅</a:t>
            </a:r>
            <a:r>
              <a:rPr sz="1200" spc="-30" dirty="0">
                <a:solidFill>
                  <a:srgbClr val="FFFF00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FFFF00"/>
                </a:solidFill>
                <a:latin typeface="BM HANNA 11yrs old"/>
                <a:cs typeface="BM HANNA 11yrs old"/>
              </a:rPr>
              <a:t>극대화</a:t>
            </a:r>
            <a:endParaRPr sz="1200">
              <a:latin typeface="BM HANNA 11yrs old"/>
              <a:cs typeface="BM HANNA 11yrs old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969508" y="2668523"/>
            <a:ext cx="1546225" cy="3204210"/>
            <a:chOff x="5969508" y="2668523"/>
            <a:chExt cx="1546225" cy="3204210"/>
          </a:xfrm>
        </p:grpSpPr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69508" y="4180331"/>
              <a:ext cx="1546097" cy="169240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77128" y="2668523"/>
              <a:ext cx="1528572" cy="1674876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6056757" y="2694304"/>
            <a:ext cx="1427480" cy="1573530"/>
          </a:xfrm>
          <a:prstGeom prst="rect">
            <a:avLst/>
          </a:prstGeom>
          <a:solidFill>
            <a:srgbClr val="229992"/>
          </a:solidFill>
        </p:spPr>
        <p:txBody>
          <a:bodyPr vert="horz" wrap="square" lIns="0" tIns="654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15"/>
              </a:spcBef>
            </a:pPr>
            <a:endParaRPr sz="1200">
              <a:latin typeface="Times New Roman"/>
              <a:cs typeface="Times New Roman"/>
            </a:endParaRPr>
          </a:p>
          <a:p>
            <a:pPr marL="273050" marR="265430" algn="ctr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FFFFFF"/>
                </a:solidFill>
                <a:latin typeface="BM HANNA 11yrs old"/>
                <a:cs typeface="BM HANNA 11yrs old"/>
              </a:rPr>
              <a:t>태블릿을</a:t>
            </a:r>
            <a:r>
              <a:rPr sz="1200" spc="-5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통한 </a:t>
            </a:r>
            <a:r>
              <a:rPr sz="1200" dirty="0">
                <a:solidFill>
                  <a:srgbClr val="FFFFFF"/>
                </a:solidFill>
                <a:latin typeface="BM HANNA 11yrs old"/>
                <a:cs typeface="BM HANNA 11yrs old"/>
              </a:rPr>
              <a:t>주문</a:t>
            </a:r>
            <a:r>
              <a:rPr sz="1200" spc="-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접수로 </a:t>
            </a:r>
            <a:r>
              <a:rPr sz="1200" dirty="0">
                <a:solidFill>
                  <a:srgbClr val="FFFF00"/>
                </a:solidFill>
                <a:latin typeface="BM HANNA 11yrs old"/>
                <a:cs typeface="BM HANNA 11yrs old"/>
              </a:rPr>
              <a:t>허위</a:t>
            </a:r>
            <a:r>
              <a:rPr sz="1200" spc="-15" dirty="0">
                <a:solidFill>
                  <a:srgbClr val="FFFF00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FFFF00"/>
                </a:solidFill>
                <a:latin typeface="BM HANNA 11yrs old"/>
                <a:cs typeface="BM HANNA 11yrs old"/>
              </a:rPr>
              <a:t>주문</a:t>
            </a:r>
            <a:r>
              <a:rPr sz="1200" spc="-15" dirty="0">
                <a:solidFill>
                  <a:srgbClr val="FFFF00"/>
                </a:solidFill>
                <a:latin typeface="BM HANNA 11yrs old"/>
                <a:cs typeface="BM HANNA 11yrs old"/>
              </a:rPr>
              <a:t> </a:t>
            </a:r>
            <a:r>
              <a:rPr sz="1200" spc="25" dirty="0">
                <a:solidFill>
                  <a:srgbClr val="FFFF00"/>
                </a:solidFill>
                <a:latin typeface="BM HANNA 11yrs old"/>
                <a:cs typeface="BM HANNA 11yrs old"/>
              </a:rPr>
              <a:t>방지</a:t>
            </a:r>
            <a:endParaRPr sz="1200">
              <a:latin typeface="BM HANNA 11yrs old"/>
              <a:cs typeface="BM HANNA 11yrs old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9956292" y="2665476"/>
            <a:ext cx="1546225" cy="3202940"/>
            <a:chOff x="9956292" y="2665476"/>
            <a:chExt cx="1546225" cy="3202940"/>
          </a:xfrm>
        </p:grpSpPr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956292" y="4177284"/>
              <a:ext cx="1546098" cy="169087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963912" y="2665476"/>
              <a:ext cx="1528572" cy="1674876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10043541" y="2691129"/>
            <a:ext cx="1427480" cy="1573530"/>
          </a:xfrm>
          <a:prstGeom prst="rect">
            <a:avLst/>
          </a:prstGeom>
          <a:solidFill>
            <a:srgbClr val="229992"/>
          </a:solidFill>
        </p:spPr>
        <p:txBody>
          <a:bodyPr vert="horz" wrap="square" lIns="0" tIns="654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15"/>
              </a:spcBef>
            </a:pPr>
            <a:endParaRPr sz="1200">
              <a:latin typeface="Times New Roman"/>
              <a:cs typeface="Times New Roman"/>
            </a:endParaRPr>
          </a:p>
          <a:p>
            <a:pPr marL="294640" marR="284480" algn="ctr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BM HANNA 11yrs old"/>
                <a:cs typeface="BM HANNA 11yrs old"/>
              </a:rPr>
              <a:t>전국</a:t>
            </a:r>
            <a:r>
              <a:rPr sz="1200" spc="-5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단위 </a:t>
            </a:r>
            <a:r>
              <a:rPr sz="1200" dirty="0">
                <a:solidFill>
                  <a:srgbClr val="FFFFFF"/>
                </a:solidFill>
                <a:latin typeface="BM HANNA 11yrs old"/>
                <a:cs typeface="BM HANNA 11yrs old"/>
              </a:rPr>
              <a:t>빠르고</a:t>
            </a:r>
            <a:r>
              <a:rPr sz="1200" spc="-20" dirty="0">
                <a:solidFill>
                  <a:srgbClr val="FFFFFF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BM HANNA 11yrs old"/>
                <a:cs typeface="BM HANNA 11yrs old"/>
              </a:rPr>
              <a:t>철저한 </a:t>
            </a:r>
            <a:r>
              <a:rPr sz="1200" dirty="0">
                <a:solidFill>
                  <a:srgbClr val="FFFF00"/>
                </a:solidFill>
                <a:latin typeface="BM HANNA 11yrs old"/>
                <a:cs typeface="BM HANNA 11yrs old"/>
              </a:rPr>
              <a:t>사후</a:t>
            </a:r>
            <a:r>
              <a:rPr sz="1200" spc="-45" dirty="0">
                <a:solidFill>
                  <a:srgbClr val="FFFF00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FFFF00"/>
                </a:solidFill>
                <a:latin typeface="BM HANNA 11yrs old"/>
                <a:cs typeface="BM HANNA 11yrs old"/>
              </a:rPr>
              <a:t>관리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21966" y="4353559"/>
            <a:ext cx="530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BM HANNA 11yrs old"/>
                <a:cs typeface="BM HANNA 11yrs old"/>
              </a:rPr>
              <a:t>[사용성]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360290" y="4353559"/>
            <a:ext cx="836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BM HANNA 11yrs old"/>
                <a:cs typeface="BM HANNA 11yrs old"/>
              </a:rPr>
              <a:t>[메뉴판</a:t>
            </a:r>
            <a:r>
              <a:rPr sz="1200" spc="-50" dirty="0">
                <a:latin typeface="BM HANNA 11yrs old"/>
                <a:cs typeface="BM HANNA 11yrs old"/>
              </a:rPr>
              <a:t> </a:t>
            </a:r>
            <a:r>
              <a:rPr sz="1200" spc="30" dirty="0">
                <a:latin typeface="BM HANNA 11yrs old"/>
                <a:cs typeface="BM HANNA 11yrs old"/>
              </a:rPr>
              <a:t>크기]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418068" y="4350461"/>
            <a:ext cx="704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BM HANNA 11yrs old"/>
                <a:cs typeface="BM HANNA 11yrs old"/>
              </a:rPr>
              <a:t>[홍보</a:t>
            </a:r>
            <a:r>
              <a:rPr sz="1200" spc="-25" dirty="0">
                <a:latin typeface="BM HANNA 11yrs old"/>
                <a:cs typeface="BM HANNA 11yrs old"/>
              </a:rPr>
              <a:t> 효과]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76186" y="4354195"/>
            <a:ext cx="398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BM HANNA 11yrs old"/>
                <a:cs typeface="BM HANNA 11yrs old"/>
              </a:rPr>
              <a:t>[보안]</a:t>
            </a:r>
            <a:endParaRPr sz="1200">
              <a:latin typeface="BM HANNA 11yrs old"/>
              <a:cs typeface="BM HANNA 11yrs ol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435208" y="4350461"/>
            <a:ext cx="71564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BM HANNA 11yrs old"/>
                <a:cs typeface="BM HANNA 11yrs old"/>
              </a:rPr>
              <a:t>[관리/지원]</a:t>
            </a:r>
            <a:endParaRPr sz="1200">
              <a:latin typeface="BM HANNA 11yrs old"/>
              <a:cs typeface="BM HANNA 11yrs old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45207" y="4754879"/>
            <a:ext cx="7518400" cy="1184275"/>
            <a:chOff x="2045207" y="4754879"/>
            <a:chExt cx="7518400" cy="1184275"/>
          </a:xfrm>
        </p:grpSpPr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45207" y="4757927"/>
              <a:ext cx="1534668" cy="118111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70988" y="4784343"/>
              <a:ext cx="1433830" cy="107838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35551" y="4757927"/>
              <a:ext cx="1536191" cy="118111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62348" y="4784343"/>
              <a:ext cx="1433829" cy="107838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026907" y="4754879"/>
              <a:ext cx="1536192" cy="118111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053450" y="4781676"/>
              <a:ext cx="1433829" cy="107842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27419" y="4757927"/>
              <a:ext cx="1536192" cy="118111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53454" y="4784343"/>
              <a:ext cx="1433829" cy="1078382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2338197" y="5034737"/>
            <a:ext cx="915669" cy="530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715" indent="-1270" algn="ctr">
              <a:lnSpc>
                <a:spcPct val="100000"/>
              </a:lnSpc>
              <a:spcBef>
                <a:spcPts val="105"/>
              </a:spcBef>
            </a:pPr>
            <a:r>
              <a:rPr sz="1100" spc="-20" dirty="0">
                <a:solidFill>
                  <a:srgbClr val="7E7E7E"/>
                </a:solidFill>
                <a:latin typeface="BM HANNA 11yrs old"/>
                <a:cs typeface="BM HANNA 11yrs old"/>
              </a:rPr>
              <a:t>사용법에</a:t>
            </a:r>
            <a:r>
              <a:rPr sz="1100" spc="-6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7E7E7E"/>
                </a:solidFill>
                <a:latin typeface="BM HANNA 11yrs old"/>
                <a:cs typeface="BM HANNA 11yrs old"/>
              </a:rPr>
              <a:t>대해 </a:t>
            </a:r>
            <a:r>
              <a:rPr sz="1100" dirty="0">
                <a:solidFill>
                  <a:srgbClr val="7E7E7E"/>
                </a:solidFill>
                <a:latin typeface="BM HANNA 11yrs old"/>
                <a:cs typeface="BM HANNA 11yrs old"/>
              </a:rPr>
              <a:t>설명하지</a:t>
            </a:r>
            <a:r>
              <a:rPr sz="1100" spc="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7E7E7E"/>
                </a:solidFill>
                <a:latin typeface="BM HANNA 11yrs old"/>
                <a:cs typeface="BM HANNA 11yrs old"/>
              </a:rPr>
              <a:t>않으면 </a:t>
            </a:r>
            <a:r>
              <a:rPr sz="1100" dirty="0">
                <a:solidFill>
                  <a:srgbClr val="7E7E7E"/>
                </a:solidFill>
                <a:latin typeface="BM HANNA 11yrs old"/>
                <a:cs typeface="BM HANNA 11yrs old"/>
              </a:rPr>
              <a:t>알아서</a:t>
            </a:r>
            <a:r>
              <a:rPr sz="1100" spc="3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dirty="0">
                <a:solidFill>
                  <a:srgbClr val="7E7E7E"/>
                </a:solidFill>
                <a:latin typeface="BM HANNA 11yrs old"/>
                <a:cs typeface="BM HANNA 11yrs old"/>
              </a:rPr>
              <a:t>주문</a:t>
            </a:r>
            <a:r>
              <a:rPr sz="1100" spc="2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spc="-50" dirty="0">
                <a:solidFill>
                  <a:srgbClr val="7E7E7E"/>
                </a:solidFill>
                <a:latin typeface="BM HANNA 11yrs old"/>
                <a:cs typeface="BM HANNA 11yrs old"/>
              </a:rPr>
              <a:t>X</a:t>
            </a:r>
            <a:endParaRPr sz="1100">
              <a:latin typeface="BM HANNA 11yrs old"/>
              <a:cs typeface="BM HANNA 11yrs ol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355972" y="5034737"/>
            <a:ext cx="835025" cy="530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spc="-155" dirty="0">
                <a:solidFill>
                  <a:srgbClr val="7E7E7E"/>
                </a:solidFill>
                <a:latin typeface="BM HANNA 11yrs old"/>
                <a:cs typeface="BM HANNA 11yrs old"/>
              </a:rPr>
              <a:t>QR</a:t>
            </a:r>
            <a:r>
              <a:rPr sz="1100" spc="60" dirty="0">
                <a:solidFill>
                  <a:srgbClr val="7E7E7E"/>
                </a:solidFill>
                <a:latin typeface="BM HANNA 11yrs old"/>
                <a:cs typeface="BM HANNA 11yrs old"/>
              </a:rPr>
              <a:t> &gt;</a:t>
            </a:r>
            <a:r>
              <a:rPr sz="1100" spc="-4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BM HANNA 11yrs old"/>
                <a:cs typeface="BM HANNA 11yrs old"/>
              </a:rPr>
              <a:t>스마트폰 </a:t>
            </a:r>
            <a:r>
              <a:rPr sz="1100" dirty="0">
                <a:solidFill>
                  <a:srgbClr val="7E7E7E"/>
                </a:solidFill>
                <a:latin typeface="BM HANNA 11yrs old"/>
                <a:cs typeface="BM HANNA 11yrs old"/>
              </a:rPr>
              <a:t>의</a:t>
            </a:r>
            <a:r>
              <a:rPr sz="1100" spc="-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dirty="0">
                <a:solidFill>
                  <a:srgbClr val="7E7E7E"/>
                </a:solidFill>
                <a:latin typeface="BM HANNA 11yrs old"/>
                <a:cs typeface="BM HANNA 11yrs old"/>
              </a:rPr>
              <a:t>절차로</a:t>
            </a:r>
            <a:r>
              <a:rPr sz="1100" spc="-4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spc="40" dirty="0">
                <a:solidFill>
                  <a:srgbClr val="7E7E7E"/>
                </a:solidFill>
                <a:latin typeface="BM HANNA 11yrs old"/>
                <a:cs typeface="BM HANNA 11yrs old"/>
              </a:rPr>
              <a:t>인한 </a:t>
            </a:r>
            <a:r>
              <a:rPr sz="1100" dirty="0">
                <a:solidFill>
                  <a:srgbClr val="7E7E7E"/>
                </a:solidFill>
                <a:latin typeface="BM HANNA 11yrs old"/>
                <a:cs typeface="BM HANNA 11yrs old"/>
              </a:rPr>
              <a:t>이용의</a:t>
            </a:r>
            <a:r>
              <a:rPr sz="1100" spc="5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7E7E7E"/>
                </a:solidFill>
                <a:latin typeface="BM HANNA 11yrs old"/>
                <a:cs typeface="BM HANNA 11yrs old"/>
              </a:rPr>
              <a:t>복잡함</a:t>
            </a:r>
            <a:endParaRPr sz="1100">
              <a:latin typeface="BM HANNA 11yrs old"/>
              <a:cs typeface="BM HANNA 11yrs ol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202548" y="5119878"/>
            <a:ext cx="110363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680" marR="5080" indent="-94615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BM HANNA 11yrs old"/>
                <a:cs typeface="BM HANNA 11yrs old"/>
              </a:rPr>
              <a:t>작은</a:t>
            </a:r>
            <a:r>
              <a:rPr sz="1100" spc="-55" dirty="0">
                <a:solidFill>
                  <a:srgbClr val="7E7E7E"/>
                </a:solidFill>
                <a:latin typeface="BM HANNA 11yrs old"/>
                <a:cs typeface="BM HANNA 11yrs old"/>
              </a:rPr>
              <a:t> 화면(스마트폰), </a:t>
            </a:r>
            <a:r>
              <a:rPr sz="1100" spc="50" dirty="0">
                <a:solidFill>
                  <a:srgbClr val="7E7E7E"/>
                </a:solidFill>
                <a:latin typeface="BM HANNA 11yrs old"/>
                <a:cs typeface="BM HANNA 11yrs old"/>
              </a:rPr>
              <a:t>미미한</a:t>
            </a:r>
            <a:r>
              <a:rPr sz="1100" spc="-8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BM HANNA 11yrs old"/>
                <a:cs typeface="BM HANNA 11yrs old"/>
              </a:rPr>
              <a:t>홍보효과</a:t>
            </a:r>
            <a:endParaRPr sz="1100">
              <a:latin typeface="BM HANNA 11yrs old"/>
              <a:cs typeface="BM HANNA 11yrs ol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38113" y="5123179"/>
            <a:ext cx="107569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solidFill>
                  <a:srgbClr val="7E7E7E"/>
                </a:solidFill>
                <a:latin typeface="BM HANNA 11yrs old"/>
                <a:cs typeface="BM HANNA 11yrs old"/>
              </a:rPr>
              <a:t>QR</a:t>
            </a:r>
            <a:r>
              <a:rPr sz="1100" spc="-7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spc="30" dirty="0">
                <a:solidFill>
                  <a:srgbClr val="7E7E7E"/>
                </a:solidFill>
                <a:latin typeface="BM HANNA 11yrs old"/>
                <a:cs typeface="BM HANNA 11yrs old"/>
              </a:rPr>
              <a:t>피싱</a:t>
            </a:r>
            <a:endParaRPr sz="1100">
              <a:latin typeface="BM HANNA 11yrs old"/>
              <a:cs typeface="BM HANNA 11yrs old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solidFill>
                  <a:srgbClr val="7E7E7E"/>
                </a:solidFill>
                <a:latin typeface="BM HANNA 11yrs old"/>
                <a:cs typeface="BM HANNA 11yrs old"/>
              </a:rPr>
              <a:t>외부</a:t>
            </a:r>
            <a:r>
              <a:rPr sz="1100" spc="1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dirty="0">
                <a:solidFill>
                  <a:srgbClr val="7E7E7E"/>
                </a:solidFill>
                <a:latin typeface="BM HANNA 11yrs old"/>
                <a:cs typeface="BM HANNA 11yrs old"/>
              </a:rPr>
              <a:t>허위주문</a:t>
            </a:r>
            <a:r>
              <a:rPr sz="1100" spc="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7E7E7E"/>
                </a:solidFill>
                <a:latin typeface="BM HANNA 11yrs old"/>
                <a:cs typeface="BM HANNA 11yrs old"/>
              </a:rPr>
              <a:t>가능</a:t>
            </a:r>
            <a:endParaRPr sz="1100">
              <a:latin typeface="BM HANNA 11yrs old"/>
              <a:cs typeface="BM HANNA 11yrs old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678685" y="1400683"/>
            <a:ext cx="3398520" cy="878840"/>
          </a:xfrm>
          <a:custGeom>
            <a:avLst/>
            <a:gdLst/>
            <a:ahLst/>
            <a:cxnLst/>
            <a:rect l="l" t="t" r="r" b="b"/>
            <a:pathLst>
              <a:path w="3398520" h="878839">
                <a:moveTo>
                  <a:pt x="0" y="117347"/>
                </a:moveTo>
                <a:lnTo>
                  <a:pt x="9229" y="71687"/>
                </a:lnTo>
                <a:lnTo>
                  <a:pt x="34401" y="34385"/>
                </a:lnTo>
                <a:lnTo>
                  <a:pt x="71741" y="9227"/>
                </a:lnTo>
                <a:lnTo>
                  <a:pt x="117475" y="0"/>
                </a:lnTo>
                <a:lnTo>
                  <a:pt x="1982469" y="0"/>
                </a:lnTo>
                <a:lnTo>
                  <a:pt x="2832100" y="0"/>
                </a:lnTo>
                <a:lnTo>
                  <a:pt x="3281044" y="0"/>
                </a:lnTo>
                <a:lnTo>
                  <a:pt x="3326778" y="9227"/>
                </a:lnTo>
                <a:lnTo>
                  <a:pt x="3364118" y="34385"/>
                </a:lnTo>
                <a:lnTo>
                  <a:pt x="3389290" y="71687"/>
                </a:lnTo>
                <a:lnTo>
                  <a:pt x="3398519" y="117347"/>
                </a:lnTo>
                <a:lnTo>
                  <a:pt x="3398519" y="410844"/>
                </a:lnTo>
                <a:lnTo>
                  <a:pt x="3398519" y="586993"/>
                </a:lnTo>
                <a:lnTo>
                  <a:pt x="3389290" y="632727"/>
                </a:lnTo>
                <a:lnTo>
                  <a:pt x="3364118" y="670067"/>
                </a:lnTo>
                <a:lnTo>
                  <a:pt x="3326778" y="695239"/>
                </a:lnTo>
                <a:lnTo>
                  <a:pt x="3281044" y="704468"/>
                </a:lnTo>
                <a:lnTo>
                  <a:pt x="2832100" y="704468"/>
                </a:lnTo>
                <a:lnTo>
                  <a:pt x="2060702" y="878458"/>
                </a:lnTo>
                <a:lnTo>
                  <a:pt x="1982469" y="704468"/>
                </a:lnTo>
                <a:lnTo>
                  <a:pt x="117475" y="704468"/>
                </a:lnTo>
                <a:lnTo>
                  <a:pt x="71741" y="695239"/>
                </a:lnTo>
                <a:lnTo>
                  <a:pt x="34401" y="670067"/>
                </a:lnTo>
                <a:lnTo>
                  <a:pt x="9229" y="632727"/>
                </a:lnTo>
                <a:lnTo>
                  <a:pt x="0" y="586993"/>
                </a:lnTo>
                <a:lnTo>
                  <a:pt x="0" y="410844"/>
                </a:lnTo>
                <a:lnTo>
                  <a:pt x="0" y="117347"/>
                </a:lnTo>
                <a:close/>
              </a:path>
            </a:pathLst>
          </a:custGeom>
          <a:ln w="12700">
            <a:solidFill>
              <a:srgbClr val="29B1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1757298" y="1381969"/>
            <a:ext cx="2629535" cy="64325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505"/>
              </a:spcBef>
            </a:pPr>
            <a:r>
              <a:rPr sz="1200" spc="-30" dirty="0">
                <a:solidFill>
                  <a:srgbClr val="C00000"/>
                </a:solidFill>
                <a:latin typeface="BM HANNA 11yrs old"/>
                <a:cs typeface="BM HANNA 11yrs old"/>
              </a:rPr>
              <a:t>All</a:t>
            </a:r>
            <a:r>
              <a:rPr sz="1200" spc="-80" dirty="0">
                <a:solidFill>
                  <a:srgbClr val="C00000"/>
                </a:solidFill>
                <a:latin typeface="BM HANNA 11yrs old"/>
                <a:cs typeface="BM HANNA 11yrs old"/>
              </a:rPr>
              <a:t> </a:t>
            </a:r>
            <a:r>
              <a:rPr sz="1200" spc="-55" dirty="0">
                <a:solidFill>
                  <a:srgbClr val="C00000"/>
                </a:solidFill>
                <a:latin typeface="BM HANNA 11yrs old"/>
                <a:cs typeface="BM HANNA 11yrs old"/>
              </a:rPr>
              <a:t>or</a:t>
            </a:r>
            <a:r>
              <a:rPr sz="1200" spc="-65" dirty="0">
                <a:solidFill>
                  <a:srgbClr val="C00000"/>
                </a:solidFill>
                <a:latin typeface="BM HANNA 11yrs old"/>
                <a:cs typeface="BM HANNA 11yrs old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BM HANNA 11yrs old"/>
                <a:cs typeface="BM HANNA 11yrs old"/>
              </a:rPr>
              <a:t>Nothing!</a:t>
            </a:r>
            <a:endParaRPr sz="1200">
              <a:latin typeface="BM HANNA 11yrs old"/>
              <a:cs typeface="BM HANNA 11yrs old"/>
            </a:endParaRPr>
          </a:p>
          <a:p>
            <a:pPr marL="93345">
              <a:lnSpc>
                <a:spcPct val="100000"/>
              </a:lnSpc>
              <a:spcBef>
                <a:spcPts val="375"/>
              </a:spcBef>
            </a:pPr>
            <a:r>
              <a:rPr sz="1100" dirty="0">
                <a:latin typeface="BM HANNA 11yrs old"/>
                <a:cs typeface="BM HANNA 11yrs old"/>
              </a:rPr>
              <a:t>“저기요”,</a:t>
            </a:r>
            <a:r>
              <a:rPr sz="1100" spc="-60" dirty="0">
                <a:latin typeface="BM HANNA 11yrs old"/>
                <a:cs typeface="BM HANNA 11yrs old"/>
              </a:rPr>
              <a:t> </a:t>
            </a:r>
            <a:r>
              <a:rPr sz="1100" dirty="0">
                <a:latin typeface="BM HANNA 11yrs old"/>
                <a:cs typeface="BM HANNA 11yrs old"/>
              </a:rPr>
              <a:t>“주문이요”,</a:t>
            </a:r>
            <a:r>
              <a:rPr sz="1100" spc="-60" dirty="0">
                <a:latin typeface="BM HANNA 11yrs old"/>
                <a:cs typeface="BM HANNA 11yrs old"/>
              </a:rPr>
              <a:t> </a:t>
            </a:r>
            <a:r>
              <a:rPr sz="1100" dirty="0">
                <a:latin typeface="BM HANNA 11yrs old"/>
                <a:cs typeface="BM HANNA 11yrs old"/>
              </a:rPr>
              <a:t>“주문</a:t>
            </a:r>
            <a:r>
              <a:rPr sz="1100" spc="-50" dirty="0">
                <a:latin typeface="BM HANNA 11yrs old"/>
                <a:cs typeface="BM HANNA 11yrs old"/>
              </a:rPr>
              <a:t> </a:t>
            </a:r>
            <a:r>
              <a:rPr sz="1100" dirty="0">
                <a:latin typeface="BM HANNA 11yrs old"/>
                <a:cs typeface="BM HANNA 11yrs old"/>
              </a:rPr>
              <a:t>어떻게</a:t>
            </a:r>
            <a:r>
              <a:rPr sz="1100" spc="-60" dirty="0">
                <a:latin typeface="BM HANNA 11yrs old"/>
                <a:cs typeface="BM HANNA 11yrs old"/>
              </a:rPr>
              <a:t> </a:t>
            </a:r>
            <a:r>
              <a:rPr sz="1100" spc="-20" dirty="0">
                <a:latin typeface="BM HANNA 11yrs old"/>
                <a:cs typeface="BM HANNA 11yrs old"/>
              </a:rPr>
              <a:t>해요?”</a:t>
            </a:r>
            <a:r>
              <a:rPr sz="1100" spc="-35" dirty="0">
                <a:latin typeface="BM HANNA 11yrs old"/>
                <a:cs typeface="BM HANNA 11yrs old"/>
              </a:rPr>
              <a:t> </a:t>
            </a:r>
            <a:r>
              <a:rPr sz="1100" spc="-50" dirty="0">
                <a:latin typeface="BM HANNA 11yrs old"/>
                <a:cs typeface="BM HANNA 11yrs old"/>
              </a:rPr>
              <a:t>가</a:t>
            </a:r>
            <a:endParaRPr sz="1100">
              <a:latin typeface="BM HANNA 11yrs old"/>
              <a:cs typeface="BM HANNA 11yrs old"/>
            </a:endParaRPr>
          </a:p>
          <a:p>
            <a:pPr marL="12700">
              <a:lnSpc>
                <a:spcPct val="100000"/>
              </a:lnSpc>
            </a:pPr>
            <a:r>
              <a:rPr sz="1100" b="1" u="sng" spc="4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BM HANNA 11yrs old"/>
                <a:cs typeface="BM HANNA 11yrs old"/>
              </a:rPr>
              <a:t>한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BM HANNA 11yrs old"/>
                <a:cs typeface="BM HANNA 11yrs old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BM HANNA 11yrs old"/>
                <a:cs typeface="BM HANNA 11yrs old"/>
              </a:rPr>
              <a:t>테이블만</a:t>
            </a:r>
            <a:r>
              <a:rPr sz="1100" u="sng" spc="-45" dirty="0">
                <a:uFill>
                  <a:solidFill>
                    <a:srgbClr val="000000"/>
                  </a:solidFill>
                </a:uFill>
                <a:latin typeface="BM HANNA 11yrs old"/>
                <a:cs typeface="BM HANNA 11yrs old"/>
              </a:rPr>
              <a:t> </a:t>
            </a:r>
            <a:r>
              <a:rPr sz="1100" u="sng" spc="55" dirty="0">
                <a:uFill>
                  <a:solidFill>
                    <a:srgbClr val="000000"/>
                  </a:solidFill>
                </a:uFill>
                <a:latin typeface="BM HANNA 11yrs old"/>
                <a:cs typeface="BM HANNA 11yrs old"/>
              </a:rPr>
              <a:t>있어도</a:t>
            </a:r>
            <a:r>
              <a:rPr sz="1100" u="none" spc="-30" dirty="0">
                <a:latin typeface="BM HANNA 11yrs old"/>
                <a:cs typeface="BM HANNA 11yrs old"/>
              </a:rPr>
              <a:t> </a:t>
            </a:r>
            <a:r>
              <a:rPr sz="1100" u="none" spc="65" dirty="0">
                <a:latin typeface="BM HANNA 11yrs old"/>
                <a:cs typeface="BM HANNA 11yrs old"/>
              </a:rPr>
              <a:t>도입</a:t>
            </a:r>
            <a:r>
              <a:rPr sz="1100" u="none" spc="-30" dirty="0">
                <a:latin typeface="BM HANNA 11yrs old"/>
                <a:cs typeface="BM HANNA 11yrs old"/>
              </a:rPr>
              <a:t> </a:t>
            </a:r>
            <a:r>
              <a:rPr sz="1100" u="none" dirty="0">
                <a:latin typeface="BM HANNA 11yrs old"/>
                <a:cs typeface="BM HANNA 11yrs old"/>
              </a:rPr>
              <a:t>안하느니만</a:t>
            </a:r>
            <a:r>
              <a:rPr sz="1100" u="none" spc="-35" dirty="0">
                <a:latin typeface="BM HANNA 11yrs old"/>
                <a:cs typeface="BM HANNA 11yrs old"/>
              </a:rPr>
              <a:t> </a:t>
            </a:r>
            <a:r>
              <a:rPr sz="1100" u="none" spc="-20" dirty="0">
                <a:latin typeface="BM HANNA 11yrs old"/>
                <a:cs typeface="BM HANNA 11yrs old"/>
              </a:rPr>
              <a:t>못합니다.</a:t>
            </a:r>
            <a:endParaRPr sz="1100">
              <a:latin typeface="BM HANNA 11yrs old"/>
              <a:cs typeface="BM HANNA 11yrs old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8682863" y="1406652"/>
            <a:ext cx="2753360" cy="845819"/>
          </a:xfrm>
          <a:custGeom>
            <a:avLst/>
            <a:gdLst/>
            <a:ahLst/>
            <a:cxnLst/>
            <a:rect l="l" t="t" r="r" b="b"/>
            <a:pathLst>
              <a:path w="2753359" h="845819">
                <a:moveTo>
                  <a:pt x="0" y="118363"/>
                </a:moveTo>
                <a:lnTo>
                  <a:pt x="9296" y="72276"/>
                </a:lnTo>
                <a:lnTo>
                  <a:pt x="34655" y="34655"/>
                </a:lnTo>
                <a:lnTo>
                  <a:pt x="72276" y="9296"/>
                </a:lnTo>
                <a:lnTo>
                  <a:pt x="118363" y="0"/>
                </a:lnTo>
                <a:lnTo>
                  <a:pt x="458850" y="0"/>
                </a:lnTo>
                <a:lnTo>
                  <a:pt x="1147190" y="0"/>
                </a:lnTo>
                <a:lnTo>
                  <a:pt x="2634995" y="0"/>
                </a:lnTo>
                <a:lnTo>
                  <a:pt x="2681083" y="9296"/>
                </a:lnTo>
                <a:lnTo>
                  <a:pt x="2718704" y="34655"/>
                </a:lnTo>
                <a:lnTo>
                  <a:pt x="2744063" y="72276"/>
                </a:lnTo>
                <a:lnTo>
                  <a:pt x="2753359" y="118363"/>
                </a:lnTo>
                <a:lnTo>
                  <a:pt x="2753359" y="414274"/>
                </a:lnTo>
                <a:lnTo>
                  <a:pt x="2753359" y="591820"/>
                </a:lnTo>
                <a:lnTo>
                  <a:pt x="2744063" y="637907"/>
                </a:lnTo>
                <a:lnTo>
                  <a:pt x="2718704" y="675528"/>
                </a:lnTo>
                <a:lnTo>
                  <a:pt x="2681083" y="700887"/>
                </a:lnTo>
                <a:lnTo>
                  <a:pt x="2634995" y="710184"/>
                </a:lnTo>
                <a:lnTo>
                  <a:pt x="1147190" y="710184"/>
                </a:lnTo>
                <a:lnTo>
                  <a:pt x="1168018" y="845312"/>
                </a:lnTo>
                <a:lnTo>
                  <a:pt x="458850" y="710184"/>
                </a:lnTo>
                <a:lnTo>
                  <a:pt x="118363" y="710184"/>
                </a:lnTo>
                <a:lnTo>
                  <a:pt x="72276" y="700887"/>
                </a:lnTo>
                <a:lnTo>
                  <a:pt x="34655" y="675528"/>
                </a:lnTo>
                <a:lnTo>
                  <a:pt x="9296" y="637907"/>
                </a:lnTo>
                <a:lnTo>
                  <a:pt x="0" y="591820"/>
                </a:lnTo>
                <a:lnTo>
                  <a:pt x="0" y="414274"/>
                </a:lnTo>
                <a:lnTo>
                  <a:pt x="0" y="118363"/>
                </a:lnTo>
                <a:close/>
              </a:path>
            </a:pathLst>
          </a:custGeom>
          <a:ln w="12700">
            <a:solidFill>
              <a:srgbClr val="29B1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8814943" y="1392257"/>
            <a:ext cx="1948180" cy="47561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505"/>
              </a:spcBef>
            </a:pPr>
            <a:r>
              <a:rPr sz="1200" dirty="0">
                <a:solidFill>
                  <a:srgbClr val="C00000"/>
                </a:solidFill>
                <a:latin typeface="BM HANNA 11yrs old"/>
                <a:cs typeface="BM HANNA 11yrs old"/>
              </a:rPr>
              <a:t>믿을</a:t>
            </a:r>
            <a:r>
              <a:rPr sz="1200" spc="-30" dirty="0">
                <a:solidFill>
                  <a:srgbClr val="C00000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C00000"/>
                </a:solidFill>
                <a:latin typeface="BM HANNA 11yrs old"/>
                <a:cs typeface="BM HANNA 11yrs old"/>
              </a:rPr>
              <a:t>수 있는</a:t>
            </a:r>
            <a:r>
              <a:rPr sz="1200" spc="-25" dirty="0">
                <a:solidFill>
                  <a:srgbClr val="C00000"/>
                </a:solidFill>
                <a:latin typeface="BM HANNA 11yrs old"/>
                <a:cs typeface="BM HANNA 11yrs old"/>
              </a:rPr>
              <a:t> </a:t>
            </a:r>
            <a:r>
              <a:rPr sz="1200" dirty="0">
                <a:solidFill>
                  <a:srgbClr val="C00000"/>
                </a:solidFill>
                <a:latin typeface="BM HANNA 11yrs old"/>
                <a:cs typeface="BM HANNA 11yrs old"/>
              </a:rPr>
              <a:t>솔루션과</a:t>
            </a:r>
            <a:r>
              <a:rPr sz="1200" spc="-40" dirty="0">
                <a:solidFill>
                  <a:srgbClr val="C00000"/>
                </a:solidFill>
                <a:latin typeface="BM HANNA 11yrs old"/>
                <a:cs typeface="BM HANNA 11yrs old"/>
              </a:rPr>
              <a:t> </a:t>
            </a:r>
            <a:r>
              <a:rPr sz="1200" spc="-25" dirty="0">
                <a:solidFill>
                  <a:srgbClr val="C00000"/>
                </a:solidFill>
                <a:latin typeface="BM HANNA 11yrs old"/>
                <a:cs typeface="BM HANNA 11yrs old"/>
              </a:rPr>
              <a:t>회사</a:t>
            </a:r>
            <a:endParaRPr sz="1200">
              <a:latin typeface="BM HANNA 11yrs old"/>
              <a:cs typeface="BM HANNA 11yrs old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100" dirty="0">
                <a:latin typeface="BM HANNA 11yrs old"/>
                <a:cs typeface="BM HANNA 11yrs old"/>
              </a:rPr>
              <a:t>문제가</a:t>
            </a:r>
            <a:r>
              <a:rPr sz="1100" spc="-60" dirty="0">
                <a:latin typeface="BM HANNA 11yrs old"/>
                <a:cs typeface="BM HANNA 11yrs old"/>
              </a:rPr>
              <a:t> </a:t>
            </a:r>
            <a:r>
              <a:rPr sz="1100" spc="65" dirty="0">
                <a:latin typeface="BM HANNA 11yrs old"/>
                <a:cs typeface="BM HANNA 11yrs old"/>
              </a:rPr>
              <a:t>되기</a:t>
            </a:r>
            <a:r>
              <a:rPr sz="1100" spc="-65" dirty="0">
                <a:latin typeface="BM HANNA 11yrs old"/>
                <a:cs typeface="BM HANNA 11yrs old"/>
              </a:rPr>
              <a:t> </a:t>
            </a:r>
            <a:r>
              <a:rPr sz="1100" spc="-20" dirty="0">
                <a:latin typeface="BM HANNA 11yrs old"/>
                <a:cs typeface="BM HANNA 11yrs old"/>
              </a:rPr>
              <a:t>전에는</a:t>
            </a:r>
            <a:r>
              <a:rPr sz="1100" spc="-75" dirty="0">
                <a:latin typeface="BM HANNA 11yrs old"/>
                <a:cs typeface="BM HANNA 11yrs old"/>
              </a:rPr>
              <a:t> </a:t>
            </a:r>
            <a:r>
              <a:rPr sz="1100" dirty="0">
                <a:latin typeface="BM HANNA 11yrs old"/>
                <a:cs typeface="BM HANNA 11yrs old"/>
              </a:rPr>
              <a:t>알</a:t>
            </a:r>
            <a:r>
              <a:rPr sz="1100" spc="-25" dirty="0">
                <a:latin typeface="BM HANNA 11yrs old"/>
                <a:cs typeface="BM HANNA 11yrs old"/>
              </a:rPr>
              <a:t> </a:t>
            </a:r>
            <a:r>
              <a:rPr sz="1100" dirty="0">
                <a:latin typeface="BM HANNA 11yrs old"/>
                <a:cs typeface="BM HANNA 11yrs old"/>
              </a:rPr>
              <a:t>수</a:t>
            </a:r>
            <a:r>
              <a:rPr sz="1100" spc="-40" dirty="0">
                <a:latin typeface="BM HANNA 11yrs old"/>
                <a:cs typeface="BM HANNA 11yrs old"/>
              </a:rPr>
              <a:t> </a:t>
            </a:r>
            <a:r>
              <a:rPr sz="1100" spc="30" dirty="0">
                <a:latin typeface="BM HANNA 11yrs old"/>
                <a:cs typeface="BM HANNA 11yrs old"/>
              </a:rPr>
              <a:t>없습니다.</a:t>
            </a:r>
            <a:endParaRPr sz="1100">
              <a:latin typeface="BM HANNA 11yrs old"/>
              <a:cs typeface="BM HANNA 11yrs old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585216" y="1388617"/>
            <a:ext cx="7766050" cy="4358005"/>
            <a:chOff x="585216" y="1388617"/>
            <a:chExt cx="7766050" cy="4358005"/>
          </a:xfrm>
        </p:grpSpPr>
        <p:pic>
          <p:nvPicPr>
            <p:cNvPr id="51" name="object 5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13232" y="2970275"/>
              <a:ext cx="1339595" cy="153441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08900" y="3165805"/>
              <a:ext cx="769810" cy="96499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5216" y="4898135"/>
              <a:ext cx="1271778" cy="848105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486273" y="1394967"/>
              <a:ext cx="2858770" cy="868044"/>
            </a:xfrm>
            <a:custGeom>
              <a:avLst/>
              <a:gdLst/>
              <a:ahLst/>
              <a:cxnLst/>
              <a:rect l="l" t="t" r="r" b="b"/>
              <a:pathLst>
                <a:path w="2858770" h="868044">
                  <a:moveTo>
                    <a:pt x="0" y="118364"/>
                  </a:moveTo>
                  <a:lnTo>
                    <a:pt x="9296" y="72276"/>
                  </a:lnTo>
                  <a:lnTo>
                    <a:pt x="34655" y="34655"/>
                  </a:lnTo>
                  <a:lnTo>
                    <a:pt x="72276" y="9296"/>
                  </a:lnTo>
                  <a:lnTo>
                    <a:pt x="118363" y="0"/>
                  </a:lnTo>
                  <a:lnTo>
                    <a:pt x="476376" y="0"/>
                  </a:lnTo>
                  <a:lnTo>
                    <a:pt x="1191005" y="0"/>
                  </a:lnTo>
                  <a:lnTo>
                    <a:pt x="2740025" y="0"/>
                  </a:lnTo>
                  <a:lnTo>
                    <a:pt x="2786058" y="9296"/>
                  </a:lnTo>
                  <a:lnTo>
                    <a:pt x="2823686" y="34655"/>
                  </a:lnTo>
                  <a:lnTo>
                    <a:pt x="2849074" y="72276"/>
                  </a:lnTo>
                  <a:lnTo>
                    <a:pt x="2858388" y="118364"/>
                  </a:lnTo>
                  <a:lnTo>
                    <a:pt x="2858388" y="414274"/>
                  </a:lnTo>
                  <a:lnTo>
                    <a:pt x="2858388" y="591820"/>
                  </a:lnTo>
                  <a:lnTo>
                    <a:pt x="2849074" y="637853"/>
                  </a:lnTo>
                  <a:lnTo>
                    <a:pt x="2823686" y="675481"/>
                  </a:lnTo>
                  <a:lnTo>
                    <a:pt x="2786058" y="700869"/>
                  </a:lnTo>
                  <a:lnTo>
                    <a:pt x="2740025" y="710184"/>
                  </a:lnTo>
                  <a:lnTo>
                    <a:pt x="1191005" y="710184"/>
                  </a:lnTo>
                  <a:lnTo>
                    <a:pt x="1046479" y="867918"/>
                  </a:lnTo>
                  <a:lnTo>
                    <a:pt x="476376" y="710184"/>
                  </a:lnTo>
                  <a:lnTo>
                    <a:pt x="118363" y="710184"/>
                  </a:lnTo>
                  <a:lnTo>
                    <a:pt x="72276" y="700869"/>
                  </a:lnTo>
                  <a:lnTo>
                    <a:pt x="34655" y="675481"/>
                  </a:lnTo>
                  <a:lnTo>
                    <a:pt x="9296" y="637853"/>
                  </a:lnTo>
                  <a:lnTo>
                    <a:pt x="0" y="591820"/>
                  </a:lnTo>
                  <a:lnTo>
                    <a:pt x="0" y="414274"/>
                  </a:lnTo>
                  <a:lnTo>
                    <a:pt x="0" y="118364"/>
                  </a:lnTo>
                  <a:close/>
                </a:path>
              </a:pathLst>
            </a:custGeom>
            <a:ln w="12700">
              <a:solidFill>
                <a:srgbClr val="29B1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5572125" y="1438783"/>
            <a:ext cx="2098040" cy="546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">
              <a:lnSpc>
                <a:spcPct val="100000"/>
              </a:lnSpc>
              <a:spcBef>
                <a:spcPts val="100"/>
              </a:spcBef>
            </a:pPr>
            <a:r>
              <a:rPr sz="1200" spc="-110" dirty="0">
                <a:solidFill>
                  <a:srgbClr val="C00000"/>
                </a:solidFill>
                <a:latin typeface="BM HANNA 11yrs old"/>
                <a:cs typeface="BM HANNA 11yrs old"/>
              </a:rPr>
              <a:t>QR</a:t>
            </a:r>
            <a:r>
              <a:rPr sz="1200" spc="-70" dirty="0">
                <a:solidFill>
                  <a:srgbClr val="C00000"/>
                </a:solidFill>
                <a:latin typeface="BM HANNA 11yrs old"/>
                <a:cs typeface="BM HANNA 11yrs old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BM HANNA 11yrs old"/>
                <a:cs typeface="BM HANNA 11yrs old"/>
              </a:rPr>
              <a:t>피싱</a:t>
            </a:r>
            <a:r>
              <a:rPr sz="1200" spc="-70" dirty="0">
                <a:solidFill>
                  <a:srgbClr val="C00000"/>
                </a:solidFill>
                <a:latin typeface="BM HANNA 11yrs old"/>
                <a:cs typeface="BM HANNA 11yrs old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BM HANNA 11yrs old"/>
                <a:cs typeface="BM HANNA 11yrs old"/>
              </a:rPr>
              <a:t>주의하세요!</a:t>
            </a:r>
            <a:endParaRPr sz="1200">
              <a:latin typeface="BM HANNA 11yrs old"/>
              <a:cs typeface="BM HANNA 11yrs old"/>
            </a:endParaRPr>
          </a:p>
          <a:p>
            <a:pPr marL="12700" marR="5080">
              <a:lnSpc>
                <a:spcPct val="100000"/>
              </a:lnSpc>
              <a:spcBef>
                <a:spcPts val="15"/>
              </a:spcBef>
            </a:pPr>
            <a:r>
              <a:rPr sz="1100" dirty="0">
                <a:latin typeface="BM HANNA 11yrs old"/>
                <a:cs typeface="BM HANNA 11yrs old"/>
              </a:rPr>
              <a:t>“인터넷에</a:t>
            </a:r>
            <a:r>
              <a:rPr sz="1100" spc="-65" dirty="0">
                <a:latin typeface="BM HANNA 11yrs old"/>
                <a:cs typeface="BM HANNA 11yrs old"/>
              </a:rPr>
              <a:t> </a:t>
            </a:r>
            <a:r>
              <a:rPr sz="1100" spc="-10" dirty="0">
                <a:latin typeface="BM HANNA 11yrs old"/>
                <a:cs typeface="BM HANNA 11yrs old"/>
              </a:rPr>
              <a:t>올라와</a:t>
            </a:r>
            <a:r>
              <a:rPr sz="1100" spc="-55" dirty="0">
                <a:latin typeface="BM HANNA 11yrs old"/>
                <a:cs typeface="BM HANNA 11yrs old"/>
              </a:rPr>
              <a:t> </a:t>
            </a:r>
            <a:r>
              <a:rPr sz="1100" dirty="0">
                <a:latin typeface="BM HANNA 11yrs old"/>
                <a:cs typeface="BM HANNA 11yrs old"/>
              </a:rPr>
              <a:t>있는</a:t>
            </a:r>
            <a:r>
              <a:rPr sz="1100" spc="-60" dirty="0">
                <a:latin typeface="BM HANNA 11yrs old"/>
                <a:cs typeface="BM HANNA 11yrs old"/>
              </a:rPr>
              <a:t> </a:t>
            </a:r>
            <a:r>
              <a:rPr sz="1100" spc="-85" dirty="0">
                <a:latin typeface="BM HANNA 11yrs old"/>
                <a:cs typeface="BM HANNA 11yrs old"/>
              </a:rPr>
              <a:t>QR</a:t>
            </a:r>
            <a:r>
              <a:rPr sz="1100" spc="-50" dirty="0">
                <a:latin typeface="BM HANNA 11yrs old"/>
                <a:cs typeface="BM HANNA 11yrs old"/>
              </a:rPr>
              <a:t> </a:t>
            </a:r>
            <a:r>
              <a:rPr sz="1100" spc="45" dirty="0">
                <a:latin typeface="BM HANNA 11yrs old"/>
                <a:cs typeface="BM HANNA 11yrs old"/>
              </a:rPr>
              <a:t>이미지로도 </a:t>
            </a:r>
            <a:r>
              <a:rPr sz="1100" dirty="0">
                <a:latin typeface="BM HANNA 11yrs old"/>
                <a:cs typeface="BM HANNA 11yrs old"/>
              </a:rPr>
              <a:t>허위주문이</a:t>
            </a:r>
            <a:r>
              <a:rPr sz="1100" spc="10" dirty="0">
                <a:latin typeface="BM HANNA 11yrs old"/>
                <a:cs typeface="BM HANNA 11yrs old"/>
              </a:rPr>
              <a:t> </a:t>
            </a:r>
            <a:r>
              <a:rPr sz="1100" spc="50" dirty="0">
                <a:latin typeface="BM HANNA 11yrs old"/>
                <a:cs typeface="BM HANNA 11yrs old"/>
              </a:rPr>
              <a:t>되어</a:t>
            </a:r>
            <a:r>
              <a:rPr sz="1100" spc="20" dirty="0">
                <a:latin typeface="BM HANNA 11yrs old"/>
                <a:cs typeface="BM HANNA 11yrs old"/>
              </a:rPr>
              <a:t> </a:t>
            </a:r>
            <a:r>
              <a:rPr sz="1100" spc="-10" dirty="0">
                <a:latin typeface="BM HANNA 11yrs old"/>
                <a:cs typeface="BM HANNA 11yrs old"/>
              </a:rPr>
              <a:t>버리네요.”</a:t>
            </a:r>
            <a:endParaRPr sz="1100">
              <a:latin typeface="BM HANNA 11yrs old"/>
              <a:cs typeface="BM HANNA 11yrs old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10014204" y="4754879"/>
            <a:ext cx="1536700" cy="1181735"/>
            <a:chOff x="10014204" y="4754879"/>
            <a:chExt cx="1536700" cy="1181735"/>
          </a:xfrm>
        </p:grpSpPr>
        <p:pic>
          <p:nvPicPr>
            <p:cNvPr id="57" name="object 5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014204" y="4754879"/>
              <a:ext cx="1536192" cy="118111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040366" y="4781676"/>
              <a:ext cx="1433702" cy="1078407"/>
            </a:xfrm>
            <a:prstGeom prst="rect">
              <a:avLst/>
            </a:prstGeom>
          </p:spPr>
        </p:pic>
      </p:grpSp>
      <p:sp>
        <p:nvSpPr>
          <p:cNvPr id="59" name="object 59"/>
          <p:cNvSpPr txBox="1"/>
          <p:nvPr/>
        </p:nvSpPr>
        <p:spPr>
          <a:xfrm>
            <a:off x="10192893" y="5119878"/>
            <a:ext cx="112839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732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BM HANNA 11yrs old"/>
                <a:cs typeface="BM HANNA 11yrs old"/>
              </a:rPr>
              <a:t>원격</a:t>
            </a:r>
            <a:r>
              <a:rPr sz="1100" spc="-6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spc="60" dirty="0">
                <a:solidFill>
                  <a:srgbClr val="7E7E7E"/>
                </a:solidFill>
                <a:latin typeface="BM HANNA 11yrs old"/>
                <a:cs typeface="BM HANNA 11yrs old"/>
              </a:rPr>
              <a:t>지원</a:t>
            </a:r>
            <a:r>
              <a:rPr sz="1100" spc="-4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7E7E7E"/>
                </a:solidFill>
                <a:latin typeface="BM HANNA 11yrs old"/>
                <a:cs typeface="BM HANNA 11yrs old"/>
              </a:rPr>
              <a:t>위주 </a:t>
            </a:r>
            <a:r>
              <a:rPr sz="1100" spc="60" dirty="0">
                <a:solidFill>
                  <a:srgbClr val="7E7E7E"/>
                </a:solidFill>
                <a:latin typeface="BM HANNA 11yrs old"/>
                <a:cs typeface="BM HANNA 11yrs old"/>
              </a:rPr>
              <a:t>서비스</a:t>
            </a:r>
            <a:r>
              <a:rPr sz="1100" spc="-8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BM HANNA 11yrs old"/>
                <a:cs typeface="BM HANNA 11yrs old"/>
              </a:rPr>
              <a:t>지속*</a:t>
            </a:r>
            <a:r>
              <a:rPr sz="1100" spc="-9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1100" spc="-25" dirty="0">
                <a:solidFill>
                  <a:srgbClr val="7E7E7E"/>
                </a:solidFill>
                <a:latin typeface="BM HANNA 11yrs old"/>
                <a:cs typeface="BM HANNA 11yrs old"/>
              </a:rPr>
              <a:t>불확실</a:t>
            </a:r>
            <a:endParaRPr sz="1100">
              <a:latin typeface="BM HANNA 11yrs old"/>
              <a:cs typeface="BM HANNA 11yrs old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845167" y="5870183"/>
            <a:ext cx="1610995" cy="292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73025" marR="5080" indent="-60960">
              <a:lnSpc>
                <a:spcPts val="1019"/>
              </a:lnSpc>
              <a:spcBef>
                <a:spcPts val="180"/>
              </a:spcBef>
            </a:pPr>
            <a:r>
              <a:rPr sz="900" spc="-160" dirty="0">
                <a:solidFill>
                  <a:srgbClr val="7E7E7E"/>
                </a:solidFill>
                <a:latin typeface="BM HANNA 11yrs old"/>
                <a:cs typeface="BM HANNA 11yrs old"/>
              </a:rPr>
              <a:t>*</a:t>
            </a:r>
            <a:r>
              <a:rPr sz="900" spc="-6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900" spc="-20" dirty="0">
                <a:solidFill>
                  <a:srgbClr val="7E7E7E"/>
                </a:solidFill>
                <a:latin typeface="BM HANNA 11yrs old"/>
                <a:cs typeface="BM HANNA 11yrs old"/>
              </a:rPr>
              <a:t>네이버</a:t>
            </a:r>
            <a:r>
              <a:rPr sz="900" spc="-5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900" dirty="0">
                <a:solidFill>
                  <a:srgbClr val="7E7E7E"/>
                </a:solidFill>
                <a:latin typeface="BM HANNA 11yrs old"/>
                <a:cs typeface="BM HANNA 11yrs old"/>
              </a:rPr>
              <a:t>‘19.9</a:t>
            </a:r>
            <a:r>
              <a:rPr sz="900" spc="-6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900" spc="-25" dirty="0">
                <a:solidFill>
                  <a:srgbClr val="7E7E7E"/>
                </a:solidFill>
                <a:latin typeface="BM HANNA 11yrs old"/>
                <a:cs typeface="BM HANNA 11yrs old"/>
              </a:rPr>
              <a:t>출시했으나</a:t>
            </a:r>
            <a:r>
              <a:rPr sz="900" spc="-4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900" spc="-20" dirty="0">
                <a:solidFill>
                  <a:srgbClr val="7E7E7E"/>
                </a:solidFill>
                <a:latin typeface="BM HANNA 11yrs old"/>
                <a:cs typeface="BM HANNA 11yrs old"/>
              </a:rPr>
              <a:t>비활성화 </a:t>
            </a:r>
            <a:r>
              <a:rPr sz="900" spc="-35" dirty="0">
                <a:solidFill>
                  <a:srgbClr val="7E7E7E"/>
                </a:solidFill>
                <a:latin typeface="BM HANNA 11yrs old"/>
                <a:cs typeface="BM HANNA 11yrs old"/>
              </a:rPr>
              <a:t>페이코</a:t>
            </a:r>
            <a:r>
              <a:rPr sz="900" spc="-40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900" spc="-10" dirty="0">
                <a:solidFill>
                  <a:srgbClr val="7E7E7E"/>
                </a:solidFill>
                <a:latin typeface="BM HANNA 11yrs old"/>
                <a:cs typeface="BM HANNA 11yrs old"/>
              </a:rPr>
              <a:t>서비스</a:t>
            </a:r>
            <a:r>
              <a:rPr sz="900" spc="-3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900" spc="-85" dirty="0">
                <a:solidFill>
                  <a:srgbClr val="7E7E7E"/>
                </a:solidFill>
                <a:latin typeface="BM HANNA 11yrs old"/>
                <a:cs typeface="BM HANNA 11yrs old"/>
              </a:rPr>
              <a:t>4년만에</a:t>
            </a:r>
            <a:r>
              <a:rPr sz="900" spc="-25" dirty="0">
                <a:solidFill>
                  <a:srgbClr val="7E7E7E"/>
                </a:solidFill>
                <a:latin typeface="BM HANNA 11yrs old"/>
                <a:cs typeface="BM HANNA 11yrs old"/>
              </a:rPr>
              <a:t> </a:t>
            </a:r>
            <a:r>
              <a:rPr sz="900" spc="-65" dirty="0">
                <a:solidFill>
                  <a:srgbClr val="7E7E7E"/>
                </a:solidFill>
                <a:latin typeface="BM HANNA 11yrs old"/>
                <a:cs typeface="BM HANNA 11yrs old"/>
              </a:rPr>
              <a:t>종료(‘24.07)</a:t>
            </a:r>
            <a:endParaRPr sz="900">
              <a:latin typeface="BM HANNA 11yrs old"/>
              <a:cs typeface="BM HANNA 11yrs old"/>
            </a:endParaRPr>
          </a:p>
        </p:txBody>
      </p:sp>
      <p:sp>
        <p:nvSpPr>
          <p:cNvPr id="61" name="object 61"/>
          <p:cNvSpPr txBox="1">
            <a:spLocks noGrp="1"/>
          </p:cNvSpPr>
          <p:nvPr>
            <p:ph type="title"/>
          </p:nvPr>
        </p:nvSpPr>
        <p:spPr>
          <a:xfrm>
            <a:off x="920292" y="790194"/>
            <a:ext cx="24504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75" dirty="0">
                <a:latin typeface="Noto Sans CJK HK"/>
                <a:cs typeface="Noto Sans CJK HK"/>
              </a:rPr>
              <a:t>테이블</a:t>
            </a:r>
            <a:r>
              <a:rPr b="1" spc="-40" dirty="0">
                <a:latin typeface="Noto Sans CJK HK"/>
                <a:cs typeface="Noto Sans CJK HK"/>
              </a:rPr>
              <a:t> </a:t>
            </a:r>
            <a:r>
              <a:rPr b="1" spc="-25" dirty="0">
                <a:latin typeface="Noto Sans CJK HK"/>
                <a:cs typeface="Noto Sans CJK HK"/>
              </a:rPr>
              <a:t>오더</a:t>
            </a:r>
            <a:r>
              <a:rPr b="1" spc="10" dirty="0">
                <a:latin typeface="Noto Sans CJK HK"/>
                <a:cs typeface="Noto Sans CJK HK"/>
              </a:rPr>
              <a:t> </a:t>
            </a:r>
            <a:r>
              <a:rPr b="1" spc="110" dirty="0">
                <a:latin typeface="Noto Sans CJK HK"/>
                <a:cs typeface="Noto Sans CJK HK"/>
              </a:rPr>
              <a:t>V/</a:t>
            </a:r>
            <a:r>
              <a:rPr b="1" spc="25" dirty="0">
                <a:latin typeface="Noto Sans CJK HK"/>
                <a:cs typeface="Noto Sans CJK HK"/>
              </a:rPr>
              <a:t> </a:t>
            </a:r>
            <a:r>
              <a:rPr b="1" spc="-170" dirty="0">
                <a:latin typeface="Noto Sans CJK HK"/>
                <a:cs typeface="Noto Sans CJK HK"/>
              </a:rPr>
              <a:t>QR</a:t>
            </a:r>
            <a:r>
              <a:rPr b="1" spc="55" dirty="0">
                <a:latin typeface="Noto Sans CJK HK"/>
                <a:cs typeface="Noto Sans CJK HK"/>
              </a:rPr>
              <a:t> </a:t>
            </a:r>
            <a:r>
              <a:rPr b="1" spc="-50" dirty="0">
                <a:latin typeface="Noto Sans CJK HK"/>
                <a:cs typeface="Noto Sans CJK HK"/>
              </a:rPr>
              <a:t>오더</a:t>
            </a:r>
          </a:p>
        </p:txBody>
      </p:sp>
      <p:sp>
        <p:nvSpPr>
          <p:cNvPr id="62" name="object 62"/>
          <p:cNvSpPr/>
          <p:nvPr/>
        </p:nvSpPr>
        <p:spPr>
          <a:xfrm>
            <a:off x="805497" y="742784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7155" y="2144267"/>
            <a:ext cx="5088890" cy="1525905"/>
            <a:chOff x="867155" y="2144267"/>
            <a:chExt cx="5088890" cy="15259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7155" y="2144267"/>
              <a:ext cx="5088636" cy="152552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00175" y="2176525"/>
              <a:ext cx="4970780" cy="1410970"/>
            </a:xfrm>
            <a:custGeom>
              <a:avLst/>
              <a:gdLst/>
              <a:ahLst/>
              <a:cxnLst/>
              <a:rect l="l" t="t" r="r" b="b"/>
              <a:pathLst>
                <a:path w="4970780" h="1410970">
                  <a:moveTo>
                    <a:pt x="4555744" y="0"/>
                  </a:moveTo>
                  <a:lnTo>
                    <a:pt x="235089" y="0"/>
                  </a:lnTo>
                  <a:lnTo>
                    <a:pt x="187708" y="4777"/>
                  </a:lnTo>
                  <a:lnTo>
                    <a:pt x="143578" y="18478"/>
                  </a:lnTo>
                  <a:lnTo>
                    <a:pt x="103645" y="40156"/>
                  </a:lnTo>
                  <a:lnTo>
                    <a:pt x="68853" y="68865"/>
                  </a:lnTo>
                  <a:lnTo>
                    <a:pt x="40147" y="103658"/>
                  </a:lnTo>
                  <a:lnTo>
                    <a:pt x="18473" y="143589"/>
                  </a:lnTo>
                  <a:lnTo>
                    <a:pt x="4775" y="187710"/>
                  </a:lnTo>
                  <a:lnTo>
                    <a:pt x="0" y="235076"/>
                  </a:lnTo>
                  <a:lnTo>
                    <a:pt x="0" y="1175385"/>
                  </a:lnTo>
                  <a:lnTo>
                    <a:pt x="4775" y="1222787"/>
                  </a:lnTo>
                  <a:lnTo>
                    <a:pt x="18473" y="1266926"/>
                  </a:lnTo>
                  <a:lnTo>
                    <a:pt x="40147" y="1306859"/>
                  </a:lnTo>
                  <a:lnTo>
                    <a:pt x="68853" y="1341643"/>
                  </a:lnTo>
                  <a:lnTo>
                    <a:pt x="103645" y="1370338"/>
                  </a:lnTo>
                  <a:lnTo>
                    <a:pt x="143578" y="1392001"/>
                  </a:lnTo>
                  <a:lnTo>
                    <a:pt x="187708" y="1405689"/>
                  </a:lnTo>
                  <a:lnTo>
                    <a:pt x="235089" y="1410462"/>
                  </a:lnTo>
                  <a:lnTo>
                    <a:pt x="4555744" y="1410462"/>
                  </a:lnTo>
                  <a:lnTo>
                    <a:pt x="4603110" y="1405689"/>
                  </a:lnTo>
                  <a:lnTo>
                    <a:pt x="4647231" y="1392001"/>
                  </a:lnTo>
                  <a:lnTo>
                    <a:pt x="4687162" y="1370338"/>
                  </a:lnTo>
                  <a:lnTo>
                    <a:pt x="4721955" y="1341643"/>
                  </a:lnTo>
                  <a:lnTo>
                    <a:pt x="4750664" y="1306859"/>
                  </a:lnTo>
                  <a:lnTo>
                    <a:pt x="4772342" y="1266926"/>
                  </a:lnTo>
                  <a:lnTo>
                    <a:pt x="4786043" y="1222787"/>
                  </a:lnTo>
                  <a:lnTo>
                    <a:pt x="4790821" y="1175385"/>
                  </a:lnTo>
                  <a:lnTo>
                    <a:pt x="4790821" y="587756"/>
                  </a:lnTo>
                  <a:lnTo>
                    <a:pt x="4970399" y="360807"/>
                  </a:lnTo>
                  <a:lnTo>
                    <a:pt x="4790821" y="235076"/>
                  </a:lnTo>
                  <a:lnTo>
                    <a:pt x="4786043" y="187710"/>
                  </a:lnTo>
                  <a:lnTo>
                    <a:pt x="4772342" y="143589"/>
                  </a:lnTo>
                  <a:lnTo>
                    <a:pt x="4750664" y="103658"/>
                  </a:lnTo>
                  <a:lnTo>
                    <a:pt x="4721955" y="68865"/>
                  </a:lnTo>
                  <a:lnTo>
                    <a:pt x="4687162" y="40156"/>
                  </a:lnTo>
                  <a:lnTo>
                    <a:pt x="4647231" y="18478"/>
                  </a:lnTo>
                  <a:lnTo>
                    <a:pt x="4603110" y="4777"/>
                  </a:lnTo>
                  <a:lnTo>
                    <a:pt x="45557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00175" y="2176525"/>
              <a:ext cx="4970780" cy="1410970"/>
            </a:xfrm>
            <a:custGeom>
              <a:avLst/>
              <a:gdLst/>
              <a:ahLst/>
              <a:cxnLst/>
              <a:rect l="l" t="t" r="r" b="b"/>
              <a:pathLst>
                <a:path w="4970780" h="1410970">
                  <a:moveTo>
                    <a:pt x="0" y="235076"/>
                  </a:moveTo>
                  <a:lnTo>
                    <a:pt x="4775" y="187710"/>
                  </a:lnTo>
                  <a:lnTo>
                    <a:pt x="18473" y="143589"/>
                  </a:lnTo>
                  <a:lnTo>
                    <a:pt x="40147" y="103658"/>
                  </a:lnTo>
                  <a:lnTo>
                    <a:pt x="68853" y="68865"/>
                  </a:lnTo>
                  <a:lnTo>
                    <a:pt x="103645" y="40156"/>
                  </a:lnTo>
                  <a:lnTo>
                    <a:pt x="143578" y="18478"/>
                  </a:lnTo>
                  <a:lnTo>
                    <a:pt x="187708" y="4777"/>
                  </a:lnTo>
                  <a:lnTo>
                    <a:pt x="235089" y="0"/>
                  </a:lnTo>
                  <a:lnTo>
                    <a:pt x="2794635" y="0"/>
                  </a:lnTo>
                  <a:lnTo>
                    <a:pt x="3992372" y="0"/>
                  </a:lnTo>
                  <a:lnTo>
                    <a:pt x="4555744" y="0"/>
                  </a:lnTo>
                  <a:lnTo>
                    <a:pt x="4603110" y="4777"/>
                  </a:lnTo>
                  <a:lnTo>
                    <a:pt x="4647231" y="18478"/>
                  </a:lnTo>
                  <a:lnTo>
                    <a:pt x="4687162" y="40156"/>
                  </a:lnTo>
                  <a:lnTo>
                    <a:pt x="4721955" y="68865"/>
                  </a:lnTo>
                  <a:lnTo>
                    <a:pt x="4750664" y="103658"/>
                  </a:lnTo>
                  <a:lnTo>
                    <a:pt x="4772342" y="143589"/>
                  </a:lnTo>
                  <a:lnTo>
                    <a:pt x="4786043" y="187710"/>
                  </a:lnTo>
                  <a:lnTo>
                    <a:pt x="4790821" y="235076"/>
                  </a:lnTo>
                  <a:lnTo>
                    <a:pt x="4970399" y="360807"/>
                  </a:lnTo>
                  <a:lnTo>
                    <a:pt x="4790821" y="587756"/>
                  </a:lnTo>
                  <a:lnTo>
                    <a:pt x="4790821" y="1175385"/>
                  </a:lnTo>
                  <a:lnTo>
                    <a:pt x="4786043" y="1222787"/>
                  </a:lnTo>
                  <a:lnTo>
                    <a:pt x="4772342" y="1266926"/>
                  </a:lnTo>
                  <a:lnTo>
                    <a:pt x="4750664" y="1306859"/>
                  </a:lnTo>
                  <a:lnTo>
                    <a:pt x="4721955" y="1341643"/>
                  </a:lnTo>
                  <a:lnTo>
                    <a:pt x="4687162" y="1370338"/>
                  </a:lnTo>
                  <a:lnTo>
                    <a:pt x="4647231" y="1392001"/>
                  </a:lnTo>
                  <a:lnTo>
                    <a:pt x="4603110" y="1405689"/>
                  </a:lnTo>
                  <a:lnTo>
                    <a:pt x="4555744" y="1410462"/>
                  </a:lnTo>
                  <a:lnTo>
                    <a:pt x="3992372" y="1410462"/>
                  </a:lnTo>
                  <a:lnTo>
                    <a:pt x="2794635" y="1410462"/>
                  </a:lnTo>
                  <a:lnTo>
                    <a:pt x="235089" y="1410462"/>
                  </a:lnTo>
                  <a:lnTo>
                    <a:pt x="187708" y="1405689"/>
                  </a:lnTo>
                  <a:lnTo>
                    <a:pt x="143578" y="1392001"/>
                  </a:lnTo>
                  <a:lnTo>
                    <a:pt x="103645" y="1370338"/>
                  </a:lnTo>
                  <a:lnTo>
                    <a:pt x="68853" y="1341643"/>
                  </a:lnTo>
                  <a:lnTo>
                    <a:pt x="40147" y="1306859"/>
                  </a:lnTo>
                  <a:lnTo>
                    <a:pt x="18473" y="1266926"/>
                  </a:lnTo>
                  <a:lnTo>
                    <a:pt x="4775" y="1222787"/>
                  </a:lnTo>
                  <a:lnTo>
                    <a:pt x="0" y="1175385"/>
                  </a:lnTo>
                  <a:lnTo>
                    <a:pt x="0" y="587756"/>
                  </a:lnTo>
                  <a:lnTo>
                    <a:pt x="0" y="235076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9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자주</a:t>
            </a:r>
            <a:r>
              <a:rPr spc="-70" dirty="0"/>
              <a:t> </a:t>
            </a:r>
            <a:r>
              <a:rPr dirty="0"/>
              <a:t>묻는</a:t>
            </a:r>
            <a:r>
              <a:rPr spc="-55" dirty="0"/>
              <a:t> </a:t>
            </a:r>
            <a:r>
              <a:rPr spc="-10" dirty="0"/>
              <a:t>질문</a:t>
            </a:r>
            <a:r>
              <a:rPr spc="-10" dirty="0">
                <a:latin typeface="LexiGulim"/>
                <a:cs typeface="LexiGulim"/>
              </a:rPr>
              <a:t>(1)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948195" y="1571617"/>
            <a:ext cx="411480" cy="411480"/>
            <a:chOff x="948195" y="1571617"/>
            <a:chExt cx="411480" cy="411480"/>
          </a:xfrm>
        </p:grpSpPr>
        <p:sp>
          <p:nvSpPr>
            <p:cNvPr id="8" name="object 8"/>
            <p:cNvSpPr/>
            <p:nvPr/>
          </p:nvSpPr>
          <p:spPr>
            <a:xfrm>
              <a:off x="948195" y="157161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80">
                  <a:moveTo>
                    <a:pt x="205764" y="0"/>
                  </a:moveTo>
                  <a:lnTo>
                    <a:pt x="205579" y="0"/>
                  </a:lnTo>
                  <a:lnTo>
                    <a:pt x="158395" y="5445"/>
                  </a:lnTo>
                  <a:lnTo>
                    <a:pt x="115127" y="20921"/>
                  </a:lnTo>
                  <a:lnTo>
                    <a:pt x="76966" y="45193"/>
                  </a:lnTo>
                  <a:lnTo>
                    <a:pt x="45141" y="77027"/>
                  </a:lnTo>
                  <a:lnTo>
                    <a:pt x="20885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7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0" y="365989"/>
                  </a:lnTo>
                  <a:lnTo>
                    <a:pt x="115171" y="390258"/>
                  </a:lnTo>
                  <a:lnTo>
                    <a:pt x="158442" y="405725"/>
                  </a:lnTo>
                  <a:lnTo>
                    <a:pt x="205579" y="411154"/>
                  </a:lnTo>
                  <a:lnTo>
                    <a:pt x="252716" y="405725"/>
                  </a:lnTo>
                  <a:lnTo>
                    <a:pt x="267814" y="400328"/>
                  </a:lnTo>
                  <a:lnTo>
                    <a:pt x="205579" y="400328"/>
                  </a:lnTo>
                  <a:lnTo>
                    <a:pt x="160924" y="395184"/>
                  </a:lnTo>
                  <a:lnTo>
                    <a:pt x="119931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1" y="83812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8" y="16000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80" h="411480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2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7" y="380533"/>
                  </a:lnTo>
                  <a:lnTo>
                    <a:pt x="250235" y="395184"/>
                  </a:lnTo>
                  <a:lnTo>
                    <a:pt x="205579" y="400328"/>
                  </a:lnTo>
                  <a:lnTo>
                    <a:pt x="267814" y="400328"/>
                  </a:lnTo>
                  <a:lnTo>
                    <a:pt x="334158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0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7114" y="1647378"/>
              <a:ext cx="153334" cy="20570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3062" y="1880148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00175" y="1321816"/>
            <a:ext cx="522605" cy="189230"/>
            <a:chOff x="900175" y="1321816"/>
            <a:chExt cx="522605" cy="189230"/>
          </a:xfrm>
        </p:grpSpPr>
        <p:sp>
          <p:nvSpPr>
            <p:cNvPr id="12" name="object 12"/>
            <p:cNvSpPr/>
            <p:nvPr/>
          </p:nvSpPr>
          <p:spPr>
            <a:xfrm>
              <a:off x="900175" y="1321816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5" h="189230">
                  <a:moveTo>
                    <a:pt x="490982" y="0"/>
                  </a:moveTo>
                  <a:lnTo>
                    <a:pt x="31496" y="0"/>
                  </a:lnTo>
                  <a:lnTo>
                    <a:pt x="19234" y="2474"/>
                  </a:lnTo>
                  <a:lnTo>
                    <a:pt x="9223" y="9223"/>
                  </a:lnTo>
                  <a:lnTo>
                    <a:pt x="2474" y="19234"/>
                  </a:lnTo>
                  <a:lnTo>
                    <a:pt x="0" y="31496"/>
                  </a:lnTo>
                  <a:lnTo>
                    <a:pt x="0" y="157480"/>
                  </a:lnTo>
                  <a:lnTo>
                    <a:pt x="2474" y="169741"/>
                  </a:lnTo>
                  <a:lnTo>
                    <a:pt x="9223" y="179752"/>
                  </a:lnTo>
                  <a:lnTo>
                    <a:pt x="19234" y="186501"/>
                  </a:lnTo>
                  <a:lnTo>
                    <a:pt x="31496" y="188975"/>
                  </a:lnTo>
                  <a:lnTo>
                    <a:pt x="490982" y="188975"/>
                  </a:lnTo>
                  <a:lnTo>
                    <a:pt x="503243" y="186501"/>
                  </a:lnTo>
                  <a:lnTo>
                    <a:pt x="513254" y="179752"/>
                  </a:lnTo>
                  <a:lnTo>
                    <a:pt x="520003" y="169741"/>
                  </a:lnTo>
                  <a:lnTo>
                    <a:pt x="522478" y="157480"/>
                  </a:lnTo>
                  <a:lnTo>
                    <a:pt x="522478" y="31496"/>
                  </a:lnTo>
                  <a:lnTo>
                    <a:pt x="520003" y="19234"/>
                  </a:lnTo>
                  <a:lnTo>
                    <a:pt x="513254" y="9223"/>
                  </a:lnTo>
                  <a:lnTo>
                    <a:pt x="503243" y="2474"/>
                  </a:lnTo>
                  <a:lnTo>
                    <a:pt x="490982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7363" y="1349629"/>
              <a:ext cx="347472" cy="1402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9011" y="1349629"/>
              <a:ext cx="149352" cy="140208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1481836" y="1532636"/>
            <a:ext cx="2339340" cy="461645"/>
          </a:xfrm>
          <a:custGeom>
            <a:avLst/>
            <a:gdLst/>
            <a:ahLst/>
            <a:cxnLst/>
            <a:rect l="l" t="t" r="r" b="b"/>
            <a:pathLst>
              <a:path w="2339340" h="461644">
                <a:moveTo>
                  <a:pt x="2261997" y="0"/>
                </a:moveTo>
                <a:lnTo>
                  <a:pt x="174751" y="0"/>
                </a:lnTo>
                <a:lnTo>
                  <a:pt x="144831" y="6042"/>
                </a:lnTo>
                <a:lnTo>
                  <a:pt x="120364" y="22526"/>
                </a:lnTo>
                <a:lnTo>
                  <a:pt x="103850" y="46988"/>
                </a:lnTo>
                <a:lnTo>
                  <a:pt x="97789" y="76962"/>
                </a:lnTo>
                <a:lnTo>
                  <a:pt x="97789" y="269239"/>
                </a:lnTo>
                <a:lnTo>
                  <a:pt x="0" y="319024"/>
                </a:lnTo>
                <a:lnTo>
                  <a:pt x="97789" y="384683"/>
                </a:lnTo>
                <a:lnTo>
                  <a:pt x="103850" y="414656"/>
                </a:lnTo>
                <a:lnTo>
                  <a:pt x="120364" y="439118"/>
                </a:lnTo>
                <a:lnTo>
                  <a:pt x="144831" y="455602"/>
                </a:lnTo>
                <a:lnTo>
                  <a:pt x="174751" y="461644"/>
                </a:lnTo>
                <a:lnTo>
                  <a:pt x="2261997" y="461644"/>
                </a:lnTo>
                <a:lnTo>
                  <a:pt x="2291970" y="455602"/>
                </a:lnTo>
                <a:lnTo>
                  <a:pt x="2316432" y="439118"/>
                </a:lnTo>
                <a:lnTo>
                  <a:pt x="2332916" y="414656"/>
                </a:lnTo>
                <a:lnTo>
                  <a:pt x="2338959" y="384683"/>
                </a:lnTo>
                <a:lnTo>
                  <a:pt x="2338959" y="76962"/>
                </a:lnTo>
                <a:lnTo>
                  <a:pt x="2332916" y="46988"/>
                </a:lnTo>
                <a:lnTo>
                  <a:pt x="2316432" y="22526"/>
                </a:lnTo>
                <a:lnTo>
                  <a:pt x="2291970" y="6042"/>
                </a:lnTo>
                <a:lnTo>
                  <a:pt x="2261997" y="0"/>
                </a:lnTo>
                <a:close/>
              </a:path>
            </a:pathLst>
          </a:custGeom>
          <a:solidFill>
            <a:srgbClr val="28B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777364" y="1625041"/>
            <a:ext cx="18872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65" dirty="0">
                <a:solidFill>
                  <a:srgbClr val="FFFFFF"/>
                </a:solidFill>
                <a:latin typeface="BM EULJIRO TTF"/>
                <a:cs typeface="BM EULJIRO TTF"/>
              </a:rPr>
              <a:t>요금이</a:t>
            </a:r>
            <a:r>
              <a:rPr sz="1600" spc="-4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65" dirty="0">
                <a:solidFill>
                  <a:srgbClr val="FFFFFF"/>
                </a:solidFill>
                <a:latin typeface="BM EULJIRO TTF"/>
                <a:cs typeface="BM EULJIRO TTF"/>
              </a:rPr>
              <a:t>너무</a:t>
            </a:r>
            <a:r>
              <a:rPr sz="1600" spc="-4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비싼데요?</a:t>
            </a:r>
            <a:endParaRPr sz="1600">
              <a:latin typeface="BM EULJIRO TTF"/>
              <a:cs typeface="BM EULJIRO TT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46327" y="2396490"/>
            <a:ext cx="3904615" cy="909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228600">
              <a:lnSpc>
                <a:spcPct val="120800"/>
              </a:lnSpc>
              <a:spcBef>
                <a:spcPts val="100"/>
              </a:spcBef>
            </a:pP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사장님,</a:t>
            </a:r>
            <a:r>
              <a:rPr sz="1200" spc="-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오히려</a:t>
            </a:r>
            <a:r>
              <a:rPr sz="1200" spc="-6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비용을</a:t>
            </a:r>
            <a:r>
              <a:rPr sz="1200" spc="-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80" dirty="0">
                <a:solidFill>
                  <a:srgbClr val="252525"/>
                </a:solidFill>
                <a:latin typeface="BM EULJIRO TTF"/>
                <a:cs typeface="BM EULJIRO TTF"/>
              </a:rPr>
              <a:t>절감할</a:t>
            </a:r>
            <a:r>
              <a:rPr sz="1200" spc="-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수</a:t>
            </a:r>
            <a:r>
              <a:rPr sz="1200" spc="-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65" dirty="0">
                <a:solidFill>
                  <a:srgbClr val="252525"/>
                </a:solidFill>
                <a:latin typeface="BM EULJIRO TTF"/>
                <a:cs typeface="BM EULJIRO TTF"/>
              </a:rPr>
              <a:t>있는</a:t>
            </a:r>
            <a:r>
              <a:rPr sz="1200" spc="-5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70" dirty="0">
                <a:solidFill>
                  <a:srgbClr val="252525"/>
                </a:solidFill>
                <a:latin typeface="BM EULJIRO TTF"/>
                <a:cs typeface="BM EULJIRO TTF"/>
              </a:rPr>
              <a:t>기회일</a:t>
            </a:r>
            <a:r>
              <a:rPr sz="1200" spc="-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20" dirty="0">
                <a:solidFill>
                  <a:srgbClr val="252525"/>
                </a:solidFill>
                <a:latin typeface="BM EULJIRO TTF"/>
                <a:cs typeface="BM EULJIRO TTF"/>
              </a:rPr>
              <a:t>수도</a:t>
            </a:r>
            <a:r>
              <a:rPr sz="1200" spc="-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20" dirty="0">
                <a:solidFill>
                  <a:srgbClr val="252525"/>
                </a:solidFill>
                <a:latin typeface="BM EULJIRO TTF"/>
                <a:cs typeface="BM EULJIRO TTF"/>
              </a:rPr>
              <a:t>있어요! </a:t>
            </a:r>
            <a:r>
              <a:rPr sz="1200" spc="105" dirty="0">
                <a:solidFill>
                  <a:srgbClr val="ED4F4B"/>
                </a:solidFill>
                <a:latin typeface="BM EULJIRO TTF"/>
                <a:cs typeface="BM EULJIRO TTF"/>
              </a:rPr>
              <a:t>선납</a:t>
            </a:r>
            <a:r>
              <a:rPr sz="1200" spc="-5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spc="90" dirty="0">
                <a:solidFill>
                  <a:srgbClr val="ED4F4B"/>
                </a:solidFill>
                <a:latin typeface="BM EULJIRO TTF"/>
                <a:cs typeface="BM EULJIRO TTF"/>
              </a:rPr>
              <a:t>없이</a:t>
            </a:r>
            <a:r>
              <a:rPr sz="1200" spc="-4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ED4F4B"/>
                </a:solidFill>
                <a:latin typeface="BM EULJIRO TTF"/>
                <a:cs typeface="BM EULJIRO TTF"/>
              </a:rPr>
              <a:t>후불형</a:t>
            </a:r>
            <a:r>
              <a:rPr sz="1200" spc="-3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spc="-30" dirty="0">
                <a:solidFill>
                  <a:srgbClr val="ED4F4B"/>
                </a:solidFill>
                <a:latin typeface="BM EULJIRO TTF"/>
                <a:cs typeface="BM EULJIRO TTF"/>
              </a:rPr>
              <a:t>20,000원</a:t>
            </a:r>
            <a:r>
              <a:rPr sz="1200" spc="-44" baseline="24305" dirty="0">
                <a:solidFill>
                  <a:srgbClr val="ED4F4B"/>
                </a:solidFill>
                <a:latin typeface="BM EULJIRO TTF"/>
                <a:cs typeface="BM EULJIRO TTF"/>
              </a:rPr>
              <a:t>(선불형</a:t>
            </a:r>
            <a:r>
              <a:rPr sz="1200" spc="-37" baseline="2430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baseline="24305" dirty="0">
                <a:solidFill>
                  <a:srgbClr val="ED4F4B"/>
                </a:solidFill>
                <a:latin typeface="BM EULJIRO TTF"/>
                <a:cs typeface="BM EULJIRO TTF"/>
              </a:rPr>
              <a:t>카드리더기</a:t>
            </a:r>
            <a:r>
              <a:rPr sz="1200" spc="-127" baseline="2430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spc="-30" baseline="24305" dirty="0">
                <a:solidFill>
                  <a:srgbClr val="ED4F4B"/>
                </a:solidFill>
                <a:latin typeface="BM EULJIRO TTF"/>
                <a:cs typeface="BM EULJIRO TTF"/>
              </a:rPr>
              <a:t>별도)</a:t>
            </a:r>
            <a:r>
              <a:rPr sz="1200" spc="-20" dirty="0">
                <a:solidFill>
                  <a:srgbClr val="ED4F4B"/>
                </a:solidFill>
                <a:latin typeface="BM EULJIRO TTF"/>
                <a:cs typeface="BM EULJIRO TTF"/>
              </a:rPr>
              <a:t>으로</a:t>
            </a:r>
            <a:r>
              <a:rPr sz="1200" spc="-10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ED4F4B"/>
                </a:solidFill>
                <a:latin typeface="BM EULJIRO TTF"/>
                <a:cs typeface="BM EULJIRO TTF"/>
              </a:rPr>
              <a:t>A사와</a:t>
            </a:r>
            <a:r>
              <a:rPr sz="1200" spc="-4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ED4F4B"/>
                </a:solidFill>
                <a:latin typeface="BM EULJIRO TTF"/>
                <a:cs typeface="BM EULJIRO TTF"/>
              </a:rPr>
              <a:t>동일해요.</a:t>
            </a:r>
            <a:endParaRPr sz="1200">
              <a:latin typeface="BM EULJIRO TTF"/>
              <a:cs typeface="BM EULJIRO TTF"/>
            </a:endParaRP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프랜차이즈</a:t>
            </a:r>
            <a:r>
              <a:rPr sz="12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95" dirty="0">
                <a:solidFill>
                  <a:srgbClr val="252525"/>
                </a:solidFill>
                <a:latin typeface="BM EULJIRO TTF"/>
                <a:cs typeface="BM EULJIRO TTF"/>
              </a:rPr>
              <a:t>할인</a:t>
            </a:r>
            <a:r>
              <a:rPr sz="12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금액에</a:t>
            </a:r>
            <a:r>
              <a:rPr sz="12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따라</a:t>
            </a:r>
            <a:r>
              <a:rPr sz="12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25" dirty="0">
                <a:solidFill>
                  <a:srgbClr val="252525"/>
                </a:solidFill>
                <a:latin typeface="BM EULJIRO TTF"/>
                <a:cs typeface="BM EULJIRO TTF"/>
              </a:rPr>
              <a:t>오히려</a:t>
            </a:r>
            <a:endParaRPr sz="1200">
              <a:latin typeface="BM EULJIRO TTF"/>
              <a:cs typeface="BM EULJIRO TTF"/>
            </a:endParaRP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타사보다</a:t>
            </a:r>
            <a:r>
              <a:rPr sz="12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114" dirty="0">
                <a:solidFill>
                  <a:srgbClr val="252525"/>
                </a:solidFill>
                <a:latin typeface="BM EULJIRO TTF"/>
                <a:cs typeface="BM EULJIRO TTF"/>
              </a:rPr>
              <a:t>더</a:t>
            </a:r>
            <a:r>
              <a:rPr sz="12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저렴하게</a:t>
            </a:r>
            <a:r>
              <a:rPr sz="1200" spc="-6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50" dirty="0">
                <a:solidFill>
                  <a:srgbClr val="252525"/>
                </a:solidFill>
                <a:latin typeface="BM EULJIRO TTF"/>
                <a:cs typeface="BM EULJIRO TTF"/>
              </a:rPr>
              <a:t>이용하실</a:t>
            </a:r>
            <a:r>
              <a:rPr sz="12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수</a:t>
            </a:r>
            <a:r>
              <a:rPr sz="12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65" dirty="0">
                <a:solidFill>
                  <a:srgbClr val="252525"/>
                </a:solidFill>
                <a:latin typeface="BM EULJIRO TTF"/>
                <a:cs typeface="BM EULJIRO TTF"/>
              </a:rPr>
              <a:t>있는</a:t>
            </a:r>
            <a:r>
              <a:rPr sz="12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메리트가</a:t>
            </a:r>
            <a:r>
              <a:rPr sz="1200" spc="-6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20" dirty="0">
                <a:solidFill>
                  <a:srgbClr val="252525"/>
                </a:solidFill>
                <a:latin typeface="BM EULJIRO TTF"/>
                <a:cs typeface="BM EULJIRO TTF"/>
              </a:rPr>
              <a:t>있어요.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915546" y="2349579"/>
            <a:ext cx="373380" cy="373380"/>
          </a:xfrm>
          <a:custGeom>
            <a:avLst/>
            <a:gdLst/>
            <a:ahLst/>
            <a:cxnLst/>
            <a:rect l="l" t="t" r="r" b="b"/>
            <a:pathLst>
              <a:path w="373379" h="373380">
                <a:moveTo>
                  <a:pt x="186628" y="0"/>
                </a:moveTo>
                <a:lnTo>
                  <a:pt x="136992" y="6656"/>
                </a:lnTo>
                <a:lnTo>
                  <a:pt x="92404" y="25445"/>
                </a:lnTo>
                <a:lnTo>
                  <a:pt x="54637" y="54594"/>
                </a:lnTo>
                <a:lnTo>
                  <a:pt x="25465" y="92333"/>
                </a:lnTo>
                <a:lnTo>
                  <a:pt x="6661" y="136890"/>
                </a:lnTo>
                <a:lnTo>
                  <a:pt x="0" y="186493"/>
                </a:lnTo>
                <a:lnTo>
                  <a:pt x="6662" y="236097"/>
                </a:lnTo>
                <a:lnTo>
                  <a:pt x="25466" y="280656"/>
                </a:lnTo>
                <a:lnTo>
                  <a:pt x="54638" y="318399"/>
                </a:lnTo>
                <a:lnTo>
                  <a:pt x="92405" y="347553"/>
                </a:lnTo>
                <a:lnTo>
                  <a:pt x="136993" y="366345"/>
                </a:lnTo>
                <a:lnTo>
                  <a:pt x="186629" y="373002"/>
                </a:lnTo>
                <a:lnTo>
                  <a:pt x="236264" y="366345"/>
                </a:lnTo>
                <a:lnTo>
                  <a:pt x="280852" y="347553"/>
                </a:lnTo>
                <a:lnTo>
                  <a:pt x="311466" y="323921"/>
                </a:lnTo>
                <a:lnTo>
                  <a:pt x="137516" y="323921"/>
                </a:lnTo>
                <a:lnTo>
                  <a:pt x="137516" y="294472"/>
                </a:lnTo>
                <a:lnTo>
                  <a:pt x="171895" y="294472"/>
                </a:lnTo>
                <a:lnTo>
                  <a:pt x="171894" y="147228"/>
                </a:lnTo>
                <a:lnTo>
                  <a:pt x="142427" y="147228"/>
                </a:lnTo>
                <a:lnTo>
                  <a:pt x="142427" y="117779"/>
                </a:lnTo>
                <a:lnTo>
                  <a:pt x="358530" y="117779"/>
                </a:lnTo>
                <a:lnTo>
                  <a:pt x="350244" y="98146"/>
                </a:lnTo>
                <a:lnTo>
                  <a:pt x="176806" y="98146"/>
                </a:lnTo>
                <a:lnTo>
                  <a:pt x="167167" y="96244"/>
                </a:lnTo>
                <a:lnTo>
                  <a:pt x="159371" y="91029"/>
                </a:lnTo>
                <a:lnTo>
                  <a:pt x="154152" y="83238"/>
                </a:lnTo>
                <a:lnTo>
                  <a:pt x="152249" y="73605"/>
                </a:lnTo>
                <a:lnTo>
                  <a:pt x="154152" y="63973"/>
                </a:lnTo>
                <a:lnTo>
                  <a:pt x="159370" y="56181"/>
                </a:lnTo>
                <a:lnTo>
                  <a:pt x="167167" y="50967"/>
                </a:lnTo>
                <a:lnTo>
                  <a:pt x="176806" y="49065"/>
                </a:lnTo>
                <a:lnTo>
                  <a:pt x="311454" y="49065"/>
                </a:lnTo>
                <a:lnTo>
                  <a:pt x="280852" y="25445"/>
                </a:lnTo>
                <a:lnTo>
                  <a:pt x="236264" y="6656"/>
                </a:lnTo>
                <a:lnTo>
                  <a:pt x="186628" y="0"/>
                </a:lnTo>
                <a:close/>
              </a:path>
              <a:path w="373379" h="373380">
                <a:moveTo>
                  <a:pt x="358530" y="117779"/>
                </a:moveTo>
                <a:lnTo>
                  <a:pt x="201362" y="117779"/>
                </a:lnTo>
                <a:lnTo>
                  <a:pt x="201362" y="294472"/>
                </a:lnTo>
                <a:lnTo>
                  <a:pt x="235741" y="294472"/>
                </a:lnTo>
                <a:lnTo>
                  <a:pt x="235741" y="323921"/>
                </a:lnTo>
                <a:lnTo>
                  <a:pt x="311466" y="323921"/>
                </a:lnTo>
                <a:lnTo>
                  <a:pt x="347791" y="280657"/>
                </a:lnTo>
                <a:lnTo>
                  <a:pt x="366595" y="236097"/>
                </a:lnTo>
                <a:lnTo>
                  <a:pt x="373257" y="186493"/>
                </a:lnTo>
                <a:lnTo>
                  <a:pt x="366595" y="136890"/>
                </a:lnTo>
                <a:lnTo>
                  <a:pt x="358530" y="117779"/>
                </a:lnTo>
                <a:close/>
              </a:path>
              <a:path w="373379" h="373380">
                <a:moveTo>
                  <a:pt x="311454" y="49065"/>
                </a:moveTo>
                <a:lnTo>
                  <a:pt x="176806" y="49065"/>
                </a:lnTo>
                <a:lnTo>
                  <a:pt x="186444" y="50967"/>
                </a:lnTo>
                <a:lnTo>
                  <a:pt x="194241" y="56181"/>
                </a:lnTo>
                <a:lnTo>
                  <a:pt x="199459" y="63973"/>
                </a:lnTo>
                <a:lnTo>
                  <a:pt x="201362" y="73605"/>
                </a:lnTo>
                <a:lnTo>
                  <a:pt x="199459" y="83238"/>
                </a:lnTo>
                <a:lnTo>
                  <a:pt x="194241" y="91029"/>
                </a:lnTo>
                <a:lnTo>
                  <a:pt x="186444" y="96244"/>
                </a:lnTo>
                <a:lnTo>
                  <a:pt x="176806" y="98146"/>
                </a:lnTo>
                <a:lnTo>
                  <a:pt x="350244" y="98146"/>
                </a:lnTo>
                <a:lnTo>
                  <a:pt x="347791" y="92333"/>
                </a:lnTo>
                <a:lnTo>
                  <a:pt x="318619" y="54595"/>
                </a:lnTo>
                <a:lnTo>
                  <a:pt x="311454" y="49065"/>
                </a:lnTo>
                <a:close/>
              </a:path>
            </a:pathLst>
          </a:custGeom>
          <a:solidFill>
            <a:srgbClr val="28B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6708191" y="1526405"/>
            <a:ext cx="411480" cy="411480"/>
            <a:chOff x="6708191" y="1526405"/>
            <a:chExt cx="411480" cy="411480"/>
          </a:xfrm>
        </p:grpSpPr>
        <p:sp>
          <p:nvSpPr>
            <p:cNvPr id="20" name="object 20"/>
            <p:cNvSpPr/>
            <p:nvPr/>
          </p:nvSpPr>
          <p:spPr>
            <a:xfrm>
              <a:off x="6708191" y="1526405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80">
                  <a:moveTo>
                    <a:pt x="205764" y="0"/>
                  </a:moveTo>
                  <a:lnTo>
                    <a:pt x="158395" y="5445"/>
                  </a:lnTo>
                  <a:lnTo>
                    <a:pt x="115126" y="20921"/>
                  </a:lnTo>
                  <a:lnTo>
                    <a:pt x="76966" y="45192"/>
                  </a:lnTo>
                  <a:lnTo>
                    <a:pt x="45141" y="77027"/>
                  </a:lnTo>
                  <a:lnTo>
                    <a:pt x="20884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6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1" y="365989"/>
                  </a:lnTo>
                  <a:lnTo>
                    <a:pt x="115172" y="390258"/>
                  </a:lnTo>
                  <a:lnTo>
                    <a:pt x="158443" y="405725"/>
                  </a:lnTo>
                  <a:lnTo>
                    <a:pt x="205580" y="411154"/>
                  </a:lnTo>
                  <a:lnTo>
                    <a:pt x="252717" y="405725"/>
                  </a:lnTo>
                  <a:lnTo>
                    <a:pt x="267814" y="400328"/>
                  </a:lnTo>
                  <a:lnTo>
                    <a:pt x="205580" y="400328"/>
                  </a:lnTo>
                  <a:lnTo>
                    <a:pt x="160924" y="395184"/>
                  </a:lnTo>
                  <a:lnTo>
                    <a:pt x="119932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0" y="83811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7" y="15999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79" h="411480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3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8" y="380533"/>
                  </a:lnTo>
                  <a:lnTo>
                    <a:pt x="250235" y="395184"/>
                  </a:lnTo>
                  <a:lnTo>
                    <a:pt x="205580" y="400328"/>
                  </a:lnTo>
                  <a:lnTo>
                    <a:pt x="267814" y="400328"/>
                  </a:lnTo>
                  <a:lnTo>
                    <a:pt x="334159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1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37109" y="1602166"/>
              <a:ext cx="153334" cy="20570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903058" y="1834936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7271766" y="1485264"/>
            <a:ext cx="3851910" cy="462280"/>
          </a:xfrm>
          <a:custGeom>
            <a:avLst/>
            <a:gdLst/>
            <a:ahLst/>
            <a:cxnLst/>
            <a:rect l="l" t="t" r="r" b="b"/>
            <a:pathLst>
              <a:path w="3851909" h="462280">
                <a:moveTo>
                  <a:pt x="3774566" y="0"/>
                </a:moveTo>
                <a:lnTo>
                  <a:pt x="238125" y="0"/>
                </a:lnTo>
                <a:lnTo>
                  <a:pt x="208151" y="6060"/>
                </a:lnTo>
                <a:lnTo>
                  <a:pt x="183689" y="22574"/>
                </a:lnTo>
                <a:lnTo>
                  <a:pt x="167205" y="47041"/>
                </a:lnTo>
                <a:lnTo>
                  <a:pt x="161162" y="76962"/>
                </a:lnTo>
                <a:lnTo>
                  <a:pt x="161162" y="269367"/>
                </a:lnTo>
                <a:lnTo>
                  <a:pt x="0" y="319150"/>
                </a:lnTo>
                <a:lnTo>
                  <a:pt x="161162" y="384810"/>
                </a:lnTo>
                <a:lnTo>
                  <a:pt x="167205" y="414730"/>
                </a:lnTo>
                <a:lnTo>
                  <a:pt x="183689" y="439197"/>
                </a:lnTo>
                <a:lnTo>
                  <a:pt x="208151" y="455711"/>
                </a:lnTo>
                <a:lnTo>
                  <a:pt x="238125" y="461772"/>
                </a:lnTo>
                <a:lnTo>
                  <a:pt x="3774566" y="461772"/>
                </a:lnTo>
                <a:lnTo>
                  <a:pt x="3804540" y="455711"/>
                </a:lnTo>
                <a:lnTo>
                  <a:pt x="3829002" y="439197"/>
                </a:lnTo>
                <a:lnTo>
                  <a:pt x="3845486" y="414730"/>
                </a:lnTo>
                <a:lnTo>
                  <a:pt x="3851529" y="384810"/>
                </a:lnTo>
                <a:lnTo>
                  <a:pt x="3851529" y="76962"/>
                </a:lnTo>
                <a:lnTo>
                  <a:pt x="3845486" y="47041"/>
                </a:lnTo>
                <a:lnTo>
                  <a:pt x="3829002" y="22574"/>
                </a:lnTo>
                <a:lnTo>
                  <a:pt x="3804540" y="6060"/>
                </a:lnTo>
                <a:lnTo>
                  <a:pt x="3774566" y="0"/>
                </a:lnTo>
                <a:close/>
              </a:path>
            </a:pathLst>
          </a:custGeom>
          <a:solidFill>
            <a:srgbClr val="28B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660640" y="1565910"/>
            <a:ext cx="32772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50" dirty="0">
                <a:solidFill>
                  <a:srgbClr val="FFFFFF"/>
                </a:solidFill>
                <a:latin typeface="BM EULJIRO TTF"/>
                <a:cs typeface="BM EULJIRO TTF"/>
              </a:rPr>
              <a:t>쓰다</a:t>
            </a:r>
            <a:r>
              <a:rPr sz="1600" spc="-4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BM EULJIRO TTF"/>
                <a:cs typeface="BM EULJIRO TTF"/>
              </a:rPr>
              <a:t>보면</a:t>
            </a:r>
            <a:r>
              <a:rPr sz="16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90" dirty="0">
                <a:solidFill>
                  <a:srgbClr val="FFFFFF"/>
                </a:solidFill>
                <a:latin typeface="BM EULJIRO TTF"/>
                <a:cs typeface="BM EULJIRO TTF"/>
              </a:rPr>
              <a:t>태블릿이</a:t>
            </a:r>
            <a:r>
              <a:rPr sz="1600" spc="-3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BM EULJIRO TTF"/>
                <a:cs typeface="BM EULJIRO TTF"/>
              </a:rPr>
              <a:t>노후화되지</a:t>
            </a:r>
            <a:r>
              <a:rPr sz="1600" spc="-4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30" dirty="0">
                <a:solidFill>
                  <a:srgbClr val="FFFFFF"/>
                </a:solidFill>
                <a:latin typeface="BM EULJIRO TTF"/>
                <a:cs typeface="BM EULJIRO TTF"/>
              </a:rPr>
              <a:t>않나요?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653656" y="1279397"/>
            <a:ext cx="522605" cy="189230"/>
            <a:chOff x="6653656" y="1279397"/>
            <a:chExt cx="522605" cy="189230"/>
          </a:xfrm>
        </p:grpSpPr>
        <p:sp>
          <p:nvSpPr>
            <p:cNvPr id="26" name="object 26"/>
            <p:cNvSpPr/>
            <p:nvPr/>
          </p:nvSpPr>
          <p:spPr>
            <a:xfrm>
              <a:off x="6653656" y="1279397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4" h="189230">
                  <a:moveTo>
                    <a:pt x="490982" y="0"/>
                  </a:moveTo>
                  <a:lnTo>
                    <a:pt x="31496" y="0"/>
                  </a:lnTo>
                  <a:lnTo>
                    <a:pt x="19234" y="2474"/>
                  </a:lnTo>
                  <a:lnTo>
                    <a:pt x="9223" y="9223"/>
                  </a:lnTo>
                  <a:lnTo>
                    <a:pt x="2474" y="19234"/>
                  </a:lnTo>
                  <a:lnTo>
                    <a:pt x="0" y="31496"/>
                  </a:lnTo>
                  <a:lnTo>
                    <a:pt x="0" y="157479"/>
                  </a:lnTo>
                  <a:lnTo>
                    <a:pt x="2474" y="169741"/>
                  </a:lnTo>
                  <a:lnTo>
                    <a:pt x="9223" y="179752"/>
                  </a:lnTo>
                  <a:lnTo>
                    <a:pt x="19234" y="186501"/>
                  </a:lnTo>
                  <a:lnTo>
                    <a:pt x="31496" y="188975"/>
                  </a:lnTo>
                  <a:lnTo>
                    <a:pt x="490982" y="188975"/>
                  </a:lnTo>
                  <a:lnTo>
                    <a:pt x="503243" y="186501"/>
                  </a:lnTo>
                  <a:lnTo>
                    <a:pt x="513254" y="179752"/>
                  </a:lnTo>
                  <a:lnTo>
                    <a:pt x="520003" y="169741"/>
                  </a:lnTo>
                  <a:lnTo>
                    <a:pt x="522477" y="157479"/>
                  </a:lnTo>
                  <a:lnTo>
                    <a:pt x="522477" y="31496"/>
                  </a:lnTo>
                  <a:lnTo>
                    <a:pt x="520003" y="19234"/>
                  </a:lnTo>
                  <a:lnTo>
                    <a:pt x="513254" y="9223"/>
                  </a:lnTo>
                  <a:lnTo>
                    <a:pt x="503243" y="2474"/>
                  </a:lnTo>
                  <a:lnTo>
                    <a:pt x="490982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1352" y="1307337"/>
              <a:ext cx="347929" cy="14020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93381" y="1307337"/>
              <a:ext cx="149351" cy="140208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6626352" y="2100072"/>
            <a:ext cx="4761865" cy="1569720"/>
            <a:chOff x="6626352" y="2100072"/>
            <a:chExt cx="4761865" cy="1569720"/>
          </a:xfrm>
        </p:grpSpPr>
        <p:sp>
          <p:nvSpPr>
            <p:cNvPr id="30" name="object 30"/>
            <p:cNvSpPr/>
            <p:nvPr/>
          </p:nvSpPr>
          <p:spPr>
            <a:xfrm>
              <a:off x="11014850" y="2349579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80">
                  <a:moveTo>
                    <a:pt x="186628" y="0"/>
                  </a:moveTo>
                  <a:lnTo>
                    <a:pt x="136992" y="6656"/>
                  </a:lnTo>
                  <a:lnTo>
                    <a:pt x="92404" y="25445"/>
                  </a:lnTo>
                  <a:lnTo>
                    <a:pt x="54637" y="54594"/>
                  </a:lnTo>
                  <a:lnTo>
                    <a:pt x="25465" y="92333"/>
                  </a:lnTo>
                  <a:lnTo>
                    <a:pt x="6661" y="136890"/>
                  </a:lnTo>
                  <a:lnTo>
                    <a:pt x="0" y="186493"/>
                  </a:lnTo>
                  <a:lnTo>
                    <a:pt x="6662" y="236097"/>
                  </a:lnTo>
                  <a:lnTo>
                    <a:pt x="25466" y="280656"/>
                  </a:lnTo>
                  <a:lnTo>
                    <a:pt x="54638" y="318399"/>
                  </a:lnTo>
                  <a:lnTo>
                    <a:pt x="92405" y="347553"/>
                  </a:lnTo>
                  <a:lnTo>
                    <a:pt x="136993" y="366345"/>
                  </a:lnTo>
                  <a:lnTo>
                    <a:pt x="186629" y="373002"/>
                  </a:lnTo>
                  <a:lnTo>
                    <a:pt x="236264" y="366345"/>
                  </a:lnTo>
                  <a:lnTo>
                    <a:pt x="280852" y="347553"/>
                  </a:lnTo>
                  <a:lnTo>
                    <a:pt x="311466" y="323921"/>
                  </a:lnTo>
                  <a:lnTo>
                    <a:pt x="137516" y="323921"/>
                  </a:lnTo>
                  <a:lnTo>
                    <a:pt x="137516" y="294472"/>
                  </a:lnTo>
                  <a:lnTo>
                    <a:pt x="171895" y="294472"/>
                  </a:lnTo>
                  <a:lnTo>
                    <a:pt x="171894" y="147228"/>
                  </a:lnTo>
                  <a:lnTo>
                    <a:pt x="142427" y="147228"/>
                  </a:lnTo>
                  <a:lnTo>
                    <a:pt x="142427" y="117779"/>
                  </a:lnTo>
                  <a:lnTo>
                    <a:pt x="358530" y="117779"/>
                  </a:lnTo>
                  <a:lnTo>
                    <a:pt x="350244" y="98146"/>
                  </a:lnTo>
                  <a:lnTo>
                    <a:pt x="176806" y="98146"/>
                  </a:lnTo>
                  <a:lnTo>
                    <a:pt x="167167" y="96244"/>
                  </a:lnTo>
                  <a:lnTo>
                    <a:pt x="159371" y="91029"/>
                  </a:lnTo>
                  <a:lnTo>
                    <a:pt x="154152" y="83238"/>
                  </a:lnTo>
                  <a:lnTo>
                    <a:pt x="152249" y="73605"/>
                  </a:lnTo>
                  <a:lnTo>
                    <a:pt x="154152" y="63973"/>
                  </a:lnTo>
                  <a:lnTo>
                    <a:pt x="159370" y="56181"/>
                  </a:lnTo>
                  <a:lnTo>
                    <a:pt x="167167" y="50967"/>
                  </a:lnTo>
                  <a:lnTo>
                    <a:pt x="176806" y="49065"/>
                  </a:lnTo>
                  <a:lnTo>
                    <a:pt x="311454" y="49065"/>
                  </a:lnTo>
                  <a:lnTo>
                    <a:pt x="280852" y="25445"/>
                  </a:lnTo>
                  <a:lnTo>
                    <a:pt x="236264" y="6656"/>
                  </a:lnTo>
                  <a:lnTo>
                    <a:pt x="186628" y="0"/>
                  </a:lnTo>
                  <a:close/>
                </a:path>
                <a:path w="373379" h="373380">
                  <a:moveTo>
                    <a:pt x="358530" y="117779"/>
                  </a:moveTo>
                  <a:lnTo>
                    <a:pt x="201362" y="117779"/>
                  </a:lnTo>
                  <a:lnTo>
                    <a:pt x="201362" y="294472"/>
                  </a:lnTo>
                  <a:lnTo>
                    <a:pt x="235741" y="294472"/>
                  </a:lnTo>
                  <a:lnTo>
                    <a:pt x="235741" y="323921"/>
                  </a:lnTo>
                  <a:lnTo>
                    <a:pt x="311466" y="323921"/>
                  </a:lnTo>
                  <a:lnTo>
                    <a:pt x="347791" y="280657"/>
                  </a:lnTo>
                  <a:lnTo>
                    <a:pt x="366595" y="236097"/>
                  </a:lnTo>
                  <a:lnTo>
                    <a:pt x="373257" y="186493"/>
                  </a:lnTo>
                  <a:lnTo>
                    <a:pt x="366595" y="136890"/>
                  </a:lnTo>
                  <a:lnTo>
                    <a:pt x="358530" y="117779"/>
                  </a:lnTo>
                  <a:close/>
                </a:path>
                <a:path w="373379" h="373380">
                  <a:moveTo>
                    <a:pt x="311454" y="49065"/>
                  </a:moveTo>
                  <a:lnTo>
                    <a:pt x="176806" y="49065"/>
                  </a:lnTo>
                  <a:lnTo>
                    <a:pt x="186444" y="50967"/>
                  </a:lnTo>
                  <a:lnTo>
                    <a:pt x="194241" y="56181"/>
                  </a:lnTo>
                  <a:lnTo>
                    <a:pt x="199459" y="63973"/>
                  </a:lnTo>
                  <a:lnTo>
                    <a:pt x="201362" y="73605"/>
                  </a:lnTo>
                  <a:lnTo>
                    <a:pt x="199459" y="83238"/>
                  </a:lnTo>
                  <a:lnTo>
                    <a:pt x="194241" y="91029"/>
                  </a:lnTo>
                  <a:lnTo>
                    <a:pt x="186444" y="96244"/>
                  </a:lnTo>
                  <a:lnTo>
                    <a:pt x="176806" y="98146"/>
                  </a:lnTo>
                  <a:lnTo>
                    <a:pt x="350244" y="98146"/>
                  </a:lnTo>
                  <a:lnTo>
                    <a:pt x="347791" y="92333"/>
                  </a:lnTo>
                  <a:lnTo>
                    <a:pt x="318619" y="54595"/>
                  </a:lnTo>
                  <a:lnTo>
                    <a:pt x="311454" y="49065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26352" y="2100072"/>
              <a:ext cx="4428744" cy="156972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658483" y="2132330"/>
              <a:ext cx="4312920" cy="1454785"/>
            </a:xfrm>
            <a:custGeom>
              <a:avLst/>
              <a:gdLst/>
              <a:ahLst/>
              <a:cxnLst/>
              <a:rect l="l" t="t" r="r" b="b"/>
              <a:pathLst>
                <a:path w="4312920" h="1454785">
                  <a:moveTo>
                    <a:pt x="3914521" y="0"/>
                  </a:moveTo>
                  <a:lnTo>
                    <a:pt x="242443" y="0"/>
                  </a:lnTo>
                  <a:lnTo>
                    <a:pt x="193593" y="4927"/>
                  </a:lnTo>
                  <a:lnTo>
                    <a:pt x="148089" y="19057"/>
                  </a:lnTo>
                  <a:lnTo>
                    <a:pt x="106908" y="41415"/>
                  </a:lnTo>
                  <a:lnTo>
                    <a:pt x="71024" y="71024"/>
                  </a:lnTo>
                  <a:lnTo>
                    <a:pt x="41415" y="106908"/>
                  </a:lnTo>
                  <a:lnTo>
                    <a:pt x="19057" y="148089"/>
                  </a:lnTo>
                  <a:lnTo>
                    <a:pt x="4927" y="193593"/>
                  </a:lnTo>
                  <a:lnTo>
                    <a:pt x="0" y="242443"/>
                  </a:lnTo>
                  <a:lnTo>
                    <a:pt x="0" y="1212215"/>
                  </a:lnTo>
                  <a:lnTo>
                    <a:pt x="4927" y="1261100"/>
                  </a:lnTo>
                  <a:lnTo>
                    <a:pt x="19057" y="1306621"/>
                  </a:lnTo>
                  <a:lnTo>
                    <a:pt x="41415" y="1347805"/>
                  </a:lnTo>
                  <a:lnTo>
                    <a:pt x="71024" y="1383680"/>
                  </a:lnTo>
                  <a:lnTo>
                    <a:pt x="106908" y="1413275"/>
                  </a:lnTo>
                  <a:lnTo>
                    <a:pt x="148089" y="1435617"/>
                  </a:lnTo>
                  <a:lnTo>
                    <a:pt x="193593" y="1449736"/>
                  </a:lnTo>
                  <a:lnTo>
                    <a:pt x="242443" y="1454658"/>
                  </a:lnTo>
                  <a:lnTo>
                    <a:pt x="3914521" y="1454658"/>
                  </a:lnTo>
                  <a:lnTo>
                    <a:pt x="3963370" y="1449736"/>
                  </a:lnTo>
                  <a:lnTo>
                    <a:pt x="4008874" y="1435617"/>
                  </a:lnTo>
                  <a:lnTo>
                    <a:pt x="4050055" y="1413275"/>
                  </a:lnTo>
                  <a:lnTo>
                    <a:pt x="4085939" y="1383680"/>
                  </a:lnTo>
                  <a:lnTo>
                    <a:pt x="4115548" y="1347805"/>
                  </a:lnTo>
                  <a:lnTo>
                    <a:pt x="4137906" y="1306621"/>
                  </a:lnTo>
                  <a:lnTo>
                    <a:pt x="4152036" y="1261100"/>
                  </a:lnTo>
                  <a:lnTo>
                    <a:pt x="4156964" y="1212215"/>
                  </a:lnTo>
                  <a:lnTo>
                    <a:pt x="4156964" y="606171"/>
                  </a:lnTo>
                  <a:lnTo>
                    <a:pt x="4312793" y="372110"/>
                  </a:lnTo>
                  <a:lnTo>
                    <a:pt x="4156964" y="242443"/>
                  </a:lnTo>
                  <a:lnTo>
                    <a:pt x="4152036" y="193593"/>
                  </a:lnTo>
                  <a:lnTo>
                    <a:pt x="4137906" y="148089"/>
                  </a:lnTo>
                  <a:lnTo>
                    <a:pt x="4115548" y="106908"/>
                  </a:lnTo>
                  <a:lnTo>
                    <a:pt x="4085939" y="71024"/>
                  </a:lnTo>
                  <a:lnTo>
                    <a:pt x="4050055" y="41415"/>
                  </a:lnTo>
                  <a:lnTo>
                    <a:pt x="4008874" y="19057"/>
                  </a:lnTo>
                  <a:lnTo>
                    <a:pt x="3963370" y="4927"/>
                  </a:lnTo>
                  <a:lnTo>
                    <a:pt x="391452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658483" y="2132330"/>
              <a:ext cx="4312920" cy="1454785"/>
            </a:xfrm>
            <a:custGeom>
              <a:avLst/>
              <a:gdLst/>
              <a:ahLst/>
              <a:cxnLst/>
              <a:rect l="l" t="t" r="r" b="b"/>
              <a:pathLst>
                <a:path w="4312920" h="1454785">
                  <a:moveTo>
                    <a:pt x="0" y="242443"/>
                  </a:moveTo>
                  <a:lnTo>
                    <a:pt x="4927" y="193593"/>
                  </a:lnTo>
                  <a:lnTo>
                    <a:pt x="19057" y="148089"/>
                  </a:lnTo>
                  <a:lnTo>
                    <a:pt x="41415" y="106908"/>
                  </a:lnTo>
                  <a:lnTo>
                    <a:pt x="71024" y="71024"/>
                  </a:lnTo>
                  <a:lnTo>
                    <a:pt x="106908" y="41415"/>
                  </a:lnTo>
                  <a:lnTo>
                    <a:pt x="148089" y="19057"/>
                  </a:lnTo>
                  <a:lnTo>
                    <a:pt x="193593" y="4927"/>
                  </a:lnTo>
                  <a:lnTo>
                    <a:pt x="242443" y="0"/>
                  </a:lnTo>
                  <a:lnTo>
                    <a:pt x="2424938" y="0"/>
                  </a:lnTo>
                  <a:lnTo>
                    <a:pt x="3464179" y="0"/>
                  </a:lnTo>
                  <a:lnTo>
                    <a:pt x="3914521" y="0"/>
                  </a:lnTo>
                  <a:lnTo>
                    <a:pt x="3963370" y="4927"/>
                  </a:lnTo>
                  <a:lnTo>
                    <a:pt x="4008874" y="19057"/>
                  </a:lnTo>
                  <a:lnTo>
                    <a:pt x="4050055" y="41415"/>
                  </a:lnTo>
                  <a:lnTo>
                    <a:pt x="4085939" y="71024"/>
                  </a:lnTo>
                  <a:lnTo>
                    <a:pt x="4115548" y="106908"/>
                  </a:lnTo>
                  <a:lnTo>
                    <a:pt x="4137906" y="148089"/>
                  </a:lnTo>
                  <a:lnTo>
                    <a:pt x="4152036" y="193593"/>
                  </a:lnTo>
                  <a:lnTo>
                    <a:pt x="4156964" y="242443"/>
                  </a:lnTo>
                  <a:lnTo>
                    <a:pt x="4312793" y="372110"/>
                  </a:lnTo>
                  <a:lnTo>
                    <a:pt x="4156964" y="606171"/>
                  </a:lnTo>
                  <a:lnTo>
                    <a:pt x="4156964" y="1212215"/>
                  </a:lnTo>
                  <a:lnTo>
                    <a:pt x="4152036" y="1261100"/>
                  </a:lnTo>
                  <a:lnTo>
                    <a:pt x="4137906" y="1306621"/>
                  </a:lnTo>
                  <a:lnTo>
                    <a:pt x="4115548" y="1347805"/>
                  </a:lnTo>
                  <a:lnTo>
                    <a:pt x="4085939" y="1383680"/>
                  </a:lnTo>
                  <a:lnTo>
                    <a:pt x="4050055" y="1413275"/>
                  </a:lnTo>
                  <a:lnTo>
                    <a:pt x="4008874" y="1435617"/>
                  </a:lnTo>
                  <a:lnTo>
                    <a:pt x="3963370" y="1449736"/>
                  </a:lnTo>
                  <a:lnTo>
                    <a:pt x="3914521" y="1454658"/>
                  </a:lnTo>
                  <a:lnTo>
                    <a:pt x="3464179" y="1454658"/>
                  </a:lnTo>
                  <a:lnTo>
                    <a:pt x="2424938" y="1454658"/>
                  </a:lnTo>
                  <a:lnTo>
                    <a:pt x="242443" y="1454658"/>
                  </a:lnTo>
                  <a:lnTo>
                    <a:pt x="193593" y="1449736"/>
                  </a:lnTo>
                  <a:lnTo>
                    <a:pt x="148089" y="1435617"/>
                  </a:lnTo>
                  <a:lnTo>
                    <a:pt x="106908" y="1413275"/>
                  </a:lnTo>
                  <a:lnTo>
                    <a:pt x="71024" y="1383680"/>
                  </a:lnTo>
                  <a:lnTo>
                    <a:pt x="41415" y="1347805"/>
                  </a:lnTo>
                  <a:lnTo>
                    <a:pt x="19057" y="1306621"/>
                  </a:lnTo>
                  <a:lnTo>
                    <a:pt x="4927" y="1261100"/>
                  </a:lnTo>
                  <a:lnTo>
                    <a:pt x="0" y="1212215"/>
                  </a:lnTo>
                  <a:lnTo>
                    <a:pt x="0" y="606171"/>
                  </a:lnTo>
                  <a:lnTo>
                    <a:pt x="0" y="242443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870954" y="2405253"/>
            <a:ext cx="3742690" cy="909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0795" algn="ctr">
              <a:lnSpc>
                <a:spcPct val="120800"/>
              </a:lnSpc>
              <a:spcBef>
                <a:spcPts val="100"/>
              </a:spcBef>
            </a:pPr>
            <a:r>
              <a:rPr sz="1200" spc="-35" dirty="0">
                <a:solidFill>
                  <a:srgbClr val="252525"/>
                </a:solidFill>
                <a:latin typeface="BM EULJIRO TTF"/>
                <a:cs typeface="BM EULJIRO TTF"/>
              </a:rPr>
              <a:t>걱정마세요!</a:t>
            </a:r>
            <a:r>
              <a:rPr sz="1200" spc="-21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45" dirty="0">
                <a:solidFill>
                  <a:srgbClr val="252525"/>
                </a:solidFill>
                <a:latin typeface="BM EULJIRO TTF"/>
                <a:cs typeface="BM EULJIRO TTF"/>
              </a:rPr>
              <a:t>POS</a:t>
            </a:r>
            <a:r>
              <a:rPr sz="1200" spc="-15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252525"/>
                </a:solidFill>
                <a:latin typeface="BM EULJIRO TTF"/>
                <a:cs typeface="BM EULJIRO TTF"/>
              </a:rPr>
              <a:t>및키오스크용과동일한보드를사용하여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내구성이뛰어나고,</a:t>
            </a:r>
            <a:r>
              <a:rPr sz="1200" spc="-204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25" dirty="0">
                <a:solidFill>
                  <a:srgbClr val="ED4F4B"/>
                </a:solidFill>
                <a:latin typeface="BM EULJIRO TTF"/>
                <a:cs typeface="BM EULJIRO TTF"/>
              </a:rPr>
              <a:t>KT에서검수,</a:t>
            </a:r>
            <a:r>
              <a:rPr sz="1200" spc="-16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spc="50" dirty="0">
                <a:solidFill>
                  <a:srgbClr val="ED4F4B"/>
                </a:solidFill>
                <a:latin typeface="BM EULJIRO TTF"/>
                <a:cs typeface="BM EULJIRO TTF"/>
              </a:rPr>
              <a:t>관리까지완벽히하여</a:t>
            </a:r>
            <a:r>
              <a:rPr sz="1200" spc="-17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ED4F4B"/>
                </a:solidFill>
                <a:latin typeface="BM EULJIRO TTF"/>
                <a:cs typeface="BM EULJIRO TTF"/>
              </a:rPr>
              <a:t>출고됩니다</a:t>
            </a:r>
            <a:r>
              <a:rPr sz="1200" spc="-10" dirty="0">
                <a:solidFill>
                  <a:srgbClr val="252525"/>
                </a:solidFill>
                <a:latin typeface="BM EULJIRO TTF"/>
                <a:cs typeface="BM EULJIRO TTF"/>
              </a:rPr>
              <a:t>.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혹시</a:t>
            </a:r>
            <a:r>
              <a:rPr sz="1200" spc="-19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고장</a:t>
            </a:r>
            <a:r>
              <a:rPr sz="1200" spc="-1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80" dirty="0">
                <a:solidFill>
                  <a:srgbClr val="252525"/>
                </a:solidFill>
                <a:latin typeface="BM EULJIRO TTF"/>
                <a:cs typeface="BM EULJIRO TTF"/>
              </a:rPr>
              <a:t>나면3년무상</a:t>
            </a:r>
            <a:r>
              <a:rPr sz="1200" spc="-19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252525"/>
                </a:solidFill>
                <a:latin typeface="BM EULJIRO TTF"/>
                <a:cs typeface="BM EULJIRO TTF"/>
              </a:rPr>
              <a:t>보증으로교체및AS가가능하니 걱정마세요!</a:t>
            </a:r>
            <a:endParaRPr sz="1200">
              <a:latin typeface="BM EULJIRO TTF"/>
              <a:cs typeface="BM EULJIRO TT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938937" y="4074914"/>
            <a:ext cx="411480" cy="411480"/>
            <a:chOff x="938937" y="4074914"/>
            <a:chExt cx="411480" cy="411480"/>
          </a:xfrm>
        </p:grpSpPr>
        <p:sp>
          <p:nvSpPr>
            <p:cNvPr id="36" name="object 36"/>
            <p:cNvSpPr/>
            <p:nvPr/>
          </p:nvSpPr>
          <p:spPr>
            <a:xfrm>
              <a:off x="938937" y="4074914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79">
                  <a:moveTo>
                    <a:pt x="205764" y="0"/>
                  </a:moveTo>
                  <a:lnTo>
                    <a:pt x="158395" y="5445"/>
                  </a:lnTo>
                  <a:lnTo>
                    <a:pt x="115127" y="20921"/>
                  </a:lnTo>
                  <a:lnTo>
                    <a:pt x="76966" y="45192"/>
                  </a:lnTo>
                  <a:lnTo>
                    <a:pt x="45141" y="77027"/>
                  </a:lnTo>
                  <a:lnTo>
                    <a:pt x="20885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6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0" y="365989"/>
                  </a:lnTo>
                  <a:lnTo>
                    <a:pt x="115171" y="390258"/>
                  </a:lnTo>
                  <a:lnTo>
                    <a:pt x="158442" y="405725"/>
                  </a:lnTo>
                  <a:lnTo>
                    <a:pt x="205579" y="411154"/>
                  </a:lnTo>
                  <a:lnTo>
                    <a:pt x="252716" y="405725"/>
                  </a:lnTo>
                  <a:lnTo>
                    <a:pt x="267814" y="400328"/>
                  </a:lnTo>
                  <a:lnTo>
                    <a:pt x="205579" y="400328"/>
                  </a:lnTo>
                  <a:lnTo>
                    <a:pt x="160924" y="395184"/>
                  </a:lnTo>
                  <a:lnTo>
                    <a:pt x="119931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1" y="83811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8" y="16000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80" h="411479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2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7" y="380533"/>
                  </a:lnTo>
                  <a:lnTo>
                    <a:pt x="250235" y="395184"/>
                  </a:lnTo>
                  <a:lnTo>
                    <a:pt x="205579" y="400328"/>
                  </a:lnTo>
                  <a:lnTo>
                    <a:pt x="267814" y="400328"/>
                  </a:lnTo>
                  <a:lnTo>
                    <a:pt x="334158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0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7856" y="4150675"/>
              <a:ext cx="153334" cy="20570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133804" y="438344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890905" y="3824985"/>
            <a:ext cx="4100195" cy="673100"/>
            <a:chOff x="890905" y="3824985"/>
            <a:chExt cx="4100195" cy="673100"/>
          </a:xfrm>
        </p:grpSpPr>
        <p:sp>
          <p:nvSpPr>
            <p:cNvPr id="40" name="object 40"/>
            <p:cNvSpPr/>
            <p:nvPr/>
          </p:nvSpPr>
          <p:spPr>
            <a:xfrm>
              <a:off x="890905" y="3824985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5" h="189229">
                  <a:moveTo>
                    <a:pt x="490981" y="0"/>
                  </a:moveTo>
                  <a:lnTo>
                    <a:pt x="31508" y="0"/>
                  </a:lnTo>
                  <a:lnTo>
                    <a:pt x="19245" y="2494"/>
                  </a:lnTo>
                  <a:lnTo>
                    <a:pt x="9229" y="9286"/>
                  </a:lnTo>
                  <a:lnTo>
                    <a:pt x="2476" y="19341"/>
                  </a:lnTo>
                  <a:lnTo>
                    <a:pt x="0" y="31622"/>
                  </a:lnTo>
                  <a:lnTo>
                    <a:pt x="0" y="157606"/>
                  </a:lnTo>
                  <a:lnTo>
                    <a:pt x="2476" y="169868"/>
                  </a:lnTo>
                  <a:lnTo>
                    <a:pt x="9229" y="179879"/>
                  </a:lnTo>
                  <a:lnTo>
                    <a:pt x="19245" y="186628"/>
                  </a:lnTo>
                  <a:lnTo>
                    <a:pt x="31508" y="189102"/>
                  </a:lnTo>
                  <a:lnTo>
                    <a:pt x="490981" y="189102"/>
                  </a:lnTo>
                  <a:lnTo>
                    <a:pt x="503243" y="186628"/>
                  </a:lnTo>
                  <a:lnTo>
                    <a:pt x="513254" y="179879"/>
                  </a:lnTo>
                  <a:lnTo>
                    <a:pt x="520003" y="169868"/>
                  </a:lnTo>
                  <a:lnTo>
                    <a:pt x="522478" y="157606"/>
                  </a:lnTo>
                  <a:lnTo>
                    <a:pt x="522478" y="31622"/>
                  </a:lnTo>
                  <a:lnTo>
                    <a:pt x="520003" y="19341"/>
                  </a:lnTo>
                  <a:lnTo>
                    <a:pt x="513254" y="9286"/>
                  </a:lnTo>
                  <a:lnTo>
                    <a:pt x="503243" y="2494"/>
                  </a:lnTo>
                  <a:lnTo>
                    <a:pt x="490981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8220" y="3853256"/>
              <a:ext cx="347472" cy="14051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29868" y="3853256"/>
              <a:ext cx="149352" cy="140512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407668" y="4035932"/>
              <a:ext cx="3583940" cy="461645"/>
            </a:xfrm>
            <a:custGeom>
              <a:avLst/>
              <a:gdLst/>
              <a:ahLst/>
              <a:cxnLst/>
              <a:rect l="l" t="t" r="r" b="b"/>
              <a:pathLst>
                <a:path w="3583940" h="461645">
                  <a:moveTo>
                    <a:pt x="3583432" y="76962"/>
                  </a:moveTo>
                  <a:lnTo>
                    <a:pt x="3577386" y="46990"/>
                  </a:lnTo>
                  <a:lnTo>
                    <a:pt x="3560902" y="22529"/>
                  </a:lnTo>
                  <a:lnTo>
                    <a:pt x="3536442" y="6045"/>
                  </a:lnTo>
                  <a:lnTo>
                    <a:pt x="3506470" y="0"/>
                  </a:lnTo>
                  <a:lnTo>
                    <a:pt x="226809" y="0"/>
                  </a:lnTo>
                  <a:lnTo>
                    <a:pt x="196913" y="6045"/>
                  </a:lnTo>
                  <a:lnTo>
                    <a:pt x="172491" y="22529"/>
                  </a:lnTo>
                  <a:lnTo>
                    <a:pt x="156019" y="46990"/>
                  </a:lnTo>
                  <a:lnTo>
                    <a:pt x="149987" y="76962"/>
                  </a:lnTo>
                  <a:lnTo>
                    <a:pt x="149987" y="269240"/>
                  </a:lnTo>
                  <a:lnTo>
                    <a:pt x="0" y="319024"/>
                  </a:lnTo>
                  <a:lnTo>
                    <a:pt x="149987" y="384683"/>
                  </a:lnTo>
                  <a:lnTo>
                    <a:pt x="156019" y="414667"/>
                  </a:lnTo>
                  <a:lnTo>
                    <a:pt x="172491" y="439127"/>
                  </a:lnTo>
                  <a:lnTo>
                    <a:pt x="196913" y="455612"/>
                  </a:lnTo>
                  <a:lnTo>
                    <a:pt x="226809" y="461645"/>
                  </a:lnTo>
                  <a:lnTo>
                    <a:pt x="3506470" y="461645"/>
                  </a:lnTo>
                  <a:lnTo>
                    <a:pt x="3536442" y="455612"/>
                  </a:lnTo>
                  <a:lnTo>
                    <a:pt x="3560902" y="439127"/>
                  </a:lnTo>
                  <a:lnTo>
                    <a:pt x="3577386" y="414667"/>
                  </a:lnTo>
                  <a:lnTo>
                    <a:pt x="3583432" y="384683"/>
                  </a:lnTo>
                  <a:lnTo>
                    <a:pt x="3583432" y="76962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1824989" y="4128973"/>
            <a:ext cx="28987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90" dirty="0">
                <a:solidFill>
                  <a:srgbClr val="FFFFFF"/>
                </a:solidFill>
                <a:latin typeface="BM EULJIRO TTF"/>
                <a:cs typeface="BM EULJIRO TTF"/>
              </a:rPr>
              <a:t>뭐</a:t>
            </a:r>
            <a:r>
              <a:rPr sz="1600" spc="-2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dirty="0">
                <a:solidFill>
                  <a:srgbClr val="FFFFFF"/>
                </a:solidFill>
                <a:latin typeface="BM EULJIRO TTF"/>
                <a:cs typeface="BM EULJIRO TTF"/>
              </a:rPr>
              <a:t>깔고</a:t>
            </a:r>
            <a:r>
              <a:rPr sz="1600" spc="-2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00" dirty="0">
                <a:solidFill>
                  <a:srgbClr val="FFFFFF"/>
                </a:solidFill>
                <a:latin typeface="BM EULJIRO TTF"/>
                <a:cs typeface="BM EULJIRO TTF"/>
              </a:rPr>
              <a:t>설치하고</a:t>
            </a:r>
            <a:r>
              <a:rPr sz="1600" spc="-2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BM EULJIRO TTF"/>
                <a:cs typeface="BM EULJIRO TTF"/>
              </a:rPr>
              <a:t>그런</a:t>
            </a:r>
            <a:r>
              <a:rPr sz="1600" spc="-2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30" dirty="0">
                <a:solidFill>
                  <a:srgbClr val="FFFFFF"/>
                </a:solidFill>
                <a:latin typeface="BM EULJIRO TTF"/>
                <a:cs typeface="BM EULJIRO TTF"/>
              </a:rPr>
              <a:t>거</a:t>
            </a:r>
            <a:r>
              <a:rPr sz="1600" spc="-2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귀찮아요.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848867" y="4639043"/>
            <a:ext cx="5414645" cy="1525905"/>
            <a:chOff x="848867" y="4639043"/>
            <a:chExt cx="5414645" cy="1525905"/>
          </a:xfrm>
        </p:grpSpPr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8867" y="4639043"/>
              <a:ext cx="5087111" cy="152552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880973" y="4671567"/>
              <a:ext cx="4970780" cy="1410970"/>
            </a:xfrm>
            <a:custGeom>
              <a:avLst/>
              <a:gdLst/>
              <a:ahLst/>
              <a:cxnLst/>
              <a:rect l="l" t="t" r="r" b="b"/>
              <a:pathLst>
                <a:path w="4970780" h="1410970">
                  <a:moveTo>
                    <a:pt x="4555769" y="0"/>
                  </a:moveTo>
                  <a:lnTo>
                    <a:pt x="235089" y="0"/>
                  </a:lnTo>
                  <a:lnTo>
                    <a:pt x="187708" y="4772"/>
                  </a:lnTo>
                  <a:lnTo>
                    <a:pt x="143578" y="18460"/>
                  </a:lnTo>
                  <a:lnTo>
                    <a:pt x="103645" y="40123"/>
                  </a:lnTo>
                  <a:lnTo>
                    <a:pt x="68853" y="68818"/>
                  </a:lnTo>
                  <a:lnTo>
                    <a:pt x="40147" y="103602"/>
                  </a:lnTo>
                  <a:lnTo>
                    <a:pt x="18473" y="143535"/>
                  </a:lnTo>
                  <a:lnTo>
                    <a:pt x="4775" y="187674"/>
                  </a:lnTo>
                  <a:lnTo>
                    <a:pt x="0" y="235076"/>
                  </a:lnTo>
                  <a:lnTo>
                    <a:pt x="0" y="1175359"/>
                  </a:lnTo>
                  <a:lnTo>
                    <a:pt x="4775" y="1222737"/>
                  </a:lnTo>
                  <a:lnTo>
                    <a:pt x="18473" y="1266865"/>
                  </a:lnTo>
                  <a:lnTo>
                    <a:pt x="40147" y="1306798"/>
                  </a:lnTo>
                  <a:lnTo>
                    <a:pt x="68853" y="1341591"/>
                  </a:lnTo>
                  <a:lnTo>
                    <a:pt x="103645" y="1370298"/>
                  </a:lnTo>
                  <a:lnTo>
                    <a:pt x="143578" y="1391974"/>
                  </a:lnTo>
                  <a:lnTo>
                    <a:pt x="187708" y="1405672"/>
                  </a:lnTo>
                  <a:lnTo>
                    <a:pt x="235089" y="1410449"/>
                  </a:lnTo>
                  <a:lnTo>
                    <a:pt x="4555769" y="1410449"/>
                  </a:lnTo>
                  <a:lnTo>
                    <a:pt x="4603135" y="1405672"/>
                  </a:lnTo>
                  <a:lnTo>
                    <a:pt x="4647257" y="1391974"/>
                  </a:lnTo>
                  <a:lnTo>
                    <a:pt x="4687187" y="1370298"/>
                  </a:lnTo>
                  <a:lnTo>
                    <a:pt x="4721980" y="1341591"/>
                  </a:lnTo>
                  <a:lnTo>
                    <a:pt x="4750689" y="1306798"/>
                  </a:lnTo>
                  <a:lnTo>
                    <a:pt x="4772367" y="1266865"/>
                  </a:lnTo>
                  <a:lnTo>
                    <a:pt x="4786069" y="1222737"/>
                  </a:lnTo>
                  <a:lnTo>
                    <a:pt x="4790846" y="1175359"/>
                  </a:lnTo>
                  <a:lnTo>
                    <a:pt x="4790846" y="587628"/>
                  </a:lnTo>
                  <a:lnTo>
                    <a:pt x="4970424" y="360806"/>
                  </a:lnTo>
                  <a:lnTo>
                    <a:pt x="4790846" y="235076"/>
                  </a:lnTo>
                  <a:lnTo>
                    <a:pt x="4786069" y="187674"/>
                  </a:lnTo>
                  <a:lnTo>
                    <a:pt x="4772367" y="143535"/>
                  </a:lnTo>
                  <a:lnTo>
                    <a:pt x="4750689" y="103602"/>
                  </a:lnTo>
                  <a:lnTo>
                    <a:pt x="4721980" y="68818"/>
                  </a:lnTo>
                  <a:lnTo>
                    <a:pt x="4687187" y="40123"/>
                  </a:lnTo>
                  <a:lnTo>
                    <a:pt x="4647257" y="18460"/>
                  </a:lnTo>
                  <a:lnTo>
                    <a:pt x="4603135" y="4772"/>
                  </a:lnTo>
                  <a:lnTo>
                    <a:pt x="455576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80973" y="4671567"/>
              <a:ext cx="4970780" cy="1410970"/>
            </a:xfrm>
            <a:custGeom>
              <a:avLst/>
              <a:gdLst/>
              <a:ahLst/>
              <a:cxnLst/>
              <a:rect l="l" t="t" r="r" b="b"/>
              <a:pathLst>
                <a:path w="4970780" h="1410970">
                  <a:moveTo>
                    <a:pt x="0" y="235076"/>
                  </a:moveTo>
                  <a:lnTo>
                    <a:pt x="4775" y="187674"/>
                  </a:lnTo>
                  <a:lnTo>
                    <a:pt x="18473" y="143535"/>
                  </a:lnTo>
                  <a:lnTo>
                    <a:pt x="40147" y="103602"/>
                  </a:lnTo>
                  <a:lnTo>
                    <a:pt x="68853" y="68818"/>
                  </a:lnTo>
                  <a:lnTo>
                    <a:pt x="103645" y="40123"/>
                  </a:lnTo>
                  <a:lnTo>
                    <a:pt x="143578" y="18460"/>
                  </a:lnTo>
                  <a:lnTo>
                    <a:pt x="187708" y="4772"/>
                  </a:lnTo>
                  <a:lnTo>
                    <a:pt x="235089" y="0"/>
                  </a:lnTo>
                  <a:lnTo>
                    <a:pt x="2794660" y="0"/>
                  </a:lnTo>
                  <a:lnTo>
                    <a:pt x="3992397" y="0"/>
                  </a:lnTo>
                  <a:lnTo>
                    <a:pt x="4555769" y="0"/>
                  </a:lnTo>
                  <a:lnTo>
                    <a:pt x="4603135" y="4772"/>
                  </a:lnTo>
                  <a:lnTo>
                    <a:pt x="4647257" y="18460"/>
                  </a:lnTo>
                  <a:lnTo>
                    <a:pt x="4687187" y="40123"/>
                  </a:lnTo>
                  <a:lnTo>
                    <a:pt x="4721980" y="68818"/>
                  </a:lnTo>
                  <a:lnTo>
                    <a:pt x="4750689" y="103602"/>
                  </a:lnTo>
                  <a:lnTo>
                    <a:pt x="4772367" y="143535"/>
                  </a:lnTo>
                  <a:lnTo>
                    <a:pt x="4786069" y="187674"/>
                  </a:lnTo>
                  <a:lnTo>
                    <a:pt x="4790846" y="235076"/>
                  </a:lnTo>
                  <a:lnTo>
                    <a:pt x="4970424" y="360806"/>
                  </a:lnTo>
                  <a:lnTo>
                    <a:pt x="4790846" y="587628"/>
                  </a:lnTo>
                  <a:lnTo>
                    <a:pt x="4790846" y="1175359"/>
                  </a:lnTo>
                  <a:lnTo>
                    <a:pt x="4786069" y="1222737"/>
                  </a:lnTo>
                  <a:lnTo>
                    <a:pt x="4772367" y="1266865"/>
                  </a:lnTo>
                  <a:lnTo>
                    <a:pt x="4750689" y="1306798"/>
                  </a:lnTo>
                  <a:lnTo>
                    <a:pt x="4721980" y="1341591"/>
                  </a:lnTo>
                  <a:lnTo>
                    <a:pt x="4687187" y="1370298"/>
                  </a:lnTo>
                  <a:lnTo>
                    <a:pt x="4647257" y="1391974"/>
                  </a:lnTo>
                  <a:lnTo>
                    <a:pt x="4603135" y="1405672"/>
                  </a:lnTo>
                  <a:lnTo>
                    <a:pt x="4555769" y="1410449"/>
                  </a:lnTo>
                  <a:lnTo>
                    <a:pt x="3992397" y="1410449"/>
                  </a:lnTo>
                  <a:lnTo>
                    <a:pt x="2794660" y="1410449"/>
                  </a:lnTo>
                  <a:lnTo>
                    <a:pt x="235089" y="1410449"/>
                  </a:lnTo>
                  <a:lnTo>
                    <a:pt x="187708" y="1405672"/>
                  </a:lnTo>
                  <a:lnTo>
                    <a:pt x="143578" y="1391974"/>
                  </a:lnTo>
                  <a:lnTo>
                    <a:pt x="103645" y="1370298"/>
                  </a:lnTo>
                  <a:lnTo>
                    <a:pt x="68853" y="1341591"/>
                  </a:lnTo>
                  <a:lnTo>
                    <a:pt x="40147" y="1306798"/>
                  </a:lnTo>
                  <a:lnTo>
                    <a:pt x="18473" y="1266865"/>
                  </a:lnTo>
                  <a:lnTo>
                    <a:pt x="4775" y="1222737"/>
                  </a:lnTo>
                  <a:lnTo>
                    <a:pt x="0" y="1175359"/>
                  </a:lnTo>
                  <a:lnTo>
                    <a:pt x="0" y="587628"/>
                  </a:lnTo>
                  <a:lnTo>
                    <a:pt x="0" y="235076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90146" y="4854654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79">
                  <a:moveTo>
                    <a:pt x="186628" y="0"/>
                  </a:moveTo>
                  <a:lnTo>
                    <a:pt x="136992" y="6656"/>
                  </a:lnTo>
                  <a:lnTo>
                    <a:pt x="92404" y="25445"/>
                  </a:lnTo>
                  <a:lnTo>
                    <a:pt x="54637" y="54594"/>
                  </a:lnTo>
                  <a:lnTo>
                    <a:pt x="25465" y="92333"/>
                  </a:lnTo>
                  <a:lnTo>
                    <a:pt x="6661" y="136890"/>
                  </a:lnTo>
                  <a:lnTo>
                    <a:pt x="0" y="186493"/>
                  </a:lnTo>
                  <a:lnTo>
                    <a:pt x="6662" y="236097"/>
                  </a:lnTo>
                  <a:lnTo>
                    <a:pt x="25466" y="280656"/>
                  </a:lnTo>
                  <a:lnTo>
                    <a:pt x="54638" y="318399"/>
                  </a:lnTo>
                  <a:lnTo>
                    <a:pt x="92405" y="347553"/>
                  </a:lnTo>
                  <a:lnTo>
                    <a:pt x="136993" y="366345"/>
                  </a:lnTo>
                  <a:lnTo>
                    <a:pt x="186629" y="373002"/>
                  </a:lnTo>
                  <a:lnTo>
                    <a:pt x="236264" y="366345"/>
                  </a:lnTo>
                  <a:lnTo>
                    <a:pt x="280852" y="347553"/>
                  </a:lnTo>
                  <a:lnTo>
                    <a:pt x="311466" y="323921"/>
                  </a:lnTo>
                  <a:lnTo>
                    <a:pt x="137516" y="323921"/>
                  </a:lnTo>
                  <a:lnTo>
                    <a:pt x="137516" y="294472"/>
                  </a:lnTo>
                  <a:lnTo>
                    <a:pt x="171895" y="294472"/>
                  </a:lnTo>
                  <a:lnTo>
                    <a:pt x="171894" y="147228"/>
                  </a:lnTo>
                  <a:lnTo>
                    <a:pt x="142427" y="147228"/>
                  </a:lnTo>
                  <a:lnTo>
                    <a:pt x="142427" y="117779"/>
                  </a:lnTo>
                  <a:lnTo>
                    <a:pt x="358530" y="117779"/>
                  </a:lnTo>
                  <a:lnTo>
                    <a:pt x="350244" y="98146"/>
                  </a:lnTo>
                  <a:lnTo>
                    <a:pt x="176806" y="98146"/>
                  </a:lnTo>
                  <a:lnTo>
                    <a:pt x="167167" y="96244"/>
                  </a:lnTo>
                  <a:lnTo>
                    <a:pt x="159371" y="91029"/>
                  </a:lnTo>
                  <a:lnTo>
                    <a:pt x="154152" y="83238"/>
                  </a:lnTo>
                  <a:lnTo>
                    <a:pt x="152249" y="73605"/>
                  </a:lnTo>
                  <a:lnTo>
                    <a:pt x="154152" y="63973"/>
                  </a:lnTo>
                  <a:lnTo>
                    <a:pt x="159370" y="56181"/>
                  </a:lnTo>
                  <a:lnTo>
                    <a:pt x="167167" y="50967"/>
                  </a:lnTo>
                  <a:lnTo>
                    <a:pt x="176806" y="49065"/>
                  </a:lnTo>
                  <a:lnTo>
                    <a:pt x="311454" y="49065"/>
                  </a:lnTo>
                  <a:lnTo>
                    <a:pt x="280852" y="25445"/>
                  </a:lnTo>
                  <a:lnTo>
                    <a:pt x="236264" y="6656"/>
                  </a:lnTo>
                  <a:lnTo>
                    <a:pt x="186628" y="0"/>
                  </a:lnTo>
                  <a:close/>
                </a:path>
                <a:path w="373379" h="373379">
                  <a:moveTo>
                    <a:pt x="358530" y="117779"/>
                  </a:moveTo>
                  <a:lnTo>
                    <a:pt x="201362" y="117779"/>
                  </a:lnTo>
                  <a:lnTo>
                    <a:pt x="201362" y="294472"/>
                  </a:lnTo>
                  <a:lnTo>
                    <a:pt x="235741" y="294472"/>
                  </a:lnTo>
                  <a:lnTo>
                    <a:pt x="235741" y="323921"/>
                  </a:lnTo>
                  <a:lnTo>
                    <a:pt x="311466" y="323921"/>
                  </a:lnTo>
                  <a:lnTo>
                    <a:pt x="347791" y="280657"/>
                  </a:lnTo>
                  <a:lnTo>
                    <a:pt x="366595" y="236097"/>
                  </a:lnTo>
                  <a:lnTo>
                    <a:pt x="373257" y="186493"/>
                  </a:lnTo>
                  <a:lnTo>
                    <a:pt x="366595" y="136890"/>
                  </a:lnTo>
                  <a:lnTo>
                    <a:pt x="358530" y="117779"/>
                  </a:lnTo>
                  <a:close/>
                </a:path>
                <a:path w="373379" h="373379">
                  <a:moveTo>
                    <a:pt x="311454" y="49065"/>
                  </a:moveTo>
                  <a:lnTo>
                    <a:pt x="176806" y="49065"/>
                  </a:lnTo>
                  <a:lnTo>
                    <a:pt x="186444" y="50967"/>
                  </a:lnTo>
                  <a:lnTo>
                    <a:pt x="194241" y="56181"/>
                  </a:lnTo>
                  <a:lnTo>
                    <a:pt x="199459" y="63973"/>
                  </a:lnTo>
                  <a:lnTo>
                    <a:pt x="201362" y="73605"/>
                  </a:lnTo>
                  <a:lnTo>
                    <a:pt x="199459" y="83238"/>
                  </a:lnTo>
                  <a:lnTo>
                    <a:pt x="194241" y="91029"/>
                  </a:lnTo>
                  <a:lnTo>
                    <a:pt x="186444" y="96244"/>
                  </a:lnTo>
                  <a:lnTo>
                    <a:pt x="176806" y="98146"/>
                  </a:lnTo>
                  <a:lnTo>
                    <a:pt x="350244" y="98146"/>
                  </a:lnTo>
                  <a:lnTo>
                    <a:pt x="347791" y="92333"/>
                  </a:lnTo>
                  <a:lnTo>
                    <a:pt x="318619" y="54595"/>
                  </a:lnTo>
                  <a:lnTo>
                    <a:pt x="311454" y="49065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1235455" y="4801361"/>
            <a:ext cx="4089400" cy="113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5825" marR="878840" indent="-10795" algn="ctr">
              <a:lnSpc>
                <a:spcPct val="120800"/>
              </a:lnSpc>
              <a:spcBef>
                <a:spcPts val="100"/>
              </a:spcBef>
            </a:pP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사장님,</a:t>
            </a:r>
            <a:r>
              <a:rPr sz="1200" spc="-19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95" dirty="0">
                <a:solidFill>
                  <a:srgbClr val="ED4F4B"/>
                </a:solidFill>
                <a:latin typeface="BM EULJIRO TTF"/>
                <a:cs typeface="BM EULJIRO TTF"/>
              </a:rPr>
              <a:t>KTService</a:t>
            </a:r>
            <a:r>
              <a:rPr sz="1200" spc="-20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spc="-20" dirty="0">
                <a:solidFill>
                  <a:srgbClr val="ED4F4B"/>
                </a:solidFill>
                <a:latin typeface="BM EULJIRO TTF"/>
                <a:cs typeface="BM EULJIRO TTF"/>
              </a:rPr>
              <a:t>기사님이 </a:t>
            </a:r>
            <a:r>
              <a:rPr sz="1200" spc="20" dirty="0">
                <a:solidFill>
                  <a:srgbClr val="ED4F4B"/>
                </a:solidFill>
                <a:latin typeface="BM EULJIRO TTF"/>
                <a:cs typeface="BM EULJIRO TTF"/>
              </a:rPr>
              <a:t>고객님스케줄에맞춰</a:t>
            </a:r>
            <a:r>
              <a:rPr sz="1200" spc="-204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spc="10" dirty="0">
                <a:solidFill>
                  <a:srgbClr val="ED4F4B"/>
                </a:solidFill>
                <a:latin typeface="BM EULJIRO TTF"/>
                <a:cs typeface="BM EULJIRO TTF"/>
              </a:rPr>
              <a:t>설치,</a:t>
            </a:r>
            <a:r>
              <a:rPr sz="1200" spc="-21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spc="-25" dirty="0">
                <a:solidFill>
                  <a:srgbClr val="ED4F4B"/>
                </a:solidFill>
                <a:latin typeface="BM EULJIRO TTF"/>
                <a:cs typeface="BM EULJIRO TTF"/>
              </a:rPr>
              <a:t>관리해드려요.</a:t>
            </a:r>
            <a:endParaRPr sz="1200">
              <a:latin typeface="BM EULJIRO TTF"/>
              <a:cs typeface="BM EULJIRO TTF"/>
            </a:endParaRPr>
          </a:p>
          <a:p>
            <a:pPr marL="12065" marR="5080" indent="-10795" algn="ctr">
              <a:lnSpc>
                <a:spcPct val="120800"/>
              </a:lnSpc>
            </a:pPr>
            <a:r>
              <a:rPr sz="1200" spc="65" dirty="0">
                <a:solidFill>
                  <a:srgbClr val="252525"/>
                </a:solidFill>
                <a:latin typeface="BM EULJIRO TTF"/>
                <a:cs typeface="BM EULJIRO TTF"/>
              </a:rPr>
              <a:t>사장님영업안하시는시간</a:t>
            </a:r>
            <a:r>
              <a:rPr sz="1200" spc="-204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10" dirty="0">
                <a:solidFill>
                  <a:srgbClr val="252525"/>
                </a:solidFill>
                <a:latin typeface="BM EULJIRO TTF"/>
                <a:cs typeface="BM EULJIRO TTF"/>
              </a:rPr>
              <a:t>대에사장님께서따로</a:t>
            </a:r>
            <a:r>
              <a:rPr sz="1200" spc="-204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85" dirty="0">
                <a:solidFill>
                  <a:srgbClr val="252525"/>
                </a:solidFill>
                <a:latin typeface="BM EULJIRO TTF"/>
                <a:cs typeface="BM EULJIRO TTF"/>
              </a:rPr>
              <a:t>신경쓰실</a:t>
            </a:r>
            <a:r>
              <a:rPr sz="1200" spc="-204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20" dirty="0">
                <a:solidFill>
                  <a:srgbClr val="252525"/>
                </a:solidFill>
                <a:latin typeface="BM EULJIRO TTF"/>
                <a:cs typeface="BM EULJIRO TTF"/>
              </a:rPr>
              <a:t>필요없이 </a:t>
            </a:r>
            <a:r>
              <a:rPr sz="1200" spc="10" dirty="0">
                <a:solidFill>
                  <a:srgbClr val="252525"/>
                </a:solidFill>
                <a:latin typeface="BM EULJIRO TTF"/>
                <a:cs typeface="BM EULJIRO TTF"/>
              </a:rPr>
              <a:t>KTS에서연락드려</a:t>
            </a:r>
            <a:r>
              <a:rPr sz="1200" spc="-14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252525"/>
                </a:solidFill>
                <a:latin typeface="BM EULJIRO TTF"/>
                <a:cs typeface="BM EULJIRO TTF"/>
              </a:rPr>
              <a:t>태블릿설치부터포스연동해드릴거예요!</a:t>
            </a:r>
            <a:r>
              <a:rPr sz="1200" spc="500" dirty="0">
                <a:solidFill>
                  <a:srgbClr val="252525"/>
                </a:solidFill>
                <a:latin typeface="BM EULJIRO TTF"/>
                <a:cs typeface="BM EULJIRO TTF"/>
              </a:rPr>
              <a:t>      </a:t>
            </a:r>
            <a:r>
              <a:rPr sz="1200" spc="-10" dirty="0">
                <a:solidFill>
                  <a:srgbClr val="252525"/>
                </a:solidFill>
                <a:latin typeface="BM EULJIRO TTF"/>
                <a:cs typeface="BM EULJIRO TTF"/>
              </a:rPr>
              <a:t>사용</a:t>
            </a:r>
            <a:r>
              <a:rPr sz="1200" spc="12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매뉴얼까지다알려드리니사장님은당일부터바로</a:t>
            </a:r>
            <a:r>
              <a:rPr sz="1200" spc="12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252525"/>
                </a:solidFill>
                <a:latin typeface="BM EULJIRO TTF"/>
                <a:cs typeface="BM EULJIRO TTF"/>
              </a:rPr>
              <a:t>사용</a:t>
            </a:r>
            <a:r>
              <a:rPr sz="1200" spc="12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40" dirty="0">
                <a:solidFill>
                  <a:srgbClr val="252525"/>
                </a:solidFill>
                <a:latin typeface="BM EULJIRO TTF"/>
                <a:cs typeface="BM EULJIRO TTF"/>
              </a:rPr>
              <a:t>가능하세요!</a:t>
            </a:r>
            <a:endParaRPr sz="1200">
              <a:latin typeface="BM EULJIRO TTF"/>
              <a:cs typeface="BM EULJIRO TTF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6660260" y="3804792"/>
            <a:ext cx="4824095" cy="673100"/>
            <a:chOff x="6660260" y="3804792"/>
            <a:chExt cx="4824095" cy="673100"/>
          </a:xfrm>
        </p:grpSpPr>
        <p:sp>
          <p:nvSpPr>
            <p:cNvPr id="52" name="object 52"/>
            <p:cNvSpPr/>
            <p:nvPr/>
          </p:nvSpPr>
          <p:spPr>
            <a:xfrm>
              <a:off x="6708191" y="4054721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205764" y="0"/>
                  </a:moveTo>
                  <a:lnTo>
                    <a:pt x="158395" y="5445"/>
                  </a:lnTo>
                  <a:lnTo>
                    <a:pt x="115126" y="20921"/>
                  </a:lnTo>
                  <a:lnTo>
                    <a:pt x="76966" y="45192"/>
                  </a:lnTo>
                  <a:lnTo>
                    <a:pt x="45141" y="77027"/>
                  </a:lnTo>
                  <a:lnTo>
                    <a:pt x="20884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6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1" y="365989"/>
                  </a:lnTo>
                  <a:lnTo>
                    <a:pt x="115172" y="390258"/>
                  </a:lnTo>
                  <a:lnTo>
                    <a:pt x="158443" y="405725"/>
                  </a:lnTo>
                  <a:lnTo>
                    <a:pt x="205580" y="411154"/>
                  </a:lnTo>
                  <a:lnTo>
                    <a:pt x="252717" y="405725"/>
                  </a:lnTo>
                  <a:lnTo>
                    <a:pt x="267814" y="400328"/>
                  </a:lnTo>
                  <a:lnTo>
                    <a:pt x="205580" y="400328"/>
                  </a:lnTo>
                  <a:lnTo>
                    <a:pt x="160924" y="395184"/>
                  </a:lnTo>
                  <a:lnTo>
                    <a:pt x="119932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0" y="83811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7" y="16000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79" h="411479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2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8" y="380533"/>
                  </a:lnTo>
                  <a:lnTo>
                    <a:pt x="250235" y="395184"/>
                  </a:lnTo>
                  <a:lnTo>
                    <a:pt x="205580" y="400328"/>
                  </a:lnTo>
                  <a:lnTo>
                    <a:pt x="267814" y="400328"/>
                  </a:lnTo>
                  <a:lnTo>
                    <a:pt x="334159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0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7110" y="4130482"/>
              <a:ext cx="153334" cy="205703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6903058" y="4363252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660260" y="3804792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4" h="189229">
                  <a:moveTo>
                    <a:pt x="490982" y="0"/>
                  </a:moveTo>
                  <a:lnTo>
                    <a:pt x="31496" y="0"/>
                  </a:lnTo>
                  <a:lnTo>
                    <a:pt x="19234" y="2476"/>
                  </a:lnTo>
                  <a:lnTo>
                    <a:pt x="9223" y="9239"/>
                  </a:lnTo>
                  <a:lnTo>
                    <a:pt x="2474" y="19288"/>
                  </a:lnTo>
                  <a:lnTo>
                    <a:pt x="0" y="31622"/>
                  </a:lnTo>
                  <a:lnTo>
                    <a:pt x="0" y="157606"/>
                  </a:lnTo>
                  <a:lnTo>
                    <a:pt x="2474" y="169868"/>
                  </a:lnTo>
                  <a:lnTo>
                    <a:pt x="9223" y="179879"/>
                  </a:lnTo>
                  <a:lnTo>
                    <a:pt x="19234" y="186628"/>
                  </a:lnTo>
                  <a:lnTo>
                    <a:pt x="31496" y="189102"/>
                  </a:lnTo>
                  <a:lnTo>
                    <a:pt x="490982" y="189102"/>
                  </a:lnTo>
                  <a:lnTo>
                    <a:pt x="503243" y="186628"/>
                  </a:lnTo>
                  <a:lnTo>
                    <a:pt x="513254" y="179879"/>
                  </a:lnTo>
                  <a:lnTo>
                    <a:pt x="520003" y="169868"/>
                  </a:lnTo>
                  <a:lnTo>
                    <a:pt x="522478" y="157606"/>
                  </a:lnTo>
                  <a:lnTo>
                    <a:pt x="522478" y="31622"/>
                  </a:lnTo>
                  <a:lnTo>
                    <a:pt x="520003" y="19288"/>
                  </a:lnTo>
                  <a:lnTo>
                    <a:pt x="513254" y="9239"/>
                  </a:lnTo>
                  <a:lnTo>
                    <a:pt x="503243" y="2476"/>
                  </a:lnTo>
                  <a:lnTo>
                    <a:pt x="490982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8083" y="3833113"/>
              <a:ext cx="347472" cy="14020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99731" y="3833113"/>
              <a:ext cx="149351" cy="140207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7145400" y="4015739"/>
              <a:ext cx="4338955" cy="461645"/>
            </a:xfrm>
            <a:custGeom>
              <a:avLst/>
              <a:gdLst/>
              <a:ahLst/>
              <a:cxnLst/>
              <a:rect l="l" t="t" r="r" b="b"/>
              <a:pathLst>
                <a:path w="4338955" h="461645">
                  <a:moveTo>
                    <a:pt x="4261484" y="0"/>
                  </a:moveTo>
                  <a:lnTo>
                    <a:pt x="258445" y="0"/>
                  </a:lnTo>
                  <a:lnTo>
                    <a:pt x="228524" y="6040"/>
                  </a:lnTo>
                  <a:lnTo>
                    <a:pt x="204057" y="22510"/>
                  </a:lnTo>
                  <a:lnTo>
                    <a:pt x="187543" y="46934"/>
                  </a:lnTo>
                  <a:lnTo>
                    <a:pt x="181482" y="76835"/>
                  </a:lnTo>
                  <a:lnTo>
                    <a:pt x="181482" y="269240"/>
                  </a:lnTo>
                  <a:lnTo>
                    <a:pt x="0" y="319024"/>
                  </a:lnTo>
                  <a:lnTo>
                    <a:pt x="181482" y="384683"/>
                  </a:lnTo>
                  <a:lnTo>
                    <a:pt x="187543" y="414603"/>
                  </a:lnTo>
                  <a:lnTo>
                    <a:pt x="204057" y="439070"/>
                  </a:lnTo>
                  <a:lnTo>
                    <a:pt x="228524" y="455584"/>
                  </a:lnTo>
                  <a:lnTo>
                    <a:pt x="258445" y="461645"/>
                  </a:lnTo>
                  <a:lnTo>
                    <a:pt x="4261484" y="461645"/>
                  </a:lnTo>
                  <a:lnTo>
                    <a:pt x="4291458" y="455584"/>
                  </a:lnTo>
                  <a:lnTo>
                    <a:pt x="4315920" y="439070"/>
                  </a:lnTo>
                  <a:lnTo>
                    <a:pt x="4332404" y="414603"/>
                  </a:lnTo>
                  <a:lnTo>
                    <a:pt x="4338447" y="384683"/>
                  </a:lnTo>
                  <a:lnTo>
                    <a:pt x="4338447" y="76835"/>
                  </a:lnTo>
                  <a:lnTo>
                    <a:pt x="4332404" y="46934"/>
                  </a:lnTo>
                  <a:lnTo>
                    <a:pt x="4315920" y="22510"/>
                  </a:lnTo>
                  <a:lnTo>
                    <a:pt x="4291458" y="6040"/>
                  </a:lnTo>
                  <a:lnTo>
                    <a:pt x="4261484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7541768" y="4105402"/>
            <a:ext cx="374840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90" dirty="0">
                <a:solidFill>
                  <a:srgbClr val="FFFFFF"/>
                </a:solidFill>
                <a:latin typeface="BM EULJIRO TTF"/>
                <a:cs typeface="BM EULJIRO TTF"/>
              </a:rPr>
              <a:t>다른</a:t>
            </a:r>
            <a:r>
              <a:rPr sz="1600" spc="-1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BM EULJIRO TTF"/>
                <a:cs typeface="BM EULJIRO TTF"/>
              </a:rPr>
              <a:t>테이블</a:t>
            </a:r>
            <a:r>
              <a:rPr sz="1600" spc="-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90" dirty="0">
                <a:solidFill>
                  <a:srgbClr val="FFFFFF"/>
                </a:solidFill>
                <a:latin typeface="BM EULJIRO TTF"/>
                <a:cs typeface="BM EULJIRO TTF"/>
              </a:rPr>
              <a:t>오더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BM EULJIRO TTF"/>
                <a:cs typeface="BM EULJIRO TTF"/>
              </a:rPr>
              <a:t>보면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dirty="0">
                <a:solidFill>
                  <a:srgbClr val="FFFFFF"/>
                </a:solidFill>
                <a:latin typeface="BM EULJIRO TTF"/>
                <a:cs typeface="BM EULJIRO TTF"/>
              </a:rPr>
              <a:t>네트워크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25" dirty="0">
                <a:solidFill>
                  <a:srgbClr val="FFFFFF"/>
                </a:solidFill>
                <a:latin typeface="BM EULJIRO TTF"/>
                <a:cs typeface="BM EULJIRO TTF"/>
              </a:rPr>
              <a:t>끊김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BM EULJIRO TTF"/>
                <a:cs typeface="BM EULJIRO TTF"/>
              </a:rPr>
              <a:t>많던데?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6635495" y="4622291"/>
            <a:ext cx="4752975" cy="1569720"/>
            <a:chOff x="6635495" y="4622291"/>
            <a:chExt cx="4752975" cy="1569720"/>
          </a:xfrm>
        </p:grpSpPr>
        <p:sp>
          <p:nvSpPr>
            <p:cNvPr id="61" name="object 61"/>
            <p:cNvSpPr/>
            <p:nvPr/>
          </p:nvSpPr>
          <p:spPr>
            <a:xfrm>
              <a:off x="11014850" y="4866084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79">
                  <a:moveTo>
                    <a:pt x="186628" y="0"/>
                  </a:moveTo>
                  <a:lnTo>
                    <a:pt x="136992" y="6656"/>
                  </a:lnTo>
                  <a:lnTo>
                    <a:pt x="92404" y="25445"/>
                  </a:lnTo>
                  <a:lnTo>
                    <a:pt x="54637" y="54594"/>
                  </a:lnTo>
                  <a:lnTo>
                    <a:pt x="25465" y="92333"/>
                  </a:lnTo>
                  <a:lnTo>
                    <a:pt x="6661" y="136890"/>
                  </a:lnTo>
                  <a:lnTo>
                    <a:pt x="0" y="186493"/>
                  </a:lnTo>
                  <a:lnTo>
                    <a:pt x="6662" y="236097"/>
                  </a:lnTo>
                  <a:lnTo>
                    <a:pt x="25466" y="280657"/>
                  </a:lnTo>
                  <a:lnTo>
                    <a:pt x="54638" y="318399"/>
                  </a:lnTo>
                  <a:lnTo>
                    <a:pt x="92405" y="347553"/>
                  </a:lnTo>
                  <a:lnTo>
                    <a:pt x="136993" y="366345"/>
                  </a:lnTo>
                  <a:lnTo>
                    <a:pt x="186629" y="373002"/>
                  </a:lnTo>
                  <a:lnTo>
                    <a:pt x="236264" y="366345"/>
                  </a:lnTo>
                  <a:lnTo>
                    <a:pt x="280852" y="347553"/>
                  </a:lnTo>
                  <a:lnTo>
                    <a:pt x="311466" y="323921"/>
                  </a:lnTo>
                  <a:lnTo>
                    <a:pt x="137516" y="323921"/>
                  </a:lnTo>
                  <a:lnTo>
                    <a:pt x="137516" y="294472"/>
                  </a:lnTo>
                  <a:lnTo>
                    <a:pt x="171895" y="294472"/>
                  </a:lnTo>
                  <a:lnTo>
                    <a:pt x="171894" y="147228"/>
                  </a:lnTo>
                  <a:lnTo>
                    <a:pt x="142427" y="147228"/>
                  </a:lnTo>
                  <a:lnTo>
                    <a:pt x="142427" y="117779"/>
                  </a:lnTo>
                  <a:lnTo>
                    <a:pt x="358530" y="117779"/>
                  </a:lnTo>
                  <a:lnTo>
                    <a:pt x="350244" y="98146"/>
                  </a:lnTo>
                  <a:lnTo>
                    <a:pt x="176806" y="98146"/>
                  </a:lnTo>
                  <a:lnTo>
                    <a:pt x="167167" y="96244"/>
                  </a:lnTo>
                  <a:lnTo>
                    <a:pt x="159371" y="91029"/>
                  </a:lnTo>
                  <a:lnTo>
                    <a:pt x="154152" y="83238"/>
                  </a:lnTo>
                  <a:lnTo>
                    <a:pt x="152249" y="73605"/>
                  </a:lnTo>
                  <a:lnTo>
                    <a:pt x="154152" y="63973"/>
                  </a:lnTo>
                  <a:lnTo>
                    <a:pt x="159370" y="56181"/>
                  </a:lnTo>
                  <a:lnTo>
                    <a:pt x="167167" y="50967"/>
                  </a:lnTo>
                  <a:lnTo>
                    <a:pt x="176806" y="49065"/>
                  </a:lnTo>
                  <a:lnTo>
                    <a:pt x="311454" y="49065"/>
                  </a:lnTo>
                  <a:lnTo>
                    <a:pt x="280852" y="25445"/>
                  </a:lnTo>
                  <a:lnTo>
                    <a:pt x="236264" y="6656"/>
                  </a:lnTo>
                  <a:lnTo>
                    <a:pt x="186628" y="0"/>
                  </a:lnTo>
                  <a:close/>
                </a:path>
                <a:path w="373379" h="373379">
                  <a:moveTo>
                    <a:pt x="358530" y="117779"/>
                  </a:moveTo>
                  <a:lnTo>
                    <a:pt x="201362" y="117779"/>
                  </a:lnTo>
                  <a:lnTo>
                    <a:pt x="201362" y="294472"/>
                  </a:lnTo>
                  <a:lnTo>
                    <a:pt x="235741" y="294472"/>
                  </a:lnTo>
                  <a:lnTo>
                    <a:pt x="235741" y="323921"/>
                  </a:lnTo>
                  <a:lnTo>
                    <a:pt x="311466" y="323921"/>
                  </a:lnTo>
                  <a:lnTo>
                    <a:pt x="318619" y="318399"/>
                  </a:lnTo>
                  <a:lnTo>
                    <a:pt x="347791" y="280657"/>
                  </a:lnTo>
                  <a:lnTo>
                    <a:pt x="366595" y="236097"/>
                  </a:lnTo>
                  <a:lnTo>
                    <a:pt x="373257" y="186493"/>
                  </a:lnTo>
                  <a:lnTo>
                    <a:pt x="366595" y="136890"/>
                  </a:lnTo>
                  <a:lnTo>
                    <a:pt x="358530" y="117779"/>
                  </a:lnTo>
                  <a:close/>
                </a:path>
                <a:path w="373379" h="373379">
                  <a:moveTo>
                    <a:pt x="311454" y="49065"/>
                  </a:moveTo>
                  <a:lnTo>
                    <a:pt x="176806" y="49065"/>
                  </a:lnTo>
                  <a:lnTo>
                    <a:pt x="186444" y="50967"/>
                  </a:lnTo>
                  <a:lnTo>
                    <a:pt x="194241" y="56181"/>
                  </a:lnTo>
                  <a:lnTo>
                    <a:pt x="199459" y="63973"/>
                  </a:lnTo>
                  <a:lnTo>
                    <a:pt x="201362" y="73605"/>
                  </a:lnTo>
                  <a:lnTo>
                    <a:pt x="199459" y="83238"/>
                  </a:lnTo>
                  <a:lnTo>
                    <a:pt x="194241" y="91029"/>
                  </a:lnTo>
                  <a:lnTo>
                    <a:pt x="186444" y="96244"/>
                  </a:lnTo>
                  <a:lnTo>
                    <a:pt x="176806" y="98146"/>
                  </a:lnTo>
                  <a:lnTo>
                    <a:pt x="350244" y="98146"/>
                  </a:lnTo>
                  <a:lnTo>
                    <a:pt x="347791" y="92333"/>
                  </a:lnTo>
                  <a:lnTo>
                    <a:pt x="318619" y="54594"/>
                  </a:lnTo>
                  <a:lnTo>
                    <a:pt x="311454" y="49065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35495" y="4622291"/>
              <a:ext cx="4430267" cy="1569720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6668896" y="4655184"/>
              <a:ext cx="4312920" cy="1454785"/>
            </a:xfrm>
            <a:custGeom>
              <a:avLst/>
              <a:gdLst/>
              <a:ahLst/>
              <a:cxnLst/>
              <a:rect l="l" t="t" r="r" b="b"/>
              <a:pathLst>
                <a:path w="4312920" h="1454785">
                  <a:moveTo>
                    <a:pt x="3914521" y="0"/>
                  </a:moveTo>
                  <a:lnTo>
                    <a:pt x="242443" y="0"/>
                  </a:lnTo>
                  <a:lnTo>
                    <a:pt x="193557" y="4927"/>
                  </a:lnTo>
                  <a:lnTo>
                    <a:pt x="148036" y="19057"/>
                  </a:lnTo>
                  <a:lnTo>
                    <a:pt x="106852" y="41415"/>
                  </a:lnTo>
                  <a:lnTo>
                    <a:pt x="70977" y="71024"/>
                  </a:lnTo>
                  <a:lnTo>
                    <a:pt x="41382" y="106908"/>
                  </a:lnTo>
                  <a:lnTo>
                    <a:pt x="19040" y="148089"/>
                  </a:lnTo>
                  <a:lnTo>
                    <a:pt x="4921" y="193593"/>
                  </a:lnTo>
                  <a:lnTo>
                    <a:pt x="0" y="242442"/>
                  </a:lnTo>
                  <a:lnTo>
                    <a:pt x="0" y="1212214"/>
                  </a:lnTo>
                  <a:lnTo>
                    <a:pt x="4921" y="1261079"/>
                  </a:lnTo>
                  <a:lnTo>
                    <a:pt x="19040" y="1306591"/>
                  </a:lnTo>
                  <a:lnTo>
                    <a:pt x="41382" y="1347776"/>
                  </a:lnTo>
                  <a:lnTo>
                    <a:pt x="70977" y="1383658"/>
                  </a:lnTo>
                  <a:lnTo>
                    <a:pt x="106852" y="1413264"/>
                  </a:lnTo>
                  <a:lnTo>
                    <a:pt x="148036" y="1435617"/>
                  </a:lnTo>
                  <a:lnTo>
                    <a:pt x="193557" y="1449745"/>
                  </a:lnTo>
                  <a:lnTo>
                    <a:pt x="242443" y="1454670"/>
                  </a:lnTo>
                  <a:lnTo>
                    <a:pt x="3914521" y="1454670"/>
                  </a:lnTo>
                  <a:lnTo>
                    <a:pt x="3963370" y="1449745"/>
                  </a:lnTo>
                  <a:lnTo>
                    <a:pt x="4008874" y="1435617"/>
                  </a:lnTo>
                  <a:lnTo>
                    <a:pt x="4050055" y="1413264"/>
                  </a:lnTo>
                  <a:lnTo>
                    <a:pt x="4085939" y="1383658"/>
                  </a:lnTo>
                  <a:lnTo>
                    <a:pt x="4115548" y="1347776"/>
                  </a:lnTo>
                  <a:lnTo>
                    <a:pt x="4137906" y="1306591"/>
                  </a:lnTo>
                  <a:lnTo>
                    <a:pt x="4152036" y="1261079"/>
                  </a:lnTo>
                  <a:lnTo>
                    <a:pt x="4156963" y="1212214"/>
                  </a:lnTo>
                  <a:lnTo>
                    <a:pt x="4156963" y="606170"/>
                  </a:lnTo>
                  <a:lnTo>
                    <a:pt x="4312793" y="372109"/>
                  </a:lnTo>
                  <a:lnTo>
                    <a:pt x="4156963" y="242442"/>
                  </a:lnTo>
                  <a:lnTo>
                    <a:pt x="4152036" y="193593"/>
                  </a:lnTo>
                  <a:lnTo>
                    <a:pt x="4137906" y="148089"/>
                  </a:lnTo>
                  <a:lnTo>
                    <a:pt x="4115548" y="106908"/>
                  </a:lnTo>
                  <a:lnTo>
                    <a:pt x="4085939" y="71024"/>
                  </a:lnTo>
                  <a:lnTo>
                    <a:pt x="4050055" y="41415"/>
                  </a:lnTo>
                  <a:lnTo>
                    <a:pt x="4008874" y="19057"/>
                  </a:lnTo>
                  <a:lnTo>
                    <a:pt x="3963370" y="4927"/>
                  </a:lnTo>
                  <a:lnTo>
                    <a:pt x="391452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668896" y="4655184"/>
              <a:ext cx="4312920" cy="1454785"/>
            </a:xfrm>
            <a:custGeom>
              <a:avLst/>
              <a:gdLst/>
              <a:ahLst/>
              <a:cxnLst/>
              <a:rect l="l" t="t" r="r" b="b"/>
              <a:pathLst>
                <a:path w="4312920" h="1454785">
                  <a:moveTo>
                    <a:pt x="0" y="242442"/>
                  </a:moveTo>
                  <a:lnTo>
                    <a:pt x="4921" y="193593"/>
                  </a:lnTo>
                  <a:lnTo>
                    <a:pt x="19040" y="148089"/>
                  </a:lnTo>
                  <a:lnTo>
                    <a:pt x="41382" y="106908"/>
                  </a:lnTo>
                  <a:lnTo>
                    <a:pt x="70977" y="71024"/>
                  </a:lnTo>
                  <a:lnTo>
                    <a:pt x="106852" y="41415"/>
                  </a:lnTo>
                  <a:lnTo>
                    <a:pt x="148036" y="19057"/>
                  </a:lnTo>
                  <a:lnTo>
                    <a:pt x="193557" y="4927"/>
                  </a:lnTo>
                  <a:lnTo>
                    <a:pt x="242443" y="0"/>
                  </a:lnTo>
                  <a:lnTo>
                    <a:pt x="2424810" y="0"/>
                  </a:lnTo>
                  <a:lnTo>
                    <a:pt x="3464052" y="0"/>
                  </a:lnTo>
                  <a:lnTo>
                    <a:pt x="3914521" y="0"/>
                  </a:lnTo>
                  <a:lnTo>
                    <a:pt x="3963370" y="4927"/>
                  </a:lnTo>
                  <a:lnTo>
                    <a:pt x="4008874" y="19057"/>
                  </a:lnTo>
                  <a:lnTo>
                    <a:pt x="4050055" y="41415"/>
                  </a:lnTo>
                  <a:lnTo>
                    <a:pt x="4085939" y="71024"/>
                  </a:lnTo>
                  <a:lnTo>
                    <a:pt x="4115548" y="106908"/>
                  </a:lnTo>
                  <a:lnTo>
                    <a:pt x="4137906" y="148089"/>
                  </a:lnTo>
                  <a:lnTo>
                    <a:pt x="4152036" y="193593"/>
                  </a:lnTo>
                  <a:lnTo>
                    <a:pt x="4156963" y="242442"/>
                  </a:lnTo>
                  <a:lnTo>
                    <a:pt x="4312793" y="372109"/>
                  </a:lnTo>
                  <a:lnTo>
                    <a:pt x="4156963" y="606170"/>
                  </a:lnTo>
                  <a:lnTo>
                    <a:pt x="4156963" y="1212214"/>
                  </a:lnTo>
                  <a:lnTo>
                    <a:pt x="4152036" y="1261079"/>
                  </a:lnTo>
                  <a:lnTo>
                    <a:pt x="4137906" y="1306591"/>
                  </a:lnTo>
                  <a:lnTo>
                    <a:pt x="4115548" y="1347776"/>
                  </a:lnTo>
                  <a:lnTo>
                    <a:pt x="4085939" y="1383658"/>
                  </a:lnTo>
                  <a:lnTo>
                    <a:pt x="4050055" y="1413264"/>
                  </a:lnTo>
                  <a:lnTo>
                    <a:pt x="4008874" y="1435617"/>
                  </a:lnTo>
                  <a:lnTo>
                    <a:pt x="3963370" y="1449745"/>
                  </a:lnTo>
                  <a:lnTo>
                    <a:pt x="3914521" y="1454670"/>
                  </a:lnTo>
                  <a:lnTo>
                    <a:pt x="3464052" y="1454670"/>
                  </a:lnTo>
                  <a:lnTo>
                    <a:pt x="2424810" y="1454670"/>
                  </a:lnTo>
                  <a:lnTo>
                    <a:pt x="242443" y="1454670"/>
                  </a:lnTo>
                  <a:lnTo>
                    <a:pt x="193557" y="1449745"/>
                  </a:lnTo>
                  <a:lnTo>
                    <a:pt x="148036" y="1435617"/>
                  </a:lnTo>
                  <a:lnTo>
                    <a:pt x="106852" y="1413264"/>
                  </a:lnTo>
                  <a:lnTo>
                    <a:pt x="70977" y="1383658"/>
                  </a:lnTo>
                  <a:lnTo>
                    <a:pt x="41382" y="1347776"/>
                  </a:lnTo>
                  <a:lnTo>
                    <a:pt x="19040" y="1306591"/>
                  </a:lnTo>
                  <a:lnTo>
                    <a:pt x="4921" y="1261079"/>
                  </a:lnTo>
                  <a:lnTo>
                    <a:pt x="0" y="1212214"/>
                  </a:lnTo>
                  <a:lnTo>
                    <a:pt x="0" y="606170"/>
                  </a:lnTo>
                  <a:lnTo>
                    <a:pt x="0" y="242442"/>
                  </a:lnTo>
                  <a:close/>
                </a:path>
              </a:pathLst>
            </a:custGeom>
            <a:ln w="12699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7675880" y="4827777"/>
            <a:ext cx="220345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 marR="78105" indent="-7620" algn="ctr">
              <a:lnSpc>
                <a:spcPct val="100000"/>
              </a:lnSpc>
              <a:spcBef>
                <a:spcPts val="100"/>
              </a:spcBef>
            </a:pPr>
            <a:r>
              <a:rPr sz="1400" spc="65" dirty="0">
                <a:solidFill>
                  <a:srgbClr val="252525"/>
                </a:solidFill>
                <a:latin typeface="BM EULJIRO TTF"/>
                <a:cs typeface="BM EULJIRO TTF"/>
              </a:rPr>
              <a:t>통신</a:t>
            </a:r>
            <a:r>
              <a:rPr sz="14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3사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중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테이블</a:t>
            </a:r>
            <a:r>
              <a:rPr sz="1400" spc="-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BM EULJIRO TTF"/>
                <a:cs typeface="BM EULJIRO TTF"/>
              </a:rPr>
              <a:t>오더에 </a:t>
            </a:r>
            <a:r>
              <a:rPr sz="1400" spc="80" dirty="0">
                <a:solidFill>
                  <a:srgbClr val="ED4F4B"/>
                </a:solidFill>
                <a:latin typeface="BM EULJIRO TTF"/>
                <a:cs typeface="BM EULJIRO TTF"/>
              </a:rPr>
              <a:t>최적화된</a:t>
            </a:r>
            <a:r>
              <a:rPr sz="1400" spc="-8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100" dirty="0">
                <a:solidFill>
                  <a:srgbClr val="ED4F4B"/>
                </a:solidFill>
                <a:latin typeface="BM EULJIRO TTF"/>
                <a:cs typeface="BM EULJIRO TTF"/>
              </a:rPr>
              <a:t>인터넷은</a:t>
            </a:r>
            <a:r>
              <a:rPr sz="1400" spc="-8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ED4F4B"/>
                </a:solidFill>
                <a:latin typeface="BM EULJIRO TTF"/>
                <a:cs typeface="BM EULJIRO TTF"/>
              </a:rPr>
              <a:t>KT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입니다.</a:t>
            </a:r>
            <a:endParaRPr sz="1400">
              <a:latin typeface="BM EULJIRO TTF"/>
              <a:cs typeface="BM EULJIRO TTF"/>
            </a:endParaRPr>
          </a:p>
          <a:p>
            <a:pPr marL="320040" marR="311150" algn="ctr">
              <a:lnSpc>
                <a:spcPct val="100000"/>
              </a:lnSpc>
              <a:spcBef>
                <a:spcPts val="5"/>
              </a:spcBef>
            </a:pP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KT에서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출시하는</a:t>
            </a: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BM EULJIRO TTF"/>
                <a:cs typeface="BM EULJIRO TTF"/>
              </a:rPr>
              <a:t>만큼,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네트워크</a:t>
            </a:r>
            <a:r>
              <a:rPr sz="1400" spc="-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테스트까지</a:t>
            </a:r>
            <a:endParaRPr sz="1400">
              <a:latin typeface="BM EULJIRO TTF"/>
              <a:cs typeface="BM EULJIRO TTF"/>
            </a:endParaRPr>
          </a:p>
          <a:p>
            <a:pPr algn="ctr">
              <a:lnSpc>
                <a:spcPct val="100000"/>
              </a:lnSpc>
            </a:pPr>
            <a:r>
              <a:rPr sz="1400" spc="85" dirty="0">
                <a:solidFill>
                  <a:srgbClr val="252525"/>
                </a:solidFill>
                <a:latin typeface="BM EULJIRO TTF"/>
                <a:cs typeface="BM EULJIRO TTF"/>
              </a:rPr>
              <a:t>완벽히</a:t>
            </a:r>
            <a:r>
              <a:rPr sz="1400" spc="-10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125" dirty="0">
                <a:solidFill>
                  <a:srgbClr val="252525"/>
                </a:solidFill>
                <a:latin typeface="BM EULJIRO TTF"/>
                <a:cs typeface="BM EULJIRO TTF"/>
              </a:rPr>
              <a:t>설치</a:t>
            </a:r>
            <a:r>
              <a:rPr sz="1400" spc="-10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155" dirty="0">
                <a:solidFill>
                  <a:srgbClr val="252525"/>
                </a:solidFill>
                <a:latin typeface="BM EULJIRO TTF"/>
                <a:cs typeface="BM EULJIRO TTF"/>
              </a:rPr>
              <a:t>및</a:t>
            </a:r>
            <a:r>
              <a:rPr sz="1400" spc="-11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관리해드립니다.</a:t>
            </a:r>
            <a:endParaRPr sz="1400">
              <a:latin typeface="BM EULJIRO TTF"/>
              <a:cs typeface="BM EULJIRO TTF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805497" y="742784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7155" y="2135123"/>
            <a:ext cx="4773295" cy="1524000"/>
            <a:chOff x="867155" y="2135123"/>
            <a:chExt cx="4773295" cy="1524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7155" y="2135123"/>
              <a:ext cx="4430268" cy="1524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00175" y="2167254"/>
              <a:ext cx="4312920" cy="1410970"/>
            </a:xfrm>
            <a:custGeom>
              <a:avLst/>
              <a:gdLst/>
              <a:ahLst/>
              <a:cxnLst/>
              <a:rect l="l" t="t" r="r" b="b"/>
              <a:pathLst>
                <a:path w="4312920" h="1410970">
                  <a:moveTo>
                    <a:pt x="3921887" y="0"/>
                  </a:moveTo>
                  <a:lnTo>
                    <a:pt x="235089" y="0"/>
                  </a:lnTo>
                  <a:lnTo>
                    <a:pt x="187708" y="4772"/>
                  </a:lnTo>
                  <a:lnTo>
                    <a:pt x="143578" y="18460"/>
                  </a:lnTo>
                  <a:lnTo>
                    <a:pt x="103645" y="40123"/>
                  </a:lnTo>
                  <a:lnTo>
                    <a:pt x="68853" y="68818"/>
                  </a:lnTo>
                  <a:lnTo>
                    <a:pt x="40147" y="103602"/>
                  </a:lnTo>
                  <a:lnTo>
                    <a:pt x="18473" y="143535"/>
                  </a:lnTo>
                  <a:lnTo>
                    <a:pt x="4775" y="187674"/>
                  </a:lnTo>
                  <a:lnTo>
                    <a:pt x="0" y="235077"/>
                  </a:lnTo>
                  <a:lnTo>
                    <a:pt x="0" y="1175385"/>
                  </a:lnTo>
                  <a:lnTo>
                    <a:pt x="4775" y="1222751"/>
                  </a:lnTo>
                  <a:lnTo>
                    <a:pt x="18473" y="1266872"/>
                  </a:lnTo>
                  <a:lnTo>
                    <a:pt x="40147" y="1306803"/>
                  </a:lnTo>
                  <a:lnTo>
                    <a:pt x="68853" y="1341596"/>
                  </a:lnTo>
                  <a:lnTo>
                    <a:pt x="103645" y="1370305"/>
                  </a:lnTo>
                  <a:lnTo>
                    <a:pt x="143578" y="1391983"/>
                  </a:lnTo>
                  <a:lnTo>
                    <a:pt x="187708" y="1405684"/>
                  </a:lnTo>
                  <a:lnTo>
                    <a:pt x="235089" y="1410462"/>
                  </a:lnTo>
                  <a:lnTo>
                    <a:pt x="3921887" y="1410462"/>
                  </a:lnTo>
                  <a:lnTo>
                    <a:pt x="3969253" y="1405684"/>
                  </a:lnTo>
                  <a:lnTo>
                    <a:pt x="4013374" y="1391983"/>
                  </a:lnTo>
                  <a:lnTo>
                    <a:pt x="4053305" y="1370305"/>
                  </a:lnTo>
                  <a:lnTo>
                    <a:pt x="4088098" y="1341596"/>
                  </a:lnTo>
                  <a:lnTo>
                    <a:pt x="4116807" y="1306803"/>
                  </a:lnTo>
                  <a:lnTo>
                    <a:pt x="4138485" y="1266872"/>
                  </a:lnTo>
                  <a:lnTo>
                    <a:pt x="4152186" y="1222751"/>
                  </a:lnTo>
                  <a:lnTo>
                    <a:pt x="4156964" y="1175385"/>
                  </a:lnTo>
                  <a:lnTo>
                    <a:pt x="4156964" y="587629"/>
                  </a:lnTo>
                  <a:lnTo>
                    <a:pt x="4312793" y="360807"/>
                  </a:lnTo>
                  <a:lnTo>
                    <a:pt x="4156964" y="235077"/>
                  </a:lnTo>
                  <a:lnTo>
                    <a:pt x="4152186" y="187674"/>
                  </a:lnTo>
                  <a:lnTo>
                    <a:pt x="4138485" y="143535"/>
                  </a:lnTo>
                  <a:lnTo>
                    <a:pt x="4116807" y="103602"/>
                  </a:lnTo>
                  <a:lnTo>
                    <a:pt x="4088098" y="68818"/>
                  </a:lnTo>
                  <a:lnTo>
                    <a:pt x="4053305" y="40123"/>
                  </a:lnTo>
                  <a:lnTo>
                    <a:pt x="4013374" y="18460"/>
                  </a:lnTo>
                  <a:lnTo>
                    <a:pt x="3969253" y="4772"/>
                  </a:lnTo>
                  <a:lnTo>
                    <a:pt x="392188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00175" y="2167254"/>
              <a:ext cx="4312920" cy="1410970"/>
            </a:xfrm>
            <a:custGeom>
              <a:avLst/>
              <a:gdLst/>
              <a:ahLst/>
              <a:cxnLst/>
              <a:rect l="l" t="t" r="r" b="b"/>
              <a:pathLst>
                <a:path w="4312920" h="1410970">
                  <a:moveTo>
                    <a:pt x="0" y="235077"/>
                  </a:moveTo>
                  <a:lnTo>
                    <a:pt x="4775" y="187674"/>
                  </a:lnTo>
                  <a:lnTo>
                    <a:pt x="18473" y="143535"/>
                  </a:lnTo>
                  <a:lnTo>
                    <a:pt x="40147" y="103602"/>
                  </a:lnTo>
                  <a:lnTo>
                    <a:pt x="68853" y="68818"/>
                  </a:lnTo>
                  <a:lnTo>
                    <a:pt x="103645" y="40123"/>
                  </a:lnTo>
                  <a:lnTo>
                    <a:pt x="143578" y="18460"/>
                  </a:lnTo>
                  <a:lnTo>
                    <a:pt x="187708" y="4772"/>
                  </a:lnTo>
                  <a:lnTo>
                    <a:pt x="235089" y="0"/>
                  </a:lnTo>
                  <a:lnTo>
                    <a:pt x="2424938" y="0"/>
                  </a:lnTo>
                  <a:lnTo>
                    <a:pt x="3464179" y="0"/>
                  </a:lnTo>
                  <a:lnTo>
                    <a:pt x="3921887" y="0"/>
                  </a:lnTo>
                  <a:lnTo>
                    <a:pt x="3969253" y="4772"/>
                  </a:lnTo>
                  <a:lnTo>
                    <a:pt x="4013374" y="18460"/>
                  </a:lnTo>
                  <a:lnTo>
                    <a:pt x="4053305" y="40123"/>
                  </a:lnTo>
                  <a:lnTo>
                    <a:pt x="4088098" y="68818"/>
                  </a:lnTo>
                  <a:lnTo>
                    <a:pt x="4116807" y="103602"/>
                  </a:lnTo>
                  <a:lnTo>
                    <a:pt x="4138485" y="143535"/>
                  </a:lnTo>
                  <a:lnTo>
                    <a:pt x="4152186" y="187674"/>
                  </a:lnTo>
                  <a:lnTo>
                    <a:pt x="4156964" y="235077"/>
                  </a:lnTo>
                  <a:lnTo>
                    <a:pt x="4312793" y="360807"/>
                  </a:lnTo>
                  <a:lnTo>
                    <a:pt x="4156964" y="587629"/>
                  </a:lnTo>
                  <a:lnTo>
                    <a:pt x="4156964" y="1175385"/>
                  </a:lnTo>
                  <a:lnTo>
                    <a:pt x="4152186" y="1222751"/>
                  </a:lnTo>
                  <a:lnTo>
                    <a:pt x="4138485" y="1266872"/>
                  </a:lnTo>
                  <a:lnTo>
                    <a:pt x="4116807" y="1306803"/>
                  </a:lnTo>
                  <a:lnTo>
                    <a:pt x="4088098" y="1341596"/>
                  </a:lnTo>
                  <a:lnTo>
                    <a:pt x="4053305" y="1370305"/>
                  </a:lnTo>
                  <a:lnTo>
                    <a:pt x="4013374" y="1391983"/>
                  </a:lnTo>
                  <a:lnTo>
                    <a:pt x="3969253" y="1405684"/>
                  </a:lnTo>
                  <a:lnTo>
                    <a:pt x="3921887" y="1410462"/>
                  </a:lnTo>
                  <a:lnTo>
                    <a:pt x="3464179" y="1410462"/>
                  </a:lnTo>
                  <a:lnTo>
                    <a:pt x="2424938" y="1410462"/>
                  </a:lnTo>
                  <a:lnTo>
                    <a:pt x="235089" y="1410462"/>
                  </a:lnTo>
                  <a:lnTo>
                    <a:pt x="187708" y="1405684"/>
                  </a:lnTo>
                  <a:lnTo>
                    <a:pt x="143578" y="1391983"/>
                  </a:lnTo>
                  <a:lnTo>
                    <a:pt x="103645" y="1370305"/>
                  </a:lnTo>
                  <a:lnTo>
                    <a:pt x="68853" y="1341596"/>
                  </a:lnTo>
                  <a:lnTo>
                    <a:pt x="40147" y="1306803"/>
                  </a:lnTo>
                  <a:lnTo>
                    <a:pt x="18473" y="1266872"/>
                  </a:lnTo>
                  <a:lnTo>
                    <a:pt x="4775" y="1222751"/>
                  </a:lnTo>
                  <a:lnTo>
                    <a:pt x="0" y="1175385"/>
                  </a:lnTo>
                  <a:lnTo>
                    <a:pt x="0" y="587629"/>
                  </a:lnTo>
                  <a:lnTo>
                    <a:pt x="0" y="235077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66957" y="2349960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80">
                  <a:moveTo>
                    <a:pt x="186628" y="0"/>
                  </a:moveTo>
                  <a:lnTo>
                    <a:pt x="136992" y="6656"/>
                  </a:lnTo>
                  <a:lnTo>
                    <a:pt x="92404" y="25445"/>
                  </a:lnTo>
                  <a:lnTo>
                    <a:pt x="54637" y="54594"/>
                  </a:lnTo>
                  <a:lnTo>
                    <a:pt x="25465" y="92333"/>
                  </a:lnTo>
                  <a:lnTo>
                    <a:pt x="6662" y="136890"/>
                  </a:lnTo>
                  <a:lnTo>
                    <a:pt x="0" y="186493"/>
                  </a:lnTo>
                  <a:lnTo>
                    <a:pt x="6662" y="236097"/>
                  </a:lnTo>
                  <a:lnTo>
                    <a:pt x="25465" y="280656"/>
                  </a:lnTo>
                  <a:lnTo>
                    <a:pt x="54638" y="318399"/>
                  </a:lnTo>
                  <a:lnTo>
                    <a:pt x="92405" y="347553"/>
                  </a:lnTo>
                  <a:lnTo>
                    <a:pt x="136993" y="366345"/>
                  </a:lnTo>
                  <a:lnTo>
                    <a:pt x="186628" y="373002"/>
                  </a:lnTo>
                  <a:lnTo>
                    <a:pt x="236264" y="366345"/>
                  </a:lnTo>
                  <a:lnTo>
                    <a:pt x="280852" y="347553"/>
                  </a:lnTo>
                  <a:lnTo>
                    <a:pt x="311466" y="323921"/>
                  </a:lnTo>
                  <a:lnTo>
                    <a:pt x="137516" y="323921"/>
                  </a:lnTo>
                  <a:lnTo>
                    <a:pt x="137516" y="294472"/>
                  </a:lnTo>
                  <a:lnTo>
                    <a:pt x="171895" y="294472"/>
                  </a:lnTo>
                  <a:lnTo>
                    <a:pt x="171894" y="147228"/>
                  </a:lnTo>
                  <a:lnTo>
                    <a:pt x="142427" y="147228"/>
                  </a:lnTo>
                  <a:lnTo>
                    <a:pt x="142427" y="117779"/>
                  </a:lnTo>
                  <a:lnTo>
                    <a:pt x="358530" y="117779"/>
                  </a:lnTo>
                  <a:lnTo>
                    <a:pt x="350244" y="98146"/>
                  </a:lnTo>
                  <a:lnTo>
                    <a:pt x="176806" y="98146"/>
                  </a:lnTo>
                  <a:lnTo>
                    <a:pt x="167167" y="96244"/>
                  </a:lnTo>
                  <a:lnTo>
                    <a:pt x="159371" y="91029"/>
                  </a:lnTo>
                  <a:lnTo>
                    <a:pt x="154152" y="83238"/>
                  </a:lnTo>
                  <a:lnTo>
                    <a:pt x="152249" y="73605"/>
                  </a:lnTo>
                  <a:lnTo>
                    <a:pt x="154152" y="63973"/>
                  </a:lnTo>
                  <a:lnTo>
                    <a:pt x="159371" y="56181"/>
                  </a:lnTo>
                  <a:lnTo>
                    <a:pt x="167167" y="50967"/>
                  </a:lnTo>
                  <a:lnTo>
                    <a:pt x="176806" y="49065"/>
                  </a:lnTo>
                  <a:lnTo>
                    <a:pt x="311454" y="49065"/>
                  </a:lnTo>
                  <a:lnTo>
                    <a:pt x="280852" y="25445"/>
                  </a:lnTo>
                  <a:lnTo>
                    <a:pt x="236264" y="6656"/>
                  </a:lnTo>
                  <a:lnTo>
                    <a:pt x="186628" y="0"/>
                  </a:lnTo>
                  <a:close/>
                </a:path>
                <a:path w="373379" h="373380">
                  <a:moveTo>
                    <a:pt x="358530" y="117779"/>
                  </a:moveTo>
                  <a:lnTo>
                    <a:pt x="201362" y="117779"/>
                  </a:lnTo>
                  <a:lnTo>
                    <a:pt x="201362" y="294472"/>
                  </a:lnTo>
                  <a:lnTo>
                    <a:pt x="235741" y="294472"/>
                  </a:lnTo>
                  <a:lnTo>
                    <a:pt x="235741" y="323921"/>
                  </a:lnTo>
                  <a:lnTo>
                    <a:pt x="311466" y="323921"/>
                  </a:lnTo>
                  <a:lnTo>
                    <a:pt x="347791" y="280657"/>
                  </a:lnTo>
                  <a:lnTo>
                    <a:pt x="366595" y="236097"/>
                  </a:lnTo>
                  <a:lnTo>
                    <a:pt x="373257" y="186493"/>
                  </a:lnTo>
                  <a:lnTo>
                    <a:pt x="366595" y="136890"/>
                  </a:lnTo>
                  <a:lnTo>
                    <a:pt x="358530" y="117779"/>
                  </a:lnTo>
                  <a:close/>
                </a:path>
                <a:path w="373379" h="373380">
                  <a:moveTo>
                    <a:pt x="311454" y="49065"/>
                  </a:moveTo>
                  <a:lnTo>
                    <a:pt x="176806" y="49065"/>
                  </a:lnTo>
                  <a:lnTo>
                    <a:pt x="186444" y="50967"/>
                  </a:lnTo>
                  <a:lnTo>
                    <a:pt x="194241" y="56181"/>
                  </a:lnTo>
                  <a:lnTo>
                    <a:pt x="199459" y="63973"/>
                  </a:lnTo>
                  <a:lnTo>
                    <a:pt x="201362" y="73605"/>
                  </a:lnTo>
                  <a:lnTo>
                    <a:pt x="199459" y="83238"/>
                  </a:lnTo>
                  <a:lnTo>
                    <a:pt x="194241" y="91029"/>
                  </a:lnTo>
                  <a:lnTo>
                    <a:pt x="186444" y="96244"/>
                  </a:lnTo>
                  <a:lnTo>
                    <a:pt x="176806" y="98146"/>
                  </a:lnTo>
                  <a:lnTo>
                    <a:pt x="350244" y="98146"/>
                  </a:lnTo>
                  <a:lnTo>
                    <a:pt x="347791" y="92333"/>
                  </a:lnTo>
                  <a:lnTo>
                    <a:pt x="318619" y="54595"/>
                  </a:lnTo>
                  <a:lnTo>
                    <a:pt x="311454" y="49065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2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자주</a:t>
            </a:r>
            <a:r>
              <a:rPr spc="-65" dirty="0"/>
              <a:t> </a:t>
            </a:r>
            <a:r>
              <a:rPr dirty="0"/>
              <a:t>묻는</a:t>
            </a:r>
            <a:r>
              <a:rPr spc="-60" dirty="0"/>
              <a:t> </a:t>
            </a:r>
            <a:r>
              <a:rPr spc="-10" dirty="0"/>
              <a:t>질문</a:t>
            </a:r>
            <a:r>
              <a:rPr spc="-10" dirty="0">
                <a:latin typeface="LexiGulim"/>
                <a:cs typeface="LexiGulim"/>
              </a:rPr>
              <a:t>(2)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948195" y="1562346"/>
            <a:ext cx="411480" cy="411480"/>
            <a:chOff x="948195" y="1562346"/>
            <a:chExt cx="411480" cy="411480"/>
          </a:xfrm>
        </p:grpSpPr>
        <p:sp>
          <p:nvSpPr>
            <p:cNvPr id="9" name="object 9"/>
            <p:cNvSpPr/>
            <p:nvPr/>
          </p:nvSpPr>
          <p:spPr>
            <a:xfrm>
              <a:off x="948195" y="1562346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80">
                  <a:moveTo>
                    <a:pt x="205764" y="0"/>
                  </a:moveTo>
                  <a:lnTo>
                    <a:pt x="158395" y="5445"/>
                  </a:lnTo>
                  <a:lnTo>
                    <a:pt x="115127" y="20921"/>
                  </a:lnTo>
                  <a:lnTo>
                    <a:pt x="76966" y="45192"/>
                  </a:lnTo>
                  <a:lnTo>
                    <a:pt x="45141" y="77027"/>
                  </a:lnTo>
                  <a:lnTo>
                    <a:pt x="20885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6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0" y="365989"/>
                  </a:lnTo>
                  <a:lnTo>
                    <a:pt x="115171" y="390258"/>
                  </a:lnTo>
                  <a:lnTo>
                    <a:pt x="158442" y="405725"/>
                  </a:lnTo>
                  <a:lnTo>
                    <a:pt x="205579" y="411154"/>
                  </a:lnTo>
                  <a:lnTo>
                    <a:pt x="252716" y="405725"/>
                  </a:lnTo>
                  <a:lnTo>
                    <a:pt x="267814" y="400328"/>
                  </a:lnTo>
                  <a:lnTo>
                    <a:pt x="205579" y="400328"/>
                  </a:lnTo>
                  <a:lnTo>
                    <a:pt x="160924" y="395184"/>
                  </a:lnTo>
                  <a:lnTo>
                    <a:pt x="119931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1" y="83811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8" y="15999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80" h="411480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3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7" y="380533"/>
                  </a:lnTo>
                  <a:lnTo>
                    <a:pt x="250235" y="395184"/>
                  </a:lnTo>
                  <a:lnTo>
                    <a:pt x="205579" y="400328"/>
                  </a:lnTo>
                  <a:lnTo>
                    <a:pt x="267814" y="400328"/>
                  </a:lnTo>
                  <a:lnTo>
                    <a:pt x="334158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1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7114" y="1638107"/>
              <a:ext cx="153334" cy="20570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43062" y="1870877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900175" y="1312417"/>
            <a:ext cx="3366135" cy="672465"/>
            <a:chOff x="900175" y="1312417"/>
            <a:chExt cx="3366135" cy="672465"/>
          </a:xfrm>
        </p:grpSpPr>
        <p:sp>
          <p:nvSpPr>
            <p:cNvPr id="13" name="object 13"/>
            <p:cNvSpPr/>
            <p:nvPr/>
          </p:nvSpPr>
          <p:spPr>
            <a:xfrm>
              <a:off x="900175" y="1312417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5" h="189230">
                  <a:moveTo>
                    <a:pt x="490982" y="0"/>
                  </a:moveTo>
                  <a:lnTo>
                    <a:pt x="31496" y="0"/>
                  </a:lnTo>
                  <a:lnTo>
                    <a:pt x="19234" y="2474"/>
                  </a:lnTo>
                  <a:lnTo>
                    <a:pt x="9223" y="9223"/>
                  </a:lnTo>
                  <a:lnTo>
                    <a:pt x="2474" y="19234"/>
                  </a:lnTo>
                  <a:lnTo>
                    <a:pt x="0" y="31496"/>
                  </a:lnTo>
                  <a:lnTo>
                    <a:pt x="0" y="157607"/>
                  </a:lnTo>
                  <a:lnTo>
                    <a:pt x="2474" y="169868"/>
                  </a:lnTo>
                  <a:lnTo>
                    <a:pt x="9223" y="179879"/>
                  </a:lnTo>
                  <a:lnTo>
                    <a:pt x="19234" y="186628"/>
                  </a:lnTo>
                  <a:lnTo>
                    <a:pt x="31496" y="189103"/>
                  </a:lnTo>
                  <a:lnTo>
                    <a:pt x="490982" y="189103"/>
                  </a:lnTo>
                  <a:lnTo>
                    <a:pt x="503243" y="186628"/>
                  </a:lnTo>
                  <a:lnTo>
                    <a:pt x="513254" y="179879"/>
                  </a:lnTo>
                  <a:lnTo>
                    <a:pt x="520003" y="169868"/>
                  </a:lnTo>
                  <a:lnTo>
                    <a:pt x="522478" y="157607"/>
                  </a:lnTo>
                  <a:lnTo>
                    <a:pt x="522478" y="31496"/>
                  </a:lnTo>
                  <a:lnTo>
                    <a:pt x="520003" y="19234"/>
                  </a:lnTo>
                  <a:lnTo>
                    <a:pt x="513254" y="9223"/>
                  </a:lnTo>
                  <a:lnTo>
                    <a:pt x="503243" y="2474"/>
                  </a:lnTo>
                  <a:lnTo>
                    <a:pt x="490982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7363" y="1340230"/>
              <a:ext cx="347472" cy="1402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9011" y="1340230"/>
              <a:ext cx="149352" cy="14020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462277" y="1523237"/>
              <a:ext cx="2803525" cy="461645"/>
            </a:xfrm>
            <a:custGeom>
              <a:avLst/>
              <a:gdLst/>
              <a:ahLst/>
              <a:cxnLst/>
              <a:rect l="l" t="t" r="r" b="b"/>
              <a:pathLst>
                <a:path w="2803525" h="461644">
                  <a:moveTo>
                    <a:pt x="2726563" y="0"/>
                  </a:moveTo>
                  <a:lnTo>
                    <a:pt x="194309" y="0"/>
                  </a:lnTo>
                  <a:lnTo>
                    <a:pt x="164389" y="6060"/>
                  </a:lnTo>
                  <a:lnTo>
                    <a:pt x="139922" y="22574"/>
                  </a:lnTo>
                  <a:lnTo>
                    <a:pt x="123408" y="47041"/>
                  </a:lnTo>
                  <a:lnTo>
                    <a:pt x="117347" y="76962"/>
                  </a:lnTo>
                  <a:lnTo>
                    <a:pt x="117347" y="269366"/>
                  </a:lnTo>
                  <a:lnTo>
                    <a:pt x="0" y="319150"/>
                  </a:lnTo>
                  <a:lnTo>
                    <a:pt x="117347" y="384810"/>
                  </a:lnTo>
                  <a:lnTo>
                    <a:pt x="123408" y="414710"/>
                  </a:lnTo>
                  <a:lnTo>
                    <a:pt x="139922" y="439134"/>
                  </a:lnTo>
                  <a:lnTo>
                    <a:pt x="164389" y="455604"/>
                  </a:lnTo>
                  <a:lnTo>
                    <a:pt x="194309" y="461645"/>
                  </a:lnTo>
                  <a:lnTo>
                    <a:pt x="2726563" y="461645"/>
                  </a:lnTo>
                  <a:lnTo>
                    <a:pt x="2756536" y="455604"/>
                  </a:lnTo>
                  <a:lnTo>
                    <a:pt x="2780998" y="439134"/>
                  </a:lnTo>
                  <a:lnTo>
                    <a:pt x="2797482" y="414710"/>
                  </a:lnTo>
                  <a:lnTo>
                    <a:pt x="2803525" y="384810"/>
                  </a:lnTo>
                  <a:lnTo>
                    <a:pt x="2803525" y="76962"/>
                  </a:lnTo>
                  <a:lnTo>
                    <a:pt x="2797482" y="47041"/>
                  </a:lnTo>
                  <a:lnTo>
                    <a:pt x="2780998" y="22574"/>
                  </a:lnTo>
                  <a:lnTo>
                    <a:pt x="2756536" y="6060"/>
                  </a:lnTo>
                  <a:lnTo>
                    <a:pt x="2726563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776729" y="1616202"/>
            <a:ext cx="23056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BM EULJIRO TTF"/>
                <a:cs typeface="BM EULJIRO TTF"/>
              </a:rPr>
              <a:t>메뉴</a:t>
            </a:r>
            <a:r>
              <a:rPr sz="1600" spc="-3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25" dirty="0">
                <a:solidFill>
                  <a:srgbClr val="FFFFFF"/>
                </a:solidFill>
                <a:latin typeface="BM EULJIRO TTF"/>
                <a:cs typeface="BM EULJIRO TTF"/>
              </a:rPr>
              <a:t>사진을</a:t>
            </a:r>
            <a:r>
              <a:rPr sz="1600" spc="-3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90" dirty="0">
                <a:solidFill>
                  <a:srgbClr val="FFFFFF"/>
                </a:solidFill>
                <a:latin typeface="BM EULJIRO TTF"/>
                <a:cs typeface="BM EULJIRO TTF"/>
              </a:rPr>
              <a:t>어떻게</a:t>
            </a:r>
            <a:r>
              <a:rPr sz="1600" spc="-2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55" dirty="0">
                <a:solidFill>
                  <a:srgbClr val="FFFFFF"/>
                </a:solidFill>
                <a:latin typeface="BM EULJIRO TTF"/>
                <a:cs typeface="BM EULJIRO TTF"/>
              </a:rPr>
              <a:t>넣나요?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708191" y="1517007"/>
            <a:ext cx="411480" cy="411480"/>
            <a:chOff x="6708191" y="1517007"/>
            <a:chExt cx="411480" cy="411480"/>
          </a:xfrm>
        </p:grpSpPr>
        <p:sp>
          <p:nvSpPr>
            <p:cNvPr id="19" name="object 19"/>
            <p:cNvSpPr/>
            <p:nvPr/>
          </p:nvSpPr>
          <p:spPr>
            <a:xfrm>
              <a:off x="6708191" y="151700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80">
                  <a:moveTo>
                    <a:pt x="205764" y="0"/>
                  </a:moveTo>
                  <a:lnTo>
                    <a:pt x="158395" y="5445"/>
                  </a:lnTo>
                  <a:lnTo>
                    <a:pt x="115126" y="20921"/>
                  </a:lnTo>
                  <a:lnTo>
                    <a:pt x="76966" y="45192"/>
                  </a:lnTo>
                  <a:lnTo>
                    <a:pt x="45141" y="77027"/>
                  </a:lnTo>
                  <a:lnTo>
                    <a:pt x="20884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6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1" y="365989"/>
                  </a:lnTo>
                  <a:lnTo>
                    <a:pt x="115172" y="390258"/>
                  </a:lnTo>
                  <a:lnTo>
                    <a:pt x="158443" y="405725"/>
                  </a:lnTo>
                  <a:lnTo>
                    <a:pt x="205580" y="411154"/>
                  </a:lnTo>
                  <a:lnTo>
                    <a:pt x="252717" y="405725"/>
                  </a:lnTo>
                  <a:lnTo>
                    <a:pt x="267814" y="400328"/>
                  </a:lnTo>
                  <a:lnTo>
                    <a:pt x="205580" y="400328"/>
                  </a:lnTo>
                  <a:lnTo>
                    <a:pt x="160924" y="395184"/>
                  </a:lnTo>
                  <a:lnTo>
                    <a:pt x="119932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0" y="83811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7" y="15999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79" h="411480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3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8" y="380533"/>
                  </a:lnTo>
                  <a:lnTo>
                    <a:pt x="250235" y="395184"/>
                  </a:lnTo>
                  <a:lnTo>
                    <a:pt x="205580" y="400328"/>
                  </a:lnTo>
                  <a:lnTo>
                    <a:pt x="267814" y="400328"/>
                  </a:lnTo>
                  <a:lnTo>
                    <a:pt x="334159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1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37109" y="1592768"/>
              <a:ext cx="153334" cy="20570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903058" y="1825538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7306691" y="1475994"/>
            <a:ext cx="3018790" cy="461645"/>
          </a:xfrm>
          <a:custGeom>
            <a:avLst/>
            <a:gdLst/>
            <a:ahLst/>
            <a:cxnLst/>
            <a:rect l="l" t="t" r="r" b="b"/>
            <a:pathLst>
              <a:path w="3018790" h="461644">
                <a:moveTo>
                  <a:pt x="2941447" y="0"/>
                </a:moveTo>
                <a:lnTo>
                  <a:pt x="203200" y="0"/>
                </a:lnTo>
                <a:lnTo>
                  <a:pt x="173226" y="6042"/>
                </a:lnTo>
                <a:lnTo>
                  <a:pt x="148764" y="22526"/>
                </a:lnTo>
                <a:lnTo>
                  <a:pt x="132280" y="46988"/>
                </a:lnTo>
                <a:lnTo>
                  <a:pt x="126237" y="76961"/>
                </a:lnTo>
                <a:lnTo>
                  <a:pt x="126237" y="269239"/>
                </a:lnTo>
                <a:lnTo>
                  <a:pt x="0" y="319023"/>
                </a:lnTo>
                <a:lnTo>
                  <a:pt x="126237" y="384682"/>
                </a:lnTo>
                <a:lnTo>
                  <a:pt x="132280" y="414656"/>
                </a:lnTo>
                <a:lnTo>
                  <a:pt x="148764" y="439118"/>
                </a:lnTo>
                <a:lnTo>
                  <a:pt x="173226" y="455602"/>
                </a:lnTo>
                <a:lnTo>
                  <a:pt x="203200" y="461644"/>
                </a:lnTo>
                <a:lnTo>
                  <a:pt x="2941447" y="461644"/>
                </a:lnTo>
                <a:lnTo>
                  <a:pt x="2971420" y="455602"/>
                </a:lnTo>
                <a:lnTo>
                  <a:pt x="2995882" y="439118"/>
                </a:lnTo>
                <a:lnTo>
                  <a:pt x="3012366" y="414656"/>
                </a:lnTo>
                <a:lnTo>
                  <a:pt x="3018408" y="384682"/>
                </a:lnTo>
                <a:lnTo>
                  <a:pt x="3018408" y="76961"/>
                </a:lnTo>
                <a:lnTo>
                  <a:pt x="3012366" y="46988"/>
                </a:lnTo>
                <a:lnTo>
                  <a:pt x="2995882" y="22526"/>
                </a:lnTo>
                <a:lnTo>
                  <a:pt x="2971420" y="6042"/>
                </a:lnTo>
                <a:lnTo>
                  <a:pt x="2941447" y="0"/>
                </a:lnTo>
                <a:close/>
              </a:path>
            </a:pathLst>
          </a:custGeom>
          <a:solidFill>
            <a:srgbClr val="28B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718297" y="1565274"/>
            <a:ext cx="23063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50" dirty="0">
                <a:solidFill>
                  <a:srgbClr val="FFFFFF"/>
                </a:solidFill>
                <a:latin typeface="BM EULJIRO TTF"/>
                <a:cs typeface="BM EULJIRO TTF"/>
              </a:rPr>
              <a:t>저는</a:t>
            </a:r>
            <a:r>
              <a:rPr sz="16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25" dirty="0">
                <a:solidFill>
                  <a:srgbClr val="FFFFFF"/>
                </a:solidFill>
                <a:latin typeface="BM EULJIRO TTF"/>
                <a:cs typeface="BM EULJIRO TTF"/>
              </a:rPr>
              <a:t>사진을</a:t>
            </a:r>
            <a:r>
              <a:rPr sz="16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50" dirty="0">
                <a:solidFill>
                  <a:srgbClr val="FFFFFF"/>
                </a:solidFill>
                <a:latin typeface="BM EULJIRO TTF"/>
                <a:cs typeface="BM EULJIRO TTF"/>
              </a:rPr>
              <a:t>잘</a:t>
            </a:r>
            <a:r>
              <a:rPr sz="16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못찍는데요?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653656" y="1270000"/>
            <a:ext cx="522605" cy="189230"/>
            <a:chOff x="6653656" y="1270000"/>
            <a:chExt cx="522605" cy="189230"/>
          </a:xfrm>
        </p:grpSpPr>
        <p:sp>
          <p:nvSpPr>
            <p:cNvPr id="25" name="object 25"/>
            <p:cNvSpPr/>
            <p:nvPr/>
          </p:nvSpPr>
          <p:spPr>
            <a:xfrm>
              <a:off x="6653656" y="1270000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4" h="189230">
                  <a:moveTo>
                    <a:pt x="490982" y="0"/>
                  </a:moveTo>
                  <a:lnTo>
                    <a:pt x="31496" y="0"/>
                  </a:lnTo>
                  <a:lnTo>
                    <a:pt x="19234" y="2474"/>
                  </a:lnTo>
                  <a:lnTo>
                    <a:pt x="9223" y="9223"/>
                  </a:lnTo>
                  <a:lnTo>
                    <a:pt x="2474" y="19234"/>
                  </a:lnTo>
                  <a:lnTo>
                    <a:pt x="0" y="31496"/>
                  </a:lnTo>
                  <a:lnTo>
                    <a:pt x="0" y="157607"/>
                  </a:lnTo>
                  <a:lnTo>
                    <a:pt x="2474" y="169868"/>
                  </a:lnTo>
                  <a:lnTo>
                    <a:pt x="9223" y="179879"/>
                  </a:lnTo>
                  <a:lnTo>
                    <a:pt x="19234" y="186628"/>
                  </a:lnTo>
                  <a:lnTo>
                    <a:pt x="31496" y="189102"/>
                  </a:lnTo>
                  <a:lnTo>
                    <a:pt x="490982" y="189102"/>
                  </a:lnTo>
                  <a:lnTo>
                    <a:pt x="503243" y="186628"/>
                  </a:lnTo>
                  <a:lnTo>
                    <a:pt x="513254" y="179879"/>
                  </a:lnTo>
                  <a:lnTo>
                    <a:pt x="520003" y="169868"/>
                  </a:lnTo>
                  <a:lnTo>
                    <a:pt x="522477" y="157607"/>
                  </a:lnTo>
                  <a:lnTo>
                    <a:pt x="522477" y="31496"/>
                  </a:lnTo>
                  <a:lnTo>
                    <a:pt x="520003" y="19234"/>
                  </a:lnTo>
                  <a:lnTo>
                    <a:pt x="513254" y="9223"/>
                  </a:lnTo>
                  <a:lnTo>
                    <a:pt x="503243" y="2474"/>
                  </a:lnTo>
                  <a:lnTo>
                    <a:pt x="490982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1352" y="1297813"/>
              <a:ext cx="347929" cy="14020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93381" y="1297813"/>
              <a:ext cx="149351" cy="140208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6626352" y="2090927"/>
            <a:ext cx="4761865" cy="1568450"/>
            <a:chOff x="6626352" y="2090927"/>
            <a:chExt cx="4761865" cy="1568450"/>
          </a:xfrm>
        </p:grpSpPr>
        <p:sp>
          <p:nvSpPr>
            <p:cNvPr id="29" name="object 29"/>
            <p:cNvSpPr/>
            <p:nvPr/>
          </p:nvSpPr>
          <p:spPr>
            <a:xfrm>
              <a:off x="11014850" y="2340308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80">
                  <a:moveTo>
                    <a:pt x="186628" y="0"/>
                  </a:moveTo>
                  <a:lnTo>
                    <a:pt x="136992" y="6656"/>
                  </a:lnTo>
                  <a:lnTo>
                    <a:pt x="92404" y="25445"/>
                  </a:lnTo>
                  <a:lnTo>
                    <a:pt x="54637" y="54594"/>
                  </a:lnTo>
                  <a:lnTo>
                    <a:pt x="25465" y="92333"/>
                  </a:lnTo>
                  <a:lnTo>
                    <a:pt x="6661" y="136890"/>
                  </a:lnTo>
                  <a:lnTo>
                    <a:pt x="0" y="186493"/>
                  </a:lnTo>
                  <a:lnTo>
                    <a:pt x="6662" y="236097"/>
                  </a:lnTo>
                  <a:lnTo>
                    <a:pt x="25466" y="280657"/>
                  </a:lnTo>
                  <a:lnTo>
                    <a:pt x="54638" y="318399"/>
                  </a:lnTo>
                  <a:lnTo>
                    <a:pt x="92405" y="347553"/>
                  </a:lnTo>
                  <a:lnTo>
                    <a:pt x="136993" y="366345"/>
                  </a:lnTo>
                  <a:lnTo>
                    <a:pt x="186629" y="373002"/>
                  </a:lnTo>
                  <a:lnTo>
                    <a:pt x="236264" y="366345"/>
                  </a:lnTo>
                  <a:lnTo>
                    <a:pt x="280852" y="347553"/>
                  </a:lnTo>
                  <a:lnTo>
                    <a:pt x="311466" y="323921"/>
                  </a:lnTo>
                  <a:lnTo>
                    <a:pt x="137516" y="323921"/>
                  </a:lnTo>
                  <a:lnTo>
                    <a:pt x="137516" y="294472"/>
                  </a:lnTo>
                  <a:lnTo>
                    <a:pt x="171895" y="294472"/>
                  </a:lnTo>
                  <a:lnTo>
                    <a:pt x="171894" y="147228"/>
                  </a:lnTo>
                  <a:lnTo>
                    <a:pt x="142427" y="147228"/>
                  </a:lnTo>
                  <a:lnTo>
                    <a:pt x="142427" y="117779"/>
                  </a:lnTo>
                  <a:lnTo>
                    <a:pt x="358530" y="117779"/>
                  </a:lnTo>
                  <a:lnTo>
                    <a:pt x="350244" y="98146"/>
                  </a:lnTo>
                  <a:lnTo>
                    <a:pt x="176806" y="98146"/>
                  </a:lnTo>
                  <a:lnTo>
                    <a:pt x="167167" y="96244"/>
                  </a:lnTo>
                  <a:lnTo>
                    <a:pt x="159371" y="91029"/>
                  </a:lnTo>
                  <a:lnTo>
                    <a:pt x="154152" y="83238"/>
                  </a:lnTo>
                  <a:lnTo>
                    <a:pt x="152249" y="73605"/>
                  </a:lnTo>
                  <a:lnTo>
                    <a:pt x="154152" y="63973"/>
                  </a:lnTo>
                  <a:lnTo>
                    <a:pt x="159370" y="56181"/>
                  </a:lnTo>
                  <a:lnTo>
                    <a:pt x="167167" y="50967"/>
                  </a:lnTo>
                  <a:lnTo>
                    <a:pt x="176806" y="49065"/>
                  </a:lnTo>
                  <a:lnTo>
                    <a:pt x="311454" y="49065"/>
                  </a:lnTo>
                  <a:lnTo>
                    <a:pt x="280852" y="25445"/>
                  </a:lnTo>
                  <a:lnTo>
                    <a:pt x="236264" y="6656"/>
                  </a:lnTo>
                  <a:lnTo>
                    <a:pt x="186628" y="0"/>
                  </a:lnTo>
                  <a:close/>
                </a:path>
                <a:path w="373379" h="373380">
                  <a:moveTo>
                    <a:pt x="358530" y="117779"/>
                  </a:moveTo>
                  <a:lnTo>
                    <a:pt x="201362" y="117779"/>
                  </a:lnTo>
                  <a:lnTo>
                    <a:pt x="201362" y="294472"/>
                  </a:lnTo>
                  <a:lnTo>
                    <a:pt x="235741" y="294472"/>
                  </a:lnTo>
                  <a:lnTo>
                    <a:pt x="235741" y="323921"/>
                  </a:lnTo>
                  <a:lnTo>
                    <a:pt x="311466" y="323921"/>
                  </a:lnTo>
                  <a:lnTo>
                    <a:pt x="318619" y="318399"/>
                  </a:lnTo>
                  <a:lnTo>
                    <a:pt x="347791" y="280657"/>
                  </a:lnTo>
                  <a:lnTo>
                    <a:pt x="366595" y="236097"/>
                  </a:lnTo>
                  <a:lnTo>
                    <a:pt x="373257" y="186493"/>
                  </a:lnTo>
                  <a:lnTo>
                    <a:pt x="366595" y="136890"/>
                  </a:lnTo>
                  <a:lnTo>
                    <a:pt x="358530" y="117779"/>
                  </a:lnTo>
                  <a:close/>
                </a:path>
                <a:path w="373379" h="373380">
                  <a:moveTo>
                    <a:pt x="311454" y="49065"/>
                  </a:moveTo>
                  <a:lnTo>
                    <a:pt x="176806" y="49065"/>
                  </a:lnTo>
                  <a:lnTo>
                    <a:pt x="186444" y="50967"/>
                  </a:lnTo>
                  <a:lnTo>
                    <a:pt x="194241" y="56181"/>
                  </a:lnTo>
                  <a:lnTo>
                    <a:pt x="199459" y="63973"/>
                  </a:lnTo>
                  <a:lnTo>
                    <a:pt x="201362" y="73605"/>
                  </a:lnTo>
                  <a:lnTo>
                    <a:pt x="199459" y="83238"/>
                  </a:lnTo>
                  <a:lnTo>
                    <a:pt x="194241" y="91029"/>
                  </a:lnTo>
                  <a:lnTo>
                    <a:pt x="186444" y="96244"/>
                  </a:lnTo>
                  <a:lnTo>
                    <a:pt x="176806" y="98146"/>
                  </a:lnTo>
                  <a:lnTo>
                    <a:pt x="350244" y="98146"/>
                  </a:lnTo>
                  <a:lnTo>
                    <a:pt x="347791" y="92333"/>
                  </a:lnTo>
                  <a:lnTo>
                    <a:pt x="318619" y="54594"/>
                  </a:lnTo>
                  <a:lnTo>
                    <a:pt x="311454" y="49065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26352" y="2090927"/>
              <a:ext cx="4428744" cy="156819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658483" y="2123058"/>
              <a:ext cx="4312920" cy="1454785"/>
            </a:xfrm>
            <a:custGeom>
              <a:avLst/>
              <a:gdLst/>
              <a:ahLst/>
              <a:cxnLst/>
              <a:rect l="l" t="t" r="r" b="b"/>
              <a:pathLst>
                <a:path w="4312920" h="1454785">
                  <a:moveTo>
                    <a:pt x="3914521" y="0"/>
                  </a:moveTo>
                  <a:lnTo>
                    <a:pt x="242443" y="0"/>
                  </a:lnTo>
                  <a:lnTo>
                    <a:pt x="193593" y="4927"/>
                  </a:lnTo>
                  <a:lnTo>
                    <a:pt x="148089" y="19057"/>
                  </a:lnTo>
                  <a:lnTo>
                    <a:pt x="106908" y="41415"/>
                  </a:lnTo>
                  <a:lnTo>
                    <a:pt x="71024" y="71024"/>
                  </a:lnTo>
                  <a:lnTo>
                    <a:pt x="41415" y="106908"/>
                  </a:lnTo>
                  <a:lnTo>
                    <a:pt x="19057" y="148089"/>
                  </a:lnTo>
                  <a:lnTo>
                    <a:pt x="4927" y="193593"/>
                  </a:lnTo>
                  <a:lnTo>
                    <a:pt x="0" y="242442"/>
                  </a:lnTo>
                  <a:lnTo>
                    <a:pt x="0" y="1212214"/>
                  </a:lnTo>
                  <a:lnTo>
                    <a:pt x="4927" y="1261064"/>
                  </a:lnTo>
                  <a:lnTo>
                    <a:pt x="19057" y="1306568"/>
                  </a:lnTo>
                  <a:lnTo>
                    <a:pt x="41415" y="1347749"/>
                  </a:lnTo>
                  <a:lnTo>
                    <a:pt x="71024" y="1383633"/>
                  </a:lnTo>
                  <a:lnTo>
                    <a:pt x="106908" y="1413242"/>
                  </a:lnTo>
                  <a:lnTo>
                    <a:pt x="148089" y="1435600"/>
                  </a:lnTo>
                  <a:lnTo>
                    <a:pt x="193593" y="1449730"/>
                  </a:lnTo>
                  <a:lnTo>
                    <a:pt x="242443" y="1454657"/>
                  </a:lnTo>
                  <a:lnTo>
                    <a:pt x="3914521" y="1454657"/>
                  </a:lnTo>
                  <a:lnTo>
                    <a:pt x="3963370" y="1449730"/>
                  </a:lnTo>
                  <a:lnTo>
                    <a:pt x="4008874" y="1435600"/>
                  </a:lnTo>
                  <a:lnTo>
                    <a:pt x="4050055" y="1413242"/>
                  </a:lnTo>
                  <a:lnTo>
                    <a:pt x="4085939" y="1383633"/>
                  </a:lnTo>
                  <a:lnTo>
                    <a:pt x="4115548" y="1347749"/>
                  </a:lnTo>
                  <a:lnTo>
                    <a:pt x="4137906" y="1306568"/>
                  </a:lnTo>
                  <a:lnTo>
                    <a:pt x="4152036" y="1261064"/>
                  </a:lnTo>
                  <a:lnTo>
                    <a:pt x="4156964" y="1212214"/>
                  </a:lnTo>
                  <a:lnTo>
                    <a:pt x="4156964" y="606043"/>
                  </a:lnTo>
                  <a:lnTo>
                    <a:pt x="4312793" y="372110"/>
                  </a:lnTo>
                  <a:lnTo>
                    <a:pt x="4156964" y="242442"/>
                  </a:lnTo>
                  <a:lnTo>
                    <a:pt x="4152036" y="193593"/>
                  </a:lnTo>
                  <a:lnTo>
                    <a:pt x="4137906" y="148089"/>
                  </a:lnTo>
                  <a:lnTo>
                    <a:pt x="4115548" y="106908"/>
                  </a:lnTo>
                  <a:lnTo>
                    <a:pt x="4085939" y="71024"/>
                  </a:lnTo>
                  <a:lnTo>
                    <a:pt x="4050055" y="41415"/>
                  </a:lnTo>
                  <a:lnTo>
                    <a:pt x="4008874" y="19057"/>
                  </a:lnTo>
                  <a:lnTo>
                    <a:pt x="3963370" y="4927"/>
                  </a:lnTo>
                  <a:lnTo>
                    <a:pt x="391452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58483" y="2123058"/>
              <a:ext cx="4312920" cy="1454785"/>
            </a:xfrm>
            <a:custGeom>
              <a:avLst/>
              <a:gdLst/>
              <a:ahLst/>
              <a:cxnLst/>
              <a:rect l="l" t="t" r="r" b="b"/>
              <a:pathLst>
                <a:path w="4312920" h="1454785">
                  <a:moveTo>
                    <a:pt x="0" y="242442"/>
                  </a:moveTo>
                  <a:lnTo>
                    <a:pt x="4927" y="193593"/>
                  </a:lnTo>
                  <a:lnTo>
                    <a:pt x="19057" y="148089"/>
                  </a:lnTo>
                  <a:lnTo>
                    <a:pt x="41415" y="106908"/>
                  </a:lnTo>
                  <a:lnTo>
                    <a:pt x="71024" y="71024"/>
                  </a:lnTo>
                  <a:lnTo>
                    <a:pt x="106908" y="41415"/>
                  </a:lnTo>
                  <a:lnTo>
                    <a:pt x="148089" y="19057"/>
                  </a:lnTo>
                  <a:lnTo>
                    <a:pt x="193593" y="4927"/>
                  </a:lnTo>
                  <a:lnTo>
                    <a:pt x="242443" y="0"/>
                  </a:lnTo>
                  <a:lnTo>
                    <a:pt x="2424938" y="0"/>
                  </a:lnTo>
                  <a:lnTo>
                    <a:pt x="3464179" y="0"/>
                  </a:lnTo>
                  <a:lnTo>
                    <a:pt x="3914521" y="0"/>
                  </a:lnTo>
                  <a:lnTo>
                    <a:pt x="3963370" y="4927"/>
                  </a:lnTo>
                  <a:lnTo>
                    <a:pt x="4008874" y="19057"/>
                  </a:lnTo>
                  <a:lnTo>
                    <a:pt x="4050055" y="41415"/>
                  </a:lnTo>
                  <a:lnTo>
                    <a:pt x="4085939" y="71024"/>
                  </a:lnTo>
                  <a:lnTo>
                    <a:pt x="4115548" y="106908"/>
                  </a:lnTo>
                  <a:lnTo>
                    <a:pt x="4137906" y="148089"/>
                  </a:lnTo>
                  <a:lnTo>
                    <a:pt x="4152036" y="193593"/>
                  </a:lnTo>
                  <a:lnTo>
                    <a:pt x="4156964" y="242442"/>
                  </a:lnTo>
                  <a:lnTo>
                    <a:pt x="4312793" y="372110"/>
                  </a:lnTo>
                  <a:lnTo>
                    <a:pt x="4156964" y="606043"/>
                  </a:lnTo>
                  <a:lnTo>
                    <a:pt x="4156964" y="1212214"/>
                  </a:lnTo>
                  <a:lnTo>
                    <a:pt x="4152036" y="1261064"/>
                  </a:lnTo>
                  <a:lnTo>
                    <a:pt x="4137906" y="1306568"/>
                  </a:lnTo>
                  <a:lnTo>
                    <a:pt x="4115548" y="1347749"/>
                  </a:lnTo>
                  <a:lnTo>
                    <a:pt x="4085939" y="1383633"/>
                  </a:lnTo>
                  <a:lnTo>
                    <a:pt x="4050055" y="1413242"/>
                  </a:lnTo>
                  <a:lnTo>
                    <a:pt x="4008874" y="1435600"/>
                  </a:lnTo>
                  <a:lnTo>
                    <a:pt x="3963370" y="1449730"/>
                  </a:lnTo>
                  <a:lnTo>
                    <a:pt x="3914521" y="1454657"/>
                  </a:lnTo>
                  <a:lnTo>
                    <a:pt x="3464179" y="1454657"/>
                  </a:lnTo>
                  <a:lnTo>
                    <a:pt x="2424938" y="1454657"/>
                  </a:lnTo>
                  <a:lnTo>
                    <a:pt x="242443" y="1454657"/>
                  </a:lnTo>
                  <a:lnTo>
                    <a:pt x="193593" y="1449730"/>
                  </a:lnTo>
                  <a:lnTo>
                    <a:pt x="148089" y="1435600"/>
                  </a:lnTo>
                  <a:lnTo>
                    <a:pt x="106908" y="1413242"/>
                  </a:lnTo>
                  <a:lnTo>
                    <a:pt x="71024" y="1383633"/>
                  </a:lnTo>
                  <a:lnTo>
                    <a:pt x="41415" y="1347749"/>
                  </a:lnTo>
                  <a:lnTo>
                    <a:pt x="19057" y="1306568"/>
                  </a:lnTo>
                  <a:lnTo>
                    <a:pt x="4927" y="1261064"/>
                  </a:lnTo>
                  <a:lnTo>
                    <a:pt x="0" y="1212214"/>
                  </a:lnTo>
                  <a:lnTo>
                    <a:pt x="0" y="606043"/>
                  </a:lnTo>
                  <a:lnTo>
                    <a:pt x="0" y="242442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938937" y="4065643"/>
            <a:ext cx="411480" cy="411480"/>
            <a:chOff x="938937" y="4065643"/>
            <a:chExt cx="411480" cy="411480"/>
          </a:xfrm>
        </p:grpSpPr>
        <p:sp>
          <p:nvSpPr>
            <p:cNvPr id="34" name="object 34"/>
            <p:cNvSpPr/>
            <p:nvPr/>
          </p:nvSpPr>
          <p:spPr>
            <a:xfrm>
              <a:off x="938937" y="4065643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79">
                  <a:moveTo>
                    <a:pt x="205764" y="0"/>
                  </a:moveTo>
                  <a:lnTo>
                    <a:pt x="158395" y="5445"/>
                  </a:lnTo>
                  <a:lnTo>
                    <a:pt x="115127" y="20921"/>
                  </a:lnTo>
                  <a:lnTo>
                    <a:pt x="76966" y="45192"/>
                  </a:lnTo>
                  <a:lnTo>
                    <a:pt x="45141" y="77027"/>
                  </a:lnTo>
                  <a:lnTo>
                    <a:pt x="20885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6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0" y="365989"/>
                  </a:lnTo>
                  <a:lnTo>
                    <a:pt x="115171" y="390258"/>
                  </a:lnTo>
                  <a:lnTo>
                    <a:pt x="158442" y="405725"/>
                  </a:lnTo>
                  <a:lnTo>
                    <a:pt x="205579" y="411154"/>
                  </a:lnTo>
                  <a:lnTo>
                    <a:pt x="252716" y="405725"/>
                  </a:lnTo>
                  <a:lnTo>
                    <a:pt x="267814" y="400328"/>
                  </a:lnTo>
                  <a:lnTo>
                    <a:pt x="205579" y="400328"/>
                  </a:lnTo>
                  <a:lnTo>
                    <a:pt x="160924" y="395184"/>
                  </a:lnTo>
                  <a:lnTo>
                    <a:pt x="119931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1" y="83811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8" y="16000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80" h="411479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2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7" y="380533"/>
                  </a:lnTo>
                  <a:lnTo>
                    <a:pt x="250235" y="395184"/>
                  </a:lnTo>
                  <a:lnTo>
                    <a:pt x="205579" y="400328"/>
                  </a:lnTo>
                  <a:lnTo>
                    <a:pt x="267814" y="400328"/>
                  </a:lnTo>
                  <a:lnTo>
                    <a:pt x="334158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0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7856" y="4141404"/>
              <a:ext cx="153334" cy="205703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133804" y="4374174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890905" y="3815715"/>
            <a:ext cx="4395470" cy="672465"/>
            <a:chOff x="890905" y="3815715"/>
            <a:chExt cx="4395470" cy="672465"/>
          </a:xfrm>
        </p:grpSpPr>
        <p:sp>
          <p:nvSpPr>
            <p:cNvPr id="38" name="object 38"/>
            <p:cNvSpPr/>
            <p:nvPr/>
          </p:nvSpPr>
          <p:spPr>
            <a:xfrm>
              <a:off x="890905" y="3815715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5" h="189229">
                  <a:moveTo>
                    <a:pt x="490981" y="0"/>
                  </a:moveTo>
                  <a:lnTo>
                    <a:pt x="31508" y="0"/>
                  </a:lnTo>
                  <a:lnTo>
                    <a:pt x="19245" y="2474"/>
                  </a:lnTo>
                  <a:lnTo>
                    <a:pt x="9229" y="9223"/>
                  </a:lnTo>
                  <a:lnTo>
                    <a:pt x="2476" y="19234"/>
                  </a:lnTo>
                  <a:lnTo>
                    <a:pt x="0" y="31496"/>
                  </a:lnTo>
                  <a:lnTo>
                    <a:pt x="0" y="157480"/>
                  </a:lnTo>
                  <a:lnTo>
                    <a:pt x="2476" y="169741"/>
                  </a:lnTo>
                  <a:lnTo>
                    <a:pt x="9229" y="179752"/>
                  </a:lnTo>
                  <a:lnTo>
                    <a:pt x="19245" y="186501"/>
                  </a:lnTo>
                  <a:lnTo>
                    <a:pt x="31508" y="188976"/>
                  </a:lnTo>
                  <a:lnTo>
                    <a:pt x="490981" y="188976"/>
                  </a:lnTo>
                  <a:lnTo>
                    <a:pt x="503243" y="186501"/>
                  </a:lnTo>
                  <a:lnTo>
                    <a:pt x="513254" y="179752"/>
                  </a:lnTo>
                  <a:lnTo>
                    <a:pt x="520003" y="169741"/>
                  </a:lnTo>
                  <a:lnTo>
                    <a:pt x="522478" y="157480"/>
                  </a:lnTo>
                  <a:lnTo>
                    <a:pt x="522478" y="31496"/>
                  </a:lnTo>
                  <a:lnTo>
                    <a:pt x="520003" y="19234"/>
                  </a:lnTo>
                  <a:lnTo>
                    <a:pt x="513254" y="9223"/>
                  </a:lnTo>
                  <a:lnTo>
                    <a:pt x="503243" y="2474"/>
                  </a:lnTo>
                  <a:lnTo>
                    <a:pt x="490981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8220" y="3844163"/>
              <a:ext cx="347472" cy="14020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29868" y="3844163"/>
              <a:ext cx="149352" cy="14020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394713" y="4026535"/>
              <a:ext cx="3891915" cy="461645"/>
            </a:xfrm>
            <a:custGeom>
              <a:avLst/>
              <a:gdLst/>
              <a:ahLst/>
              <a:cxnLst/>
              <a:rect l="l" t="t" r="r" b="b"/>
              <a:pathLst>
                <a:path w="3891915" h="461645">
                  <a:moveTo>
                    <a:pt x="3814699" y="0"/>
                  </a:moveTo>
                  <a:lnTo>
                    <a:pt x="239775" y="0"/>
                  </a:lnTo>
                  <a:lnTo>
                    <a:pt x="209855" y="6042"/>
                  </a:lnTo>
                  <a:lnTo>
                    <a:pt x="185388" y="22526"/>
                  </a:lnTo>
                  <a:lnTo>
                    <a:pt x="168874" y="46988"/>
                  </a:lnTo>
                  <a:lnTo>
                    <a:pt x="162814" y="76962"/>
                  </a:lnTo>
                  <a:lnTo>
                    <a:pt x="162814" y="269366"/>
                  </a:lnTo>
                  <a:lnTo>
                    <a:pt x="0" y="319150"/>
                  </a:lnTo>
                  <a:lnTo>
                    <a:pt x="162814" y="384682"/>
                  </a:lnTo>
                  <a:lnTo>
                    <a:pt x="168874" y="414656"/>
                  </a:lnTo>
                  <a:lnTo>
                    <a:pt x="185388" y="439118"/>
                  </a:lnTo>
                  <a:lnTo>
                    <a:pt x="209855" y="455602"/>
                  </a:lnTo>
                  <a:lnTo>
                    <a:pt x="239775" y="461644"/>
                  </a:lnTo>
                  <a:lnTo>
                    <a:pt x="3814699" y="461644"/>
                  </a:lnTo>
                  <a:lnTo>
                    <a:pt x="3844672" y="455602"/>
                  </a:lnTo>
                  <a:lnTo>
                    <a:pt x="3869134" y="439118"/>
                  </a:lnTo>
                  <a:lnTo>
                    <a:pt x="3885618" y="414656"/>
                  </a:lnTo>
                  <a:lnTo>
                    <a:pt x="3891661" y="384682"/>
                  </a:lnTo>
                  <a:lnTo>
                    <a:pt x="3891661" y="76962"/>
                  </a:lnTo>
                  <a:lnTo>
                    <a:pt x="3885618" y="46988"/>
                  </a:lnTo>
                  <a:lnTo>
                    <a:pt x="3869134" y="22526"/>
                  </a:lnTo>
                  <a:lnTo>
                    <a:pt x="3844672" y="6042"/>
                  </a:lnTo>
                  <a:lnTo>
                    <a:pt x="3814699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769745" y="4136263"/>
            <a:ext cx="327850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90" dirty="0">
                <a:solidFill>
                  <a:srgbClr val="FFFFFF"/>
                </a:solidFill>
                <a:latin typeface="BM EULJIRO TTF"/>
                <a:cs typeface="BM EULJIRO TTF"/>
              </a:rPr>
              <a:t>다른</a:t>
            </a:r>
            <a:r>
              <a:rPr sz="1600" spc="-4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65" dirty="0">
                <a:solidFill>
                  <a:srgbClr val="FFFFFF"/>
                </a:solidFill>
                <a:latin typeface="BM EULJIRO TTF"/>
                <a:cs typeface="BM EULJIRO TTF"/>
              </a:rPr>
              <a:t>회사는</a:t>
            </a:r>
            <a:r>
              <a:rPr sz="16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25" dirty="0">
                <a:solidFill>
                  <a:srgbClr val="FFFFFF"/>
                </a:solidFill>
                <a:latin typeface="BM EULJIRO TTF"/>
                <a:cs typeface="BM EULJIRO TTF"/>
              </a:rPr>
              <a:t>사진을</a:t>
            </a:r>
            <a:r>
              <a:rPr sz="16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85" dirty="0">
                <a:solidFill>
                  <a:srgbClr val="FFFFFF"/>
                </a:solidFill>
                <a:latin typeface="BM EULJIRO TTF"/>
                <a:cs typeface="BM EULJIRO TTF"/>
              </a:rPr>
              <a:t>직접</a:t>
            </a:r>
            <a:r>
              <a:rPr sz="1600" spc="-3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60" dirty="0">
                <a:solidFill>
                  <a:srgbClr val="FFFFFF"/>
                </a:solidFill>
                <a:latin typeface="BM EULJIRO TTF"/>
                <a:cs typeface="BM EULJIRO TTF"/>
              </a:rPr>
              <a:t>찍어주던데요?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848867" y="4629899"/>
            <a:ext cx="4803140" cy="1525905"/>
            <a:chOff x="848867" y="4629899"/>
            <a:chExt cx="4803140" cy="1525905"/>
          </a:xfrm>
        </p:grpSpPr>
        <p:pic>
          <p:nvPicPr>
            <p:cNvPr id="44" name="object 4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8867" y="4629899"/>
              <a:ext cx="4448556" cy="152552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80973" y="4662169"/>
              <a:ext cx="4333240" cy="1410970"/>
            </a:xfrm>
            <a:custGeom>
              <a:avLst/>
              <a:gdLst/>
              <a:ahLst/>
              <a:cxnLst/>
              <a:rect l="l" t="t" r="r" b="b"/>
              <a:pathLst>
                <a:path w="4333240" h="1410970">
                  <a:moveTo>
                    <a:pt x="3941089" y="0"/>
                  </a:moveTo>
                  <a:lnTo>
                    <a:pt x="235077" y="0"/>
                  </a:lnTo>
                  <a:lnTo>
                    <a:pt x="187700" y="4777"/>
                  </a:lnTo>
                  <a:lnTo>
                    <a:pt x="143573" y="18478"/>
                  </a:lnTo>
                  <a:lnTo>
                    <a:pt x="103642" y="40156"/>
                  </a:lnTo>
                  <a:lnTo>
                    <a:pt x="68851" y="68865"/>
                  </a:lnTo>
                  <a:lnTo>
                    <a:pt x="40146" y="103658"/>
                  </a:lnTo>
                  <a:lnTo>
                    <a:pt x="18473" y="143589"/>
                  </a:lnTo>
                  <a:lnTo>
                    <a:pt x="4775" y="187710"/>
                  </a:lnTo>
                  <a:lnTo>
                    <a:pt x="0" y="235076"/>
                  </a:lnTo>
                  <a:lnTo>
                    <a:pt x="0" y="1175423"/>
                  </a:lnTo>
                  <a:lnTo>
                    <a:pt x="4775" y="1222804"/>
                  </a:lnTo>
                  <a:lnTo>
                    <a:pt x="18473" y="1266934"/>
                  </a:lnTo>
                  <a:lnTo>
                    <a:pt x="40146" y="1306867"/>
                  </a:lnTo>
                  <a:lnTo>
                    <a:pt x="68851" y="1341659"/>
                  </a:lnTo>
                  <a:lnTo>
                    <a:pt x="103642" y="1370365"/>
                  </a:lnTo>
                  <a:lnTo>
                    <a:pt x="143573" y="1392039"/>
                  </a:lnTo>
                  <a:lnTo>
                    <a:pt x="187700" y="1405736"/>
                  </a:lnTo>
                  <a:lnTo>
                    <a:pt x="235077" y="1410512"/>
                  </a:lnTo>
                  <a:lnTo>
                    <a:pt x="3941089" y="1410512"/>
                  </a:lnTo>
                  <a:lnTo>
                    <a:pt x="3988455" y="1405736"/>
                  </a:lnTo>
                  <a:lnTo>
                    <a:pt x="4032577" y="1392039"/>
                  </a:lnTo>
                  <a:lnTo>
                    <a:pt x="4072507" y="1370365"/>
                  </a:lnTo>
                  <a:lnTo>
                    <a:pt x="4107300" y="1341659"/>
                  </a:lnTo>
                  <a:lnTo>
                    <a:pt x="4136009" y="1306867"/>
                  </a:lnTo>
                  <a:lnTo>
                    <a:pt x="4157687" y="1266934"/>
                  </a:lnTo>
                  <a:lnTo>
                    <a:pt x="4171389" y="1222804"/>
                  </a:lnTo>
                  <a:lnTo>
                    <a:pt x="4176166" y="1175423"/>
                  </a:lnTo>
                  <a:lnTo>
                    <a:pt x="4176166" y="587755"/>
                  </a:lnTo>
                  <a:lnTo>
                    <a:pt x="4332757" y="360806"/>
                  </a:lnTo>
                  <a:lnTo>
                    <a:pt x="4176166" y="235076"/>
                  </a:lnTo>
                  <a:lnTo>
                    <a:pt x="4171389" y="187710"/>
                  </a:lnTo>
                  <a:lnTo>
                    <a:pt x="4157687" y="143589"/>
                  </a:lnTo>
                  <a:lnTo>
                    <a:pt x="4136009" y="103658"/>
                  </a:lnTo>
                  <a:lnTo>
                    <a:pt x="4107300" y="68865"/>
                  </a:lnTo>
                  <a:lnTo>
                    <a:pt x="4072507" y="40156"/>
                  </a:lnTo>
                  <a:lnTo>
                    <a:pt x="4032577" y="18478"/>
                  </a:lnTo>
                  <a:lnTo>
                    <a:pt x="3988455" y="4777"/>
                  </a:lnTo>
                  <a:lnTo>
                    <a:pt x="394108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80973" y="4662169"/>
              <a:ext cx="4333240" cy="1410970"/>
            </a:xfrm>
            <a:custGeom>
              <a:avLst/>
              <a:gdLst/>
              <a:ahLst/>
              <a:cxnLst/>
              <a:rect l="l" t="t" r="r" b="b"/>
              <a:pathLst>
                <a:path w="4333240" h="1410970">
                  <a:moveTo>
                    <a:pt x="0" y="235076"/>
                  </a:moveTo>
                  <a:lnTo>
                    <a:pt x="4775" y="187710"/>
                  </a:lnTo>
                  <a:lnTo>
                    <a:pt x="18473" y="143589"/>
                  </a:lnTo>
                  <a:lnTo>
                    <a:pt x="40146" y="103658"/>
                  </a:lnTo>
                  <a:lnTo>
                    <a:pt x="68851" y="68865"/>
                  </a:lnTo>
                  <a:lnTo>
                    <a:pt x="103642" y="40156"/>
                  </a:lnTo>
                  <a:lnTo>
                    <a:pt x="143573" y="18478"/>
                  </a:lnTo>
                  <a:lnTo>
                    <a:pt x="187700" y="4777"/>
                  </a:lnTo>
                  <a:lnTo>
                    <a:pt x="235077" y="0"/>
                  </a:lnTo>
                  <a:lnTo>
                    <a:pt x="2436139" y="0"/>
                  </a:lnTo>
                  <a:lnTo>
                    <a:pt x="3480079" y="0"/>
                  </a:lnTo>
                  <a:lnTo>
                    <a:pt x="3941089" y="0"/>
                  </a:lnTo>
                  <a:lnTo>
                    <a:pt x="3988455" y="4777"/>
                  </a:lnTo>
                  <a:lnTo>
                    <a:pt x="4032577" y="18478"/>
                  </a:lnTo>
                  <a:lnTo>
                    <a:pt x="4072507" y="40156"/>
                  </a:lnTo>
                  <a:lnTo>
                    <a:pt x="4107300" y="68865"/>
                  </a:lnTo>
                  <a:lnTo>
                    <a:pt x="4136009" y="103658"/>
                  </a:lnTo>
                  <a:lnTo>
                    <a:pt x="4157687" y="143589"/>
                  </a:lnTo>
                  <a:lnTo>
                    <a:pt x="4171389" y="187710"/>
                  </a:lnTo>
                  <a:lnTo>
                    <a:pt x="4176166" y="235076"/>
                  </a:lnTo>
                  <a:lnTo>
                    <a:pt x="4332757" y="360806"/>
                  </a:lnTo>
                  <a:lnTo>
                    <a:pt x="4176166" y="587755"/>
                  </a:lnTo>
                  <a:lnTo>
                    <a:pt x="4176166" y="1175423"/>
                  </a:lnTo>
                  <a:lnTo>
                    <a:pt x="4171389" y="1222804"/>
                  </a:lnTo>
                  <a:lnTo>
                    <a:pt x="4157687" y="1266934"/>
                  </a:lnTo>
                  <a:lnTo>
                    <a:pt x="4136009" y="1306867"/>
                  </a:lnTo>
                  <a:lnTo>
                    <a:pt x="4107300" y="1341659"/>
                  </a:lnTo>
                  <a:lnTo>
                    <a:pt x="4072507" y="1370365"/>
                  </a:lnTo>
                  <a:lnTo>
                    <a:pt x="4032577" y="1392039"/>
                  </a:lnTo>
                  <a:lnTo>
                    <a:pt x="3988455" y="1405736"/>
                  </a:lnTo>
                  <a:lnTo>
                    <a:pt x="3941089" y="1410512"/>
                  </a:lnTo>
                  <a:lnTo>
                    <a:pt x="3480079" y="1410512"/>
                  </a:lnTo>
                  <a:lnTo>
                    <a:pt x="2436139" y="1410512"/>
                  </a:lnTo>
                  <a:lnTo>
                    <a:pt x="235077" y="1410512"/>
                  </a:lnTo>
                  <a:lnTo>
                    <a:pt x="187700" y="1405736"/>
                  </a:lnTo>
                  <a:lnTo>
                    <a:pt x="143573" y="1392039"/>
                  </a:lnTo>
                  <a:lnTo>
                    <a:pt x="103642" y="1370365"/>
                  </a:lnTo>
                  <a:lnTo>
                    <a:pt x="68851" y="1341659"/>
                  </a:lnTo>
                  <a:lnTo>
                    <a:pt x="40146" y="1306867"/>
                  </a:lnTo>
                  <a:lnTo>
                    <a:pt x="18473" y="1266934"/>
                  </a:lnTo>
                  <a:lnTo>
                    <a:pt x="4775" y="1222804"/>
                  </a:lnTo>
                  <a:lnTo>
                    <a:pt x="0" y="1175423"/>
                  </a:lnTo>
                  <a:lnTo>
                    <a:pt x="0" y="587755"/>
                  </a:lnTo>
                  <a:lnTo>
                    <a:pt x="0" y="235076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278260" y="4856051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79">
                  <a:moveTo>
                    <a:pt x="186628" y="0"/>
                  </a:moveTo>
                  <a:lnTo>
                    <a:pt x="136992" y="6656"/>
                  </a:lnTo>
                  <a:lnTo>
                    <a:pt x="92404" y="25445"/>
                  </a:lnTo>
                  <a:lnTo>
                    <a:pt x="54637" y="54594"/>
                  </a:lnTo>
                  <a:lnTo>
                    <a:pt x="25465" y="92333"/>
                  </a:lnTo>
                  <a:lnTo>
                    <a:pt x="6662" y="136890"/>
                  </a:lnTo>
                  <a:lnTo>
                    <a:pt x="0" y="186493"/>
                  </a:lnTo>
                  <a:lnTo>
                    <a:pt x="6662" y="236097"/>
                  </a:lnTo>
                  <a:lnTo>
                    <a:pt x="25465" y="280656"/>
                  </a:lnTo>
                  <a:lnTo>
                    <a:pt x="54638" y="318399"/>
                  </a:lnTo>
                  <a:lnTo>
                    <a:pt x="92405" y="347553"/>
                  </a:lnTo>
                  <a:lnTo>
                    <a:pt x="136993" y="366345"/>
                  </a:lnTo>
                  <a:lnTo>
                    <a:pt x="186628" y="373002"/>
                  </a:lnTo>
                  <a:lnTo>
                    <a:pt x="236264" y="366345"/>
                  </a:lnTo>
                  <a:lnTo>
                    <a:pt x="280852" y="347553"/>
                  </a:lnTo>
                  <a:lnTo>
                    <a:pt x="311466" y="323921"/>
                  </a:lnTo>
                  <a:lnTo>
                    <a:pt x="137516" y="323921"/>
                  </a:lnTo>
                  <a:lnTo>
                    <a:pt x="137516" y="294472"/>
                  </a:lnTo>
                  <a:lnTo>
                    <a:pt x="171895" y="294472"/>
                  </a:lnTo>
                  <a:lnTo>
                    <a:pt x="171894" y="147228"/>
                  </a:lnTo>
                  <a:lnTo>
                    <a:pt x="142427" y="147228"/>
                  </a:lnTo>
                  <a:lnTo>
                    <a:pt x="142427" y="117779"/>
                  </a:lnTo>
                  <a:lnTo>
                    <a:pt x="358530" y="117779"/>
                  </a:lnTo>
                  <a:lnTo>
                    <a:pt x="350244" y="98146"/>
                  </a:lnTo>
                  <a:lnTo>
                    <a:pt x="176806" y="98146"/>
                  </a:lnTo>
                  <a:lnTo>
                    <a:pt x="167167" y="96244"/>
                  </a:lnTo>
                  <a:lnTo>
                    <a:pt x="159371" y="91029"/>
                  </a:lnTo>
                  <a:lnTo>
                    <a:pt x="154152" y="83238"/>
                  </a:lnTo>
                  <a:lnTo>
                    <a:pt x="152249" y="73605"/>
                  </a:lnTo>
                  <a:lnTo>
                    <a:pt x="154152" y="63973"/>
                  </a:lnTo>
                  <a:lnTo>
                    <a:pt x="159371" y="56181"/>
                  </a:lnTo>
                  <a:lnTo>
                    <a:pt x="167167" y="50967"/>
                  </a:lnTo>
                  <a:lnTo>
                    <a:pt x="176806" y="49065"/>
                  </a:lnTo>
                  <a:lnTo>
                    <a:pt x="311454" y="49065"/>
                  </a:lnTo>
                  <a:lnTo>
                    <a:pt x="280852" y="25445"/>
                  </a:lnTo>
                  <a:lnTo>
                    <a:pt x="236264" y="6656"/>
                  </a:lnTo>
                  <a:lnTo>
                    <a:pt x="186628" y="0"/>
                  </a:lnTo>
                  <a:close/>
                </a:path>
                <a:path w="373379" h="373379">
                  <a:moveTo>
                    <a:pt x="358530" y="117779"/>
                  </a:moveTo>
                  <a:lnTo>
                    <a:pt x="201362" y="117779"/>
                  </a:lnTo>
                  <a:lnTo>
                    <a:pt x="201362" y="294472"/>
                  </a:lnTo>
                  <a:lnTo>
                    <a:pt x="235741" y="294472"/>
                  </a:lnTo>
                  <a:lnTo>
                    <a:pt x="235741" y="323921"/>
                  </a:lnTo>
                  <a:lnTo>
                    <a:pt x="311466" y="323921"/>
                  </a:lnTo>
                  <a:lnTo>
                    <a:pt x="347791" y="280657"/>
                  </a:lnTo>
                  <a:lnTo>
                    <a:pt x="366595" y="236097"/>
                  </a:lnTo>
                  <a:lnTo>
                    <a:pt x="373257" y="186493"/>
                  </a:lnTo>
                  <a:lnTo>
                    <a:pt x="366595" y="136890"/>
                  </a:lnTo>
                  <a:lnTo>
                    <a:pt x="358530" y="117779"/>
                  </a:lnTo>
                  <a:close/>
                </a:path>
                <a:path w="373379" h="373379">
                  <a:moveTo>
                    <a:pt x="311454" y="49065"/>
                  </a:moveTo>
                  <a:lnTo>
                    <a:pt x="176806" y="49065"/>
                  </a:lnTo>
                  <a:lnTo>
                    <a:pt x="186444" y="50967"/>
                  </a:lnTo>
                  <a:lnTo>
                    <a:pt x="194241" y="56181"/>
                  </a:lnTo>
                  <a:lnTo>
                    <a:pt x="199459" y="63973"/>
                  </a:lnTo>
                  <a:lnTo>
                    <a:pt x="201362" y="73605"/>
                  </a:lnTo>
                  <a:lnTo>
                    <a:pt x="199459" y="83238"/>
                  </a:lnTo>
                  <a:lnTo>
                    <a:pt x="194241" y="91029"/>
                  </a:lnTo>
                  <a:lnTo>
                    <a:pt x="186444" y="96244"/>
                  </a:lnTo>
                  <a:lnTo>
                    <a:pt x="176806" y="98146"/>
                  </a:lnTo>
                  <a:lnTo>
                    <a:pt x="350244" y="98146"/>
                  </a:lnTo>
                  <a:lnTo>
                    <a:pt x="347791" y="92333"/>
                  </a:lnTo>
                  <a:lnTo>
                    <a:pt x="318619" y="54595"/>
                  </a:lnTo>
                  <a:lnTo>
                    <a:pt x="311454" y="49065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6660260" y="3795521"/>
            <a:ext cx="4824095" cy="672465"/>
            <a:chOff x="6660260" y="3795521"/>
            <a:chExt cx="4824095" cy="672465"/>
          </a:xfrm>
        </p:grpSpPr>
        <p:sp>
          <p:nvSpPr>
            <p:cNvPr id="49" name="object 49"/>
            <p:cNvSpPr/>
            <p:nvPr/>
          </p:nvSpPr>
          <p:spPr>
            <a:xfrm>
              <a:off x="6708191" y="4045450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205764" y="0"/>
                  </a:moveTo>
                  <a:lnTo>
                    <a:pt x="158395" y="5445"/>
                  </a:lnTo>
                  <a:lnTo>
                    <a:pt x="115126" y="20921"/>
                  </a:lnTo>
                  <a:lnTo>
                    <a:pt x="76966" y="45192"/>
                  </a:lnTo>
                  <a:lnTo>
                    <a:pt x="45141" y="77027"/>
                  </a:lnTo>
                  <a:lnTo>
                    <a:pt x="20884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6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1" y="365989"/>
                  </a:lnTo>
                  <a:lnTo>
                    <a:pt x="115172" y="390258"/>
                  </a:lnTo>
                  <a:lnTo>
                    <a:pt x="158443" y="405725"/>
                  </a:lnTo>
                  <a:lnTo>
                    <a:pt x="205580" y="411154"/>
                  </a:lnTo>
                  <a:lnTo>
                    <a:pt x="252717" y="405725"/>
                  </a:lnTo>
                  <a:lnTo>
                    <a:pt x="267814" y="400328"/>
                  </a:lnTo>
                  <a:lnTo>
                    <a:pt x="205580" y="400328"/>
                  </a:lnTo>
                  <a:lnTo>
                    <a:pt x="160924" y="395184"/>
                  </a:lnTo>
                  <a:lnTo>
                    <a:pt x="119932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0" y="83811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7" y="16000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79" h="411479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2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8" y="380533"/>
                  </a:lnTo>
                  <a:lnTo>
                    <a:pt x="250235" y="395184"/>
                  </a:lnTo>
                  <a:lnTo>
                    <a:pt x="205580" y="400328"/>
                  </a:lnTo>
                  <a:lnTo>
                    <a:pt x="267814" y="400328"/>
                  </a:lnTo>
                  <a:lnTo>
                    <a:pt x="334159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0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37110" y="4121211"/>
              <a:ext cx="153334" cy="205703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6903058" y="435398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660260" y="3795521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4" h="189229">
                  <a:moveTo>
                    <a:pt x="490982" y="0"/>
                  </a:moveTo>
                  <a:lnTo>
                    <a:pt x="31496" y="0"/>
                  </a:lnTo>
                  <a:lnTo>
                    <a:pt x="19234" y="2474"/>
                  </a:lnTo>
                  <a:lnTo>
                    <a:pt x="9223" y="9223"/>
                  </a:lnTo>
                  <a:lnTo>
                    <a:pt x="2474" y="19234"/>
                  </a:lnTo>
                  <a:lnTo>
                    <a:pt x="0" y="31495"/>
                  </a:lnTo>
                  <a:lnTo>
                    <a:pt x="0" y="157479"/>
                  </a:lnTo>
                  <a:lnTo>
                    <a:pt x="2474" y="169741"/>
                  </a:lnTo>
                  <a:lnTo>
                    <a:pt x="9223" y="179752"/>
                  </a:lnTo>
                  <a:lnTo>
                    <a:pt x="19234" y="186501"/>
                  </a:lnTo>
                  <a:lnTo>
                    <a:pt x="31496" y="188975"/>
                  </a:lnTo>
                  <a:lnTo>
                    <a:pt x="490982" y="188975"/>
                  </a:lnTo>
                  <a:lnTo>
                    <a:pt x="503243" y="186501"/>
                  </a:lnTo>
                  <a:lnTo>
                    <a:pt x="513254" y="179752"/>
                  </a:lnTo>
                  <a:lnTo>
                    <a:pt x="520003" y="169741"/>
                  </a:lnTo>
                  <a:lnTo>
                    <a:pt x="522478" y="157479"/>
                  </a:lnTo>
                  <a:lnTo>
                    <a:pt x="522478" y="31495"/>
                  </a:lnTo>
                  <a:lnTo>
                    <a:pt x="520003" y="19234"/>
                  </a:lnTo>
                  <a:lnTo>
                    <a:pt x="513254" y="9223"/>
                  </a:lnTo>
                  <a:lnTo>
                    <a:pt x="503243" y="2474"/>
                  </a:lnTo>
                  <a:lnTo>
                    <a:pt x="490982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8083" y="3823969"/>
              <a:ext cx="347472" cy="14020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99731" y="3823969"/>
              <a:ext cx="149351" cy="140207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7145400" y="4006341"/>
              <a:ext cx="4338955" cy="461645"/>
            </a:xfrm>
            <a:custGeom>
              <a:avLst/>
              <a:gdLst/>
              <a:ahLst/>
              <a:cxnLst/>
              <a:rect l="l" t="t" r="r" b="b"/>
              <a:pathLst>
                <a:path w="4338955" h="461645">
                  <a:moveTo>
                    <a:pt x="4261484" y="0"/>
                  </a:moveTo>
                  <a:lnTo>
                    <a:pt x="258445" y="0"/>
                  </a:lnTo>
                  <a:lnTo>
                    <a:pt x="228524" y="6042"/>
                  </a:lnTo>
                  <a:lnTo>
                    <a:pt x="204057" y="22526"/>
                  </a:lnTo>
                  <a:lnTo>
                    <a:pt x="187543" y="46988"/>
                  </a:lnTo>
                  <a:lnTo>
                    <a:pt x="181482" y="76961"/>
                  </a:lnTo>
                  <a:lnTo>
                    <a:pt x="181482" y="269366"/>
                  </a:lnTo>
                  <a:lnTo>
                    <a:pt x="0" y="319150"/>
                  </a:lnTo>
                  <a:lnTo>
                    <a:pt x="181482" y="384682"/>
                  </a:lnTo>
                  <a:lnTo>
                    <a:pt x="187543" y="414656"/>
                  </a:lnTo>
                  <a:lnTo>
                    <a:pt x="204057" y="439118"/>
                  </a:lnTo>
                  <a:lnTo>
                    <a:pt x="228524" y="455602"/>
                  </a:lnTo>
                  <a:lnTo>
                    <a:pt x="258445" y="461644"/>
                  </a:lnTo>
                  <a:lnTo>
                    <a:pt x="4261484" y="461644"/>
                  </a:lnTo>
                  <a:lnTo>
                    <a:pt x="4291458" y="455602"/>
                  </a:lnTo>
                  <a:lnTo>
                    <a:pt x="4315920" y="439118"/>
                  </a:lnTo>
                  <a:lnTo>
                    <a:pt x="4332404" y="414656"/>
                  </a:lnTo>
                  <a:lnTo>
                    <a:pt x="4338447" y="384682"/>
                  </a:lnTo>
                  <a:lnTo>
                    <a:pt x="4338447" y="76961"/>
                  </a:lnTo>
                  <a:lnTo>
                    <a:pt x="4332404" y="46988"/>
                  </a:lnTo>
                  <a:lnTo>
                    <a:pt x="4315920" y="22526"/>
                  </a:lnTo>
                  <a:lnTo>
                    <a:pt x="4291458" y="6042"/>
                  </a:lnTo>
                  <a:lnTo>
                    <a:pt x="4261484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7701788" y="4096258"/>
            <a:ext cx="34283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100" dirty="0">
                <a:solidFill>
                  <a:srgbClr val="FFFFFF"/>
                </a:solidFill>
                <a:latin typeface="BM EULJIRO TTF"/>
                <a:cs typeface="BM EULJIRO TTF"/>
              </a:rPr>
              <a:t>쓰던</a:t>
            </a:r>
            <a:r>
              <a:rPr sz="16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BM EULJIRO TTF"/>
                <a:cs typeface="BM EULJIRO TTF"/>
              </a:rPr>
              <a:t>VAN,</a:t>
            </a:r>
            <a:r>
              <a:rPr sz="1600" spc="-1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dirty="0">
                <a:solidFill>
                  <a:srgbClr val="FFFFFF"/>
                </a:solidFill>
                <a:latin typeface="BM EULJIRO TTF"/>
                <a:cs typeface="BM EULJIRO TTF"/>
              </a:rPr>
              <a:t>POS</a:t>
            </a:r>
            <a:r>
              <a:rPr sz="1600" spc="-4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BM EULJIRO TTF"/>
                <a:cs typeface="BM EULJIRO TTF"/>
              </a:rPr>
              <a:t>바꿔야</a:t>
            </a:r>
            <a:r>
              <a:rPr sz="1600" spc="-3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BM EULJIRO TTF"/>
                <a:cs typeface="BM EULJIRO TTF"/>
              </a:rPr>
              <a:t>되는</a:t>
            </a:r>
            <a:r>
              <a:rPr sz="16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30" dirty="0">
                <a:solidFill>
                  <a:srgbClr val="FFFFFF"/>
                </a:solidFill>
                <a:latin typeface="BM EULJIRO TTF"/>
                <a:cs typeface="BM EULJIRO TTF"/>
              </a:rPr>
              <a:t>거</a:t>
            </a:r>
            <a:r>
              <a:rPr sz="1600" spc="-3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아니에요?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6635495" y="4613147"/>
            <a:ext cx="4752975" cy="1569720"/>
            <a:chOff x="6635495" y="4613147"/>
            <a:chExt cx="4752975" cy="1569720"/>
          </a:xfrm>
        </p:grpSpPr>
        <p:sp>
          <p:nvSpPr>
            <p:cNvPr id="58" name="object 58"/>
            <p:cNvSpPr/>
            <p:nvPr/>
          </p:nvSpPr>
          <p:spPr>
            <a:xfrm>
              <a:off x="11014850" y="4856813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79">
                  <a:moveTo>
                    <a:pt x="186628" y="0"/>
                  </a:moveTo>
                  <a:lnTo>
                    <a:pt x="136992" y="6656"/>
                  </a:lnTo>
                  <a:lnTo>
                    <a:pt x="92404" y="25445"/>
                  </a:lnTo>
                  <a:lnTo>
                    <a:pt x="54637" y="54594"/>
                  </a:lnTo>
                  <a:lnTo>
                    <a:pt x="25465" y="92333"/>
                  </a:lnTo>
                  <a:lnTo>
                    <a:pt x="6661" y="136890"/>
                  </a:lnTo>
                  <a:lnTo>
                    <a:pt x="0" y="186493"/>
                  </a:lnTo>
                  <a:lnTo>
                    <a:pt x="6662" y="236097"/>
                  </a:lnTo>
                  <a:lnTo>
                    <a:pt x="25466" y="280656"/>
                  </a:lnTo>
                  <a:lnTo>
                    <a:pt x="54638" y="318399"/>
                  </a:lnTo>
                  <a:lnTo>
                    <a:pt x="92405" y="347553"/>
                  </a:lnTo>
                  <a:lnTo>
                    <a:pt x="136993" y="366345"/>
                  </a:lnTo>
                  <a:lnTo>
                    <a:pt x="186629" y="373002"/>
                  </a:lnTo>
                  <a:lnTo>
                    <a:pt x="236264" y="366345"/>
                  </a:lnTo>
                  <a:lnTo>
                    <a:pt x="280852" y="347553"/>
                  </a:lnTo>
                  <a:lnTo>
                    <a:pt x="311466" y="323921"/>
                  </a:lnTo>
                  <a:lnTo>
                    <a:pt x="137516" y="323921"/>
                  </a:lnTo>
                  <a:lnTo>
                    <a:pt x="137516" y="294472"/>
                  </a:lnTo>
                  <a:lnTo>
                    <a:pt x="171895" y="294472"/>
                  </a:lnTo>
                  <a:lnTo>
                    <a:pt x="171894" y="147228"/>
                  </a:lnTo>
                  <a:lnTo>
                    <a:pt x="142427" y="147228"/>
                  </a:lnTo>
                  <a:lnTo>
                    <a:pt x="142427" y="117779"/>
                  </a:lnTo>
                  <a:lnTo>
                    <a:pt x="358530" y="117779"/>
                  </a:lnTo>
                  <a:lnTo>
                    <a:pt x="350244" y="98146"/>
                  </a:lnTo>
                  <a:lnTo>
                    <a:pt x="176806" y="98146"/>
                  </a:lnTo>
                  <a:lnTo>
                    <a:pt x="167167" y="96244"/>
                  </a:lnTo>
                  <a:lnTo>
                    <a:pt x="159371" y="91029"/>
                  </a:lnTo>
                  <a:lnTo>
                    <a:pt x="154152" y="83238"/>
                  </a:lnTo>
                  <a:lnTo>
                    <a:pt x="152249" y="73605"/>
                  </a:lnTo>
                  <a:lnTo>
                    <a:pt x="154152" y="63973"/>
                  </a:lnTo>
                  <a:lnTo>
                    <a:pt x="159370" y="56181"/>
                  </a:lnTo>
                  <a:lnTo>
                    <a:pt x="167167" y="50967"/>
                  </a:lnTo>
                  <a:lnTo>
                    <a:pt x="176806" y="49065"/>
                  </a:lnTo>
                  <a:lnTo>
                    <a:pt x="311454" y="49065"/>
                  </a:lnTo>
                  <a:lnTo>
                    <a:pt x="280852" y="25445"/>
                  </a:lnTo>
                  <a:lnTo>
                    <a:pt x="236264" y="6656"/>
                  </a:lnTo>
                  <a:lnTo>
                    <a:pt x="186628" y="0"/>
                  </a:lnTo>
                  <a:close/>
                </a:path>
                <a:path w="373379" h="373379">
                  <a:moveTo>
                    <a:pt x="358530" y="117779"/>
                  </a:moveTo>
                  <a:lnTo>
                    <a:pt x="201362" y="117779"/>
                  </a:lnTo>
                  <a:lnTo>
                    <a:pt x="201362" y="294472"/>
                  </a:lnTo>
                  <a:lnTo>
                    <a:pt x="235741" y="294472"/>
                  </a:lnTo>
                  <a:lnTo>
                    <a:pt x="235741" y="323921"/>
                  </a:lnTo>
                  <a:lnTo>
                    <a:pt x="311466" y="323921"/>
                  </a:lnTo>
                  <a:lnTo>
                    <a:pt x="347791" y="280657"/>
                  </a:lnTo>
                  <a:lnTo>
                    <a:pt x="366595" y="236097"/>
                  </a:lnTo>
                  <a:lnTo>
                    <a:pt x="373257" y="186493"/>
                  </a:lnTo>
                  <a:lnTo>
                    <a:pt x="366595" y="136890"/>
                  </a:lnTo>
                  <a:lnTo>
                    <a:pt x="358530" y="117779"/>
                  </a:lnTo>
                  <a:close/>
                </a:path>
                <a:path w="373379" h="373379">
                  <a:moveTo>
                    <a:pt x="311454" y="49065"/>
                  </a:moveTo>
                  <a:lnTo>
                    <a:pt x="176806" y="49065"/>
                  </a:lnTo>
                  <a:lnTo>
                    <a:pt x="186444" y="50967"/>
                  </a:lnTo>
                  <a:lnTo>
                    <a:pt x="194241" y="56181"/>
                  </a:lnTo>
                  <a:lnTo>
                    <a:pt x="199459" y="63973"/>
                  </a:lnTo>
                  <a:lnTo>
                    <a:pt x="201362" y="73605"/>
                  </a:lnTo>
                  <a:lnTo>
                    <a:pt x="199459" y="83238"/>
                  </a:lnTo>
                  <a:lnTo>
                    <a:pt x="194241" y="91029"/>
                  </a:lnTo>
                  <a:lnTo>
                    <a:pt x="186444" y="96244"/>
                  </a:lnTo>
                  <a:lnTo>
                    <a:pt x="176806" y="98146"/>
                  </a:lnTo>
                  <a:lnTo>
                    <a:pt x="350244" y="98146"/>
                  </a:lnTo>
                  <a:lnTo>
                    <a:pt x="347791" y="92333"/>
                  </a:lnTo>
                  <a:lnTo>
                    <a:pt x="318619" y="54595"/>
                  </a:lnTo>
                  <a:lnTo>
                    <a:pt x="311454" y="49065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35495" y="4613147"/>
              <a:ext cx="4430267" cy="156972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6668896" y="4645913"/>
              <a:ext cx="4312920" cy="1454785"/>
            </a:xfrm>
            <a:custGeom>
              <a:avLst/>
              <a:gdLst/>
              <a:ahLst/>
              <a:cxnLst/>
              <a:rect l="l" t="t" r="r" b="b"/>
              <a:pathLst>
                <a:path w="4312920" h="1454785">
                  <a:moveTo>
                    <a:pt x="3914521" y="0"/>
                  </a:moveTo>
                  <a:lnTo>
                    <a:pt x="242443" y="0"/>
                  </a:lnTo>
                  <a:lnTo>
                    <a:pt x="193557" y="4921"/>
                  </a:lnTo>
                  <a:lnTo>
                    <a:pt x="148036" y="19040"/>
                  </a:lnTo>
                  <a:lnTo>
                    <a:pt x="106852" y="41382"/>
                  </a:lnTo>
                  <a:lnTo>
                    <a:pt x="70977" y="70977"/>
                  </a:lnTo>
                  <a:lnTo>
                    <a:pt x="41382" y="106852"/>
                  </a:lnTo>
                  <a:lnTo>
                    <a:pt x="19040" y="148036"/>
                  </a:lnTo>
                  <a:lnTo>
                    <a:pt x="4921" y="193557"/>
                  </a:lnTo>
                  <a:lnTo>
                    <a:pt x="0" y="242443"/>
                  </a:lnTo>
                  <a:lnTo>
                    <a:pt x="0" y="1212164"/>
                  </a:lnTo>
                  <a:lnTo>
                    <a:pt x="4921" y="1261024"/>
                  </a:lnTo>
                  <a:lnTo>
                    <a:pt x="19040" y="1306533"/>
                  </a:lnTo>
                  <a:lnTo>
                    <a:pt x="41382" y="1347715"/>
                  </a:lnTo>
                  <a:lnTo>
                    <a:pt x="70977" y="1383596"/>
                  </a:lnTo>
                  <a:lnTo>
                    <a:pt x="106852" y="1413201"/>
                  </a:lnTo>
                  <a:lnTo>
                    <a:pt x="148036" y="1435554"/>
                  </a:lnTo>
                  <a:lnTo>
                    <a:pt x="193557" y="1449681"/>
                  </a:lnTo>
                  <a:lnTo>
                    <a:pt x="242443" y="1454607"/>
                  </a:lnTo>
                  <a:lnTo>
                    <a:pt x="3914521" y="1454607"/>
                  </a:lnTo>
                  <a:lnTo>
                    <a:pt x="3963370" y="1449681"/>
                  </a:lnTo>
                  <a:lnTo>
                    <a:pt x="4008874" y="1435554"/>
                  </a:lnTo>
                  <a:lnTo>
                    <a:pt x="4050055" y="1413201"/>
                  </a:lnTo>
                  <a:lnTo>
                    <a:pt x="4085939" y="1383596"/>
                  </a:lnTo>
                  <a:lnTo>
                    <a:pt x="4115548" y="1347715"/>
                  </a:lnTo>
                  <a:lnTo>
                    <a:pt x="4137906" y="1306533"/>
                  </a:lnTo>
                  <a:lnTo>
                    <a:pt x="4152036" y="1261024"/>
                  </a:lnTo>
                  <a:lnTo>
                    <a:pt x="4156963" y="1212164"/>
                  </a:lnTo>
                  <a:lnTo>
                    <a:pt x="4156963" y="606044"/>
                  </a:lnTo>
                  <a:lnTo>
                    <a:pt x="4312793" y="371983"/>
                  </a:lnTo>
                  <a:lnTo>
                    <a:pt x="4156963" y="242443"/>
                  </a:lnTo>
                  <a:lnTo>
                    <a:pt x="4152036" y="193557"/>
                  </a:lnTo>
                  <a:lnTo>
                    <a:pt x="4137906" y="148036"/>
                  </a:lnTo>
                  <a:lnTo>
                    <a:pt x="4115548" y="106852"/>
                  </a:lnTo>
                  <a:lnTo>
                    <a:pt x="4085939" y="70977"/>
                  </a:lnTo>
                  <a:lnTo>
                    <a:pt x="4050055" y="41382"/>
                  </a:lnTo>
                  <a:lnTo>
                    <a:pt x="4008874" y="19040"/>
                  </a:lnTo>
                  <a:lnTo>
                    <a:pt x="3963370" y="4921"/>
                  </a:lnTo>
                  <a:lnTo>
                    <a:pt x="391452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668896" y="4645913"/>
              <a:ext cx="4312920" cy="1454785"/>
            </a:xfrm>
            <a:custGeom>
              <a:avLst/>
              <a:gdLst/>
              <a:ahLst/>
              <a:cxnLst/>
              <a:rect l="l" t="t" r="r" b="b"/>
              <a:pathLst>
                <a:path w="4312920" h="1454785">
                  <a:moveTo>
                    <a:pt x="0" y="242443"/>
                  </a:moveTo>
                  <a:lnTo>
                    <a:pt x="4921" y="193557"/>
                  </a:lnTo>
                  <a:lnTo>
                    <a:pt x="19040" y="148036"/>
                  </a:lnTo>
                  <a:lnTo>
                    <a:pt x="41382" y="106852"/>
                  </a:lnTo>
                  <a:lnTo>
                    <a:pt x="70977" y="70977"/>
                  </a:lnTo>
                  <a:lnTo>
                    <a:pt x="106852" y="41382"/>
                  </a:lnTo>
                  <a:lnTo>
                    <a:pt x="148036" y="19040"/>
                  </a:lnTo>
                  <a:lnTo>
                    <a:pt x="193557" y="4921"/>
                  </a:lnTo>
                  <a:lnTo>
                    <a:pt x="242443" y="0"/>
                  </a:lnTo>
                  <a:lnTo>
                    <a:pt x="2424810" y="0"/>
                  </a:lnTo>
                  <a:lnTo>
                    <a:pt x="3464052" y="0"/>
                  </a:lnTo>
                  <a:lnTo>
                    <a:pt x="3914521" y="0"/>
                  </a:lnTo>
                  <a:lnTo>
                    <a:pt x="3963370" y="4921"/>
                  </a:lnTo>
                  <a:lnTo>
                    <a:pt x="4008874" y="19040"/>
                  </a:lnTo>
                  <a:lnTo>
                    <a:pt x="4050055" y="41382"/>
                  </a:lnTo>
                  <a:lnTo>
                    <a:pt x="4085939" y="70977"/>
                  </a:lnTo>
                  <a:lnTo>
                    <a:pt x="4115548" y="106852"/>
                  </a:lnTo>
                  <a:lnTo>
                    <a:pt x="4137906" y="148036"/>
                  </a:lnTo>
                  <a:lnTo>
                    <a:pt x="4152036" y="193557"/>
                  </a:lnTo>
                  <a:lnTo>
                    <a:pt x="4156963" y="242443"/>
                  </a:lnTo>
                  <a:lnTo>
                    <a:pt x="4312793" y="371983"/>
                  </a:lnTo>
                  <a:lnTo>
                    <a:pt x="4156963" y="606044"/>
                  </a:lnTo>
                  <a:lnTo>
                    <a:pt x="4156963" y="1212164"/>
                  </a:lnTo>
                  <a:lnTo>
                    <a:pt x="4152036" y="1261024"/>
                  </a:lnTo>
                  <a:lnTo>
                    <a:pt x="4137906" y="1306533"/>
                  </a:lnTo>
                  <a:lnTo>
                    <a:pt x="4115548" y="1347715"/>
                  </a:lnTo>
                  <a:lnTo>
                    <a:pt x="4085939" y="1383596"/>
                  </a:lnTo>
                  <a:lnTo>
                    <a:pt x="4050055" y="1413201"/>
                  </a:lnTo>
                  <a:lnTo>
                    <a:pt x="4008874" y="1435554"/>
                  </a:lnTo>
                  <a:lnTo>
                    <a:pt x="3963370" y="1449681"/>
                  </a:lnTo>
                  <a:lnTo>
                    <a:pt x="3914521" y="1454607"/>
                  </a:lnTo>
                  <a:lnTo>
                    <a:pt x="3464052" y="1454607"/>
                  </a:lnTo>
                  <a:lnTo>
                    <a:pt x="2424810" y="1454607"/>
                  </a:lnTo>
                  <a:lnTo>
                    <a:pt x="242443" y="1454607"/>
                  </a:lnTo>
                  <a:lnTo>
                    <a:pt x="193557" y="1449681"/>
                  </a:lnTo>
                  <a:lnTo>
                    <a:pt x="148036" y="1435554"/>
                  </a:lnTo>
                  <a:lnTo>
                    <a:pt x="106852" y="1413201"/>
                  </a:lnTo>
                  <a:lnTo>
                    <a:pt x="70977" y="1383596"/>
                  </a:lnTo>
                  <a:lnTo>
                    <a:pt x="41382" y="1347715"/>
                  </a:lnTo>
                  <a:lnTo>
                    <a:pt x="19040" y="1306533"/>
                  </a:lnTo>
                  <a:lnTo>
                    <a:pt x="4921" y="1261024"/>
                  </a:lnTo>
                  <a:lnTo>
                    <a:pt x="0" y="1212164"/>
                  </a:lnTo>
                  <a:lnTo>
                    <a:pt x="0" y="606044"/>
                  </a:lnTo>
                  <a:lnTo>
                    <a:pt x="0" y="242443"/>
                  </a:lnTo>
                  <a:close/>
                </a:path>
              </a:pathLst>
            </a:custGeom>
            <a:ln w="12699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1837435" y="2567140"/>
            <a:ext cx="2406650" cy="52832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395"/>
              </a:spcBef>
            </a:pPr>
            <a:r>
              <a:rPr sz="1400" spc="70" dirty="0">
                <a:solidFill>
                  <a:srgbClr val="252525"/>
                </a:solidFill>
                <a:latin typeface="BM EULJIRO TTF"/>
                <a:cs typeface="BM EULJIRO TTF"/>
              </a:rPr>
              <a:t>사장님이</a:t>
            </a:r>
            <a:r>
              <a:rPr sz="14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메뉴</a:t>
            </a:r>
            <a:r>
              <a:rPr sz="1400" spc="-11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252525"/>
                </a:solidFill>
                <a:latin typeface="BM EULJIRO TTF"/>
                <a:cs typeface="BM EULJIRO TTF"/>
              </a:rPr>
              <a:t>사진</a:t>
            </a:r>
            <a:r>
              <a:rPr sz="1400" spc="-1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252525"/>
                </a:solidFill>
                <a:latin typeface="BM EULJIRO TTF"/>
                <a:cs typeface="BM EULJIRO TTF"/>
              </a:rPr>
              <a:t>찍어서</a:t>
            </a:r>
            <a:r>
              <a:rPr sz="1400" spc="-1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35" dirty="0">
                <a:solidFill>
                  <a:srgbClr val="252525"/>
                </a:solidFill>
                <a:latin typeface="BM EULJIRO TTF"/>
                <a:cs typeface="BM EULJIRO TTF"/>
              </a:rPr>
              <a:t>주시면</a:t>
            </a:r>
            <a:endParaRPr sz="1400">
              <a:latin typeface="BM EULJIRO TTF"/>
              <a:cs typeface="BM EULJIRO TTF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400" spc="-10" dirty="0">
                <a:solidFill>
                  <a:srgbClr val="ED4F4B"/>
                </a:solidFill>
                <a:latin typeface="BM EULJIRO TTF"/>
                <a:cs typeface="BM EULJIRO TTF"/>
              </a:rPr>
              <a:t>KT에서</a:t>
            </a:r>
            <a:r>
              <a:rPr sz="1400" spc="-10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155" dirty="0">
                <a:solidFill>
                  <a:srgbClr val="ED4F4B"/>
                </a:solidFill>
                <a:latin typeface="BM EULJIRO TTF"/>
                <a:cs typeface="BM EULJIRO TTF"/>
              </a:rPr>
              <a:t>편집</a:t>
            </a:r>
            <a:r>
              <a:rPr sz="1400" spc="-10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ED4F4B"/>
                </a:solidFill>
                <a:latin typeface="BM EULJIRO TTF"/>
                <a:cs typeface="BM EULJIRO TTF"/>
              </a:rPr>
              <a:t>작업</a:t>
            </a:r>
            <a:r>
              <a:rPr sz="1400" spc="75" dirty="0">
                <a:solidFill>
                  <a:srgbClr val="252525"/>
                </a:solidFill>
                <a:latin typeface="BM EULJIRO TTF"/>
                <a:cs typeface="BM EULJIRO TTF"/>
              </a:rPr>
              <a:t>하여</a:t>
            </a:r>
            <a:r>
              <a:rPr sz="1400" spc="-10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45" dirty="0">
                <a:solidFill>
                  <a:srgbClr val="252525"/>
                </a:solidFill>
                <a:latin typeface="BM EULJIRO TTF"/>
                <a:cs typeface="BM EULJIRO TTF"/>
              </a:rPr>
              <a:t>진행합니다.</a:t>
            </a:r>
            <a:endParaRPr sz="1400">
              <a:latin typeface="BM EULJIRO TTF"/>
              <a:cs typeface="BM EULJIRO TT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351903" y="2308047"/>
            <a:ext cx="2875915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8270">
              <a:lnSpc>
                <a:spcPct val="100000"/>
              </a:lnSpc>
              <a:spcBef>
                <a:spcPts val="105"/>
              </a:spcBef>
            </a:pPr>
            <a:r>
              <a:rPr sz="1400" spc="145" dirty="0">
                <a:solidFill>
                  <a:srgbClr val="252525"/>
                </a:solidFill>
                <a:latin typeface="BM EULJIRO TTF"/>
                <a:cs typeface="BM EULJIRO TTF"/>
              </a:rPr>
              <a:t>걱정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45" dirty="0">
                <a:solidFill>
                  <a:srgbClr val="252525"/>
                </a:solidFill>
                <a:latin typeface="BM EULJIRO TTF"/>
                <a:cs typeface="BM EULJIRO TTF"/>
              </a:rPr>
              <a:t>마세요!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252525"/>
                </a:solidFill>
                <a:latin typeface="BM EULJIRO TTF"/>
                <a:cs typeface="BM EULJIRO TTF"/>
              </a:rPr>
              <a:t>사진을</a:t>
            </a:r>
            <a:r>
              <a:rPr sz="14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145" dirty="0">
                <a:solidFill>
                  <a:srgbClr val="252525"/>
                </a:solidFill>
                <a:latin typeface="BM EULJIRO TTF"/>
                <a:cs typeface="BM EULJIRO TTF"/>
              </a:rPr>
              <a:t>잘</a:t>
            </a:r>
            <a:r>
              <a:rPr sz="1400" spc="-1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못</a:t>
            </a:r>
            <a:r>
              <a:rPr sz="1400" spc="-9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찍는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BM EULJIRO TTF"/>
                <a:cs typeface="BM EULJIRO TTF"/>
              </a:rPr>
              <a:t>분들은</a:t>
            </a:r>
            <a:endParaRPr sz="1400">
              <a:latin typeface="BM EULJIRO TTF"/>
              <a:cs typeface="BM EULJIRO TTF"/>
            </a:endParaRPr>
          </a:p>
          <a:p>
            <a:pPr marL="295910" marR="283210" indent="321310">
              <a:lnSpc>
                <a:spcPct val="100000"/>
              </a:lnSpc>
            </a:pP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하이오더가</a:t>
            </a:r>
            <a:r>
              <a:rPr sz="1400" spc="1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가지고</a:t>
            </a:r>
            <a:r>
              <a:rPr sz="1400" spc="2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25" dirty="0">
                <a:solidFill>
                  <a:srgbClr val="ED4F4B"/>
                </a:solidFill>
                <a:latin typeface="BM EULJIRO TTF"/>
                <a:cs typeface="BM EULJIRO TTF"/>
              </a:rPr>
              <a:t>있는</a:t>
            </a:r>
            <a:r>
              <a:rPr sz="1400" spc="50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-20" dirty="0">
                <a:solidFill>
                  <a:srgbClr val="ED4F4B"/>
                </a:solidFill>
                <a:latin typeface="BM EULJIRO TTF"/>
                <a:cs typeface="BM EULJIRO TTF"/>
              </a:rPr>
              <a:t>메뉴</a:t>
            </a:r>
            <a:r>
              <a:rPr sz="1400" spc="-8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ED4F4B"/>
                </a:solidFill>
                <a:latin typeface="BM EULJIRO TTF"/>
                <a:cs typeface="BM EULJIRO TTF"/>
              </a:rPr>
              <a:t>사진</a:t>
            </a:r>
            <a:r>
              <a:rPr sz="1400" spc="-8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DB에서</a:t>
            </a:r>
            <a:r>
              <a:rPr sz="1400" spc="-6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고르시면</a:t>
            </a:r>
            <a:r>
              <a:rPr sz="1400" spc="-7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-25" dirty="0">
                <a:solidFill>
                  <a:srgbClr val="ED4F4B"/>
                </a:solidFill>
                <a:latin typeface="BM EULJIRO TTF"/>
                <a:cs typeface="BM EULJIRO TTF"/>
              </a:rPr>
              <a:t>돼요!</a:t>
            </a:r>
            <a:endParaRPr sz="1400">
              <a:latin typeface="BM EULJIRO TTF"/>
              <a:cs typeface="BM EULJIRO TTF"/>
            </a:endParaRPr>
          </a:p>
          <a:p>
            <a:pPr marL="443865" marR="5080" indent="-431800">
              <a:lnSpc>
                <a:spcPct val="100000"/>
              </a:lnSpc>
            </a:pP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메뉴</a:t>
            </a:r>
            <a:r>
              <a:rPr sz="1400" spc="-1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252525"/>
                </a:solidFill>
                <a:latin typeface="BM EULJIRO TTF"/>
                <a:cs typeface="BM EULJIRO TTF"/>
              </a:rPr>
              <a:t>사진</a:t>
            </a:r>
            <a:r>
              <a:rPr sz="1400" spc="-11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135" dirty="0">
                <a:solidFill>
                  <a:srgbClr val="252525"/>
                </a:solidFill>
                <a:latin typeface="BM EULJIRO TTF"/>
                <a:cs typeface="BM EULJIRO TTF"/>
              </a:rPr>
              <a:t>편집은</a:t>
            </a:r>
            <a:r>
              <a:rPr sz="14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85" dirty="0">
                <a:solidFill>
                  <a:srgbClr val="252525"/>
                </a:solidFill>
                <a:latin typeface="BM EULJIRO TTF"/>
                <a:cs typeface="BM EULJIRO TTF"/>
              </a:rPr>
              <a:t>사장님</a:t>
            </a:r>
            <a:r>
              <a:rPr sz="1400" spc="-9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60" dirty="0">
                <a:solidFill>
                  <a:srgbClr val="252525"/>
                </a:solidFill>
                <a:latin typeface="BM EULJIRO TTF"/>
                <a:cs typeface="BM EULJIRO TTF"/>
              </a:rPr>
              <a:t>만족하실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35" dirty="0">
                <a:solidFill>
                  <a:srgbClr val="252525"/>
                </a:solidFill>
                <a:latin typeface="BM EULJIRO TTF"/>
                <a:cs typeface="BM EULJIRO TTF"/>
              </a:rPr>
              <a:t>때까지 </a:t>
            </a:r>
            <a:r>
              <a:rPr sz="1400" spc="55" dirty="0">
                <a:solidFill>
                  <a:srgbClr val="252525"/>
                </a:solidFill>
                <a:latin typeface="BM EULJIRO TTF"/>
                <a:cs typeface="BM EULJIRO TTF"/>
              </a:rPr>
              <a:t>횟수</a:t>
            </a:r>
            <a:r>
              <a:rPr sz="1400" spc="-10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60" dirty="0">
                <a:solidFill>
                  <a:srgbClr val="252525"/>
                </a:solidFill>
                <a:latin typeface="BM EULJIRO TTF"/>
                <a:cs typeface="BM EULJIRO TTF"/>
              </a:rPr>
              <a:t>제한없이</a:t>
            </a:r>
            <a:r>
              <a:rPr sz="1400" spc="-1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지원해드려요!</a:t>
            </a:r>
            <a:endParaRPr sz="1400">
              <a:latin typeface="BM EULJIRO TTF"/>
              <a:cs typeface="BM EULJIRO TT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374139" y="4830317"/>
            <a:ext cx="322199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오히려</a:t>
            </a:r>
            <a:r>
              <a:rPr sz="1400" spc="-4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60" dirty="0">
                <a:solidFill>
                  <a:srgbClr val="252525"/>
                </a:solidFill>
                <a:latin typeface="BM EULJIRO TTF"/>
                <a:cs typeface="BM EULJIRO TTF"/>
              </a:rPr>
              <a:t>찍어주러</a:t>
            </a: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오다</a:t>
            </a:r>
            <a:r>
              <a:rPr sz="1400" spc="-4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BM EULJIRO TTF"/>
                <a:cs typeface="BM EULJIRO TTF"/>
              </a:rPr>
              <a:t>보면</a:t>
            </a:r>
            <a:endParaRPr sz="1400">
              <a:latin typeface="BM EULJIRO TTF"/>
              <a:cs typeface="BM EULJIRO TTF"/>
            </a:endParaRPr>
          </a:p>
          <a:p>
            <a:pPr marL="12065" marR="5080" algn="ctr">
              <a:lnSpc>
                <a:spcPct val="100000"/>
              </a:lnSpc>
            </a:pP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메뉴</a:t>
            </a:r>
            <a:r>
              <a:rPr sz="14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252525"/>
                </a:solidFill>
                <a:latin typeface="BM EULJIRO TTF"/>
                <a:cs typeface="BM EULJIRO TTF"/>
              </a:rPr>
              <a:t>사진</a:t>
            </a:r>
            <a:r>
              <a:rPr sz="14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95" dirty="0">
                <a:solidFill>
                  <a:srgbClr val="252525"/>
                </a:solidFill>
                <a:latin typeface="BM EULJIRO TTF"/>
                <a:cs typeface="BM EULJIRO TTF"/>
              </a:rPr>
              <a:t>반영이</a:t>
            </a:r>
            <a:r>
              <a:rPr sz="1400" spc="-6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늦어지는</a:t>
            </a:r>
            <a:r>
              <a:rPr sz="14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55" dirty="0">
                <a:solidFill>
                  <a:srgbClr val="252525"/>
                </a:solidFill>
                <a:latin typeface="BM EULJIRO TTF"/>
                <a:cs typeface="BM EULJIRO TTF"/>
              </a:rPr>
              <a:t>경우도</a:t>
            </a:r>
            <a:r>
              <a:rPr sz="1400" spc="-6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40" dirty="0">
                <a:solidFill>
                  <a:srgbClr val="252525"/>
                </a:solidFill>
                <a:latin typeface="BM EULJIRO TTF"/>
                <a:cs typeface="BM EULJIRO TTF"/>
              </a:rPr>
              <a:t>발생합니다. </a:t>
            </a:r>
            <a:r>
              <a:rPr sz="1400" spc="70" dirty="0">
                <a:solidFill>
                  <a:srgbClr val="252525"/>
                </a:solidFill>
                <a:latin typeface="BM EULJIRO TTF"/>
                <a:cs typeface="BM EULJIRO TTF"/>
              </a:rPr>
              <a:t>사장님이</a:t>
            </a:r>
            <a:r>
              <a:rPr sz="14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252525"/>
                </a:solidFill>
                <a:latin typeface="BM EULJIRO TTF"/>
                <a:cs typeface="BM EULJIRO TTF"/>
              </a:rPr>
              <a:t>찍어서</a:t>
            </a:r>
            <a:r>
              <a:rPr sz="1400" spc="-1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252525"/>
                </a:solidFill>
                <a:latin typeface="BM EULJIRO TTF"/>
                <a:cs typeface="BM EULJIRO TTF"/>
              </a:rPr>
              <a:t>주시면</a:t>
            </a:r>
            <a:r>
              <a:rPr sz="1400" spc="-10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114" dirty="0">
                <a:solidFill>
                  <a:srgbClr val="ED4F4B"/>
                </a:solidFill>
                <a:latin typeface="BM EULJIRO TTF"/>
                <a:cs typeface="BM EULJIRO TTF"/>
              </a:rPr>
              <a:t>훨씬</a:t>
            </a:r>
            <a:r>
              <a:rPr sz="1400" spc="-9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빠른</a:t>
            </a:r>
            <a:r>
              <a:rPr sz="1400" spc="-10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30" dirty="0">
                <a:solidFill>
                  <a:srgbClr val="ED4F4B"/>
                </a:solidFill>
                <a:latin typeface="BM EULJIRO TTF"/>
                <a:cs typeface="BM EULJIRO TTF"/>
              </a:rPr>
              <a:t>처리와 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고급스런</a:t>
            </a:r>
            <a:r>
              <a:rPr sz="1400" spc="-8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50" dirty="0">
                <a:solidFill>
                  <a:srgbClr val="ED4F4B"/>
                </a:solidFill>
                <a:latin typeface="BM EULJIRO TTF"/>
                <a:cs typeface="BM EULJIRO TTF"/>
              </a:rPr>
              <a:t>편집</a:t>
            </a:r>
            <a:r>
              <a:rPr sz="1400" spc="50" dirty="0">
                <a:solidFill>
                  <a:srgbClr val="252525"/>
                </a:solidFill>
                <a:latin typeface="BM EULJIRO TTF"/>
                <a:cs typeface="BM EULJIRO TTF"/>
              </a:rPr>
              <a:t>으로</a:t>
            </a:r>
            <a:r>
              <a:rPr sz="14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고객님들</a:t>
            </a:r>
            <a:endParaRPr sz="1400">
              <a:latin typeface="BM EULJIRO TTF"/>
              <a:cs typeface="BM EULJIRO TTF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만족도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는</a:t>
            </a:r>
            <a:r>
              <a:rPr sz="1400" spc="-3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오히려</a:t>
            </a:r>
            <a:r>
              <a:rPr sz="1400" spc="-5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135" dirty="0">
                <a:solidFill>
                  <a:srgbClr val="252525"/>
                </a:solidFill>
                <a:latin typeface="BM EULJIRO TTF"/>
                <a:cs typeface="BM EULJIRO TTF"/>
              </a:rPr>
              <a:t>더</a:t>
            </a:r>
            <a:r>
              <a:rPr sz="1400" spc="-6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높으세요!</a:t>
            </a:r>
            <a:endParaRPr sz="1400">
              <a:latin typeface="BM EULJIRO TTF"/>
              <a:cs typeface="BM EULJIRO TT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276338" y="4915661"/>
            <a:ext cx="2956560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6195" algn="ctr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252525"/>
                </a:solidFill>
                <a:latin typeface="BM EULJIRO TTF"/>
                <a:cs typeface="BM EULJIRO TTF"/>
              </a:rPr>
              <a:t>현재</a:t>
            </a:r>
            <a:r>
              <a:rPr sz="1400" spc="-22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하이오더는</a:t>
            </a:r>
            <a:endParaRPr sz="1400">
              <a:latin typeface="BM EULJIRO TTF"/>
              <a:cs typeface="BM EULJIRO TTF"/>
            </a:endParaRPr>
          </a:p>
          <a:p>
            <a:pPr marL="12700" marR="5080" indent="220979">
              <a:lnSpc>
                <a:spcPct val="100000"/>
              </a:lnSpc>
            </a:pP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주요</a:t>
            </a:r>
            <a:r>
              <a:rPr sz="1400" spc="-21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75" dirty="0">
                <a:solidFill>
                  <a:srgbClr val="252525"/>
                </a:solidFill>
                <a:latin typeface="BM EULJIRO TTF"/>
                <a:cs typeface="BM EULJIRO TTF"/>
              </a:rPr>
              <a:t>VAN,</a:t>
            </a:r>
            <a:r>
              <a:rPr sz="1400" spc="-21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45" dirty="0">
                <a:solidFill>
                  <a:srgbClr val="252525"/>
                </a:solidFill>
                <a:latin typeface="BM EULJIRO TTF"/>
                <a:cs typeface="BM EULJIRO TTF"/>
              </a:rPr>
              <a:t>POS사와</a:t>
            </a:r>
            <a:r>
              <a:rPr sz="1400" spc="-229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70" dirty="0">
                <a:solidFill>
                  <a:srgbClr val="252525"/>
                </a:solidFill>
                <a:latin typeface="BM EULJIRO TTF"/>
                <a:cs typeface="BM EULJIRO TTF"/>
              </a:rPr>
              <a:t>연동</a:t>
            </a:r>
            <a:r>
              <a:rPr sz="1400" spc="-204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90" dirty="0">
                <a:solidFill>
                  <a:srgbClr val="252525"/>
                </a:solidFill>
                <a:latin typeface="BM EULJIRO TTF"/>
                <a:cs typeface="BM EULJIRO TTF"/>
              </a:rPr>
              <a:t>작업</a:t>
            </a:r>
            <a:r>
              <a:rPr sz="1400" spc="-1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BM EULJIRO TTF"/>
                <a:cs typeface="BM EULJIRO TTF"/>
              </a:rPr>
              <a:t>중으로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전국</a:t>
            </a:r>
            <a:r>
              <a:rPr sz="1400" spc="-204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주요</a:t>
            </a:r>
            <a:r>
              <a:rPr sz="1400" spc="-1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60" dirty="0">
                <a:solidFill>
                  <a:srgbClr val="252525"/>
                </a:solidFill>
                <a:latin typeface="BM EULJIRO TTF"/>
                <a:cs typeface="BM EULJIRO TTF"/>
              </a:rPr>
              <a:t>POS사,</a:t>
            </a:r>
            <a:r>
              <a:rPr sz="1400" spc="-23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55" dirty="0">
                <a:solidFill>
                  <a:srgbClr val="252525"/>
                </a:solidFill>
                <a:latin typeface="BM EULJIRO TTF"/>
                <a:cs typeface="BM EULJIRO TTF"/>
              </a:rPr>
              <a:t>VAN사와</a:t>
            </a:r>
            <a:r>
              <a:rPr sz="1400" spc="-21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70" dirty="0">
                <a:solidFill>
                  <a:srgbClr val="252525"/>
                </a:solidFill>
                <a:latin typeface="BM EULJIRO TTF"/>
                <a:cs typeface="BM EULJIRO TTF"/>
              </a:rPr>
              <a:t>연동</a:t>
            </a:r>
            <a:r>
              <a:rPr sz="1400" spc="-2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완료입니다.</a:t>
            </a:r>
            <a:endParaRPr sz="1400">
              <a:latin typeface="BM EULJIRO TTF"/>
              <a:cs typeface="BM EULJIRO TTF"/>
            </a:endParaRPr>
          </a:p>
          <a:p>
            <a:pPr marR="26034" algn="ctr">
              <a:lnSpc>
                <a:spcPct val="100000"/>
              </a:lnSpc>
            </a:pPr>
            <a:r>
              <a:rPr sz="1400" spc="-95" dirty="0">
                <a:solidFill>
                  <a:srgbClr val="FF0000"/>
                </a:solidFill>
                <a:latin typeface="BM EULJIRO TTF"/>
                <a:cs typeface="BM EULJIRO TTF"/>
              </a:rPr>
              <a:t>(POS,</a:t>
            </a:r>
            <a:r>
              <a:rPr sz="1400" spc="-210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400" spc="-60" dirty="0">
                <a:solidFill>
                  <a:srgbClr val="FF0000"/>
                </a:solidFill>
                <a:latin typeface="BM EULJIRO TTF"/>
                <a:cs typeface="BM EULJIRO TTF"/>
              </a:rPr>
              <a:t>VAN</a:t>
            </a:r>
            <a:r>
              <a:rPr sz="1400" spc="-170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FF0000"/>
                </a:solidFill>
                <a:latin typeface="BM EULJIRO TTF"/>
                <a:cs typeface="BM EULJIRO TTF"/>
              </a:rPr>
              <a:t>연동표</a:t>
            </a:r>
            <a:r>
              <a:rPr sz="1400" spc="-175" dirty="0">
                <a:solidFill>
                  <a:srgbClr val="FF0000"/>
                </a:solidFill>
                <a:latin typeface="BM EULJIRO TTF"/>
                <a:cs typeface="BM EULJIRO TTF"/>
              </a:rPr>
              <a:t> </a:t>
            </a:r>
            <a:r>
              <a:rPr sz="1400" spc="-25" dirty="0">
                <a:solidFill>
                  <a:srgbClr val="FF0000"/>
                </a:solidFill>
                <a:latin typeface="BM EULJIRO TTF"/>
                <a:cs typeface="BM EULJIRO TTF"/>
              </a:rPr>
              <a:t>참조)</a:t>
            </a:r>
            <a:endParaRPr sz="1400">
              <a:latin typeface="BM EULJIRO TTF"/>
              <a:cs typeface="BM EULJIRO TTF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805497" y="742784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26352" y="2090927"/>
            <a:ext cx="4429125" cy="1568450"/>
            <a:chOff x="6626352" y="2090927"/>
            <a:chExt cx="4429125" cy="15684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6352" y="2090927"/>
              <a:ext cx="4428744" cy="15681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58483" y="2123058"/>
              <a:ext cx="4312920" cy="1454785"/>
            </a:xfrm>
            <a:custGeom>
              <a:avLst/>
              <a:gdLst/>
              <a:ahLst/>
              <a:cxnLst/>
              <a:rect l="l" t="t" r="r" b="b"/>
              <a:pathLst>
                <a:path w="4312920" h="1454785">
                  <a:moveTo>
                    <a:pt x="3914521" y="0"/>
                  </a:moveTo>
                  <a:lnTo>
                    <a:pt x="242443" y="0"/>
                  </a:lnTo>
                  <a:lnTo>
                    <a:pt x="193593" y="4927"/>
                  </a:lnTo>
                  <a:lnTo>
                    <a:pt x="148089" y="19057"/>
                  </a:lnTo>
                  <a:lnTo>
                    <a:pt x="106908" y="41415"/>
                  </a:lnTo>
                  <a:lnTo>
                    <a:pt x="71024" y="71024"/>
                  </a:lnTo>
                  <a:lnTo>
                    <a:pt x="41415" y="106908"/>
                  </a:lnTo>
                  <a:lnTo>
                    <a:pt x="19057" y="148089"/>
                  </a:lnTo>
                  <a:lnTo>
                    <a:pt x="4927" y="193593"/>
                  </a:lnTo>
                  <a:lnTo>
                    <a:pt x="0" y="242442"/>
                  </a:lnTo>
                  <a:lnTo>
                    <a:pt x="0" y="1212214"/>
                  </a:lnTo>
                  <a:lnTo>
                    <a:pt x="4927" y="1261064"/>
                  </a:lnTo>
                  <a:lnTo>
                    <a:pt x="19057" y="1306568"/>
                  </a:lnTo>
                  <a:lnTo>
                    <a:pt x="41415" y="1347749"/>
                  </a:lnTo>
                  <a:lnTo>
                    <a:pt x="71024" y="1383633"/>
                  </a:lnTo>
                  <a:lnTo>
                    <a:pt x="106908" y="1413242"/>
                  </a:lnTo>
                  <a:lnTo>
                    <a:pt x="148089" y="1435600"/>
                  </a:lnTo>
                  <a:lnTo>
                    <a:pt x="193593" y="1449730"/>
                  </a:lnTo>
                  <a:lnTo>
                    <a:pt x="242443" y="1454657"/>
                  </a:lnTo>
                  <a:lnTo>
                    <a:pt x="3914521" y="1454657"/>
                  </a:lnTo>
                  <a:lnTo>
                    <a:pt x="3963370" y="1449730"/>
                  </a:lnTo>
                  <a:lnTo>
                    <a:pt x="4008874" y="1435600"/>
                  </a:lnTo>
                  <a:lnTo>
                    <a:pt x="4050055" y="1413242"/>
                  </a:lnTo>
                  <a:lnTo>
                    <a:pt x="4085939" y="1383633"/>
                  </a:lnTo>
                  <a:lnTo>
                    <a:pt x="4115548" y="1347749"/>
                  </a:lnTo>
                  <a:lnTo>
                    <a:pt x="4137906" y="1306568"/>
                  </a:lnTo>
                  <a:lnTo>
                    <a:pt x="4152036" y="1261064"/>
                  </a:lnTo>
                  <a:lnTo>
                    <a:pt x="4156964" y="1212214"/>
                  </a:lnTo>
                  <a:lnTo>
                    <a:pt x="4156964" y="606043"/>
                  </a:lnTo>
                  <a:lnTo>
                    <a:pt x="4312793" y="372110"/>
                  </a:lnTo>
                  <a:lnTo>
                    <a:pt x="4156964" y="242442"/>
                  </a:lnTo>
                  <a:lnTo>
                    <a:pt x="4152036" y="193593"/>
                  </a:lnTo>
                  <a:lnTo>
                    <a:pt x="4137906" y="148089"/>
                  </a:lnTo>
                  <a:lnTo>
                    <a:pt x="4115548" y="106908"/>
                  </a:lnTo>
                  <a:lnTo>
                    <a:pt x="4085939" y="71024"/>
                  </a:lnTo>
                  <a:lnTo>
                    <a:pt x="4050055" y="41415"/>
                  </a:lnTo>
                  <a:lnTo>
                    <a:pt x="4008874" y="19057"/>
                  </a:lnTo>
                  <a:lnTo>
                    <a:pt x="3963370" y="4927"/>
                  </a:lnTo>
                  <a:lnTo>
                    <a:pt x="391452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658483" y="2123058"/>
              <a:ext cx="4312920" cy="1454785"/>
            </a:xfrm>
            <a:custGeom>
              <a:avLst/>
              <a:gdLst/>
              <a:ahLst/>
              <a:cxnLst/>
              <a:rect l="l" t="t" r="r" b="b"/>
              <a:pathLst>
                <a:path w="4312920" h="1454785">
                  <a:moveTo>
                    <a:pt x="0" y="242442"/>
                  </a:moveTo>
                  <a:lnTo>
                    <a:pt x="4927" y="193593"/>
                  </a:lnTo>
                  <a:lnTo>
                    <a:pt x="19057" y="148089"/>
                  </a:lnTo>
                  <a:lnTo>
                    <a:pt x="41415" y="106908"/>
                  </a:lnTo>
                  <a:lnTo>
                    <a:pt x="71024" y="71024"/>
                  </a:lnTo>
                  <a:lnTo>
                    <a:pt x="106908" y="41415"/>
                  </a:lnTo>
                  <a:lnTo>
                    <a:pt x="148089" y="19057"/>
                  </a:lnTo>
                  <a:lnTo>
                    <a:pt x="193593" y="4927"/>
                  </a:lnTo>
                  <a:lnTo>
                    <a:pt x="242443" y="0"/>
                  </a:lnTo>
                  <a:lnTo>
                    <a:pt x="2424938" y="0"/>
                  </a:lnTo>
                  <a:lnTo>
                    <a:pt x="3464179" y="0"/>
                  </a:lnTo>
                  <a:lnTo>
                    <a:pt x="3914521" y="0"/>
                  </a:lnTo>
                  <a:lnTo>
                    <a:pt x="3963370" y="4927"/>
                  </a:lnTo>
                  <a:lnTo>
                    <a:pt x="4008874" y="19057"/>
                  </a:lnTo>
                  <a:lnTo>
                    <a:pt x="4050055" y="41415"/>
                  </a:lnTo>
                  <a:lnTo>
                    <a:pt x="4085939" y="71024"/>
                  </a:lnTo>
                  <a:lnTo>
                    <a:pt x="4115548" y="106908"/>
                  </a:lnTo>
                  <a:lnTo>
                    <a:pt x="4137906" y="148089"/>
                  </a:lnTo>
                  <a:lnTo>
                    <a:pt x="4152036" y="193593"/>
                  </a:lnTo>
                  <a:lnTo>
                    <a:pt x="4156964" y="242442"/>
                  </a:lnTo>
                  <a:lnTo>
                    <a:pt x="4312793" y="372110"/>
                  </a:lnTo>
                  <a:lnTo>
                    <a:pt x="4156964" y="606043"/>
                  </a:lnTo>
                  <a:lnTo>
                    <a:pt x="4156964" y="1212214"/>
                  </a:lnTo>
                  <a:lnTo>
                    <a:pt x="4152036" y="1261064"/>
                  </a:lnTo>
                  <a:lnTo>
                    <a:pt x="4137906" y="1306568"/>
                  </a:lnTo>
                  <a:lnTo>
                    <a:pt x="4115548" y="1347749"/>
                  </a:lnTo>
                  <a:lnTo>
                    <a:pt x="4085939" y="1383633"/>
                  </a:lnTo>
                  <a:lnTo>
                    <a:pt x="4050055" y="1413242"/>
                  </a:lnTo>
                  <a:lnTo>
                    <a:pt x="4008874" y="1435600"/>
                  </a:lnTo>
                  <a:lnTo>
                    <a:pt x="3963370" y="1449730"/>
                  </a:lnTo>
                  <a:lnTo>
                    <a:pt x="3914521" y="1454657"/>
                  </a:lnTo>
                  <a:lnTo>
                    <a:pt x="3464179" y="1454657"/>
                  </a:lnTo>
                  <a:lnTo>
                    <a:pt x="2424938" y="1454657"/>
                  </a:lnTo>
                  <a:lnTo>
                    <a:pt x="242443" y="1454657"/>
                  </a:lnTo>
                  <a:lnTo>
                    <a:pt x="193593" y="1449730"/>
                  </a:lnTo>
                  <a:lnTo>
                    <a:pt x="148089" y="1435600"/>
                  </a:lnTo>
                  <a:lnTo>
                    <a:pt x="106908" y="1413242"/>
                  </a:lnTo>
                  <a:lnTo>
                    <a:pt x="71024" y="1383633"/>
                  </a:lnTo>
                  <a:lnTo>
                    <a:pt x="41415" y="1347749"/>
                  </a:lnTo>
                  <a:lnTo>
                    <a:pt x="19057" y="1306568"/>
                  </a:lnTo>
                  <a:lnTo>
                    <a:pt x="4927" y="1261064"/>
                  </a:lnTo>
                  <a:lnTo>
                    <a:pt x="0" y="1212214"/>
                  </a:lnTo>
                  <a:lnTo>
                    <a:pt x="0" y="606043"/>
                  </a:lnTo>
                  <a:lnTo>
                    <a:pt x="0" y="242442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867155" y="2135123"/>
            <a:ext cx="4773295" cy="1524000"/>
            <a:chOff x="867155" y="2135123"/>
            <a:chExt cx="4773295" cy="15240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7155" y="2135123"/>
              <a:ext cx="4430268" cy="15240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00175" y="2167254"/>
              <a:ext cx="4312920" cy="1410970"/>
            </a:xfrm>
            <a:custGeom>
              <a:avLst/>
              <a:gdLst/>
              <a:ahLst/>
              <a:cxnLst/>
              <a:rect l="l" t="t" r="r" b="b"/>
              <a:pathLst>
                <a:path w="4312920" h="1410970">
                  <a:moveTo>
                    <a:pt x="3921887" y="0"/>
                  </a:moveTo>
                  <a:lnTo>
                    <a:pt x="235089" y="0"/>
                  </a:lnTo>
                  <a:lnTo>
                    <a:pt x="187708" y="4772"/>
                  </a:lnTo>
                  <a:lnTo>
                    <a:pt x="143578" y="18460"/>
                  </a:lnTo>
                  <a:lnTo>
                    <a:pt x="103645" y="40123"/>
                  </a:lnTo>
                  <a:lnTo>
                    <a:pt x="68853" y="68818"/>
                  </a:lnTo>
                  <a:lnTo>
                    <a:pt x="40147" y="103602"/>
                  </a:lnTo>
                  <a:lnTo>
                    <a:pt x="18473" y="143535"/>
                  </a:lnTo>
                  <a:lnTo>
                    <a:pt x="4775" y="187674"/>
                  </a:lnTo>
                  <a:lnTo>
                    <a:pt x="0" y="235077"/>
                  </a:lnTo>
                  <a:lnTo>
                    <a:pt x="0" y="1175385"/>
                  </a:lnTo>
                  <a:lnTo>
                    <a:pt x="4775" y="1222751"/>
                  </a:lnTo>
                  <a:lnTo>
                    <a:pt x="18473" y="1266872"/>
                  </a:lnTo>
                  <a:lnTo>
                    <a:pt x="40147" y="1306803"/>
                  </a:lnTo>
                  <a:lnTo>
                    <a:pt x="68853" y="1341596"/>
                  </a:lnTo>
                  <a:lnTo>
                    <a:pt x="103645" y="1370305"/>
                  </a:lnTo>
                  <a:lnTo>
                    <a:pt x="143578" y="1391983"/>
                  </a:lnTo>
                  <a:lnTo>
                    <a:pt x="187708" y="1405684"/>
                  </a:lnTo>
                  <a:lnTo>
                    <a:pt x="235089" y="1410462"/>
                  </a:lnTo>
                  <a:lnTo>
                    <a:pt x="3921887" y="1410462"/>
                  </a:lnTo>
                  <a:lnTo>
                    <a:pt x="3969253" y="1405684"/>
                  </a:lnTo>
                  <a:lnTo>
                    <a:pt x="4013374" y="1391983"/>
                  </a:lnTo>
                  <a:lnTo>
                    <a:pt x="4053305" y="1370305"/>
                  </a:lnTo>
                  <a:lnTo>
                    <a:pt x="4088098" y="1341596"/>
                  </a:lnTo>
                  <a:lnTo>
                    <a:pt x="4116807" y="1306803"/>
                  </a:lnTo>
                  <a:lnTo>
                    <a:pt x="4138485" y="1266872"/>
                  </a:lnTo>
                  <a:lnTo>
                    <a:pt x="4152186" y="1222751"/>
                  </a:lnTo>
                  <a:lnTo>
                    <a:pt x="4156964" y="1175385"/>
                  </a:lnTo>
                  <a:lnTo>
                    <a:pt x="4156964" y="587629"/>
                  </a:lnTo>
                  <a:lnTo>
                    <a:pt x="4312793" y="360807"/>
                  </a:lnTo>
                  <a:lnTo>
                    <a:pt x="4156964" y="235077"/>
                  </a:lnTo>
                  <a:lnTo>
                    <a:pt x="4152186" y="187674"/>
                  </a:lnTo>
                  <a:lnTo>
                    <a:pt x="4138485" y="143535"/>
                  </a:lnTo>
                  <a:lnTo>
                    <a:pt x="4116807" y="103602"/>
                  </a:lnTo>
                  <a:lnTo>
                    <a:pt x="4088098" y="68818"/>
                  </a:lnTo>
                  <a:lnTo>
                    <a:pt x="4053305" y="40123"/>
                  </a:lnTo>
                  <a:lnTo>
                    <a:pt x="4013374" y="18460"/>
                  </a:lnTo>
                  <a:lnTo>
                    <a:pt x="3969253" y="4772"/>
                  </a:lnTo>
                  <a:lnTo>
                    <a:pt x="392188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0175" y="2167254"/>
              <a:ext cx="4312920" cy="1410970"/>
            </a:xfrm>
            <a:custGeom>
              <a:avLst/>
              <a:gdLst/>
              <a:ahLst/>
              <a:cxnLst/>
              <a:rect l="l" t="t" r="r" b="b"/>
              <a:pathLst>
                <a:path w="4312920" h="1410970">
                  <a:moveTo>
                    <a:pt x="0" y="235077"/>
                  </a:moveTo>
                  <a:lnTo>
                    <a:pt x="4775" y="187674"/>
                  </a:lnTo>
                  <a:lnTo>
                    <a:pt x="18473" y="143535"/>
                  </a:lnTo>
                  <a:lnTo>
                    <a:pt x="40147" y="103602"/>
                  </a:lnTo>
                  <a:lnTo>
                    <a:pt x="68853" y="68818"/>
                  </a:lnTo>
                  <a:lnTo>
                    <a:pt x="103645" y="40123"/>
                  </a:lnTo>
                  <a:lnTo>
                    <a:pt x="143578" y="18460"/>
                  </a:lnTo>
                  <a:lnTo>
                    <a:pt x="187708" y="4772"/>
                  </a:lnTo>
                  <a:lnTo>
                    <a:pt x="235089" y="0"/>
                  </a:lnTo>
                  <a:lnTo>
                    <a:pt x="2424938" y="0"/>
                  </a:lnTo>
                  <a:lnTo>
                    <a:pt x="3464179" y="0"/>
                  </a:lnTo>
                  <a:lnTo>
                    <a:pt x="3921887" y="0"/>
                  </a:lnTo>
                  <a:lnTo>
                    <a:pt x="3969253" y="4772"/>
                  </a:lnTo>
                  <a:lnTo>
                    <a:pt x="4013374" y="18460"/>
                  </a:lnTo>
                  <a:lnTo>
                    <a:pt x="4053305" y="40123"/>
                  </a:lnTo>
                  <a:lnTo>
                    <a:pt x="4088098" y="68818"/>
                  </a:lnTo>
                  <a:lnTo>
                    <a:pt x="4116807" y="103602"/>
                  </a:lnTo>
                  <a:lnTo>
                    <a:pt x="4138485" y="143535"/>
                  </a:lnTo>
                  <a:lnTo>
                    <a:pt x="4152186" y="187674"/>
                  </a:lnTo>
                  <a:lnTo>
                    <a:pt x="4156964" y="235077"/>
                  </a:lnTo>
                  <a:lnTo>
                    <a:pt x="4312793" y="360807"/>
                  </a:lnTo>
                  <a:lnTo>
                    <a:pt x="4156964" y="587629"/>
                  </a:lnTo>
                  <a:lnTo>
                    <a:pt x="4156964" y="1175385"/>
                  </a:lnTo>
                  <a:lnTo>
                    <a:pt x="4152186" y="1222751"/>
                  </a:lnTo>
                  <a:lnTo>
                    <a:pt x="4138485" y="1266872"/>
                  </a:lnTo>
                  <a:lnTo>
                    <a:pt x="4116807" y="1306803"/>
                  </a:lnTo>
                  <a:lnTo>
                    <a:pt x="4088098" y="1341596"/>
                  </a:lnTo>
                  <a:lnTo>
                    <a:pt x="4053305" y="1370305"/>
                  </a:lnTo>
                  <a:lnTo>
                    <a:pt x="4013374" y="1391983"/>
                  </a:lnTo>
                  <a:lnTo>
                    <a:pt x="3969253" y="1405684"/>
                  </a:lnTo>
                  <a:lnTo>
                    <a:pt x="3921887" y="1410462"/>
                  </a:lnTo>
                  <a:lnTo>
                    <a:pt x="3464179" y="1410462"/>
                  </a:lnTo>
                  <a:lnTo>
                    <a:pt x="2424938" y="1410462"/>
                  </a:lnTo>
                  <a:lnTo>
                    <a:pt x="235089" y="1410462"/>
                  </a:lnTo>
                  <a:lnTo>
                    <a:pt x="187708" y="1405684"/>
                  </a:lnTo>
                  <a:lnTo>
                    <a:pt x="143578" y="1391983"/>
                  </a:lnTo>
                  <a:lnTo>
                    <a:pt x="103645" y="1370305"/>
                  </a:lnTo>
                  <a:lnTo>
                    <a:pt x="68853" y="1341596"/>
                  </a:lnTo>
                  <a:lnTo>
                    <a:pt x="40147" y="1306803"/>
                  </a:lnTo>
                  <a:lnTo>
                    <a:pt x="18473" y="1266872"/>
                  </a:lnTo>
                  <a:lnTo>
                    <a:pt x="4775" y="1222751"/>
                  </a:lnTo>
                  <a:lnTo>
                    <a:pt x="0" y="1175385"/>
                  </a:lnTo>
                  <a:lnTo>
                    <a:pt x="0" y="587629"/>
                  </a:lnTo>
                  <a:lnTo>
                    <a:pt x="0" y="235077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66957" y="2349960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80">
                  <a:moveTo>
                    <a:pt x="186628" y="0"/>
                  </a:moveTo>
                  <a:lnTo>
                    <a:pt x="136992" y="6656"/>
                  </a:lnTo>
                  <a:lnTo>
                    <a:pt x="92404" y="25445"/>
                  </a:lnTo>
                  <a:lnTo>
                    <a:pt x="54637" y="54594"/>
                  </a:lnTo>
                  <a:lnTo>
                    <a:pt x="25465" y="92333"/>
                  </a:lnTo>
                  <a:lnTo>
                    <a:pt x="6662" y="136890"/>
                  </a:lnTo>
                  <a:lnTo>
                    <a:pt x="0" y="186493"/>
                  </a:lnTo>
                  <a:lnTo>
                    <a:pt x="6662" y="236097"/>
                  </a:lnTo>
                  <a:lnTo>
                    <a:pt x="25465" y="280656"/>
                  </a:lnTo>
                  <a:lnTo>
                    <a:pt x="54638" y="318399"/>
                  </a:lnTo>
                  <a:lnTo>
                    <a:pt x="92405" y="347553"/>
                  </a:lnTo>
                  <a:lnTo>
                    <a:pt x="136993" y="366345"/>
                  </a:lnTo>
                  <a:lnTo>
                    <a:pt x="186628" y="373002"/>
                  </a:lnTo>
                  <a:lnTo>
                    <a:pt x="236264" y="366345"/>
                  </a:lnTo>
                  <a:lnTo>
                    <a:pt x="280852" y="347553"/>
                  </a:lnTo>
                  <a:lnTo>
                    <a:pt x="311466" y="323921"/>
                  </a:lnTo>
                  <a:lnTo>
                    <a:pt x="137516" y="323921"/>
                  </a:lnTo>
                  <a:lnTo>
                    <a:pt x="137516" y="294472"/>
                  </a:lnTo>
                  <a:lnTo>
                    <a:pt x="171895" y="294472"/>
                  </a:lnTo>
                  <a:lnTo>
                    <a:pt x="171894" y="147228"/>
                  </a:lnTo>
                  <a:lnTo>
                    <a:pt x="142427" y="147228"/>
                  </a:lnTo>
                  <a:lnTo>
                    <a:pt x="142427" y="117779"/>
                  </a:lnTo>
                  <a:lnTo>
                    <a:pt x="358530" y="117779"/>
                  </a:lnTo>
                  <a:lnTo>
                    <a:pt x="350244" y="98146"/>
                  </a:lnTo>
                  <a:lnTo>
                    <a:pt x="176806" y="98146"/>
                  </a:lnTo>
                  <a:lnTo>
                    <a:pt x="167167" y="96244"/>
                  </a:lnTo>
                  <a:lnTo>
                    <a:pt x="159371" y="91029"/>
                  </a:lnTo>
                  <a:lnTo>
                    <a:pt x="154152" y="83238"/>
                  </a:lnTo>
                  <a:lnTo>
                    <a:pt x="152249" y="73605"/>
                  </a:lnTo>
                  <a:lnTo>
                    <a:pt x="154152" y="63973"/>
                  </a:lnTo>
                  <a:lnTo>
                    <a:pt x="159371" y="56181"/>
                  </a:lnTo>
                  <a:lnTo>
                    <a:pt x="167167" y="50967"/>
                  </a:lnTo>
                  <a:lnTo>
                    <a:pt x="176806" y="49065"/>
                  </a:lnTo>
                  <a:lnTo>
                    <a:pt x="311454" y="49065"/>
                  </a:lnTo>
                  <a:lnTo>
                    <a:pt x="280852" y="25445"/>
                  </a:lnTo>
                  <a:lnTo>
                    <a:pt x="236264" y="6656"/>
                  </a:lnTo>
                  <a:lnTo>
                    <a:pt x="186628" y="0"/>
                  </a:lnTo>
                  <a:close/>
                </a:path>
                <a:path w="373379" h="373380">
                  <a:moveTo>
                    <a:pt x="358530" y="117779"/>
                  </a:moveTo>
                  <a:lnTo>
                    <a:pt x="201362" y="117779"/>
                  </a:lnTo>
                  <a:lnTo>
                    <a:pt x="201362" y="294472"/>
                  </a:lnTo>
                  <a:lnTo>
                    <a:pt x="235741" y="294472"/>
                  </a:lnTo>
                  <a:lnTo>
                    <a:pt x="235741" y="323921"/>
                  </a:lnTo>
                  <a:lnTo>
                    <a:pt x="311466" y="323921"/>
                  </a:lnTo>
                  <a:lnTo>
                    <a:pt x="347791" y="280657"/>
                  </a:lnTo>
                  <a:lnTo>
                    <a:pt x="366595" y="236097"/>
                  </a:lnTo>
                  <a:lnTo>
                    <a:pt x="373257" y="186493"/>
                  </a:lnTo>
                  <a:lnTo>
                    <a:pt x="366595" y="136890"/>
                  </a:lnTo>
                  <a:lnTo>
                    <a:pt x="358530" y="117779"/>
                  </a:lnTo>
                  <a:close/>
                </a:path>
                <a:path w="373379" h="373380">
                  <a:moveTo>
                    <a:pt x="311454" y="49065"/>
                  </a:moveTo>
                  <a:lnTo>
                    <a:pt x="176806" y="49065"/>
                  </a:lnTo>
                  <a:lnTo>
                    <a:pt x="186444" y="50967"/>
                  </a:lnTo>
                  <a:lnTo>
                    <a:pt x="194241" y="56181"/>
                  </a:lnTo>
                  <a:lnTo>
                    <a:pt x="199459" y="63973"/>
                  </a:lnTo>
                  <a:lnTo>
                    <a:pt x="201362" y="73605"/>
                  </a:lnTo>
                  <a:lnTo>
                    <a:pt x="199459" y="83238"/>
                  </a:lnTo>
                  <a:lnTo>
                    <a:pt x="194241" y="91029"/>
                  </a:lnTo>
                  <a:lnTo>
                    <a:pt x="186444" y="96244"/>
                  </a:lnTo>
                  <a:lnTo>
                    <a:pt x="176806" y="98146"/>
                  </a:lnTo>
                  <a:lnTo>
                    <a:pt x="350244" y="98146"/>
                  </a:lnTo>
                  <a:lnTo>
                    <a:pt x="347791" y="92333"/>
                  </a:lnTo>
                  <a:lnTo>
                    <a:pt x="318619" y="54595"/>
                  </a:lnTo>
                  <a:lnTo>
                    <a:pt x="311454" y="49065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2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자주</a:t>
            </a:r>
            <a:r>
              <a:rPr spc="-65" dirty="0"/>
              <a:t> </a:t>
            </a:r>
            <a:r>
              <a:rPr dirty="0"/>
              <a:t>묻는</a:t>
            </a:r>
            <a:r>
              <a:rPr spc="-60" dirty="0"/>
              <a:t> </a:t>
            </a:r>
            <a:r>
              <a:rPr spc="-10" dirty="0"/>
              <a:t>질문</a:t>
            </a:r>
            <a:r>
              <a:rPr spc="-10" dirty="0">
                <a:latin typeface="LexiGulim"/>
                <a:cs typeface="LexiGulim"/>
              </a:rPr>
              <a:t>(3)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948195" y="1562346"/>
            <a:ext cx="411480" cy="411480"/>
            <a:chOff x="948195" y="1562346"/>
            <a:chExt cx="411480" cy="411480"/>
          </a:xfrm>
        </p:grpSpPr>
        <p:sp>
          <p:nvSpPr>
            <p:cNvPr id="13" name="object 13"/>
            <p:cNvSpPr/>
            <p:nvPr/>
          </p:nvSpPr>
          <p:spPr>
            <a:xfrm>
              <a:off x="948195" y="1562346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80">
                  <a:moveTo>
                    <a:pt x="205764" y="0"/>
                  </a:moveTo>
                  <a:lnTo>
                    <a:pt x="158395" y="5445"/>
                  </a:lnTo>
                  <a:lnTo>
                    <a:pt x="115127" y="20921"/>
                  </a:lnTo>
                  <a:lnTo>
                    <a:pt x="76966" y="45192"/>
                  </a:lnTo>
                  <a:lnTo>
                    <a:pt x="45141" y="77027"/>
                  </a:lnTo>
                  <a:lnTo>
                    <a:pt x="20885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6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0" y="365989"/>
                  </a:lnTo>
                  <a:lnTo>
                    <a:pt x="115171" y="390258"/>
                  </a:lnTo>
                  <a:lnTo>
                    <a:pt x="158442" y="405725"/>
                  </a:lnTo>
                  <a:lnTo>
                    <a:pt x="205579" y="411154"/>
                  </a:lnTo>
                  <a:lnTo>
                    <a:pt x="252716" y="405725"/>
                  </a:lnTo>
                  <a:lnTo>
                    <a:pt x="267814" y="400328"/>
                  </a:lnTo>
                  <a:lnTo>
                    <a:pt x="205579" y="400328"/>
                  </a:lnTo>
                  <a:lnTo>
                    <a:pt x="160924" y="395184"/>
                  </a:lnTo>
                  <a:lnTo>
                    <a:pt x="119931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1" y="83811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8" y="15999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80" h="411480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3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7" y="380533"/>
                  </a:lnTo>
                  <a:lnTo>
                    <a:pt x="250235" y="395184"/>
                  </a:lnTo>
                  <a:lnTo>
                    <a:pt x="205579" y="400328"/>
                  </a:lnTo>
                  <a:lnTo>
                    <a:pt x="267814" y="400328"/>
                  </a:lnTo>
                  <a:lnTo>
                    <a:pt x="334158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1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7114" y="1638107"/>
              <a:ext cx="153334" cy="20570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143062" y="1870877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900175" y="1312417"/>
            <a:ext cx="4386580" cy="672465"/>
            <a:chOff x="900175" y="1312417"/>
            <a:chExt cx="4386580" cy="672465"/>
          </a:xfrm>
        </p:grpSpPr>
        <p:sp>
          <p:nvSpPr>
            <p:cNvPr id="17" name="object 17"/>
            <p:cNvSpPr/>
            <p:nvPr/>
          </p:nvSpPr>
          <p:spPr>
            <a:xfrm>
              <a:off x="900175" y="1312417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5" h="189230">
                  <a:moveTo>
                    <a:pt x="490982" y="0"/>
                  </a:moveTo>
                  <a:lnTo>
                    <a:pt x="31496" y="0"/>
                  </a:lnTo>
                  <a:lnTo>
                    <a:pt x="19234" y="2474"/>
                  </a:lnTo>
                  <a:lnTo>
                    <a:pt x="9223" y="9223"/>
                  </a:lnTo>
                  <a:lnTo>
                    <a:pt x="2474" y="19234"/>
                  </a:lnTo>
                  <a:lnTo>
                    <a:pt x="0" y="31496"/>
                  </a:lnTo>
                  <a:lnTo>
                    <a:pt x="0" y="157607"/>
                  </a:lnTo>
                  <a:lnTo>
                    <a:pt x="2474" y="169868"/>
                  </a:lnTo>
                  <a:lnTo>
                    <a:pt x="9223" y="179879"/>
                  </a:lnTo>
                  <a:lnTo>
                    <a:pt x="19234" y="186628"/>
                  </a:lnTo>
                  <a:lnTo>
                    <a:pt x="31496" y="189103"/>
                  </a:lnTo>
                  <a:lnTo>
                    <a:pt x="490982" y="189103"/>
                  </a:lnTo>
                  <a:lnTo>
                    <a:pt x="503243" y="186628"/>
                  </a:lnTo>
                  <a:lnTo>
                    <a:pt x="513254" y="179879"/>
                  </a:lnTo>
                  <a:lnTo>
                    <a:pt x="520003" y="169868"/>
                  </a:lnTo>
                  <a:lnTo>
                    <a:pt x="522478" y="157607"/>
                  </a:lnTo>
                  <a:lnTo>
                    <a:pt x="522478" y="31496"/>
                  </a:lnTo>
                  <a:lnTo>
                    <a:pt x="520003" y="19234"/>
                  </a:lnTo>
                  <a:lnTo>
                    <a:pt x="513254" y="9223"/>
                  </a:lnTo>
                  <a:lnTo>
                    <a:pt x="503243" y="2474"/>
                  </a:lnTo>
                  <a:lnTo>
                    <a:pt x="490982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7363" y="1340230"/>
              <a:ext cx="347472" cy="14020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9011" y="1340230"/>
              <a:ext cx="149352" cy="14020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417701" y="1523237"/>
              <a:ext cx="3869054" cy="461645"/>
            </a:xfrm>
            <a:custGeom>
              <a:avLst/>
              <a:gdLst/>
              <a:ahLst/>
              <a:cxnLst/>
              <a:rect l="l" t="t" r="r" b="b"/>
              <a:pathLst>
                <a:path w="3869054" h="461644">
                  <a:moveTo>
                    <a:pt x="3868674" y="76962"/>
                  </a:moveTo>
                  <a:lnTo>
                    <a:pt x="3862628" y="47053"/>
                  </a:lnTo>
                  <a:lnTo>
                    <a:pt x="3846144" y="22580"/>
                  </a:lnTo>
                  <a:lnTo>
                    <a:pt x="3821684" y="6070"/>
                  </a:lnTo>
                  <a:lnTo>
                    <a:pt x="3791712" y="0"/>
                  </a:lnTo>
                  <a:lnTo>
                    <a:pt x="238887" y="0"/>
                  </a:lnTo>
                  <a:lnTo>
                    <a:pt x="208965" y="6070"/>
                  </a:lnTo>
                  <a:lnTo>
                    <a:pt x="184492" y="22580"/>
                  </a:lnTo>
                  <a:lnTo>
                    <a:pt x="167982" y="47053"/>
                  </a:lnTo>
                  <a:lnTo>
                    <a:pt x="161925" y="76962"/>
                  </a:lnTo>
                  <a:lnTo>
                    <a:pt x="161925" y="269367"/>
                  </a:lnTo>
                  <a:lnTo>
                    <a:pt x="0" y="319151"/>
                  </a:lnTo>
                  <a:lnTo>
                    <a:pt x="161925" y="384810"/>
                  </a:lnTo>
                  <a:lnTo>
                    <a:pt x="167982" y="414718"/>
                  </a:lnTo>
                  <a:lnTo>
                    <a:pt x="184492" y="439140"/>
                  </a:lnTo>
                  <a:lnTo>
                    <a:pt x="208965" y="455612"/>
                  </a:lnTo>
                  <a:lnTo>
                    <a:pt x="238887" y="461645"/>
                  </a:lnTo>
                  <a:lnTo>
                    <a:pt x="3791712" y="461645"/>
                  </a:lnTo>
                  <a:lnTo>
                    <a:pt x="3821684" y="455612"/>
                  </a:lnTo>
                  <a:lnTo>
                    <a:pt x="3846144" y="439140"/>
                  </a:lnTo>
                  <a:lnTo>
                    <a:pt x="3862628" y="414718"/>
                  </a:lnTo>
                  <a:lnTo>
                    <a:pt x="3868674" y="384810"/>
                  </a:lnTo>
                  <a:lnTo>
                    <a:pt x="3868674" y="76962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909064" y="1617344"/>
            <a:ext cx="30943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90" dirty="0">
                <a:solidFill>
                  <a:srgbClr val="FFFFFF"/>
                </a:solidFill>
                <a:latin typeface="BM EULJIRO TTF"/>
                <a:cs typeface="BM EULJIRO TTF"/>
              </a:rPr>
              <a:t>매장</a:t>
            </a:r>
            <a:r>
              <a:rPr sz="1600" dirty="0">
                <a:solidFill>
                  <a:srgbClr val="FFFFFF"/>
                </a:solidFill>
                <a:latin typeface="BM EULJIRO TTF"/>
                <a:cs typeface="BM EULJIRO TTF"/>
              </a:rPr>
              <a:t> 테이블에 </a:t>
            </a:r>
            <a:r>
              <a:rPr sz="1600" spc="90" dirty="0">
                <a:solidFill>
                  <a:srgbClr val="FFFFFF"/>
                </a:solidFill>
                <a:latin typeface="BM EULJIRO TTF"/>
                <a:cs typeface="BM EULJIRO TTF"/>
              </a:rPr>
              <a:t>구멍내는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30" dirty="0">
                <a:solidFill>
                  <a:srgbClr val="FFFFFF"/>
                </a:solidFill>
                <a:latin typeface="BM EULJIRO TTF"/>
                <a:cs typeface="BM EULJIRO TTF"/>
              </a:rPr>
              <a:t>거</a:t>
            </a:r>
            <a:r>
              <a:rPr sz="1600" spc="1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아니에요?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708191" y="1517007"/>
            <a:ext cx="411480" cy="411480"/>
            <a:chOff x="6708191" y="1517007"/>
            <a:chExt cx="411480" cy="411480"/>
          </a:xfrm>
        </p:grpSpPr>
        <p:sp>
          <p:nvSpPr>
            <p:cNvPr id="23" name="object 23"/>
            <p:cNvSpPr/>
            <p:nvPr/>
          </p:nvSpPr>
          <p:spPr>
            <a:xfrm>
              <a:off x="6708191" y="151700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80">
                  <a:moveTo>
                    <a:pt x="205764" y="0"/>
                  </a:moveTo>
                  <a:lnTo>
                    <a:pt x="158395" y="5445"/>
                  </a:lnTo>
                  <a:lnTo>
                    <a:pt x="115126" y="20921"/>
                  </a:lnTo>
                  <a:lnTo>
                    <a:pt x="76966" y="45192"/>
                  </a:lnTo>
                  <a:lnTo>
                    <a:pt x="45141" y="77027"/>
                  </a:lnTo>
                  <a:lnTo>
                    <a:pt x="20884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6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1" y="365989"/>
                  </a:lnTo>
                  <a:lnTo>
                    <a:pt x="115172" y="390258"/>
                  </a:lnTo>
                  <a:lnTo>
                    <a:pt x="158443" y="405725"/>
                  </a:lnTo>
                  <a:lnTo>
                    <a:pt x="205580" y="411154"/>
                  </a:lnTo>
                  <a:lnTo>
                    <a:pt x="252717" y="405725"/>
                  </a:lnTo>
                  <a:lnTo>
                    <a:pt x="267814" y="400328"/>
                  </a:lnTo>
                  <a:lnTo>
                    <a:pt x="205580" y="400328"/>
                  </a:lnTo>
                  <a:lnTo>
                    <a:pt x="160924" y="395184"/>
                  </a:lnTo>
                  <a:lnTo>
                    <a:pt x="119932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0" y="83811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7" y="15999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79" h="411480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3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8" y="380533"/>
                  </a:lnTo>
                  <a:lnTo>
                    <a:pt x="250235" y="395184"/>
                  </a:lnTo>
                  <a:lnTo>
                    <a:pt x="205580" y="400328"/>
                  </a:lnTo>
                  <a:lnTo>
                    <a:pt x="267814" y="400328"/>
                  </a:lnTo>
                  <a:lnTo>
                    <a:pt x="334159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1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37109" y="1592768"/>
              <a:ext cx="153334" cy="20570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903058" y="1825538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7278751" y="1475994"/>
            <a:ext cx="3683635" cy="461645"/>
          </a:xfrm>
          <a:custGeom>
            <a:avLst/>
            <a:gdLst/>
            <a:ahLst/>
            <a:cxnLst/>
            <a:rect l="l" t="t" r="r" b="b"/>
            <a:pathLst>
              <a:path w="3683634" h="461644">
                <a:moveTo>
                  <a:pt x="3606546" y="0"/>
                </a:moveTo>
                <a:lnTo>
                  <a:pt x="231140" y="0"/>
                </a:lnTo>
                <a:lnTo>
                  <a:pt x="201166" y="6042"/>
                </a:lnTo>
                <a:lnTo>
                  <a:pt x="176704" y="22526"/>
                </a:lnTo>
                <a:lnTo>
                  <a:pt x="160220" y="46988"/>
                </a:lnTo>
                <a:lnTo>
                  <a:pt x="154177" y="76961"/>
                </a:lnTo>
                <a:lnTo>
                  <a:pt x="154177" y="269239"/>
                </a:lnTo>
                <a:lnTo>
                  <a:pt x="0" y="319023"/>
                </a:lnTo>
                <a:lnTo>
                  <a:pt x="154177" y="384682"/>
                </a:lnTo>
                <a:lnTo>
                  <a:pt x="160220" y="414656"/>
                </a:lnTo>
                <a:lnTo>
                  <a:pt x="176704" y="439118"/>
                </a:lnTo>
                <a:lnTo>
                  <a:pt x="201166" y="455602"/>
                </a:lnTo>
                <a:lnTo>
                  <a:pt x="231140" y="461644"/>
                </a:lnTo>
                <a:lnTo>
                  <a:pt x="3606546" y="461644"/>
                </a:lnTo>
                <a:lnTo>
                  <a:pt x="3636519" y="455602"/>
                </a:lnTo>
                <a:lnTo>
                  <a:pt x="3660981" y="439118"/>
                </a:lnTo>
                <a:lnTo>
                  <a:pt x="3677465" y="414656"/>
                </a:lnTo>
                <a:lnTo>
                  <a:pt x="3683507" y="384682"/>
                </a:lnTo>
                <a:lnTo>
                  <a:pt x="3683507" y="76961"/>
                </a:lnTo>
                <a:lnTo>
                  <a:pt x="3677465" y="46988"/>
                </a:lnTo>
                <a:lnTo>
                  <a:pt x="3660981" y="22526"/>
                </a:lnTo>
                <a:lnTo>
                  <a:pt x="3636519" y="6042"/>
                </a:lnTo>
                <a:lnTo>
                  <a:pt x="3606546" y="0"/>
                </a:lnTo>
                <a:close/>
              </a:path>
            </a:pathLst>
          </a:custGeom>
          <a:solidFill>
            <a:srgbClr val="28B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651242" y="1576831"/>
            <a:ext cx="30943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75" dirty="0">
                <a:solidFill>
                  <a:srgbClr val="FFFFFF"/>
                </a:solidFill>
                <a:latin typeface="BM EULJIRO TTF"/>
                <a:cs typeface="BM EULJIRO TTF"/>
              </a:rPr>
              <a:t>타사</a:t>
            </a:r>
            <a:r>
              <a:rPr sz="1600" spc="-1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50" dirty="0">
                <a:solidFill>
                  <a:srgbClr val="FFFFFF"/>
                </a:solidFill>
                <a:latin typeface="BM EULJIRO TTF"/>
                <a:cs typeface="BM EULJIRO TTF"/>
              </a:rPr>
              <a:t>인터넷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dirty="0">
                <a:solidFill>
                  <a:srgbClr val="FFFFFF"/>
                </a:solidFill>
                <a:latin typeface="BM EULJIRO TTF"/>
                <a:cs typeface="BM EULJIRO TTF"/>
              </a:rPr>
              <a:t>쓰는</a:t>
            </a:r>
            <a:r>
              <a:rPr sz="1600" spc="-1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dirty="0">
                <a:solidFill>
                  <a:srgbClr val="FFFFFF"/>
                </a:solidFill>
                <a:latin typeface="BM EULJIRO TTF"/>
                <a:cs typeface="BM EULJIRO TTF"/>
              </a:rPr>
              <a:t>가게도</a:t>
            </a:r>
            <a:r>
              <a:rPr sz="1600" spc="-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가능한가요?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653656" y="1270000"/>
            <a:ext cx="522605" cy="189230"/>
            <a:chOff x="6653656" y="1270000"/>
            <a:chExt cx="522605" cy="189230"/>
          </a:xfrm>
        </p:grpSpPr>
        <p:sp>
          <p:nvSpPr>
            <p:cNvPr id="29" name="object 29"/>
            <p:cNvSpPr/>
            <p:nvPr/>
          </p:nvSpPr>
          <p:spPr>
            <a:xfrm>
              <a:off x="6653656" y="1270000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4" h="189230">
                  <a:moveTo>
                    <a:pt x="490982" y="0"/>
                  </a:moveTo>
                  <a:lnTo>
                    <a:pt x="31496" y="0"/>
                  </a:lnTo>
                  <a:lnTo>
                    <a:pt x="19234" y="2474"/>
                  </a:lnTo>
                  <a:lnTo>
                    <a:pt x="9223" y="9223"/>
                  </a:lnTo>
                  <a:lnTo>
                    <a:pt x="2474" y="19234"/>
                  </a:lnTo>
                  <a:lnTo>
                    <a:pt x="0" y="31496"/>
                  </a:lnTo>
                  <a:lnTo>
                    <a:pt x="0" y="157607"/>
                  </a:lnTo>
                  <a:lnTo>
                    <a:pt x="2474" y="169868"/>
                  </a:lnTo>
                  <a:lnTo>
                    <a:pt x="9223" y="179879"/>
                  </a:lnTo>
                  <a:lnTo>
                    <a:pt x="19234" y="186628"/>
                  </a:lnTo>
                  <a:lnTo>
                    <a:pt x="31496" y="189102"/>
                  </a:lnTo>
                  <a:lnTo>
                    <a:pt x="490982" y="189102"/>
                  </a:lnTo>
                  <a:lnTo>
                    <a:pt x="503243" y="186628"/>
                  </a:lnTo>
                  <a:lnTo>
                    <a:pt x="513254" y="179879"/>
                  </a:lnTo>
                  <a:lnTo>
                    <a:pt x="520003" y="169868"/>
                  </a:lnTo>
                  <a:lnTo>
                    <a:pt x="522477" y="157607"/>
                  </a:lnTo>
                  <a:lnTo>
                    <a:pt x="522477" y="31496"/>
                  </a:lnTo>
                  <a:lnTo>
                    <a:pt x="520003" y="19234"/>
                  </a:lnTo>
                  <a:lnTo>
                    <a:pt x="513254" y="9223"/>
                  </a:lnTo>
                  <a:lnTo>
                    <a:pt x="503243" y="2474"/>
                  </a:lnTo>
                  <a:lnTo>
                    <a:pt x="490982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61352" y="1311528"/>
              <a:ext cx="278892" cy="11277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47280" y="1311528"/>
              <a:ext cx="183337" cy="112775"/>
            </a:xfrm>
            <a:prstGeom prst="rect">
              <a:avLst/>
            </a:prstGeom>
          </p:spPr>
        </p:pic>
      </p:grpSp>
      <p:sp>
        <p:nvSpPr>
          <p:cNvPr id="32" name="object 32"/>
          <p:cNvSpPr/>
          <p:nvPr/>
        </p:nvSpPr>
        <p:spPr>
          <a:xfrm>
            <a:off x="11014850" y="2340308"/>
            <a:ext cx="373380" cy="373380"/>
          </a:xfrm>
          <a:custGeom>
            <a:avLst/>
            <a:gdLst/>
            <a:ahLst/>
            <a:cxnLst/>
            <a:rect l="l" t="t" r="r" b="b"/>
            <a:pathLst>
              <a:path w="373379" h="373380">
                <a:moveTo>
                  <a:pt x="186628" y="0"/>
                </a:moveTo>
                <a:lnTo>
                  <a:pt x="136992" y="6656"/>
                </a:lnTo>
                <a:lnTo>
                  <a:pt x="92404" y="25445"/>
                </a:lnTo>
                <a:lnTo>
                  <a:pt x="54637" y="54594"/>
                </a:lnTo>
                <a:lnTo>
                  <a:pt x="25465" y="92333"/>
                </a:lnTo>
                <a:lnTo>
                  <a:pt x="6661" y="136890"/>
                </a:lnTo>
                <a:lnTo>
                  <a:pt x="0" y="186493"/>
                </a:lnTo>
                <a:lnTo>
                  <a:pt x="6662" y="236097"/>
                </a:lnTo>
                <a:lnTo>
                  <a:pt x="25466" y="280657"/>
                </a:lnTo>
                <a:lnTo>
                  <a:pt x="54638" y="318399"/>
                </a:lnTo>
                <a:lnTo>
                  <a:pt x="92405" y="347553"/>
                </a:lnTo>
                <a:lnTo>
                  <a:pt x="136993" y="366345"/>
                </a:lnTo>
                <a:lnTo>
                  <a:pt x="186629" y="373002"/>
                </a:lnTo>
                <a:lnTo>
                  <a:pt x="236264" y="366345"/>
                </a:lnTo>
                <a:lnTo>
                  <a:pt x="280852" y="347553"/>
                </a:lnTo>
                <a:lnTo>
                  <a:pt x="311466" y="323921"/>
                </a:lnTo>
                <a:lnTo>
                  <a:pt x="137516" y="323921"/>
                </a:lnTo>
                <a:lnTo>
                  <a:pt x="137516" y="294472"/>
                </a:lnTo>
                <a:lnTo>
                  <a:pt x="171895" y="294472"/>
                </a:lnTo>
                <a:lnTo>
                  <a:pt x="171894" y="147228"/>
                </a:lnTo>
                <a:lnTo>
                  <a:pt x="142427" y="147228"/>
                </a:lnTo>
                <a:lnTo>
                  <a:pt x="142427" y="117779"/>
                </a:lnTo>
                <a:lnTo>
                  <a:pt x="358530" y="117779"/>
                </a:lnTo>
                <a:lnTo>
                  <a:pt x="350244" y="98146"/>
                </a:lnTo>
                <a:lnTo>
                  <a:pt x="176806" y="98146"/>
                </a:lnTo>
                <a:lnTo>
                  <a:pt x="167167" y="96244"/>
                </a:lnTo>
                <a:lnTo>
                  <a:pt x="159371" y="91029"/>
                </a:lnTo>
                <a:lnTo>
                  <a:pt x="154152" y="83238"/>
                </a:lnTo>
                <a:lnTo>
                  <a:pt x="152249" y="73605"/>
                </a:lnTo>
                <a:lnTo>
                  <a:pt x="154152" y="63973"/>
                </a:lnTo>
                <a:lnTo>
                  <a:pt x="159370" y="56181"/>
                </a:lnTo>
                <a:lnTo>
                  <a:pt x="167167" y="50967"/>
                </a:lnTo>
                <a:lnTo>
                  <a:pt x="176806" y="49065"/>
                </a:lnTo>
                <a:lnTo>
                  <a:pt x="311454" y="49065"/>
                </a:lnTo>
                <a:lnTo>
                  <a:pt x="280852" y="25445"/>
                </a:lnTo>
                <a:lnTo>
                  <a:pt x="236264" y="6656"/>
                </a:lnTo>
                <a:lnTo>
                  <a:pt x="186628" y="0"/>
                </a:lnTo>
                <a:close/>
              </a:path>
              <a:path w="373379" h="373380">
                <a:moveTo>
                  <a:pt x="358530" y="117779"/>
                </a:moveTo>
                <a:lnTo>
                  <a:pt x="201362" y="117779"/>
                </a:lnTo>
                <a:lnTo>
                  <a:pt x="201362" y="294472"/>
                </a:lnTo>
                <a:lnTo>
                  <a:pt x="235741" y="294472"/>
                </a:lnTo>
                <a:lnTo>
                  <a:pt x="235741" y="323921"/>
                </a:lnTo>
                <a:lnTo>
                  <a:pt x="311466" y="323921"/>
                </a:lnTo>
                <a:lnTo>
                  <a:pt x="318619" y="318399"/>
                </a:lnTo>
                <a:lnTo>
                  <a:pt x="347791" y="280657"/>
                </a:lnTo>
                <a:lnTo>
                  <a:pt x="366595" y="236097"/>
                </a:lnTo>
                <a:lnTo>
                  <a:pt x="373257" y="186493"/>
                </a:lnTo>
                <a:lnTo>
                  <a:pt x="366595" y="136890"/>
                </a:lnTo>
                <a:lnTo>
                  <a:pt x="358530" y="117779"/>
                </a:lnTo>
                <a:close/>
              </a:path>
              <a:path w="373379" h="373380">
                <a:moveTo>
                  <a:pt x="311454" y="49065"/>
                </a:moveTo>
                <a:lnTo>
                  <a:pt x="176806" y="49065"/>
                </a:lnTo>
                <a:lnTo>
                  <a:pt x="186444" y="50967"/>
                </a:lnTo>
                <a:lnTo>
                  <a:pt x="194241" y="56181"/>
                </a:lnTo>
                <a:lnTo>
                  <a:pt x="199459" y="63973"/>
                </a:lnTo>
                <a:lnTo>
                  <a:pt x="201362" y="73605"/>
                </a:lnTo>
                <a:lnTo>
                  <a:pt x="199459" y="83238"/>
                </a:lnTo>
                <a:lnTo>
                  <a:pt x="194241" y="91029"/>
                </a:lnTo>
                <a:lnTo>
                  <a:pt x="186444" y="96244"/>
                </a:lnTo>
                <a:lnTo>
                  <a:pt x="176806" y="98146"/>
                </a:lnTo>
                <a:lnTo>
                  <a:pt x="350244" y="98146"/>
                </a:lnTo>
                <a:lnTo>
                  <a:pt x="347791" y="92333"/>
                </a:lnTo>
                <a:lnTo>
                  <a:pt x="318619" y="54594"/>
                </a:lnTo>
                <a:lnTo>
                  <a:pt x="311454" y="49065"/>
                </a:lnTo>
                <a:close/>
              </a:path>
            </a:pathLst>
          </a:custGeom>
          <a:solidFill>
            <a:srgbClr val="28B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938937" y="4075168"/>
            <a:ext cx="411480" cy="411480"/>
            <a:chOff x="938937" y="4075168"/>
            <a:chExt cx="411480" cy="411480"/>
          </a:xfrm>
        </p:grpSpPr>
        <p:sp>
          <p:nvSpPr>
            <p:cNvPr id="34" name="object 34"/>
            <p:cNvSpPr/>
            <p:nvPr/>
          </p:nvSpPr>
          <p:spPr>
            <a:xfrm>
              <a:off x="938937" y="4075168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79">
                  <a:moveTo>
                    <a:pt x="205764" y="0"/>
                  </a:moveTo>
                  <a:lnTo>
                    <a:pt x="158395" y="5445"/>
                  </a:lnTo>
                  <a:lnTo>
                    <a:pt x="115127" y="20921"/>
                  </a:lnTo>
                  <a:lnTo>
                    <a:pt x="76966" y="45192"/>
                  </a:lnTo>
                  <a:lnTo>
                    <a:pt x="45141" y="77027"/>
                  </a:lnTo>
                  <a:lnTo>
                    <a:pt x="20885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6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0" y="365989"/>
                  </a:lnTo>
                  <a:lnTo>
                    <a:pt x="115171" y="390258"/>
                  </a:lnTo>
                  <a:lnTo>
                    <a:pt x="158442" y="405725"/>
                  </a:lnTo>
                  <a:lnTo>
                    <a:pt x="205579" y="411154"/>
                  </a:lnTo>
                  <a:lnTo>
                    <a:pt x="252716" y="405725"/>
                  </a:lnTo>
                  <a:lnTo>
                    <a:pt x="267814" y="400328"/>
                  </a:lnTo>
                  <a:lnTo>
                    <a:pt x="205579" y="400328"/>
                  </a:lnTo>
                  <a:lnTo>
                    <a:pt x="160924" y="395184"/>
                  </a:lnTo>
                  <a:lnTo>
                    <a:pt x="119931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1" y="83811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8" y="16000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80" h="411479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2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7" y="380533"/>
                  </a:lnTo>
                  <a:lnTo>
                    <a:pt x="250235" y="395184"/>
                  </a:lnTo>
                  <a:lnTo>
                    <a:pt x="205579" y="400328"/>
                  </a:lnTo>
                  <a:lnTo>
                    <a:pt x="267814" y="400328"/>
                  </a:lnTo>
                  <a:lnTo>
                    <a:pt x="334158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0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7856" y="4150929"/>
              <a:ext cx="153334" cy="205703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133804" y="4383699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890905" y="3825240"/>
            <a:ext cx="4395470" cy="672465"/>
            <a:chOff x="890905" y="3825240"/>
            <a:chExt cx="4395470" cy="672465"/>
          </a:xfrm>
        </p:grpSpPr>
        <p:sp>
          <p:nvSpPr>
            <p:cNvPr id="38" name="object 38"/>
            <p:cNvSpPr/>
            <p:nvPr/>
          </p:nvSpPr>
          <p:spPr>
            <a:xfrm>
              <a:off x="890905" y="3825240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5" h="189229">
                  <a:moveTo>
                    <a:pt x="490981" y="0"/>
                  </a:moveTo>
                  <a:lnTo>
                    <a:pt x="31508" y="0"/>
                  </a:lnTo>
                  <a:lnTo>
                    <a:pt x="19245" y="2474"/>
                  </a:lnTo>
                  <a:lnTo>
                    <a:pt x="9229" y="9223"/>
                  </a:lnTo>
                  <a:lnTo>
                    <a:pt x="2476" y="19234"/>
                  </a:lnTo>
                  <a:lnTo>
                    <a:pt x="0" y="31496"/>
                  </a:lnTo>
                  <a:lnTo>
                    <a:pt x="0" y="157480"/>
                  </a:lnTo>
                  <a:lnTo>
                    <a:pt x="2476" y="169741"/>
                  </a:lnTo>
                  <a:lnTo>
                    <a:pt x="9229" y="179752"/>
                  </a:lnTo>
                  <a:lnTo>
                    <a:pt x="19245" y="186501"/>
                  </a:lnTo>
                  <a:lnTo>
                    <a:pt x="31508" y="188976"/>
                  </a:lnTo>
                  <a:lnTo>
                    <a:pt x="490981" y="188976"/>
                  </a:lnTo>
                  <a:lnTo>
                    <a:pt x="503243" y="186501"/>
                  </a:lnTo>
                  <a:lnTo>
                    <a:pt x="513254" y="179752"/>
                  </a:lnTo>
                  <a:lnTo>
                    <a:pt x="520003" y="169741"/>
                  </a:lnTo>
                  <a:lnTo>
                    <a:pt x="522478" y="157480"/>
                  </a:lnTo>
                  <a:lnTo>
                    <a:pt x="522478" y="31496"/>
                  </a:lnTo>
                  <a:lnTo>
                    <a:pt x="520003" y="19234"/>
                  </a:lnTo>
                  <a:lnTo>
                    <a:pt x="513254" y="9223"/>
                  </a:lnTo>
                  <a:lnTo>
                    <a:pt x="503243" y="2474"/>
                  </a:lnTo>
                  <a:lnTo>
                    <a:pt x="490981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7915" y="3867277"/>
              <a:ext cx="279349" cy="11277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84148" y="3867277"/>
              <a:ext cx="182880" cy="11277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394713" y="4036060"/>
              <a:ext cx="3891915" cy="461645"/>
            </a:xfrm>
            <a:custGeom>
              <a:avLst/>
              <a:gdLst/>
              <a:ahLst/>
              <a:cxnLst/>
              <a:rect l="l" t="t" r="r" b="b"/>
              <a:pathLst>
                <a:path w="3891915" h="461645">
                  <a:moveTo>
                    <a:pt x="3814699" y="0"/>
                  </a:moveTo>
                  <a:lnTo>
                    <a:pt x="239775" y="0"/>
                  </a:lnTo>
                  <a:lnTo>
                    <a:pt x="209855" y="6042"/>
                  </a:lnTo>
                  <a:lnTo>
                    <a:pt x="185388" y="22526"/>
                  </a:lnTo>
                  <a:lnTo>
                    <a:pt x="168874" y="46988"/>
                  </a:lnTo>
                  <a:lnTo>
                    <a:pt x="162814" y="76962"/>
                  </a:lnTo>
                  <a:lnTo>
                    <a:pt x="162814" y="269366"/>
                  </a:lnTo>
                  <a:lnTo>
                    <a:pt x="0" y="319150"/>
                  </a:lnTo>
                  <a:lnTo>
                    <a:pt x="162814" y="384682"/>
                  </a:lnTo>
                  <a:lnTo>
                    <a:pt x="168874" y="414656"/>
                  </a:lnTo>
                  <a:lnTo>
                    <a:pt x="185388" y="439118"/>
                  </a:lnTo>
                  <a:lnTo>
                    <a:pt x="209855" y="455602"/>
                  </a:lnTo>
                  <a:lnTo>
                    <a:pt x="239775" y="461644"/>
                  </a:lnTo>
                  <a:lnTo>
                    <a:pt x="3814699" y="461644"/>
                  </a:lnTo>
                  <a:lnTo>
                    <a:pt x="3844672" y="455602"/>
                  </a:lnTo>
                  <a:lnTo>
                    <a:pt x="3869134" y="439118"/>
                  </a:lnTo>
                  <a:lnTo>
                    <a:pt x="3885618" y="414656"/>
                  </a:lnTo>
                  <a:lnTo>
                    <a:pt x="3891661" y="384682"/>
                  </a:lnTo>
                  <a:lnTo>
                    <a:pt x="3891661" y="76962"/>
                  </a:lnTo>
                  <a:lnTo>
                    <a:pt x="3885618" y="46988"/>
                  </a:lnTo>
                  <a:lnTo>
                    <a:pt x="3869134" y="22526"/>
                  </a:lnTo>
                  <a:lnTo>
                    <a:pt x="3844672" y="6042"/>
                  </a:lnTo>
                  <a:lnTo>
                    <a:pt x="3814699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801748" y="4145660"/>
            <a:ext cx="32143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50" dirty="0">
                <a:solidFill>
                  <a:srgbClr val="FFFFFF"/>
                </a:solidFill>
                <a:latin typeface="BM EULJIRO TTF"/>
                <a:cs typeface="BM EULJIRO TTF"/>
              </a:rPr>
              <a:t>테이블</a:t>
            </a:r>
            <a:r>
              <a:rPr sz="1600" spc="-4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20" dirty="0">
                <a:solidFill>
                  <a:srgbClr val="FFFFFF"/>
                </a:solidFill>
                <a:latin typeface="BM EULJIRO TTF"/>
                <a:cs typeface="BM EULJIRO TTF"/>
              </a:rPr>
              <a:t>1개인</a:t>
            </a:r>
            <a:r>
              <a:rPr sz="1600" spc="-2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65" dirty="0">
                <a:solidFill>
                  <a:srgbClr val="FFFFFF"/>
                </a:solidFill>
                <a:latin typeface="BM EULJIRO TTF"/>
                <a:cs typeface="BM EULJIRO TTF"/>
              </a:rPr>
              <a:t>매장도</a:t>
            </a:r>
            <a:r>
              <a:rPr sz="1600" spc="-4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65" dirty="0">
                <a:solidFill>
                  <a:srgbClr val="FFFFFF"/>
                </a:solidFill>
                <a:latin typeface="BM EULJIRO TTF"/>
                <a:cs typeface="BM EULJIRO TTF"/>
              </a:rPr>
              <a:t>설치</a:t>
            </a:r>
            <a:r>
              <a:rPr sz="16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가능한가요?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848867" y="4639043"/>
            <a:ext cx="4803140" cy="1525905"/>
            <a:chOff x="848867" y="4639043"/>
            <a:chExt cx="4803140" cy="1525905"/>
          </a:xfrm>
        </p:grpSpPr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8867" y="4639043"/>
              <a:ext cx="4448556" cy="152552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80973" y="4671694"/>
              <a:ext cx="4333240" cy="1410970"/>
            </a:xfrm>
            <a:custGeom>
              <a:avLst/>
              <a:gdLst/>
              <a:ahLst/>
              <a:cxnLst/>
              <a:rect l="l" t="t" r="r" b="b"/>
              <a:pathLst>
                <a:path w="4333240" h="1410970">
                  <a:moveTo>
                    <a:pt x="3941089" y="0"/>
                  </a:moveTo>
                  <a:lnTo>
                    <a:pt x="235077" y="0"/>
                  </a:lnTo>
                  <a:lnTo>
                    <a:pt x="187700" y="4777"/>
                  </a:lnTo>
                  <a:lnTo>
                    <a:pt x="143573" y="18478"/>
                  </a:lnTo>
                  <a:lnTo>
                    <a:pt x="103642" y="40156"/>
                  </a:lnTo>
                  <a:lnTo>
                    <a:pt x="68851" y="68865"/>
                  </a:lnTo>
                  <a:lnTo>
                    <a:pt x="40146" y="103658"/>
                  </a:lnTo>
                  <a:lnTo>
                    <a:pt x="18473" y="143589"/>
                  </a:lnTo>
                  <a:lnTo>
                    <a:pt x="4775" y="187710"/>
                  </a:lnTo>
                  <a:lnTo>
                    <a:pt x="0" y="235076"/>
                  </a:lnTo>
                  <a:lnTo>
                    <a:pt x="0" y="1175423"/>
                  </a:lnTo>
                  <a:lnTo>
                    <a:pt x="4775" y="1222804"/>
                  </a:lnTo>
                  <a:lnTo>
                    <a:pt x="18473" y="1266934"/>
                  </a:lnTo>
                  <a:lnTo>
                    <a:pt x="40146" y="1306867"/>
                  </a:lnTo>
                  <a:lnTo>
                    <a:pt x="68851" y="1341659"/>
                  </a:lnTo>
                  <a:lnTo>
                    <a:pt x="103642" y="1370365"/>
                  </a:lnTo>
                  <a:lnTo>
                    <a:pt x="143573" y="1392039"/>
                  </a:lnTo>
                  <a:lnTo>
                    <a:pt x="187700" y="1405736"/>
                  </a:lnTo>
                  <a:lnTo>
                    <a:pt x="235077" y="1410512"/>
                  </a:lnTo>
                  <a:lnTo>
                    <a:pt x="3941089" y="1410512"/>
                  </a:lnTo>
                  <a:lnTo>
                    <a:pt x="3988455" y="1405736"/>
                  </a:lnTo>
                  <a:lnTo>
                    <a:pt x="4032577" y="1392039"/>
                  </a:lnTo>
                  <a:lnTo>
                    <a:pt x="4072507" y="1370365"/>
                  </a:lnTo>
                  <a:lnTo>
                    <a:pt x="4107300" y="1341659"/>
                  </a:lnTo>
                  <a:lnTo>
                    <a:pt x="4136009" y="1306867"/>
                  </a:lnTo>
                  <a:lnTo>
                    <a:pt x="4157687" y="1266934"/>
                  </a:lnTo>
                  <a:lnTo>
                    <a:pt x="4171389" y="1222804"/>
                  </a:lnTo>
                  <a:lnTo>
                    <a:pt x="4176166" y="1175423"/>
                  </a:lnTo>
                  <a:lnTo>
                    <a:pt x="4176166" y="587755"/>
                  </a:lnTo>
                  <a:lnTo>
                    <a:pt x="4332757" y="360806"/>
                  </a:lnTo>
                  <a:lnTo>
                    <a:pt x="4176166" y="235076"/>
                  </a:lnTo>
                  <a:lnTo>
                    <a:pt x="4171389" y="187710"/>
                  </a:lnTo>
                  <a:lnTo>
                    <a:pt x="4157687" y="143589"/>
                  </a:lnTo>
                  <a:lnTo>
                    <a:pt x="4136009" y="103658"/>
                  </a:lnTo>
                  <a:lnTo>
                    <a:pt x="4107300" y="68865"/>
                  </a:lnTo>
                  <a:lnTo>
                    <a:pt x="4072507" y="40156"/>
                  </a:lnTo>
                  <a:lnTo>
                    <a:pt x="4032577" y="18478"/>
                  </a:lnTo>
                  <a:lnTo>
                    <a:pt x="3988455" y="4777"/>
                  </a:lnTo>
                  <a:lnTo>
                    <a:pt x="394108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80973" y="4671694"/>
              <a:ext cx="4333240" cy="1410970"/>
            </a:xfrm>
            <a:custGeom>
              <a:avLst/>
              <a:gdLst/>
              <a:ahLst/>
              <a:cxnLst/>
              <a:rect l="l" t="t" r="r" b="b"/>
              <a:pathLst>
                <a:path w="4333240" h="1410970">
                  <a:moveTo>
                    <a:pt x="0" y="235076"/>
                  </a:moveTo>
                  <a:lnTo>
                    <a:pt x="4775" y="187710"/>
                  </a:lnTo>
                  <a:lnTo>
                    <a:pt x="18473" y="143589"/>
                  </a:lnTo>
                  <a:lnTo>
                    <a:pt x="40146" y="103658"/>
                  </a:lnTo>
                  <a:lnTo>
                    <a:pt x="68851" y="68865"/>
                  </a:lnTo>
                  <a:lnTo>
                    <a:pt x="103642" y="40156"/>
                  </a:lnTo>
                  <a:lnTo>
                    <a:pt x="143573" y="18478"/>
                  </a:lnTo>
                  <a:lnTo>
                    <a:pt x="187700" y="4777"/>
                  </a:lnTo>
                  <a:lnTo>
                    <a:pt x="235077" y="0"/>
                  </a:lnTo>
                  <a:lnTo>
                    <a:pt x="2436139" y="0"/>
                  </a:lnTo>
                  <a:lnTo>
                    <a:pt x="3480079" y="0"/>
                  </a:lnTo>
                  <a:lnTo>
                    <a:pt x="3941089" y="0"/>
                  </a:lnTo>
                  <a:lnTo>
                    <a:pt x="3988455" y="4777"/>
                  </a:lnTo>
                  <a:lnTo>
                    <a:pt x="4032577" y="18478"/>
                  </a:lnTo>
                  <a:lnTo>
                    <a:pt x="4072507" y="40156"/>
                  </a:lnTo>
                  <a:lnTo>
                    <a:pt x="4107300" y="68865"/>
                  </a:lnTo>
                  <a:lnTo>
                    <a:pt x="4136009" y="103658"/>
                  </a:lnTo>
                  <a:lnTo>
                    <a:pt x="4157687" y="143589"/>
                  </a:lnTo>
                  <a:lnTo>
                    <a:pt x="4171389" y="187710"/>
                  </a:lnTo>
                  <a:lnTo>
                    <a:pt x="4176166" y="235076"/>
                  </a:lnTo>
                  <a:lnTo>
                    <a:pt x="4332757" y="360806"/>
                  </a:lnTo>
                  <a:lnTo>
                    <a:pt x="4176166" y="587755"/>
                  </a:lnTo>
                  <a:lnTo>
                    <a:pt x="4176166" y="1175423"/>
                  </a:lnTo>
                  <a:lnTo>
                    <a:pt x="4171389" y="1222804"/>
                  </a:lnTo>
                  <a:lnTo>
                    <a:pt x="4157687" y="1266934"/>
                  </a:lnTo>
                  <a:lnTo>
                    <a:pt x="4136009" y="1306867"/>
                  </a:lnTo>
                  <a:lnTo>
                    <a:pt x="4107300" y="1341659"/>
                  </a:lnTo>
                  <a:lnTo>
                    <a:pt x="4072507" y="1370365"/>
                  </a:lnTo>
                  <a:lnTo>
                    <a:pt x="4032577" y="1392039"/>
                  </a:lnTo>
                  <a:lnTo>
                    <a:pt x="3988455" y="1405736"/>
                  </a:lnTo>
                  <a:lnTo>
                    <a:pt x="3941089" y="1410512"/>
                  </a:lnTo>
                  <a:lnTo>
                    <a:pt x="3480079" y="1410512"/>
                  </a:lnTo>
                  <a:lnTo>
                    <a:pt x="2436139" y="1410512"/>
                  </a:lnTo>
                  <a:lnTo>
                    <a:pt x="235077" y="1410512"/>
                  </a:lnTo>
                  <a:lnTo>
                    <a:pt x="187700" y="1405736"/>
                  </a:lnTo>
                  <a:lnTo>
                    <a:pt x="143573" y="1392039"/>
                  </a:lnTo>
                  <a:lnTo>
                    <a:pt x="103642" y="1370365"/>
                  </a:lnTo>
                  <a:lnTo>
                    <a:pt x="68851" y="1341659"/>
                  </a:lnTo>
                  <a:lnTo>
                    <a:pt x="40146" y="1306867"/>
                  </a:lnTo>
                  <a:lnTo>
                    <a:pt x="18473" y="1266934"/>
                  </a:lnTo>
                  <a:lnTo>
                    <a:pt x="4775" y="1222804"/>
                  </a:lnTo>
                  <a:lnTo>
                    <a:pt x="0" y="1175423"/>
                  </a:lnTo>
                  <a:lnTo>
                    <a:pt x="0" y="587755"/>
                  </a:lnTo>
                  <a:lnTo>
                    <a:pt x="0" y="235076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278260" y="4865576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79">
                  <a:moveTo>
                    <a:pt x="186628" y="0"/>
                  </a:moveTo>
                  <a:lnTo>
                    <a:pt x="136992" y="6656"/>
                  </a:lnTo>
                  <a:lnTo>
                    <a:pt x="92404" y="25445"/>
                  </a:lnTo>
                  <a:lnTo>
                    <a:pt x="54637" y="54594"/>
                  </a:lnTo>
                  <a:lnTo>
                    <a:pt x="25465" y="92333"/>
                  </a:lnTo>
                  <a:lnTo>
                    <a:pt x="6662" y="136890"/>
                  </a:lnTo>
                  <a:lnTo>
                    <a:pt x="0" y="186493"/>
                  </a:lnTo>
                  <a:lnTo>
                    <a:pt x="6662" y="236097"/>
                  </a:lnTo>
                  <a:lnTo>
                    <a:pt x="25465" y="280656"/>
                  </a:lnTo>
                  <a:lnTo>
                    <a:pt x="54638" y="318399"/>
                  </a:lnTo>
                  <a:lnTo>
                    <a:pt x="92405" y="347553"/>
                  </a:lnTo>
                  <a:lnTo>
                    <a:pt x="136993" y="366345"/>
                  </a:lnTo>
                  <a:lnTo>
                    <a:pt x="186628" y="373002"/>
                  </a:lnTo>
                  <a:lnTo>
                    <a:pt x="236264" y="366345"/>
                  </a:lnTo>
                  <a:lnTo>
                    <a:pt x="280852" y="347553"/>
                  </a:lnTo>
                  <a:lnTo>
                    <a:pt x="311466" y="323921"/>
                  </a:lnTo>
                  <a:lnTo>
                    <a:pt x="137516" y="323921"/>
                  </a:lnTo>
                  <a:lnTo>
                    <a:pt x="137516" y="294472"/>
                  </a:lnTo>
                  <a:lnTo>
                    <a:pt x="171895" y="294472"/>
                  </a:lnTo>
                  <a:lnTo>
                    <a:pt x="171894" y="147228"/>
                  </a:lnTo>
                  <a:lnTo>
                    <a:pt x="142427" y="147228"/>
                  </a:lnTo>
                  <a:lnTo>
                    <a:pt x="142427" y="117779"/>
                  </a:lnTo>
                  <a:lnTo>
                    <a:pt x="358530" y="117779"/>
                  </a:lnTo>
                  <a:lnTo>
                    <a:pt x="350244" y="98146"/>
                  </a:lnTo>
                  <a:lnTo>
                    <a:pt x="176806" y="98146"/>
                  </a:lnTo>
                  <a:lnTo>
                    <a:pt x="167167" y="96244"/>
                  </a:lnTo>
                  <a:lnTo>
                    <a:pt x="159371" y="91029"/>
                  </a:lnTo>
                  <a:lnTo>
                    <a:pt x="154152" y="83238"/>
                  </a:lnTo>
                  <a:lnTo>
                    <a:pt x="152249" y="73605"/>
                  </a:lnTo>
                  <a:lnTo>
                    <a:pt x="154152" y="63973"/>
                  </a:lnTo>
                  <a:lnTo>
                    <a:pt x="159371" y="56181"/>
                  </a:lnTo>
                  <a:lnTo>
                    <a:pt x="167167" y="50967"/>
                  </a:lnTo>
                  <a:lnTo>
                    <a:pt x="176806" y="49065"/>
                  </a:lnTo>
                  <a:lnTo>
                    <a:pt x="311454" y="49065"/>
                  </a:lnTo>
                  <a:lnTo>
                    <a:pt x="280852" y="25445"/>
                  </a:lnTo>
                  <a:lnTo>
                    <a:pt x="236264" y="6656"/>
                  </a:lnTo>
                  <a:lnTo>
                    <a:pt x="186628" y="0"/>
                  </a:lnTo>
                  <a:close/>
                </a:path>
                <a:path w="373379" h="373379">
                  <a:moveTo>
                    <a:pt x="358530" y="117779"/>
                  </a:moveTo>
                  <a:lnTo>
                    <a:pt x="201362" y="117779"/>
                  </a:lnTo>
                  <a:lnTo>
                    <a:pt x="201362" y="294472"/>
                  </a:lnTo>
                  <a:lnTo>
                    <a:pt x="235741" y="294472"/>
                  </a:lnTo>
                  <a:lnTo>
                    <a:pt x="235741" y="323921"/>
                  </a:lnTo>
                  <a:lnTo>
                    <a:pt x="311466" y="323921"/>
                  </a:lnTo>
                  <a:lnTo>
                    <a:pt x="347791" y="280657"/>
                  </a:lnTo>
                  <a:lnTo>
                    <a:pt x="366595" y="236097"/>
                  </a:lnTo>
                  <a:lnTo>
                    <a:pt x="373257" y="186493"/>
                  </a:lnTo>
                  <a:lnTo>
                    <a:pt x="366595" y="136890"/>
                  </a:lnTo>
                  <a:lnTo>
                    <a:pt x="358530" y="117779"/>
                  </a:lnTo>
                  <a:close/>
                </a:path>
                <a:path w="373379" h="373379">
                  <a:moveTo>
                    <a:pt x="311454" y="49065"/>
                  </a:moveTo>
                  <a:lnTo>
                    <a:pt x="176806" y="49065"/>
                  </a:lnTo>
                  <a:lnTo>
                    <a:pt x="186444" y="50967"/>
                  </a:lnTo>
                  <a:lnTo>
                    <a:pt x="194241" y="56181"/>
                  </a:lnTo>
                  <a:lnTo>
                    <a:pt x="199459" y="63973"/>
                  </a:lnTo>
                  <a:lnTo>
                    <a:pt x="201362" y="73605"/>
                  </a:lnTo>
                  <a:lnTo>
                    <a:pt x="199459" y="83238"/>
                  </a:lnTo>
                  <a:lnTo>
                    <a:pt x="194241" y="91029"/>
                  </a:lnTo>
                  <a:lnTo>
                    <a:pt x="186444" y="96244"/>
                  </a:lnTo>
                  <a:lnTo>
                    <a:pt x="176806" y="98146"/>
                  </a:lnTo>
                  <a:lnTo>
                    <a:pt x="350244" y="98146"/>
                  </a:lnTo>
                  <a:lnTo>
                    <a:pt x="347791" y="92333"/>
                  </a:lnTo>
                  <a:lnTo>
                    <a:pt x="318619" y="54595"/>
                  </a:lnTo>
                  <a:lnTo>
                    <a:pt x="311454" y="49065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6708191" y="4054975"/>
            <a:ext cx="411480" cy="411480"/>
            <a:chOff x="6708191" y="4054975"/>
            <a:chExt cx="411480" cy="411480"/>
          </a:xfrm>
        </p:grpSpPr>
        <p:sp>
          <p:nvSpPr>
            <p:cNvPr id="49" name="object 49"/>
            <p:cNvSpPr/>
            <p:nvPr/>
          </p:nvSpPr>
          <p:spPr>
            <a:xfrm>
              <a:off x="6708191" y="4054975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205764" y="0"/>
                  </a:moveTo>
                  <a:lnTo>
                    <a:pt x="158395" y="5445"/>
                  </a:lnTo>
                  <a:lnTo>
                    <a:pt x="115126" y="20921"/>
                  </a:lnTo>
                  <a:lnTo>
                    <a:pt x="76966" y="45192"/>
                  </a:lnTo>
                  <a:lnTo>
                    <a:pt x="45141" y="77027"/>
                  </a:lnTo>
                  <a:lnTo>
                    <a:pt x="20884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6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1" y="365989"/>
                  </a:lnTo>
                  <a:lnTo>
                    <a:pt x="115172" y="390258"/>
                  </a:lnTo>
                  <a:lnTo>
                    <a:pt x="158443" y="405725"/>
                  </a:lnTo>
                  <a:lnTo>
                    <a:pt x="205580" y="411154"/>
                  </a:lnTo>
                  <a:lnTo>
                    <a:pt x="252717" y="405725"/>
                  </a:lnTo>
                  <a:lnTo>
                    <a:pt x="267814" y="400328"/>
                  </a:lnTo>
                  <a:lnTo>
                    <a:pt x="205580" y="400328"/>
                  </a:lnTo>
                  <a:lnTo>
                    <a:pt x="160924" y="395184"/>
                  </a:lnTo>
                  <a:lnTo>
                    <a:pt x="119932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0" y="83811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7" y="16000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79" h="411479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2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8" y="380533"/>
                  </a:lnTo>
                  <a:lnTo>
                    <a:pt x="250235" y="395184"/>
                  </a:lnTo>
                  <a:lnTo>
                    <a:pt x="205580" y="400328"/>
                  </a:lnTo>
                  <a:lnTo>
                    <a:pt x="267814" y="400328"/>
                  </a:lnTo>
                  <a:lnTo>
                    <a:pt x="334159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0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37109" y="4130736"/>
              <a:ext cx="153334" cy="205703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6903058" y="4363506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6660260" y="3805046"/>
            <a:ext cx="4302125" cy="672465"/>
            <a:chOff x="6660260" y="3805046"/>
            <a:chExt cx="4302125" cy="672465"/>
          </a:xfrm>
        </p:grpSpPr>
        <p:sp>
          <p:nvSpPr>
            <p:cNvPr id="53" name="object 53"/>
            <p:cNvSpPr/>
            <p:nvPr/>
          </p:nvSpPr>
          <p:spPr>
            <a:xfrm>
              <a:off x="6660260" y="3805046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4" h="189229">
                  <a:moveTo>
                    <a:pt x="490982" y="0"/>
                  </a:moveTo>
                  <a:lnTo>
                    <a:pt x="31496" y="0"/>
                  </a:lnTo>
                  <a:lnTo>
                    <a:pt x="19234" y="2474"/>
                  </a:lnTo>
                  <a:lnTo>
                    <a:pt x="9223" y="9223"/>
                  </a:lnTo>
                  <a:lnTo>
                    <a:pt x="2474" y="19234"/>
                  </a:lnTo>
                  <a:lnTo>
                    <a:pt x="0" y="31495"/>
                  </a:lnTo>
                  <a:lnTo>
                    <a:pt x="0" y="157479"/>
                  </a:lnTo>
                  <a:lnTo>
                    <a:pt x="2474" y="169741"/>
                  </a:lnTo>
                  <a:lnTo>
                    <a:pt x="9223" y="179752"/>
                  </a:lnTo>
                  <a:lnTo>
                    <a:pt x="19234" y="186501"/>
                  </a:lnTo>
                  <a:lnTo>
                    <a:pt x="31496" y="188975"/>
                  </a:lnTo>
                  <a:lnTo>
                    <a:pt x="490982" y="188975"/>
                  </a:lnTo>
                  <a:lnTo>
                    <a:pt x="503243" y="186501"/>
                  </a:lnTo>
                  <a:lnTo>
                    <a:pt x="513254" y="179752"/>
                  </a:lnTo>
                  <a:lnTo>
                    <a:pt x="520003" y="169741"/>
                  </a:lnTo>
                  <a:lnTo>
                    <a:pt x="522478" y="157479"/>
                  </a:lnTo>
                  <a:lnTo>
                    <a:pt x="522478" y="31495"/>
                  </a:lnTo>
                  <a:lnTo>
                    <a:pt x="520003" y="19234"/>
                  </a:lnTo>
                  <a:lnTo>
                    <a:pt x="513254" y="9223"/>
                  </a:lnTo>
                  <a:lnTo>
                    <a:pt x="503243" y="2474"/>
                  </a:lnTo>
                  <a:lnTo>
                    <a:pt x="490982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68083" y="3847210"/>
              <a:ext cx="278892" cy="11277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54011" y="3847210"/>
              <a:ext cx="182879" cy="112775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7168133" y="4015866"/>
              <a:ext cx="3794125" cy="461645"/>
            </a:xfrm>
            <a:custGeom>
              <a:avLst/>
              <a:gdLst/>
              <a:ahLst/>
              <a:cxnLst/>
              <a:rect l="l" t="t" r="r" b="b"/>
              <a:pathLst>
                <a:path w="3794125" h="461645">
                  <a:moveTo>
                    <a:pt x="3717163" y="0"/>
                  </a:moveTo>
                  <a:lnTo>
                    <a:pt x="235712" y="0"/>
                  </a:lnTo>
                  <a:lnTo>
                    <a:pt x="205738" y="6042"/>
                  </a:lnTo>
                  <a:lnTo>
                    <a:pt x="181276" y="22526"/>
                  </a:lnTo>
                  <a:lnTo>
                    <a:pt x="164792" y="46988"/>
                  </a:lnTo>
                  <a:lnTo>
                    <a:pt x="158750" y="76961"/>
                  </a:lnTo>
                  <a:lnTo>
                    <a:pt x="158750" y="269366"/>
                  </a:lnTo>
                  <a:lnTo>
                    <a:pt x="0" y="319150"/>
                  </a:lnTo>
                  <a:lnTo>
                    <a:pt x="158750" y="384682"/>
                  </a:lnTo>
                  <a:lnTo>
                    <a:pt x="164792" y="414656"/>
                  </a:lnTo>
                  <a:lnTo>
                    <a:pt x="181276" y="439118"/>
                  </a:lnTo>
                  <a:lnTo>
                    <a:pt x="205738" y="455602"/>
                  </a:lnTo>
                  <a:lnTo>
                    <a:pt x="235712" y="461644"/>
                  </a:lnTo>
                  <a:lnTo>
                    <a:pt x="3717163" y="461644"/>
                  </a:lnTo>
                  <a:lnTo>
                    <a:pt x="3747136" y="455602"/>
                  </a:lnTo>
                  <a:lnTo>
                    <a:pt x="3771598" y="439118"/>
                  </a:lnTo>
                  <a:lnTo>
                    <a:pt x="3788082" y="414656"/>
                  </a:lnTo>
                  <a:lnTo>
                    <a:pt x="3794125" y="384682"/>
                  </a:lnTo>
                  <a:lnTo>
                    <a:pt x="3794125" y="76961"/>
                  </a:lnTo>
                  <a:lnTo>
                    <a:pt x="3788082" y="46988"/>
                  </a:lnTo>
                  <a:lnTo>
                    <a:pt x="3771598" y="22526"/>
                  </a:lnTo>
                  <a:lnTo>
                    <a:pt x="3747136" y="6042"/>
                  </a:lnTo>
                  <a:lnTo>
                    <a:pt x="3717163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7599933" y="4116451"/>
            <a:ext cx="31521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105" dirty="0">
                <a:solidFill>
                  <a:srgbClr val="FFFFFF"/>
                </a:solidFill>
                <a:latin typeface="BM EULJIRO TTF"/>
                <a:cs typeface="BM EULJIRO TTF"/>
              </a:rPr>
              <a:t>그럼</a:t>
            </a:r>
            <a:r>
              <a:rPr sz="16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BM EULJIRO TTF"/>
                <a:cs typeface="BM EULJIRO TTF"/>
              </a:rPr>
              <a:t>KT고객은</a:t>
            </a:r>
            <a:r>
              <a:rPr sz="1600" spc="-3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14" dirty="0">
                <a:solidFill>
                  <a:srgbClr val="FFFFFF"/>
                </a:solidFill>
                <a:latin typeface="BM EULJIRO TTF"/>
                <a:cs typeface="BM EULJIRO TTF"/>
              </a:rPr>
              <a:t>별도의</a:t>
            </a:r>
            <a:r>
              <a:rPr sz="16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14" dirty="0">
                <a:solidFill>
                  <a:srgbClr val="FFFFFF"/>
                </a:solidFill>
                <a:latin typeface="BM EULJIRO TTF"/>
                <a:cs typeface="BM EULJIRO TTF"/>
              </a:rPr>
              <a:t>혜택은</a:t>
            </a:r>
            <a:r>
              <a:rPr sz="1600" spc="-3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BM EULJIRO TTF"/>
                <a:cs typeface="BM EULJIRO TTF"/>
              </a:rPr>
              <a:t>없나요?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6635495" y="4622291"/>
            <a:ext cx="4752975" cy="1542415"/>
            <a:chOff x="6635495" y="4622291"/>
            <a:chExt cx="4752975" cy="1542415"/>
          </a:xfrm>
        </p:grpSpPr>
        <p:sp>
          <p:nvSpPr>
            <p:cNvPr id="59" name="object 59"/>
            <p:cNvSpPr/>
            <p:nvPr/>
          </p:nvSpPr>
          <p:spPr>
            <a:xfrm>
              <a:off x="11014850" y="4866338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79">
                  <a:moveTo>
                    <a:pt x="186628" y="0"/>
                  </a:moveTo>
                  <a:lnTo>
                    <a:pt x="136992" y="6656"/>
                  </a:lnTo>
                  <a:lnTo>
                    <a:pt x="92404" y="25445"/>
                  </a:lnTo>
                  <a:lnTo>
                    <a:pt x="54637" y="54594"/>
                  </a:lnTo>
                  <a:lnTo>
                    <a:pt x="25465" y="92333"/>
                  </a:lnTo>
                  <a:lnTo>
                    <a:pt x="6661" y="136890"/>
                  </a:lnTo>
                  <a:lnTo>
                    <a:pt x="0" y="186493"/>
                  </a:lnTo>
                  <a:lnTo>
                    <a:pt x="6662" y="236097"/>
                  </a:lnTo>
                  <a:lnTo>
                    <a:pt x="25466" y="280656"/>
                  </a:lnTo>
                  <a:lnTo>
                    <a:pt x="54638" y="318399"/>
                  </a:lnTo>
                  <a:lnTo>
                    <a:pt x="92405" y="347553"/>
                  </a:lnTo>
                  <a:lnTo>
                    <a:pt x="136993" y="366345"/>
                  </a:lnTo>
                  <a:lnTo>
                    <a:pt x="186629" y="373002"/>
                  </a:lnTo>
                  <a:lnTo>
                    <a:pt x="236264" y="366345"/>
                  </a:lnTo>
                  <a:lnTo>
                    <a:pt x="280852" y="347553"/>
                  </a:lnTo>
                  <a:lnTo>
                    <a:pt x="311466" y="323921"/>
                  </a:lnTo>
                  <a:lnTo>
                    <a:pt x="137516" y="323921"/>
                  </a:lnTo>
                  <a:lnTo>
                    <a:pt x="137516" y="294472"/>
                  </a:lnTo>
                  <a:lnTo>
                    <a:pt x="171895" y="294472"/>
                  </a:lnTo>
                  <a:lnTo>
                    <a:pt x="171894" y="147228"/>
                  </a:lnTo>
                  <a:lnTo>
                    <a:pt x="142427" y="147228"/>
                  </a:lnTo>
                  <a:lnTo>
                    <a:pt x="142427" y="117779"/>
                  </a:lnTo>
                  <a:lnTo>
                    <a:pt x="358530" y="117779"/>
                  </a:lnTo>
                  <a:lnTo>
                    <a:pt x="350244" y="98146"/>
                  </a:lnTo>
                  <a:lnTo>
                    <a:pt x="176806" y="98146"/>
                  </a:lnTo>
                  <a:lnTo>
                    <a:pt x="167167" y="96244"/>
                  </a:lnTo>
                  <a:lnTo>
                    <a:pt x="159371" y="91029"/>
                  </a:lnTo>
                  <a:lnTo>
                    <a:pt x="154152" y="83238"/>
                  </a:lnTo>
                  <a:lnTo>
                    <a:pt x="152249" y="73605"/>
                  </a:lnTo>
                  <a:lnTo>
                    <a:pt x="154152" y="63973"/>
                  </a:lnTo>
                  <a:lnTo>
                    <a:pt x="159370" y="56181"/>
                  </a:lnTo>
                  <a:lnTo>
                    <a:pt x="167167" y="50967"/>
                  </a:lnTo>
                  <a:lnTo>
                    <a:pt x="176806" y="49065"/>
                  </a:lnTo>
                  <a:lnTo>
                    <a:pt x="311454" y="49065"/>
                  </a:lnTo>
                  <a:lnTo>
                    <a:pt x="280852" y="25445"/>
                  </a:lnTo>
                  <a:lnTo>
                    <a:pt x="236264" y="6656"/>
                  </a:lnTo>
                  <a:lnTo>
                    <a:pt x="186628" y="0"/>
                  </a:lnTo>
                  <a:close/>
                </a:path>
                <a:path w="373379" h="373379">
                  <a:moveTo>
                    <a:pt x="358530" y="117779"/>
                  </a:moveTo>
                  <a:lnTo>
                    <a:pt x="201362" y="117779"/>
                  </a:lnTo>
                  <a:lnTo>
                    <a:pt x="201362" y="294472"/>
                  </a:lnTo>
                  <a:lnTo>
                    <a:pt x="235741" y="294472"/>
                  </a:lnTo>
                  <a:lnTo>
                    <a:pt x="235741" y="323921"/>
                  </a:lnTo>
                  <a:lnTo>
                    <a:pt x="311466" y="323921"/>
                  </a:lnTo>
                  <a:lnTo>
                    <a:pt x="347791" y="280657"/>
                  </a:lnTo>
                  <a:lnTo>
                    <a:pt x="366595" y="236097"/>
                  </a:lnTo>
                  <a:lnTo>
                    <a:pt x="373257" y="186493"/>
                  </a:lnTo>
                  <a:lnTo>
                    <a:pt x="366595" y="136890"/>
                  </a:lnTo>
                  <a:lnTo>
                    <a:pt x="358530" y="117779"/>
                  </a:lnTo>
                  <a:close/>
                </a:path>
                <a:path w="373379" h="373379">
                  <a:moveTo>
                    <a:pt x="311454" y="49065"/>
                  </a:moveTo>
                  <a:lnTo>
                    <a:pt x="176806" y="49065"/>
                  </a:lnTo>
                  <a:lnTo>
                    <a:pt x="186444" y="50967"/>
                  </a:lnTo>
                  <a:lnTo>
                    <a:pt x="194241" y="56181"/>
                  </a:lnTo>
                  <a:lnTo>
                    <a:pt x="199459" y="63973"/>
                  </a:lnTo>
                  <a:lnTo>
                    <a:pt x="201362" y="73605"/>
                  </a:lnTo>
                  <a:lnTo>
                    <a:pt x="199459" y="83238"/>
                  </a:lnTo>
                  <a:lnTo>
                    <a:pt x="194241" y="91029"/>
                  </a:lnTo>
                  <a:lnTo>
                    <a:pt x="186444" y="96244"/>
                  </a:lnTo>
                  <a:lnTo>
                    <a:pt x="176806" y="98146"/>
                  </a:lnTo>
                  <a:lnTo>
                    <a:pt x="350244" y="98146"/>
                  </a:lnTo>
                  <a:lnTo>
                    <a:pt x="347791" y="92333"/>
                  </a:lnTo>
                  <a:lnTo>
                    <a:pt x="318619" y="54595"/>
                  </a:lnTo>
                  <a:lnTo>
                    <a:pt x="311454" y="49065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35495" y="4622291"/>
              <a:ext cx="4430267" cy="154228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6668896" y="4655438"/>
              <a:ext cx="4312920" cy="1426845"/>
            </a:xfrm>
            <a:custGeom>
              <a:avLst/>
              <a:gdLst/>
              <a:ahLst/>
              <a:cxnLst/>
              <a:rect l="l" t="t" r="r" b="b"/>
              <a:pathLst>
                <a:path w="4312920" h="1426845">
                  <a:moveTo>
                    <a:pt x="3919093" y="0"/>
                  </a:moveTo>
                  <a:lnTo>
                    <a:pt x="237744" y="0"/>
                  </a:lnTo>
                  <a:lnTo>
                    <a:pt x="189825" y="4829"/>
                  </a:lnTo>
                  <a:lnTo>
                    <a:pt x="145196" y="18680"/>
                  </a:lnTo>
                  <a:lnTo>
                    <a:pt x="104812" y="40598"/>
                  </a:lnTo>
                  <a:lnTo>
                    <a:pt x="69627" y="69627"/>
                  </a:lnTo>
                  <a:lnTo>
                    <a:pt x="40598" y="104812"/>
                  </a:lnTo>
                  <a:lnTo>
                    <a:pt x="18680" y="145196"/>
                  </a:lnTo>
                  <a:lnTo>
                    <a:pt x="4829" y="189825"/>
                  </a:lnTo>
                  <a:lnTo>
                    <a:pt x="0" y="237744"/>
                  </a:lnTo>
                  <a:lnTo>
                    <a:pt x="0" y="1188961"/>
                  </a:lnTo>
                  <a:lnTo>
                    <a:pt x="4829" y="1236889"/>
                  </a:lnTo>
                  <a:lnTo>
                    <a:pt x="18680" y="1281529"/>
                  </a:lnTo>
                  <a:lnTo>
                    <a:pt x="40598" y="1321924"/>
                  </a:lnTo>
                  <a:lnTo>
                    <a:pt x="69627" y="1357118"/>
                  </a:lnTo>
                  <a:lnTo>
                    <a:pt x="104812" y="1386156"/>
                  </a:lnTo>
                  <a:lnTo>
                    <a:pt x="145196" y="1408081"/>
                  </a:lnTo>
                  <a:lnTo>
                    <a:pt x="189825" y="1421937"/>
                  </a:lnTo>
                  <a:lnTo>
                    <a:pt x="237744" y="1426768"/>
                  </a:lnTo>
                  <a:lnTo>
                    <a:pt x="3919093" y="1426768"/>
                  </a:lnTo>
                  <a:lnTo>
                    <a:pt x="3967016" y="1421937"/>
                  </a:lnTo>
                  <a:lnTo>
                    <a:pt x="4011660" y="1408081"/>
                  </a:lnTo>
                  <a:lnTo>
                    <a:pt x="4052064" y="1386156"/>
                  </a:lnTo>
                  <a:lnTo>
                    <a:pt x="4087272" y="1357118"/>
                  </a:lnTo>
                  <a:lnTo>
                    <a:pt x="4116324" y="1321924"/>
                  </a:lnTo>
                  <a:lnTo>
                    <a:pt x="4138263" y="1281529"/>
                  </a:lnTo>
                  <a:lnTo>
                    <a:pt x="4152129" y="1236889"/>
                  </a:lnTo>
                  <a:lnTo>
                    <a:pt x="4156963" y="1188961"/>
                  </a:lnTo>
                  <a:lnTo>
                    <a:pt x="4156963" y="594487"/>
                  </a:lnTo>
                  <a:lnTo>
                    <a:pt x="4312793" y="364871"/>
                  </a:lnTo>
                  <a:lnTo>
                    <a:pt x="4156963" y="237744"/>
                  </a:lnTo>
                  <a:lnTo>
                    <a:pt x="4152129" y="189825"/>
                  </a:lnTo>
                  <a:lnTo>
                    <a:pt x="4138263" y="145196"/>
                  </a:lnTo>
                  <a:lnTo>
                    <a:pt x="4116324" y="104812"/>
                  </a:lnTo>
                  <a:lnTo>
                    <a:pt x="4087272" y="69627"/>
                  </a:lnTo>
                  <a:lnTo>
                    <a:pt x="4052064" y="40598"/>
                  </a:lnTo>
                  <a:lnTo>
                    <a:pt x="4011660" y="18680"/>
                  </a:lnTo>
                  <a:lnTo>
                    <a:pt x="3967016" y="4829"/>
                  </a:lnTo>
                  <a:lnTo>
                    <a:pt x="391909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668896" y="4655438"/>
              <a:ext cx="4312920" cy="1426845"/>
            </a:xfrm>
            <a:custGeom>
              <a:avLst/>
              <a:gdLst/>
              <a:ahLst/>
              <a:cxnLst/>
              <a:rect l="l" t="t" r="r" b="b"/>
              <a:pathLst>
                <a:path w="4312920" h="1426845">
                  <a:moveTo>
                    <a:pt x="0" y="237744"/>
                  </a:moveTo>
                  <a:lnTo>
                    <a:pt x="4829" y="189825"/>
                  </a:lnTo>
                  <a:lnTo>
                    <a:pt x="18680" y="145196"/>
                  </a:lnTo>
                  <a:lnTo>
                    <a:pt x="40598" y="104812"/>
                  </a:lnTo>
                  <a:lnTo>
                    <a:pt x="69627" y="69627"/>
                  </a:lnTo>
                  <a:lnTo>
                    <a:pt x="104812" y="40598"/>
                  </a:lnTo>
                  <a:lnTo>
                    <a:pt x="145196" y="18680"/>
                  </a:lnTo>
                  <a:lnTo>
                    <a:pt x="189825" y="4829"/>
                  </a:lnTo>
                  <a:lnTo>
                    <a:pt x="237744" y="0"/>
                  </a:lnTo>
                  <a:lnTo>
                    <a:pt x="2424810" y="0"/>
                  </a:lnTo>
                  <a:lnTo>
                    <a:pt x="3464052" y="0"/>
                  </a:lnTo>
                  <a:lnTo>
                    <a:pt x="3919093" y="0"/>
                  </a:lnTo>
                  <a:lnTo>
                    <a:pt x="3967016" y="4829"/>
                  </a:lnTo>
                  <a:lnTo>
                    <a:pt x="4011660" y="18680"/>
                  </a:lnTo>
                  <a:lnTo>
                    <a:pt x="4052064" y="40598"/>
                  </a:lnTo>
                  <a:lnTo>
                    <a:pt x="4087272" y="69627"/>
                  </a:lnTo>
                  <a:lnTo>
                    <a:pt x="4116324" y="104812"/>
                  </a:lnTo>
                  <a:lnTo>
                    <a:pt x="4138263" y="145196"/>
                  </a:lnTo>
                  <a:lnTo>
                    <a:pt x="4152129" y="189825"/>
                  </a:lnTo>
                  <a:lnTo>
                    <a:pt x="4156963" y="237744"/>
                  </a:lnTo>
                  <a:lnTo>
                    <a:pt x="4312793" y="364871"/>
                  </a:lnTo>
                  <a:lnTo>
                    <a:pt x="4156963" y="594487"/>
                  </a:lnTo>
                  <a:lnTo>
                    <a:pt x="4156963" y="1188961"/>
                  </a:lnTo>
                  <a:lnTo>
                    <a:pt x="4152129" y="1236889"/>
                  </a:lnTo>
                  <a:lnTo>
                    <a:pt x="4138263" y="1281529"/>
                  </a:lnTo>
                  <a:lnTo>
                    <a:pt x="4116324" y="1321924"/>
                  </a:lnTo>
                  <a:lnTo>
                    <a:pt x="4087272" y="1357118"/>
                  </a:lnTo>
                  <a:lnTo>
                    <a:pt x="4052064" y="1386156"/>
                  </a:lnTo>
                  <a:lnTo>
                    <a:pt x="4011660" y="1408081"/>
                  </a:lnTo>
                  <a:lnTo>
                    <a:pt x="3967016" y="1421937"/>
                  </a:lnTo>
                  <a:lnTo>
                    <a:pt x="3919093" y="1426768"/>
                  </a:lnTo>
                  <a:lnTo>
                    <a:pt x="3464052" y="1426768"/>
                  </a:lnTo>
                  <a:lnTo>
                    <a:pt x="2424810" y="1426768"/>
                  </a:lnTo>
                  <a:lnTo>
                    <a:pt x="237744" y="1426768"/>
                  </a:lnTo>
                  <a:lnTo>
                    <a:pt x="189825" y="1421937"/>
                  </a:lnTo>
                  <a:lnTo>
                    <a:pt x="145196" y="1408081"/>
                  </a:lnTo>
                  <a:lnTo>
                    <a:pt x="104812" y="1386156"/>
                  </a:lnTo>
                  <a:lnTo>
                    <a:pt x="69627" y="1357118"/>
                  </a:lnTo>
                  <a:lnTo>
                    <a:pt x="40598" y="1321924"/>
                  </a:lnTo>
                  <a:lnTo>
                    <a:pt x="18680" y="1281529"/>
                  </a:lnTo>
                  <a:lnTo>
                    <a:pt x="4829" y="1236889"/>
                  </a:lnTo>
                  <a:lnTo>
                    <a:pt x="0" y="1188961"/>
                  </a:lnTo>
                  <a:lnTo>
                    <a:pt x="0" y="594487"/>
                  </a:lnTo>
                  <a:lnTo>
                    <a:pt x="0" y="237744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1359788" y="2405583"/>
            <a:ext cx="323088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1320" marR="394335" indent="-10795"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하이오더는</a:t>
            </a:r>
            <a:r>
              <a:rPr sz="1400" spc="-2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40" dirty="0">
                <a:solidFill>
                  <a:srgbClr val="ED4F4B"/>
                </a:solidFill>
                <a:latin typeface="BM EULJIRO TTF"/>
                <a:cs typeface="BM EULJIRO TTF"/>
              </a:rPr>
              <a:t>고무</a:t>
            </a:r>
            <a:r>
              <a:rPr sz="1400" spc="-19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-20" dirty="0">
                <a:solidFill>
                  <a:srgbClr val="ED4F4B"/>
                </a:solidFill>
                <a:latin typeface="BM EULJIRO TTF"/>
                <a:cs typeface="BM EULJIRO TTF"/>
              </a:rPr>
              <a:t>클램프</a:t>
            </a:r>
            <a:r>
              <a:rPr sz="1400" spc="-18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-20" dirty="0">
                <a:solidFill>
                  <a:srgbClr val="ED4F4B"/>
                </a:solidFill>
                <a:latin typeface="BM EULJIRO TTF"/>
                <a:cs typeface="BM EULJIRO TTF"/>
              </a:rPr>
              <a:t>방식</a:t>
            </a: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으로 </a:t>
            </a:r>
            <a:r>
              <a:rPr sz="1400" spc="-25" dirty="0">
                <a:solidFill>
                  <a:srgbClr val="ED4F4B"/>
                </a:solidFill>
                <a:latin typeface="BM EULJIRO TTF"/>
                <a:cs typeface="BM EULJIRO TTF"/>
              </a:rPr>
              <a:t>테이블에</a:t>
            </a:r>
            <a:r>
              <a:rPr sz="1400" spc="-21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손상</a:t>
            </a:r>
            <a:r>
              <a:rPr sz="1400" spc="-204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130" dirty="0">
                <a:solidFill>
                  <a:srgbClr val="ED4F4B"/>
                </a:solidFill>
                <a:latin typeface="BM EULJIRO TTF"/>
                <a:cs typeface="BM EULJIRO TTF"/>
              </a:rPr>
              <a:t>걱정</a:t>
            </a:r>
            <a:r>
              <a:rPr sz="1400" spc="-18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80" dirty="0">
                <a:solidFill>
                  <a:srgbClr val="ED4F4B"/>
                </a:solidFill>
                <a:latin typeface="BM EULJIRO TTF"/>
                <a:cs typeface="BM EULJIRO TTF"/>
              </a:rPr>
              <a:t>없이</a:t>
            </a:r>
            <a:r>
              <a:rPr sz="1400" spc="-204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ED4F4B"/>
                </a:solidFill>
                <a:latin typeface="BM EULJIRO TTF"/>
                <a:cs typeface="BM EULJIRO TTF"/>
              </a:rPr>
              <a:t>설치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합니다.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혹시</a:t>
            </a:r>
            <a:r>
              <a:rPr sz="1400" spc="-1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테이블</a:t>
            </a:r>
            <a:r>
              <a:rPr sz="1400" spc="-15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형태가</a:t>
            </a:r>
            <a:r>
              <a:rPr sz="1400" spc="-16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특이해도</a:t>
            </a:r>
            <a:endParaRPr sz="1400">
              <a:latin typeface="BM EULJIRO TTF"/>
              <a:cs typeface="BM EULJIRO TTF"/>
            </a:endParaRPr>
          </a:p>
          <a:p>
            <a:pPr algn="ctr">
              <a:lnSpc>
                <a:spcPct val="100000"/>
              </a:lnSpc>
            </a:pPr>
            <a:r>
              <a:rPr sz="1400" spc="10" dirty="0">
                <a:solidFill>
                  <a:srgbClr val="252525"/>
                </a:solidFill>
                <a:latin typeface="BM EULJIRO TTF"/>
                <a:cs typeface="BM EULJIRO TTF"/>
              </a:rPr>
              <a:t>탁상형,</a:t>
            </a:r>
            <a:r>
              <a:rPr sz="1400" spc="-13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10" dirty="0">
                <a:solidFill>
                  <a:srgbClr val="252525"/>
                </a:solidFill>
                <a:latin typeface="BM EULJIRO TTF"/>
                <a:cs typeface="BM EULJIRO TTF"/>
              </a:rPr>
              <a:t>벽걸이형으로</a:t>
            </a:r>
            <a:r>
              <a:rPr sz="1400" spc="-16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110" dirty="0">
                <a:solidFill>
                  <a:srgbClr val="252525"/>
                </a:solidFill>
                <a:latin typeface="BM EULJIRO TTF"/>
                <a:cs typeface="BM EULJIRO TTF"/>
              </a:rPr>
              <a:t>설치</a:t>
            </a:r>
            <a:r>
              <a:rPr sz="1400" spc="-12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10" dirty="0">
                <a:solidFill>
                  <a:srgbClr val="252525"/>
                </a:solidFill>
                <a:latin typeface="BM EULJIRO TTF"/>
                <a:cs typeface="BM EULJIRO TTF"/>
              </a:rPr>
              <a:t>가능하니</a:t>
            </a:r>
            <a:r>
              <a:rPr sz="1400" spc="-14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걱정마세요.</a:t>
            </a:r>
            <a:endParaRPr sz="1400">
              <a:latin typeface="BM EULJIRO TTF"/>
              <a:cs typeface="BM EULJIRO TT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53185" y="4942713"/>
            <a:ext cx="386778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7620" algn="ctr">
              <a:lnSpc>
                <a:spcPct val="100000"/>
              </a:lnSpc>
              <a:spcBef>
                <a:spcPts val="100"/>
              </a:spcBef>
            </a:pPr>
            <a:r>
              <a:rPr sz="1400" spc="110" dirty="0">
                <a:solidFill>
                  <a:srgbClr val="252525"/>
                </a:solidFill>
                <a:latin typeface="BM EULJIRO TTF"/>
                <a:cs typeface="BM EULJIRO TTF"/>
              </a:rPr>
              <a:t>인건비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절감,</a:t>
            </a:r>
            <a:r>
              <a:rPr sz="14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매출</a:t>
            </a:r>
            <a:r>
              <a:rPr sz="14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65" dirty="0">
                <a:solidFill>
                  <a:srgbClr val="252525"/>
                </a:solidFill>
                <a:latin typeface="BM EULJIRO TTF"/>
                <a:cs typeface="BM EULJIRO TTF"/>
              </a:rPr>
              <a:t>상승의</a:t>
            </a:r>
            <a:r>
              <a:rPr sz="14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효과를</a:t>
            </a:r>
            <a:r>
              <a:rPr sz="14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50" dirty="0">
                <a:solidFill>
                  <a:srgbClr val="252525"/>
                </a:solidFill>
                <a:latin typeface="BM EULJIRO TTF"/>
                <a:cs typeface="BM EULJIRO TTF"/>
              </a:rPr>
              <a:t>체감하기</a:t>
            </a:r>
            <a:r>
              <a:rPr sz="1400" spc="-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위해서는</a:t>
            </a:r>
            <a:r>
              <a:rPr sz="1400" spc="5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65" dirty="0">
                <a:solidFill>
                  <a:srgbClr val="ED4F4B"/>
                </a:solidFill>
                <a:latin typeface="BM EULJIRO TTF"/>
                <a:cs typeface="BM EULJIRO TTF"/>
              </a:rPr>
              <a:t>최소</a:t>
            </a:r>
            <a:r>
              <a:rPr sz="1400" spc="-8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테이블</a:t>
            </a:r>
            <a:r>
              <a:rPr sz="1400" spc="-8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5대</a:t>
            </a:r>
            <a:r>
              <a:rPr sz="1400" spc="-9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ED4F4B"/>
                </a:solidFill>
                <a:latin typeface="BM EULJIRO TTF"/>
                <a:cs typeface="BM EULJIRO TTF"/>
              </a:rPr>
              <a:t>이상</a:t>
            </a:r>
            <a:r>
              <a:rPr sz="1400" spc="-8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매장에</a:t>
            </a:r>
            <a:r>
              <a:rPr sz="1400" spc="-7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ED4F4B"/>
                </a:solidFill>
                <a:latin typeface="BM EULJIRO TTF"/>
                <a:cs typeface="BM EULJIRO TTF"/>
              </a:rPr>
              <a:t>설치를</a:t>
            </a:r>
            <a:r>
              <a:rPr sz="1400" spc="-8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60" dirty="0">
                <a:solidFill>
                  <a:srgbClr val="ED4F4B"/>
                </a:solidFill>
                <a:latin typeface="BM EULJIRO TTF"/>
                <a:cs typeface="BM EULJIRO TTF"/>
              </a:rPr>
              <a:t>권장</a:t>
            </a:r>
            <a:r>
              <a:rPr sz="1400" spc="60" dirty="0">
                <a:solidFill>
                  <a:srgbClr val="252525"/>
                </a:solidFill>
                <a:latin typeface="BM EULJIRO TTF"/>
                <a:cs typeface="BM EULJIRO TTF"/>
              </a:rPr>
              <a:t>하고</a:t>
            </a:r>
            <a:r>
              <a:rPr sz="1400" spc="-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40" dirty="0">
                <a:solidFill>
                  <a:srgbClr val="252525"/>
                </a:solidFill>
                <a:latin typeface="BM EULJIRO TTF"/>
                <a:cs typeface="BM EULJIRO TTF"/>
              </a:rPr>
              <a:t>있습니다. </a:t>
            </a:r>
            <a:r>
              <a:rPr sz="1400" spc="-25" dirty="0">
                <a:solidFill>
                  <a:srgbClr val="252525"/>
                </a:solidFill>
                <a:latin typeface="BM EULJIRO TTF"/>
                <a:cs typeface="BM EULJIRO TTF"/>
              </a:rPr>
              <a:t>또한,</a:t>
            </a:r>
            <a:r>
              <a:rPr sz="14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모든</a:t>
            </a:r>
            <a:r>
              <a:rPr sz="14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테이블에</a:t>
            </a:r>
            <a:r>
              <a:rPr sz="1400" spc="-9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85" dirty="0">
                <a:solidFill>
                  <a:srgbClr val="252525"/>
                </a:solidFill>
                <a:latin typeface="BM EULJIRO TTF"/>
                <a:cs typeface="BM EULJIRO TTF"/>
              </a:rPr>
              <a:t>설치가</a:t>
            </a:r>
            <a:r>
              <a:rPr sz="14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40" dirty="0">
                <a:solidFill>
                  <a:srgbClr val="252525"/>
                </a:solidFill>
                <a:latin typeface="BM EULJIRO TTF"/>
                <a:cs typeface="BM EULJIRO TTF"/>
              </a:rPr>
              <a:t>아닌</a:t>
            </a:r>
            <a:endParaRPr sz="1400">
              <a:latin typeface="BM EULJIRO TTF"/>
              <a:cs typeface="BM EULJIRO TTF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spc="95" dirty="0">
                <a:solidFill>
                  <a:srgbClr val="252525"/>
                </a:solidFill>
                <a:latin typeface="BM EULJIRO TTF"/>
                <a:cs typeface="BM EULJIRO TTF"/>
              </a:rPr>
              <a:t>일부</a:t>
            </a:r>
            <a:r>
              <a:rPr sz="1400" spc="-6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테이블만</a:t>
            </a:r>
            <a:r>
              <a:rPr sz="1400" spc="-6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252525"/>
                </a:solidFill>
                <a:latin typeface="BM EULJIRO TTF"/>
                <a:cs typeface="BM EULJIRO TTF"/>
              </a:rPr>
              <a:t>설치는</a:t>
            </a:r>
            <a:r>
              <a:rPr sz="1400" spc="-5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불가합니다.</a:t>
            </a:r>
            <a:endParaRPr sz="1400">
              <a:latin typeface="BM EULJIRO TTF"/>
              <a:cs typeface="BM EULJIRO TT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881876" y="4832096"/>
            <a:ext cx="3732529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7660" marR="318770" algn="ctr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물론</a:t>
            </a:r>
            <a:r>
              <a:rPr sz="1400" spc="-1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50" dirty="0">
                <a:solidFill>
                  <a:srgbClr val="252525"/>
                </a:solidFill>
                <a:latin typeface="BM EULJIRO TTF"/>
                <a:cs typeface="BM EULJIRO TTF"/>
              </a:rPr>
              <a:t>있습니다.</a:t>
            </a:r>
            <a:r>
              <a:rPr sz="14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30" dirty="0">
                <a:solidFill>
                  <a:srgbClr val="252525"/>
                </a:solidFill>
                <a:latin typeface="BM EULJIRO TTF"/>
                <a:cs typeface="BM EULJIRO TTF"/>
              </a:rPr>
              <a:t>KT</a:t>
            </a:r>
            <a:r>
              <a:rPr sz="1400" spc="-10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110" dirty="0">
                <a:solidFill>
                  <a:srgbClr val="252525"/>
                </a:solidFill>
                <a:latin typeface="BM EULJIRO TTF"/>
                <a:cs typeface="BM EULJIRO TTF"/>
              </a:rPr>
              <a:t>인터넷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사용</a:t>
            </a:r>
            <a:r>
              <a:rPr sz="1400" spc="-10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고객님들께는 </a:t>
            </a:r>
            <a:r>
              <a:rPr sz="1400" spc="70" dirty="0">
                <a:solidFill>
                  <a:srgbClr val="ED4F4B"/>
                </a:solidFill>
                <a:latin typeface="BM EULJIRO TTF"/>
                <a:cs typeface="BM EULJIRO TTF"/>
              </a:rPr>
              <a:t>프리미엄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 와이파이</a:t>
            </a:r>
            <a:r>
              <a:rPr sz="1400" spc="-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AP인</a:t>
            </a:r>
            <a:r>
              <a:rPr sz="1400" spc="-3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와이파이</a:t>
            </a:r>
            <a:r>
              <a:rPr sz="1400" spc="-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-25" dirty="0">
                <a:solidFill>
                  <a:srgbClr val="ED4F4B"/>
                </a:solidFill>
                <a:latin typeface="BM EULJIRO TTF"/>
                <a:cs typeface="BM EULJIRO TTF"/>
              </a:rPr>
              <a:t>6D를 </a:t>
            </a:r>
            <a:r>
              <a:rPr sz="1400" spc="-10" dirty="0">
                <a:solidFill>
                  <a:srgbClr val="ED4F4B"/>
                </a:solidFill>
                <a:latin typeface="BM EULJIRO TTF"/>
                <a:cs typeface="BM EULJIRO TTF"/>
              </a:rPr>
              <a:t>무상으로</a:t>
            </a:r>
            <a:r>
              <a:rPr sz="1400" spc="-9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ED4F4B"/>
                </a:solidFill>
                <a:latin typeface="BM EULJIRO TTF"/>
                <a:cs typeface="BM EULJIRO TTF"/>
              </a:rPr>
              <a:t>제공해드립니다.</a:t>
            </a:r>
            <a:endParaRPr sz="1400">
              <a:latin typeface="BM EULJIRO TTF"/>
              <a:cs typeface="BM EULJIRO TTF"/>
            </a:endParaRPr>
          </a:p>
          <a:p>
            <a:pPr marL="12065" marR="5080" algn="ctr">
              <a:lnSpc>
                <a:spcPct val="100000"/>
              </a:lnSpc>
              <a:spcBef>
                <a:spcPts val="5"/>
              </a:spcBef>
            </a:pPr>
            <a:r>
              <a:rPr sz="1400" spc="125" dirty="0">
                <a:solidFill>
                  <a:srgbClr val="252525"/>
                </a:solidFill>
                <a:latin typeface="BM EULJIRO TTF"/>
                <a:cs typeface="BM EULJIRO TTF"/>
              </a:rPr>
              <a:t>음영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95" dirty="0">
                <a:solidFill>
                  <a:srgbClr val="252525"/>
                </a:solidFill>
                <a:latin typeface="BM EULJIRO TTF"/>
                <a:cs typeface="BM EULJIRO TTF"/>
              </a:rPr>
              <a:t>지역</a:t>
            </a:r>
            <a:r>
              <a:rPr sz="1400" spc="-9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95" dirty="0">
                <a:solidFill>
                  <a:srgbClr val="252525"/>
                </a:solidFill>
                <a:latin typeface="BM EULJIRO TTF"/>
                <a:cs typeface="BM EULJIRO TTF"/>
              </a:rPr>
              <a:t>없이</a:t>
            </a:r>
            <a:r>
              <a:rPr sz="14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55" dirty="0">
                <a:solidFill>
                  <a:srgbClr val="252525"/>
                </a:solidFill>
                <a:latin typeface="BM EULJIRO TTF"/>
                <a:cs typeface="BM EULJIRO TTF"/>
              </a:rPr>
              <a:t>매장</a:t>
            </a:r>
            <a:r>
              <a:rPr sz="14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곳곳에서</a:t>
            </a:r>
            <a:r>
              <a:rPr sz="14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55" dirty="0">
                <a:solidFill>
                  <a:srgbClr val="252525"/>
                </a:solidFill>
                <a:latin typeface="BM EULJIRO TTF"/>
                <a:cs typeface="BM EULJIRO TTF"/>
              </a:rPr>
              <a:t>빵빵</a:t>
            </a:r>
            <a:r>
              <a:rPr sz="14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터지는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와이파이를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하이오더와</a:t>
            </a:r>
            <a:r>
              <a:rPr sz="1400" spc="2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함께</a:t>
            </a:r>
            <a:r>
              <a:rPr sz="1400" spc="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체험해보세요.</a:t>
            </a:r>
            <a:endParaRPr sz="1400">
              <a:latin typeface="BM EULJIRO TTF"/>
              <a:cs typeface="BM EULJIRO TT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390003" y="2151633"/>
            <a:ext cx="2748280" cy="1412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24765" algn="ctr">
              <a:lnSpc>
                <a:spcPct val="100000"/>
              </a:lnSpc>
              <a:spcBef>
                <a:spcPts val="95"/>
              </a:spcBef>
            </a:pPr>
            <a:r>
              <a:rPr sz="1300" spc="-40" dirty="0">
                <a:solidFill>
                  <a:srgbClr val="252525"/>
                </a:solidFill>
                <a:latin typeface="BM EULJIRO TTF"/>
                <a:cs typeface="BM EULJIRO TTF"/>
              </a:rPr>
              <a:t>네,</a:t>
            </a:r>
            <a:r>
              <a:rPr sz="1300" spc="-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dirty="0">
                <a:solidFill>
                  <a:srgbClr val="ED4F4B"/>
                </a:solidFill>
                <a:latin typeface="BM EULJIRO TTF"/>
                <a:cs typeface="BM EULJIRO TTF"/>
              </a:rPr>
              <a:t>타사</a:t>
            </a:r>
            <a:r>
              <a:rPr sz="1300" spc="-5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300" spc="85" dirty="0">
                <a:solidFill>
                  <a:srgbClr val="ED4F4B"/>
                </a:solidFill>
                <a:latin typeface="BM EULJIRO TTF"/>
                <a:cs typeface="BM EULJIRO TTF"/>
              </a:rPr>
              <a:t>인터넷</a:t>
            </a:r>
            <a:r>
              <a:rPr sz="1300" spc="-4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300" dirty="0">
                <a:solidFill>
                  <a:srgbClr val="ED4F4B"/>
                </a:solidFill>
                <a:latin typeface="BM EULJIRO TTF"/>
                <a:cs typeface="BM EULJIRO TTF"/>
              </a:rPr>
              <a:t>고객님도</a:t>
            </a:r>
            <a:r>
              <a:rPr sz="1300" spc="-1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300" spc="95" dirty="0">
                <a:solidFill>
                  <a:srgbClr val="ED4F4B"/>
                </a:solidFill>
                <a:latin typeface="BM EULJIRO TTF"/>
                <a:cs typeface="BM EULJIRO TTF"/>
              </a:rPr>
              <a:t>설치</a:t>
            </a:r>
            <a:r>
              <a:rPr sz="1300" spc="-6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300" spc="-10" dirty="0">
                <a:solidFill>
                  <a:srgbClr val="ED4F4B"/>
                </a:solidFill>
                <a:latin typeface="BM EULJIRO TTF"/>
                <a:cs typeface="BM EULJIRO TTF"/>
              </a:rPr>
              <a:t>가능</a:t>
            </a:r>
            <a:r>
              <a:rPr sz="1300" spc="-10" dirty="0">
                <a:solidFill>
                  <a:srgbClr val="252525"/>
                </a:solidFill>
                <a:latin typeface="BM EULJIRO TTF"/>
                <a:cs typeface="BM EULJIRO TTF"/>
              </a:rPr>
              <a:t>합니다. </a:t>
            </a:r>
            <a:r>
              <a:rPr sz="1300" dirty="0">
                <a:solidFill>
                  <a:srgbClr val="252525"/>
                </a:solidFill>
                <a:latin typeface="BM EULJIRO TTF"/>
                <a:cs typeface="BM EULJIRO TTF"/>
              </a:rPr>
              <a:t>다만,</a:t>
            </a:r>
            <a:r>
              <a:rPr sz="1300" spc="-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spc="80" dirty="0">
                <a:solidFill>
                  <a:srgbClr val="252525"/>
                </a:solidFill>
                <a:latin typeface="BM EULJIRO TTF"/>
                <a:cs typeface="BM EULJIRO TTF"/>
              </a:rPr>
              <a:t>안정적인</a:t>
            </a:r>
            <a:r>
              <a:rPr sz="1300" spc="-3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spc="45" dirty="0">
                <a:solidFill>
                  <a:srgbClr val="252525"/>
                </a:solidFill>
                <a:latin typeface="BM EULJIRO TTF"/>
                <a:cs typeface="BM EULJIRO TTF"/>
              </a:rPr>
              <a:t>통신환경구축을</a:t>
            </a:r>
            <a:r>
              <a:rPr sz="1300" spc="-3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spc="-20" dirty="0">
                <a:solidFill>
                  <a:srgbClr val="252525"/>
                </a:solidFill>
                <a:latin typeface="BM EULJIRO TTF"/>
                <a:cs typeface="BM EULJIRO TTF"/>
              </a:rPr>
              <a:t>위해서는 </a:t>
            </a:r>
            <a:r>
              <a:rPr sz="1300" spc="-50" dirty="0">
                <a:solidFill>
                  <a:srgbClr val="252525"/>
                </a:solidFill>
                <a:latin typeface="BM EULJIRO TTF"/>
                <a:cs typeface="BM EULJIRO TTF"/>
              </a:rPr>
              <a:t>500Mbps</a:t>
            </a:r>
            <a:r>
              <a:rPr sz="1300" spc="-3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spc="65" dirty="0">
                <a:solidFill>
                  <a:srgbClr val="252525"/>
                </a:solidFill>
                <a:latin typeface="BM EULJIRO TTF"/>
                <a:cs typeface="BM EULJIRO TTF"/>
              </a:rPr>
              <a:t>이상</a:t>
            </a:r>
            <a:r>
              <a:rPr sz="1300" spc="-3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dirty="0">
                <a:solidFill>
                  <a:srgbClr val="252525"/>
                </a:solidFill>
                <a:latin typeface="BM EULJIRO TTF"/>
                <a:cs typeface="BM EULJIRO TTF"/>
              </a:rPr>
              <a:t>인터넷으로</a:t>
            </a:r>
            <a:r>
              <a:rPr sz="1300" spc="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spc="95" dirty="0">
                <a:solidFill>
                  <a:srgbClr val="252525"/>
                </a:solidFill>
                <a:latin typeface="BM EULJIRO TTF"/>
                <a:cs typeface="BM EULJIRO TTF"/>
              </a:rPr>
              <a:t>권장</a:t>
            </a:r>
            <a:r>
              <a:rPr sz="1300" spc="-3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spc="-20" dirty="0">
                <a:solidFill>
                  <a:srgbClr val="252525"/>
                </a:solidFill>
                <a:latin typeface="BM EULJIRO TTF"/>
                <a:cs typeface="BM EULJIRO TTF"/>
              </a:rPr>
              <a:t>드립니다. </a:t>
            </a:r>
            <a:r>
              <a:rPr sz="1300" dirty="0">
                <a:solidFill>
                  <a:srgbClr val="252525"/>
                </a:solidFill>
                <a:latin typeface="BM EULJIRO TTF"/>
                <a:cs typeface="BM EULJIRO TTF"/>
              </a:rPr>
              <a:t>또한</a:t>
            </a:r>
            <a:r>
              <a:rPr sz="1300" spc="-5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dirty="0">
                <a:solidFill>
                  <a:srgbClr val="252525"/>
                </a:solidFill>
                <a:latin typeface="BM EULJIRO TTF"/>
                <a:cs typeface="BM EULJIRO TTF"/>
              </a:rPr>
              <a:t>타사</a:t>
            </a:r>
            <a:r>
              <a:rPr sz="1300" spc="-5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spc="-10" dirty="0">
                <a:solidFill>
                  <a:srgbClr val="252525"/>
                </a:solidFill>
                <a:latin typeface="BM EULJIRO TTF"/>
                <a:cs typeface="BM EULJIRO TTF"/>
              </a:rPr>
              <a:t>고객님들께는</a:t>
            </a:r>
            <a:endParaRPr sz="1300">
              <a:latin typeface="BM EULJIRO TTF"/>
              <a:cs typeface="BM EULJIRO TTF"/>
            </a:endParaRPr>
          </a:p>
          <a:p>
            <a:pPr marL="35560" marR="59690" indent="180975">
              <a:lnSpc>
                <a:spcPct val="100000"/>
              </a:lnSpc>
            </a:pPr>
            <a:r>
              <a:rPr sz="1300" spc="65" dirty="0">
                <a:solidFill>
                  <a:srgbClr val="252525"/>
                </a:solidFill>
                <a:latin typeface="BM EULJIRO TTF"/>
                <a:cs typeface="BM EULJIRO TTF"/>
              </a:rPr>
              <a:t>프리미엄</a:t>
            </a:r>
            <a:r>
              <a:rPr sz="1300" spc="-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dirty="0">
                <a:solidFill>
                  <a:srgbClr val="252525"/>
                </a:solidFill>
                <a:latin typeface="BM EULJIRO TTF"/>
                <a:cs typeface="BM EULJIRO TTF"/>
              </a:rPr>
              <a:t>와이파이가</a:t>
            </a:r>
            <a:r>
              <a:rPr sz="1300" spc="-1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dirty="0">
                <a:solidFill>
                  <a:srgbClr val="252525"/>
                </a:solidFill>
                <a:latin typeface="BM EULJIRO TTF"/>
                <a:cs typeface="BM EULJIRO TTF"/>
              </a:rPr>
              <a:t>제공되지</a:t>
            </a:r>
            <a:r>
              <a:rPr sz="1300" spc="-2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spc="-25" dirty="0">
                <a:solidFill>
                  <a:srgbClr val="252525"/>
                </a:solidFill>
                <a:latin typeface="BM EULJIRO TTF"/>
                <a:cs typeface="BM EULJIRO TTF"/>
              </a:rPr>
              <a:t>않고 </a:t>
            </a:r>
            <a:r>
              <a:rPr sz="1300" spc="55" dirty="0">
                <a:solidFill>
                  <a:srgbClr val="252525"/>
                </a:solidFill>
                <a:latin typeface="BM EULJIRO TTF"/>
                <a:cs typeface="BM EULJIRO TTF"/>
              </a:rPr>
              <a:t>사설</a:t>
            </a:r>
            <a:r>
              <a:rPr sz="13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spc="-10" dirty="0">
                <a:solidFill>
                  <a:srgbClr val="252525"/>
                </a:solidFill>
                <a:latin typeface="BM EULJIRO TTF"/>
                <a:cs typeface="BM EULJIRO TTF"/>
              </a:rPr>
              <a:t>AP가</a:t>
            </a:r>
            <a:r>
              <a:rPr sz="13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dirty="0">
                <a:solidFill>
                  <a:srgbClr val="252525"/>
                </a:solidFill>
                <a:latin typeface="BM EULJIRO TTF"/>
                <a:cs typeface="BM EULJIRO TTF"/>
              </a:rPr>
              <a:t>제공되며,</a:t>
            </a:r>
            <a:r>
              <a:rPr sz="1300" spc="-5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spc="-30" dirty="0">
                <a:solidFill>
                  <a:srgbClr val="252525"/>
                </a:solidFill>
                <a:latin typeface="BM EULJIRO TTF"/>
                <a:cs typeface="BM EULJIRO TTF"/>
              </a:rPr>
              <a:t>AP로</a:t>
            </a:r>
            <a:r>
              <a:rPr sz="13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spc="75" dirty="0">
                <a:solidFill>
                  <a:srgbClr val="252525"/>
                </a:solidFill>
                <a:latin typeface="BM EULJIRO TTF"/>
                <a:cs typeface="BM EULJIRO TTF"/>
              </a:rPr>
              <a:t>인한</a:t>
            </a:r>
            <a:r>
              <a:rPr sz="13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dirty="0">
                <a:solidFill>
                  <a:srgbClr val="252525"/>
                </a:solidFill>
                <a:latin typeface="BM EULJIRO TTF"/>
                <a:cs typeface="BM EULJIRO TTF"/>
              </a:rPr>
              <a:t>고장</a:t>
            </a:r>
            <a:r>
              <a:rPr sz="13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spc="-25" dirty="0">
                <a:solidFill>
                  <a:srgbClr val="252525"/>
                </a:solidFill>
                <a:latin typeface="BM EULJIRO TTF"/>
                <a:cs typeface="BM EULJIRO TTF"/>
              </a:rPr>
              <a:t>등은</a:t>
            </a:r>
            <a:endParaRPr sz="1300">
              <a:latin typeface="BM EULJIRO TTF"/>
              <a:cs typeface="BM EULJIRO TTF"/>
            </a:endParaRPr>
          </a:p>
          <a:p>
            <a:pPr marL="800100">
              <a:lnSpc>
                <a:spcPct val="100000"/>
              </a:lnSpc>
              <a:spcBef>
                <a:spcPts val="5"/>
              </a:spcBef>
            </a:pPr>
            <a:r>
              <a:rPr sz="1300" spc="-10" dirty="0">
                <a:solidFill>
                  <a:srgbClr val="252525"/>
                </a:solidFill>
                <a:latin typeface="BM EULJIRO TTF"/>
                <a:cs typeface="BM EULJIRO TTF"/>
              </a:rPr>
              <a:t>AS가</a:t>
            </a:r>
            <a:r>
              <a:rPr sz="13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300" spc="-10" dirty="0">
                <a:solidFill>
                  <a:srgbClr val="252525"/>
                </a:solidFill>
                <a:latin typeface="BM EULJIRO TTF"/>
                <a:cs typeface="BM EULJIRO TTF"/>
              </a:rPr>
              <a:t>불가합니다.</a:t>
            </a:r>
            <a:endParaRPr sz="1300">
              <a:latin typeface="BM EULJIRO TTF"/>
              <a:cs typeface="BM EULJIRO TTF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805497" y="742784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43700" y="2090927"/>
            <a:ext cx="4762500" cy="1568450"/>
            <a:chOff x="6743700" y="2090927"/>
            <a:chExt cx="4762500" cy="15684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43700" y="2090927"/>
              <a:ext cx="4428744" cy="15681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776211" y="2123058"/>
              <a:ext cx="4312920" cy="1454785"/>
            </a:xfrm>
            <a:custGeom>
              <a:avLst/>
              <a:gdLst/>
              <a:ahLst/>
              <a:cxnLst/>
              <a:rect l="l" t="t" r="r" b="b"/>
              <a:pathLst>
                <a:path w="4312920" h="1454785">
                  <a:moveTo>
                    <a:pt x="3914521" y="0"/>
                  </a:moveTo>
                  <a:lnTo>
                    <a:pt x="242443" y="0"/>
                  </a:lnTo>
                  <a:lnTo>
                    <a:pt x="193557" y="4927"/>
                  </a:lnTo>
                  <a:lnTo>
                    <a:pt x="148036" y="19057"/>
                  </a:lnTo>
                  <a:lnTo>
                    <a:pt x="106852" y="41415"/>
                  </a:lnTo>
                  <a:lnTo>
                    <a:pt x="70977" y="71024"/>
                  </a:lnTo>
                  <a:lnTo>
                    <a:pt x="41382" y="106908"/>
                  </a:lnTo>
                  <a:lnTo>
                    <a:pt x="19040" y="148089"/>
                  </a:lnTo>
                  <a:lnTo>
                    <a:pt x="4921" y="193593"/>
                  </a:lnTo>
                  <a:lnTo>
                    <a:pt x="0" y="242442"/>
                  </a:lnTo>
                  <a:lnTo>
                    <a:pt x="0" y="1212214"/>
                  </a:lnTo>
                  <a:lnTo>
                    <a:pt x="4921" y="1261064"/>
                  </a:lnTo>
                  <a:lnTo>
                    <a:pt x="19040" y="1306568"/>
                  </a:lnTo>
                  <a:lnTo>
                    <a:pt x="41382" y="1347749"/>
                  </a:lnTo>
                  <a:lnTo>
                    <a:pt x="70977" y="1383633"/>
                  </a:lnTo>
                  <a:lnTo>
                    <a:pt x="106852" y="1413242"/>
                  </a:lnTo>
                  <a:lnTo>
                    <a:pt x="148036" y="1435600"/>
                  </a:lnTo>
                  <a:lnTo>
                    <a:pt x="193557" y="1449730"/>
                  </a:lnTo>
                  <a:lnTo>
                    <a:pt x="242443" y="1454657"/>
                  </a:lnTo>
                  <a:lnTo>
                    <a:pt x="3914521" y="1454657"/>
                  </a:lnTo>
                  <a:lnTo>
                    <a:pt x="3963370" y="1449730"/>
                  </a:lnTo>
                  <a:lnTo>
                    <a:pt x="4008874" y="1435600"/>
                  </a:lnTo>
                  <a:lnTo>
                    <a:pt x="4050055" y="1413242"/>
                  </a:lnTo>
                  <a:lnTo>
                    <a:pt x="4085939" y="1383633"/>
                  </a:lnTo>
                  <a:lnTo>
                    <a:pt x="4115548" y="1347749"/>
                  </a:lnTo>
                  <a:lnTo>
                    <a:pt x="4137906" y="1306568"/>
                  </a:lnTo>
                  <a:lnTo>
                    <a:pt x="4152036" y="1261064"/>
                  </a:lnTo>
                  <a:lnTo>
                    <a:pt x="4156964" y="1212214"/>
                  </a:lnTo>
                  <a:lnTo>
                    <a:pt x="4156964" y="606043"/>
                  </a:lnTo>
                  <a:lnTo>
                    <a:pt x="4312793" y="372110"/>
                  </a:lnTo>
                  <a:lnTo>
                    <a:pt x="4156964" y="242442"/>
                  </a:lnTo>
                  <a:lnTo>
                    <a:pt x="4152036" y="193593"/>
                  </a:lnTo>
                  <a:lnTo>
                    <a:pt x="4137906" y="148089"/>
                  </a:lnTo>
                  <a:lnTo>
                    <a:pt x="4115548" y="106908"/>
                  </a:lnTo>
                  <a:lnTo>
                    <a:pt x="4085939" y="71024"/>
                  </a:lnTo>
                  <a:lnTo>
                    <a:pt x="4050055" y="41415"/>
                  </a:lnTo>
                  <a:lnTo>
                    <a:pt x="4008874" y="19057"/>
                  </a:lnTo>
                  <a:lnTo>
                    <a:pt x="3963370" y="4927"/>
                  </a:lnTo>
                  <a:lnTo>
                    <a:pt x="391452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76211" y="2123058"/>
              <a:ext cx="4312920" cy="1454785"/>
            </a:xfrm>
            <a:custGeom>
              <a:avLst/>
              <a:gdLst/>
              <a:ahLst/>
              <a:cxnLst/>
              <a:rect l="l" t="t" r="r" b="b"/>
              <a:pathLst>
                <a:path w="4312920" h="1454785">
                  <a:moveTo>
                    <a:pt x="0" y="242442"/>
                  </a:moveTo>
                  <a:lnTo>
                    <a:pt x="4921" y="193593"/>
                  </a:lnTo>
                  <a:lnTo>
                    <a:pt x="19040" y="148089"/>
                  </a:lnTo>
                  <a:lnTo>
                    <a:pt x="41382" y="106908"/>
                  </a:lnTo>
                  <a:lnTo>
                    <a:pt x="70977" y="71024"/>
                  </a:lnTo>
                  <a:lnTo>
                    <a:pt x="106852" y="41415"/>
                  </a:lnTo>
                  <a:lnTo>
                    <a:pt x="148036" y="19057"/>
                  </a:lnTo>
                  <a:lnTo>
                    <a:pt x="193557" y="4927"/>
                  </a:lnTo>
                  <a:lnTo>
                    <a:pt x="242443" y="0"/>
                  </a:lnTo>
                  <a:lnTo>
                    <a:pt x="2424811" y="0"/>
                  </a:lnTo>
                  <a:lnTo>
                    <a:pt x="3464052" y="0"/>
                  </a:lnTo>
                  <a:lnTo>
                    <a:pt x="3914521" y="0"/>
                  </a:lnTo>
                  <a:lnTo>
                    <a:pt x="3963370" y="4927"/>
                  </a:lnTo>
                  <a:lnTo>
                    <a:pt x="4008874" y="19057"/>
                  </a:lnTo>
                  <a:lnTo>
                    <a:pt x="4050055" y="41415"/>
                  </a:lnTo>
                  <a:lnTo>
                    <a:pt x="4085939" y="71024"/>
                  </a:lnTo>
                  <a:lnTo>
                    <a:pt x="4115548" y="106908"/>
                  </a:lnTo>
                  <a:lnTo>
                    <a:pt x="4137906" y="148089"/>
                  </a:lnTo>
                  <a:lnTo>
                    <a:pt x="4152036" y="193593"/>
                  </a:lnTo>
                  <a:lnTo>
                    <a:pt x="4156964" y="242442"/>
                  </a:lnTo>
                  <a:lnTo>
                    <a:pt x="4312793" y="372110"/>
                  </a:lnTo>
                  <a:lnTo>
                    <a:pt x="4156964" y="606043"/>
                  </a:lnTo>
                  <a:lnTo>
                    <a:pt x="4156964" y="1212214"/>
                  </a:lnTo>
                  <a:lnTo>
                    <a:pt x="4152036" y="1261064"/>
                  </a:lnTo>
                  <a:lnTo>
                    <a:pt x="4137906" y="1306568"/>
                  </a:lnTo>
                  <a:lnTo>
                    <a:pt x="4115548" y="1347749"/>
                  </a:lnTo>
                  <a:lnTo>
                    <a:pt x="4085939" y="1383633"/>
                  </a:lnTo>
                  <a:lnTo>
                    <a:pt x="4050055" y="1413242"/>
                  </a:lnTo>
                  <a:lnTo>
                    <a:pt x="4008874" y="1435600"/>
                  </a:lnTo>
                  <a:lnTo>
                    <a:pt x="3963370" y="1449730"/>
                  </a:lnTo>
                  <a:lnTo>
                    <a:pt x="3914521" y="1454657"/>
                  </a:lnTo>
                  <a:lnTo>
                    <a:pt x="3464052" y="1454657"/>
                  </a:lnTo>
                  <a:lnTo>
                    <a:pt x="2424811" y="1454657"/>
                  </a:lnTo>
                  <a:lnTo>
                    <a:pt x="242443" y="1454657"/>
                  </a:lnTo>
                  <a:lnTo>
                    <a:pt x="193557" y="1449730"/>
                  </a:lnTo>
                  <a:lnTo>
                    <a:pt x="148036" y="1435600"/>
                  </a:lnTo>
                  <a:lnTo>
                    <a:pt x="106852" y="1413242"/>
                  </a:lnTo>
                  <a:lnTo>
                    <a:pt x="70977" y="1383633"/>
                  </a:lnTo>
                  <a:lnTo>
                    <a:pt x="41382" y="1347749"/>
                  </a:lnTo>
                  <a:lnTo>
                    <a:pt x="19040" y="1306568"/>
                  </a:lnTo>
                  <a:lnTo>
                    <a:pt x="4921" y="1261064"/>
                  </a:lnTo>
                  <a:lnTo>
                    <a:pt x="0" y="1212214"/>
                  </a:lnTo>
                  <a:lnTo>
                    <a:pt x="0" y="606043"/>
                  </a:lnTo>
                  <a:lnTo>
                    <a:pt x="0" y="242442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132579" y="2340308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80">
                  <a:moveTo>
                    <a:pt x="186628" y="0"/>
                  </a:moveTo>
                  <a:lnTo>
                    <a:pt x="136992" y="6656"/>
                  </a:lnTo>
                  <a:lnTo>
                    <a:pt x="92404" y="25445"/>
                  </a:lnTo>
                  <a:lnTo>
                    <a:pt x="54637" y="54594"/>
                  </a:lnTo>
                  <a:lnTo>
                    <a:pt x="25465" y="92333"/>
                  </a:lnTo>
                  <a:lnTo>
                    <a:pt x="6661" y="136890"/>
                  </a:lnTo>
                  <a:lnTo>
                    <a:pt x="0" y="186493"/>
                  </a:lnTo>
                  <a:lnTo>
                    <a:pt x="6662" y="236097"/>
                  </a:lnTo>
                  <a:lnTo>
                    <a:pt x="25466" y="280657"/>
                  </a:lnTo>
                  <a:lnTo>
                    <a:pt x="54638" y="318399"/>
                  </a:lnTo>
                  <a:lnTo>
                    <a:pt x="92405" y="347553"/>
                  </a:lnTo>
                  <a:lnTo>
                    <a:pt x="136993" y="366345"/>
                  </a:lnTo>
                  <a:lnTo>
                    <a:pt x="186629" y="373002"/>
                  </a:lnTo>
                  <a:lnTo>
                    <a:pt x="236264" y="366345"/>
                  </a:lnTo>
                  <a:lnTo>
                    <a:pt x="280852" y="347553"/>
                  </a:lnTo>
                  <a:lnTo>
                    <a:pt x="311466" y="323921"/>
                  </a:lnTo>
                  <a:lnTo>
                    <a:pt x="137516" y="323921"/>
                  </a:lnTo>
                  <a:lnTo>
                    <a:pt x="137516" y="294472"/>
                  </a:lnTo>
                  <a:lnTo>
                    <a:pt x="171895" y="294472"/>
                  </a:lnTo>
                  <a:lnTo>
                    <a:pt x="171894" y="147228"/>
                  </a:lnTo>
                  <a:lnTo>
                    <a:pt x="142427" y="147228"/>
                  </a:lnTo>
                  <a:lnTo>
                    <a:pt x="142427" y="117779"/>
                  </a:lnTo>
                  <a:lnTo>
                    <a:pt x="358530" y="117779"/>
                  </a:lnTo>
                  <a:lnTo>
                    <a:pt x="350244" y="98146"/>
                  </a:lnTo>
                  <a:lnTo>
                    <a:pt x="176806" y="98146"/>
                  </a:lnTo>
                  <a:lnTo>
                    <a:pt x="167167" y="96244"/>
                  </a:lnTo>
                  <a:lnTo>
                    <a:pt x="159371" y="91029"/>
                  </a:lnTo>
                  <a:lnTo>
                    <a:pt x="154152" y="83238"/>
                  </a:lnTo>
                  <a:lnTo>
                    <a:pt x="152249" y="73605"/>
                  </a:lnTo>
                  <a:lnTo>
                    <a:pt x="154152" y="63973"/>
                  </a:lnTo>
                  <a:lnTo>
                    <a:pt x="159370" y="56181"/>
                  </a:lnTo>
                  <a:lnTo>
                    <a:pt x="167167" y="50967"/>
                  </a:lnTo>
                  <a:lnTo>
                    <a:pt x="176806" y="49065"/>
                  </a:lnTo>
                  <a:lnTo>
                    <a:pt x="311454" y="49065"/>
                  </a:lnTo>
                  <a:lnTo>
                    <a:pt x="280852" y="25445"/>
                  </a:lnTo>
                  <a:lnTo>
                    <a:pt x="236264" y="6656"/>
                  </a:lnTo>
                  <a:lnTo>
                    <a:pt x="186628" y="0"/>
                  </a:lnTo>
                  <a:close/>
                </a:path>
                <a:path w="373379" h="373380">
                  <a:moveTo>
                    <a:pt x="358530" y="117779"/>
                  </a:moveTo>
                  <a:lnTo>
                    <a:pt x="201362" y="117779"/>
                  </a:lnTo>
                  <a:lnTo>
                    <a:pt x="201362" y="294472"/>
                  </a:lnTo>
                  <a:lnTo>
                    <a:pt x="235741" y="294472"/>
                  </a:lnTo>
                  <a:lnTo>
                    <a:pt x="235741" y="323921"/>
                  </a:lnTo>
                  <a:lnTo>
                    <a:pt x="311466" y="323921"/>
                  </a:lnTo>
                  <a:lnTo>
                    <a:pt x="318619" y="318399"/>
                  </a:lnTo>
                  <a:lnTo>
                    <a:pt x="347791" y="280657"/>
                  </a:lnTo>
                  <a:lnTo>
                    <a:pt x="366595" y="236097"/>
                  </a:lnTo>
                  <a:lnTo>
                    <a:pt x="373257" y="186493"/>
                  </a:lnTo>
                  <a:lnTo>
                    <a:pt x="366595" y="136890"/>
                  </a:lnTo>
                  <a:lnTo>
                    <a:pt x="358530" y="117779"/>
                  </a:lnTo>
                  <a:close/>
                </a:path>
                <a:path w="373379" h="373380">
                  <a:moveTo>
                    <a:pt x="311454" y="49065"/>
                  </a:moveTo>
                  <a:lnTo>
                    <a:pt x="176806" y="49065"/>
                  </a:lnTo>
                  <a:lnTo>
                    <a:pt x="186444" y="50967"/>
                  </a:lnTo>
                  <a:lnTo>
                    <a:pt x="194241" y="56181"/>
                  </a:lnTo>
                  <a:lnTo>
                    <a:pt x="199459" y="63973"/>
                  </a:lnTo>
                  <a:lnTo>
                    <a:pt x="201362" y="73605"/>
                  </a:lnTo>
                  <a:lnTo>
                    <a:pt x="199459" y="83238"/>
                  </a:lnTo>
                  <a:lnTo>
                    <a:pt x="194241" y="91029"/>
                  </a:lnTo>
                  <a:lnTo>
                    <a:pt x="186444" y="96244"/>
                  </a:lnTo>
                  <a:lnTo>
                    <a:pt x="176806" y="98146"/>
                  </a:lnTo>
                  <a:lnTo>
                    <a:pt x="350244" y="98146"/>
                  </a:lnTo>
                  <a:lnTo>
                    <a:pt x="347791" y="92333"/>
                  </a:lnTo>
                  <a:lnTo>
                    <a:pt x="318619" y="54594"/>
                  </a:lnTo>
                  <a:lnTo>
                    <a:pt x="311454" y="49065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2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자주</a:t>
            </a:r>
            <a:r>
              <a:rPr spc="-65" dirty="0"/>
              <a:t> </a:t>
            </a:r>
            <a:r>
              <a:rPr dirty="0"/>
              <a:t>묻는</a:t>
            </a:r>
            <a:r>
              <a:rPr spc="-60" dirty="0"/>
              <a:t> </a:t>
            </a:r>
            <a:r>
              <a:rPr spc="-10" dirty="0"/>
              <a:t>질문</a:t>
            </a:r>
            <a:r>
              <a:rPr spc="-10" dirty="0">
                <a:latin typeface="LexiGulim"/>
                <a:cs typeface="LexiGulim"/>
              </a:rPr>
              <a:t>(4)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948195" y="1562346"/>
            <a:ext cx="411480" cy="411480"/>
            <a:chOff x="948195" y="1562346"/>
            <a:chExt cx="411480" cy="411480"/>
          </a:xfrm>
        </p:grpSpPr>
        <p:sp>
          <p:nvSpPr>
            <p:cNvPr id="9" name="object 9"/>
            <p:cNvSpPr/>
            <p:nvPr/>
          </p:nvSpPr>
          <p:spPr>
            <a:xfrm>
              <a:off x="948195" y="1562346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80">
                  <a:moveTo>
                    <a:pt x="205764" y="0"/>
                  </a:moveTo>
                  <a:lnTo>
                    <a:pt x="158395" y="5445"/>
                  </a:lnTo>
                  <a:lnTo>
                    <a:pt x="115127" y="20921"/>
                  </a:lnTo>
                  <a:lnTo>
                    <a:pt x="76966" y="45192"/>
                  </a:lnTo>
                  <a:lnTo>
                    <a:pt x="45141" y="77027"/>
                  </a:lnTo>
                  <a:lnTo>
                    <a:pt x="20885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6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0" y="365989"/>
                  </a:lnTo>
                  <a:lnTo>
                    <a:pt x="115171" y="390258"/>
                  </a:lnTo>
                  <a:lnTo>
                    <a:pt x="158442" y="405725"/>
                  </a:lnTo>
                  <a:lnTo>
                    <a:pt x="205579" y="411154"/>
                  </a:lnTo>
                  <a:lnTo>
                    <a:pt x="252716" y="405725"/>
                  </a:lnTo>
                  <a:lnTo>
                    <a:pt x="267814" y="400328"/>
                  </a:lnTo>
                  <a:lnTo>
                    <a:pt x="205579" y="400328"/>
                  </a:lnTo>
                  <a:lnTo>
                    <a:pt x="160924" y="395184"/>
                  </a:lnTo>
                  <a:lnTo>
                    <a:pt x="119931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1" y="83811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8" y="15999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80" h="411480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3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7" y="380533"/>
                  </a:lnTo>
                  <a:lnTo>
                    <a:pt x="250235" y="395184"/>
                  </a:lnTo>
                  <a:lnTo>
                    <a:pt x="205579" y="400328"/>
                  </a:lnTo>
                  <a:lnTo>
                    <a:pt x="267814" y="400328"/>
                  </a:lnTo>
                  <a:lnTo>
                    <a:pt x="334158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1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7114" y="1638107"/>
              <a:ext cx="153334" cy="20570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43062" y="1870877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900175" y="1312417"/>
            <a:ext cx="4549775" cy="672465"/>
            <a:chOff x="900175" y="1312417"/>
            <a:chExt cx="4549775" cy="672465"/>
          </a:xfrm>
        </p:grpSpPr>
        <p:sp>
          <p:nvSpPr>
            <p:cNvPr id="13" name="object 13"/>
            <p:cNvSpPr/>
            <p:nvPr/>
          </p:nvSpPr>
          <p:spPr>
            <a:xfrm>
              <a:off x="900175" y="1312417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5" h="189230">
                  <a:moveTo>
                    <a:pt x="490982" y="0"/>
                  </a:moveTo>
                  <a:lnTo>
                    <a:pt x="31496" y="0"/>
                  </a:lnTo>
                  <a:lnTo>
                    <a:pt x="19234" y="2474"/>
                  </a:lnTo>
                  <a:lnTo>
                    <a:pt x="9223" y="9223"/>
                  </a:lnTo>
                  <a:lnTo>
                    <a:pt x="2474" y="19234"/>
                  </a:lnTo>
                  <a:lnTo>
                    <a:pt x="0" y="31496"/>
                  </a:lnTo>
                  <a:lnTo>
                    <a:pt x="0" y="157607"/>
                  </a:lnTo>
                  <a:lnTo>
                    <a:pt x="2474" y="169868"/>
                  </a:lnTo>
                  <a:lnTo>
                    <a:pt x="9223" y="179879"/>
                  </a:lnTo>
                  <a:lnTo>
                    <a:pt x="19234" y="186628"/>
                  </a:lnTo>
                  <a:lnTo>
                    <a:pt x="31496" y="189103"/>
                  </a:lnTo>
                  <a:lnTo>
                    <a:pt x="490982" y="189103"/>
                  </a:lnTo>
                  <a:lnTo>
                    <a:pt x="503243" y="186628"/>
                  </a:lnTo>
                  <a:lnTo>
                    <a:pt x="513254" y="179879"/>
                  </a:lnTo>
                  <a:lnTo>
                    <a:pt x="520003" y="169868"/>
                  </a:lnTo>
                  <a:lnTo>
                    <a:pt x="522478" y="157607"/>
                  </a:lnTo>
                  <a:lnTo>
                    <a:pt x="522478" y="31496"/>
                  </a:lnTo>
                  <a:lnTo>
                    <a:pt x="520003" y="19234"/>
                  </a:lnTo>
                  <a:lnTo>
                    <a:pt x="513254" y="9223"/>
                  </a:lnTo>
                  <a:lnTo>
                    <a:pt x="503243" y="2474"/>
                  </a:lnTo>
                  <a:lnTo>
                    <a:pt x="490982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7363" y="1353946"/>
              <a:ext cx="278892" cy="1127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3291" y="1353946"/>
              <a:ext cx="182880" cy="11277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410588" y="1523237"/>
              <a:ext cx="4039870" cy="461645"/>
            </a:xfrm>
            <a:custGeom>
              <a:avLst/>
              <a:gdLst/>
              <a:ahLst/>
              <a:cxnLst/>
              <a:rect l="l" t="t" r="r" b="b"/>
              <a:pathLst>
                <a:path w="4039870" h="461644">
                  <a:moveTo>
                    <a:pt x="3962400" y="0"/>
                  </a:moveTo>
                  <a:lnTo>
                    <a:pt x="245999" y="0"/>
                  </a:lnTo>
                  <a:lnTo>
                    <a:pt x="216078" y="6060"/>
                  </a:lnTo>
                  <a:lnTo>
                    <a:pt x="191611" y="22574"/>
                  </a:lnTo>
                  <a:lnTo>
                    <a:pt x="175097" y="47041"/>
                  </a:lnTo>
                  <a:lnTo>
                    <a:pt x="169037" y="76962"/>
                  </a:lnTo>
                  <a:lnTo>
                    <a:pt x="169037" y="269366"/>
                  </a:lnTo>
                  <a:lnTo>
                    <a:pt x="0" y="319150"/>
                  </a:lnTo>
                  <a:lnTo>
                    <a:pt x="169037" y="384810"/>
                  </a:lnTo>
                  <a:lnTo>
                    <a:pt x="175097" y="414710"/>
                  </a:lnTo>
                  <a:lnTo>
                    <a:pt x="191611" y="439134"/>
                  </a:lnTo>
                  <a:lnTo>
                    <a:pt x="216078" y="455604"/>
                  </a:lnTo>
                  <a:lnTo>
                    <a:pt x="245999" y="461645"/>
                  </a:lnTo>
                  <a:lnTo>
                    <a:pt x="3962400" y="461645"/>
                  </a:lnTo>
                  <a:lnTo>
                    <a:pt x="3992373" y="455604"/>
                  </a:lnTo>
                  <a:lnTo>
                    <a:pt x="4016835" y="439134"/>
                  </a:lnTo>
                  <a:lnTo>
                    <a:pt x="4033319" y="414710"/>
                  </a:lnTo>
                  <a:lnTo>
                    <a:pt x="4039362" y="384810"/>
                  </a:lnTo>
                  <a:lnTo>
                    <a:pt x="4039362" y="76962"/>
                  </a:lnTo>
                  <a:lnTo>
                    <a:pt x="4033319" y="47041"/>
                  </a:lnTo>
                  <a:lnTo>
                    <a:pt x="4016835" y="22574"/>
                  </a:lnTo>
                  <a:lnTo>
                    <a:pt x="3992373" y="6060"/>
                  </a:lnTo>
                  <a:lnTo>
                    <a:pt x="3962400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848104" y="1618234"/>
            <a:ext cx="34112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75" dirty="0">
                <a:solidFill>
                  <a:srgbClr val="FFFFFF"/>
                </a:solidFill>
                <a:latin typeface="BM EULJIRO TTF"/>
                <a:cs typeface="BM EULJIRO TTF"/>
              </a:rPr>
              <a:t>보조배터리가</a:t>
            </a:r>
            <a:r>
              <a:rPr sz="1600" spc="-2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14" dirty="0">
                <a:solidFill>
                  <a:srgbClr val="FFFFFF"/>
                </a:solidFill>
                <a:latin typeface="BM EULJIRO TTF"/>
                <a:cs typeface="BM EULJIRO TTF"/>
              </a:rPr>
              <a:t>있어야지</a:t>
            </a:r>
            <a:r>
              <a:rPr sz="1600" dirty="0">
                <a:solidFill>
                  <a:srgbClr val="FFFFFF"/>
                </a:solidFill>
                <a:latin typeface="BM EULJIRO TTF"/>
                <a:cs typeface="BM EULJIRO TTF"/>
              </a:rPr>
              <a:t> 사용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 가능한가요?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708191" y="1517007"/>
            <a:ext cx="411480" cy="411480"/>
            <a:chOff x="6708191" y="1517007"/>
            <a:chExt cx="411480" cy="411480"/>
          </a:xfrm>
        </p:grpSpPr>
        <p:sp>
          <p:nvSpPr>
            <p:cNvPr id="19" name="object 19"/>
            <p:cNvSpPr/>
            <p:nvPr/>
          </p:nvSpPr>
          <p:spPr>
            <a:xfrm>
              <a:off x="6708191" y="151700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80">
                  <a:moveTo>
                    <a:pt x="205764" y="0"/>
                  </a:moveTo>
                  <a:lnTo>
                    <a:pt x="158395" y="5445"/>
                  </a:lnTo>
                  <a:lnTo>
                    <a:pt x="115126" y="20921"/>
                  </a:lnTo>
                  <a:lnTo>
                    <a:pt x="76966" y="45192"/>
                  </a:lnTo>
                  <a:lnTo>
                    <a:pt x="45141" y="77027"/>
                  </a:lnTo>
                  <a:lnTo>
                    <a:pt x="20884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6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1" y="365989"/>
                  </a:lnTo>
                  <a:lnTo>
                    <a:pt x="115172" y="390258"/>
                  </a:lnTo>
                  <a:lnTo>
                    <a:pt x="158443" y="405725"/>
                  </a:lnTo>
                  <a:lnTo>
                    <a:pt x="205580" y="411154"/>
                  </a:lnTo>
                  <a:lnTo>
                    <a:pt x="252717" y="405725"/>
                  </a:lnTo>
                  <a:lnTo>
                    <a:pt x="267814" y="400328"/>
                  </a:lnTo>
                  <a:lnTo>
                    <a:pt x="205580" y="400328"/>
                  </a:lnTo>
                  <a:lnTo>
                    <a:pt x="160924" y="395184"/>
                  </a:lnTo>
                  <a:lnTo>
                    <a:pt x="119932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0" y="83811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7" y="15999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79" h="411480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3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8" y="380533"/>
                  </a:lnTo>
                  <a:lnTo>
                    <a:pt x="250235" y="395184"/>
                  </a:lnTo>
                  <a:lnTo>
                    <a:pt x="205580" y="400328"/>
                  </a:lnTo>
                  <a:lnTo>
                    <a:pt x="267814" y="400328"/>
                  </a:lnTo>
                  <a:lnTo>
                    <a:pt x="334159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1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37109" y="1592768"/>
              <a:ext cx="153334" cy="20570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903058" y="1825538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7178040" y="1475994"/>
            <a:ext cx="4143375" cy="461645"/>
          </a:xfrm>
          <a:custGeom>
            <a:avLst/>
            <a:gdLst/>
            <a:ahLst/>
            <a:cxnLst/>
            <a:rect l="l" t="t" r="r" b="b"/>
            <a:pathLst>
              <a:path w="4143375" h="461644">
                <a:moveTo>
                  <a:pt x="4066285" y="0"/>
                </a:moveTo>
                <a:lnTo>
                  <a:pt x="250443" y="0"/>
                </a:lnTo>
                <a:lnTo>
                  <a:pt x="220470" y="6042"/>
                </a:lnTo>
                <a:lnTo>
                  <a:pt x="196008" y="22526"/>
                </a:lnTo>
                <a:lnTo>
                  <a:pt x="179524" y="46988"/>
                </a:lnTo>
                <a:lnTo>
                  <a:pt x="173481" y="76961"/>
                </a:lnTo>
                <a:lnTo>
                  <a:pt x="173481" y="269239"/>
                </a:lnTo>
                <a:lnTo>
                  <a:pt x="0" y="319023"/>
                </a:lnTo>
                <a:lnTo>
                  <a:pt x="173481" y="384682"/>
                </a:lnTo>
                <a:lnTo>
                  <a:pt x="179524" y="414656"/>
                </a:lnTo>
                <a:lnTo>
                  <a:pt x="196008" y="439118"/>
                </a:lnTo>
                <a:lnTo>
                  <a:pt x="220470" y="455602"/>
                </a:lnTo>
                <a:lnTo>
                  <a:pt x="250443" y="461644"/>
                </a:lnTo>
                <a:lnTo>
                  <a:pt x="4066285" y="461644"/>
                </a:lnTo>
                <a:lnTo>
                  <a:pt x="4096206" y="455602"/>
                </a:lnTo>
                <a:lnTo>
                  <a:pt x="4120673" y="439118"/>
                </a:lnTo>
                <a:lnTo>
                  <a:pt x="4137187" y="414656"/>
                </a:lnTo>
                <a:lnTo>
                  <a:pt x="4143248" y="384682"/>
                </a:lnTo>
                <a:lnTo>
                  <a:pt x="4143248" y="76961"/>
                </a:lnTo>
                <a:lnTo>
                  <a:pt x="4137187" y="46988"/>
                </a:lnTo>
                <a:lnTo>
                  <a:pt x="4120673" y="22526"/>
                </a:lnTo>
                <a:lnTo>
                  <a:pt x="4096206" y="6042"/>
                </a:lnTo>
                <a:lnTo>
                  <a:pt x="4066285" y="0"/>
                </a:lnTo>
                <a:close/>
              </a:path>
            </a:pathLst>
          </a:custGeom>
          <a:solidFill>
            <a:srgbClr val="28B1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554848" y="1570990"/>
            <a:ext cx="3563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160" dirty="0">
                <a:solidFill>
                  <a:srgbClr val="FFFFFF"/>
                </a:solidFill>
                <a:latin typeface="BM EULJIRO TTF"/>
                <a:cs typeface="BM EULJIRO TTF"/>
              </a:rPr>
              <a:t>알림판</a:t>
            </a:r>
            <a:r>
              <a:rPr sz="1600" spc="-2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40" dirty="0">
                <a:solidFill>
                  <a:srgbClr val="FFFFFF"/>
                </a:solidFill>
                <a:latin typeface="BM EULJIRO TTF"/>
                <a:cs typeface="BM EULJIRO TTF"/>
              </a:rPr>
              <a:t>없이</a:t>
            </a:r>
            <a:r>
              <a:rPr sz="1600" spc="-2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90" dirty="0">
                <a:solidFill>
                  <a:srgbClr val="FFFFFF"/>
                </a:solidFill>
                <a:latin typeface="BM EULJIRO TTF"/>
                <a:cs typeface="BM EULJIRO TTF"/>
              </a:rPr>
              <a:t>태블릿</a:t>
            </a:r>
            <a:r>
              <a:rPr sz="1600" spc="-3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60" dirty="0">
                <a:solidFill>
                  <a:srgbClr val="FFFFFF"/>
                </a:solidFill>
                <a:latin typeface="BM EULJIRO TTF"/>
                <a:cs typeface="BM EULJIRO TTF"/>
              </a:rPr>
              <a:t>메뉴판만</a:t>
            </a:r>
            <a:r>
              <a:rPr sz="16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dirty="0">
                <a:solidFill>
                  <a:srgbClr val="FFFFFF"/>
                </a:solidFill>
                <a:latin typeface="BM EULJIRO TTF"/>
                <a:cs typeface="BM EULJIRO TTF"/>
              </a:rPr>
              <a:t>쓸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dirty="0">
                <a:solidFill>
                  <a:srgbClr val="FFFFFF"/>
                </a:solidFill>
                <a:latin typeface="BM EULJIRO TTF"/>
                <a:cs typeface="BM EULJIRO TTF"/>
              </a:rPr>
              <a:t>수</a:t>
            </a:r>
            <a:r>
              <a:rPr sz="1600" spc="-3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60" dirty="0">
                <a:solidFill>
                  <a:srgbClr val="FFFFFF"/>
                </a:solidFill>
                <a:latin typeface="BM EULJIRO TTF"/>
                <a:cs typeface="BM EULJIRO TTF"/>
              </a:rPr>
              <a:t>있나요?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653656" y="1270000"/>
            <a:ext cx="522605" cy="189230"/>
            <a:chOff x="6653656" y="1270000"/>
            <a:chExt cx="522605" cy="189230"/>
          </a:xfrm>
        </p:grpSpPr>
        <p:sp>
          <p:nvSpPr>
            <p:cNvPr id="25" name="object 25"/>
            <p:cNvSpPr/>
            <p:nvPr/>
          </p:nvSpPr>
          <p:spPr>
            <a:xfrm>
              <a:off x="6653656" y="1270000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4" h="189230">
                  <a:moveTo>
                    <a:pt x="490982" y="0"/>
                  </a:moveTo>
                  <a:lnTo>
                    <a:pt x="31496" y="0"/>
                  </a:lnTo>
                  <a:lnTo>
                    <a:pt x="19234" y="2474"/>
                  </a:lnTo>
                  <a:lnTo>
                    <a:pt x="9223" y="9223"/>
                  </a:lnTo>
                  <a:lnTo>
                    <a:pt x="2474" y="19234"/>
                  </a:lnTo>
                  <a:lnTo>
                    <a:pt x="0" y="31496"/>
                  </a:lnTo>
                  <a:lnTo>
                    <a:pt x="0" y="157607"/>
                  </a:lnTo>
                  <a:lnTo>
                    <a:pt x="2474" y="169868"/>
                  </a:lnTo>
                  <a:lnTo>
                    <a:pt x="9223" y="179879"/>
                  </a:lnTo>
                  <a:lnTo>
                    <a:pt x="19234" y="186628"/>
                  </a:lnTo>
                  <a:lnTo>
                    <a:pt x="31496" y="189102"/>
                  </a:lnTo>
                  <a:lnTo>
                    <a:pt x="490982" y="189102"/>
                  </a:lnTo>
                  <a:lnTo>
                    <a:pt x="503243" y="186628"/>
                  </a:lnTo>
                  <a:lnTo>
                    <a:pt x="513254" y="179879"/>
                  </a:lnTo>
                  <a:lnTo>
                    <a:pt x="520003" y="169868"/>
                  </a:lnTo>
                  <a:lnTo>
                    <a:pt x="522477" y="157607"/>
                  </a:lnTo>
                  <a:lnTo>
                    <a:pt x="522477" y="31496"/>
                  </a:lnTo>
                  <a:lnTo>
                    <a:pt x="520003" y="19234"/>
                  </a:lnTo>
                  <a:lnTo>
                    <a:pt x="513254" y="9223"/>
                  </a:lnTo>
                  <a:lnTo>
                    <a:pt x="503243" y="2474"/>
                  </a:lnTo>
                  <a:lnTo>
                    <a:pt x="490982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1352" y="1311528"/>
              <a:ext cx="278892" cy="11277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47280" y="1311528"/>
              <a:ext cx="183337" cy="112775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890905" y="3844290"/>
            <a:ext cx="5500370" cy="672465"/>
            <a:chOff x="890905" y="3844290"/>
            <a:chExt cx="5500370" cy="672465"/>
          </a:xfrm>
        </p:grpSpPr>
        <p:sp>
          <p:nvSpPr>
            <p:cNvPr id="29" name="object 29"/>
            <p:cNvSpPr/>
            <p:nvPr/>
          </p:nvSpPr>
          <p:spPr>
            <a:xfrm>
              <a:off x="938937" y="4094218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79">
                  <a:moveTo>
                    <a:pt x="205764" y="0"/>
                  </a:moveTo>
                  <a:lnTo>
                    <a:pt x="158395" y="5445"/>
                  </a:lnTo>
                  <a:lnTo>
                    <a:pt x="115127" y="20921"/>
                  </a:lnTo>
                  <a:lnTo>
                    <a:pt x="76966" y="45192"/>
                  </a:lnTo>
                  <a:lnTo>
                    <a:pt x="45141" y="77027"/>
                  </a:lnTo>
                  <a:lnTo>
                    <a:pt x="20885" y="115190"/>
                  </a:lnTo>
                  <a:lnTo>
                    <a:pt x="5427" y="158448"/>
                  </a:lnTo>
                  <a:lnTo>
                    <a:pt x="0" y="205568"/>
                  </a:lnTo>
                  <a:lnTo>
                    <a:pt x="5429" y="252706"/>
                  </a:lnTo>
                  <a:lnTo>
                    <a:pt x="20895" y="295979"/>
                  </a:lnTo>
                  <a:lnTo>
                    <a:pt x="45164" y="334151"/>
                  </a:lnTo>
                  <a:lnTo>
                    <a:pt x="77000" y="365989"/>
                  </a:lnTo>
                  <a:lnTo>
                    <a:pt x="115171" y="390258"/>
                  </a:lnTo>
                  <a:lnTo>
                    <a:pt x="158442" y="405725"/>
                  </a:lnTo>
                  <a:lnTo>
                    <a:pt x="205579" y="411154"/>
                  </a:lnTo>
                  <a:lnTo>
                    <a:pt x="252716" y="405725"/>
                  </a:lnTo>
                  <a:lnTo>
                    <a:pt x="267814" y="400328"/>
                  </a:lnTo>
                  <a:lnTo>
                    <a:pt x="205579" y="400328"/>
                  </a:lnTo>
                  <a:lnTo>
                    <a:pt x="160924" y="395184"/>
                  </a:lnTo>
                  <a:lnTo>
                    <a:pt x="119931" y="380533"/>
                  </a:lnTo>
                  <a:lnTo>
                    <a:pt x="83771" y="357542"/>
                  </a:lnTo>
                  <a:lnTo>
                    <a:pt x="53611" y="327381"/>
                  </a:lnTo>
                  <a:lnTo>
                    <a:pt x="30620" y="291219"/>
                  </a:lnTo>
                  <a:lnTo>
                    <a:pt x="15969" y="250225"/>
                  </a:lnTo>
                  <a:lnTo>
                    <a:pt x="10825" y="205568"/>
                  </a:lnTo>
                  <a:lnTo>
                    <a:pt x="16019" y="160912"/>
                  </a:lnTo>
                  <a:lnTo>
                    <a:pt x="30709" y="119921"/>
                  </a:lnTo>
                  <a:lnTo>
                    <a:pt x="53681" y="83811"/>
                  </a:lnTo>
                  <a:lnTo>
                    <a:pt x="83833" y="53659"/>
                  </a:lnTo>
                  <a:lnTo>
                    <a:pt x="119977" y="30666"/>
                  </a:lnTo>
                  <a:lnTo>
                    <a:pt x="160948" y="16000"/>
                  </a:lnTo>
                  <a:lnTo>
                    <a:pt x="205579" y="10826"/>
                  </a:lnTo>
                  <a:lnTo>
                    <a:pt x="267913" y="10826"/>
                  </a:lnTo>
                  <a:lnTo>
                    <a:pt x="252878" y="5445"/>
                  </a:lnTo>
                  <a:lnTo>
                    <a:pt x="205764" y="0"/>
                  </a:lnTo>
                  <a:close/>
                </a:path>
                <a:path w="411480" h="411479">
                  <a:moveTo>
                    <a:pt x="267913" y="10826"/>
                  </a:moveTo>
                  <a:lnTo>
                    <a:pt x="205579" y="10826"/>
                  </a:lnTo>
                  <a:lnTo>
                    <a:pt x="250235" y="15969"/>
                  </a:lnTo>
                  <a:lnTo>
                    <a:pt x="291227" y="30618"/>
                  </a:lnTo>
                  <a:lnTo>
                    <a:pt x="327388" y="53605"/>
                  </a:lnTo>
                  <a:lnTo>
                    <a:pt x="357579" y="83812"/>
                  </a:lnTo>
                  <a:lnTo>
                    <a:pt x="380552" y="119958"/>
                  </a:lnTo>
                  <a:lnTo>
                    <a:pt x="395192" y="160932"/>
                  </a:lnTo>
                  <a:lnTo>
                    <a:pt x="400333" y="205568"/>
                  </a:lnTo>
                  <a:lnTo>
                    <a:pt x="395190" y="250225"/>
                  </a:lnTo>
                  <a:lnTo>
                    <a:pt x="380538" y="291219"/>
                  </a:lnTo>
                  <a:lnTo>
                    <a:pt x="357548" y="327381"/>
                  </a:lnTo>
                  <a:lnTo>
                    <a:pt x="327388" y="357542"/>
                  </a:lnTo>
                  <a:lnTo>
                    <a:pt x="291227" y="380533"/>
                  </a:lnTo>
                  <a:lnTo>
                    <a:pt x="250235" y="395184"/>
                  </a:lnTo>
                  <a:lnTo>
                    <a:pt x="205579" y="400328"/>
                  </a:lnTo>
                  <a:lnTo>
                    <a:pt x="267814" y="400328"/>
                  </a:lnTo>
                  <a:lnTo>
                    <a:pt x="334158" y="365989"/>
                  </a:lnTo>
                  <a:lnTo>
                    <a:pt x="365995" y="334151"/>
                  </a:lnTo>
                  <a:lnTo>
                    <a:pt x="390264" y="295979"/>
                  </a:lnTo>
                  <a:lnTo>
                    <a:pt x="405730" y="252707"/>
                  </a:lnTo>
                  <a:lnTo>
                    <a:pt x="411159" y="205568"/>
                  </a:lnTo>
                  <a:lnTo>
                    <a:pt x="405745" y="158430"/>
                  </a:lnTo>
                  <a:lnTo>
                    <a:pt x="390292" y="115161"/>
                  </a:lnTo>
                  <a:lnTo>
                    <a:pt x="366036" y="76992"/>
                  </a:lnTo>
                  <a:lnTo>
                    <a:pt x="334264" y="45193"/>
                  </a:lnTo>
                  <a:lnTo>
                    <a:pt x="296122" y="20921"/>
                  </a:lnTo>
                  <a:lnTo>
                    <a:pt x="267913" y="10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7856" y="4169980"/>
              <a:ext cx="153334" cy="20570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133804" y="4402749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807" y="0"/>
                  </a:moveTo>
                  <a:lnTo>
                    <a:pt x="4849" y="0"/>
                  </a:lnTo>
                  <a:lnTo>
                    <a:pt x="0" y="4849"/>
                  </a:lnTo>
                  <a:lnTo>
                    <a:pt x="0" y="16807"/>
                  </a:lnTo>
                  <a:lnTo>
                    <a:pt x="4849" y="21652"/>
                  </a:lnTo>
                  <a:lnTo>
                    <a:pt x="16807" y="21652"/>
                  </a:lnTo>
                  <a:lnTo>
                    <a:pt x="21651" y="16807"/>
                  </a:lnTo>
                  <a:lnTo>
                    <a:pt x="21651" y="10826"/>
                  </a:lnTo>
                  <a:lnTo>
                    <a:pt x="21651" y="4849"/>
                  </a:lnTo>
                  <a:lnTo>
                    <a:pt x="16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90905" y="3844290"/>
              <a:ext cx="522605" cy="189230"/>
            </a:xfrm>
            <a:custGeom>
              <a:avLst/>
              <a:gdLst/>
              <a:ahLst/>
              <a:cxnLst/>
              <a:rect l="l" t="t" r="r" b="b"/>
              <a:pathLst>
                <a:path w="522605" h="189229">
                  <a:moveTo>
                    <a:pt x="490981" y="0"/>
                  </a:moveTo>
                  <a:lnTo>
                    <a:pt x="31508" y="0"/>
                  </a:lnTo>
                  <a:lnTo>
                    <a:pt x="19245" y="2474"/>
                  </a:lnTo>
                  <a:lnTo>
                    <a:pt x="9229" y="9223"/>
                  </a:lnTo>
                  <a:lnTo>
                    <a:pt x="2476" y="19234"/>
                  </a:lnTo>
                  <a:lnTo>
                    <a:pt x="0" y="31496"/>
                  </a:lnTo>
                  <a:lnTo>
                    <a:pt x="0" y="157480"/>
                  </a:lnTo>
                  <a:lnTo>
                    <a:pt x="2476" y="169741"/>
                  </a:lnTo>
                  <a:lnTo>
                    <a:pt x="9229" y="179752"/>
                  </a:lnTo>
                  <a:lnTo>
                    <a:pt x="19245" y="186501"/>
                  </a:lnTo>
                  <a:lnTo>
                    <a:pt x="31508" y="188976"/>
                  </a:lnTo>
                  <a:lnTo>
                    <a:pt x="490981" y="188976"/>
                  </a:lnTo>
                  <a:lnTo>
                    <a:pt x="503243" y="186501"/>
                  </a:lnTo>
                  <a:lnTo>
                    <a:pt x="513254" y="179752"/>
                  </a:lnTo>
                  <a:lnTo>
                    <a:pt x="520003" y="169741"/>
                  </a:lnTo>
                  <a:lnTo>
                    <a:pt x="522478" y="157480"/>
                  </a:lnTo>
                  <a:lnTo>
                    <a:pt x="522478" y="31496"/>
                  </a:lnTo>
                  <a:lnTo>
                    <a:pt x="520003" y="19234"/>
                  </a:lnTo>
                  <a:lnTo>
                    <a:pt x="513254" y="9223"/>
                  </a:lnTo>
                  <a:lnTo>
                    <a:pt x="503243" y="2474"/>
                  </a:lnTo>
                  <a:lnTo>
                    <a:pt x="490981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7915" y="3886454"/>
              <a:ext cx="279349" cy="11277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84148" y="3886454"/>
              <a:ext cx="182880" cy="11277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346454" y="4055110"/>
              <a:ext cx="5045075" cy="461645"/>
            </a:xfrm>
            <a:custGeom>
              <a:avLst/>
              <a:gdLst/>
              <a:ahLst/>
              <a:cxnLst/>
              <a:rect l="l" t="t" r="r" b="b"/>
              <a:pathLst>
                <a:path w="5045075" h="461645">
                  <a:moveTo>
                    <a:pt x="4967859" y="0"/>
                  </a:moveTo>
                  <a:lnTo>
                    <a:pt x="288035" y="0"/>
                  </a:lnTo>
                  <a:lnTo>
                    <a:pt x="258115" y="6042"/>
                  </a:lnTo>
                  <a:lnTo>
                    <a:pt x="233648" y="22526"/>
                  </a:lnTo>
                  <a:lnTo>
                    <a:pt x="217134" y="46988"/>
                  </a:lnTo>
                  <a:lnTo>
                    <a:pt x="211074" y="76962"/>
                  </a:lnTo>
                  <a:lnTo>
                    <a:pt x="211074" y="269366"/>
                  </a:lnTo>
                  <a:lnTo>
                    <a:pt x="0" y="319150"/>
                  </a:lnTo>
                  <a:lnTo>
                    <a:pt x="211074" y="384682"/>
                  </a:lnTo>
                  <a:lnTo>
                    <a:pt x="217134" y="414656"/>
                  </a:lnTo>
                  <a:lnTo>
                    <a:pt x="233648" y="439118"/>
                  </a:lnTo>
                  <a:lnTo>
                    <a:pt x="258115" y="455602"/>
                  </a:lnTo>
                  <a:lnTo>
                    <a:pt x="288035" y="461644"/>
                  </a:lnTo>
                  <a:lnTo>
                    <a:pt x="4967859" y="461644"/>
                  </a:lnTo>
                  <a:lnTo>
                    <a:pt x="4997832" y="455602"/>
                  </a:lnTo>
                  <a:lnTo>
                    <a:pt x="5022294" y="439118"/>
                  </a:lnTo>
                  <a:lnTo>
                    <a:pt x="5038778" y="414656"/>
                  </a:lnTo>
                  <a:lnTo>
                    <a:pt x="5044821" y="384682"/>
                  </a:lnTo>
                  <a:lnTo>
                    <a:pt x="5044821" y="76962"/>
                  </a:lnTo>
                  <a:lnTo>
                    <a:pt x="5038778" y="46988"/>
                  </a:lnTo>
                  <a:lnTo>
                    <a:pt x="5022294" y="22526"/>
                  </a:lnTo>
                  <a:lnTo>
                    <a:pt x="4997832" y="6042"/>
                  </a:lnTo>
                  <a:lnTo>
                    <a:pt x="4967859" y="0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823720" y="4164584"/>
            <a:ext cx="43503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BM EULJIRO TTF"/>
                <a:cs typeface="BM EULJIRO TTF"/>
              </a:rPr>
              <a:t>메뉴</a:t>
            </a:r>
            <a:r>
              <a:rPr sz="1600" spc="-3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50" dirty="0">
                <a:solidFill>
                  <a:srgbClr val="FFFFFF"/>
                </a:solidFill>
                <a:latin typeface="BM EULJIRO TTF"/>
                <a:cs typeface="BM EULJIRO TTF"/>
              </a:rPr>
              <a:t>변경이나</a:t>
            </a:r>
            <a:r>
              <a:rPr sz="1600" spc="-2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40" dirty="0">
                <a:solidFill>
                  <a:srgbClr val="FFFFFF"/>
                </a:solidFill>
                <a:latin typeface="BM EULJIRO TTF"/>
                <a:cs typeface="BM EULJIRO TTF"/>
              </a:rPr>
              <a:t>품절</a:t>
            </a:r>
            <a:r>
              <a:rPr sz="1600" spc="-3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BM EULJIRO TTF"/>
                <a:cs typeface="BM EULJIRO TTF"/>
              </a:rPr>
              <a:t>공지하고</a:t>
            </a:r>
            <a:r>
              <a:rPr sz="1600" spc="-35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175" dirty="0">
                <a:solidFill>
                  <a:srgbClr val="FFFFFF"/>
                </a:solidFill>
                <a:latin typeface="BM EULJIRO TTF"/>
                <a:cs typeface="BM EULJIRO TTF"/>
              </a:rPr>
              <a:t>싶을</a:t>
            </a:r>
            <a:r>
              <a:rPr sz="1600" spc="-3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dirty="0">
                <a:solidFill>
                  <a:srgbClr val="FFFFFF"/>
                </a:solidFill>
                <a:latin typeface="BM EULJIRO TTF"/>
                <a:cs typeface="BM EULJIRO TTF"/>
              </a:rPr>
              <a:t>땐</a:t>
            </a:r>
            <a:r>
              <a:rPr sz="1600" spc="-1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90" dirty="0">
                <a:solidFill>
                  <a:srgbClr val="FFFFFF"/>
                </a:solidFill>
                <a:latin typeface="BM EULJIRO TTF"/>
                <a:cs typeface="BM EULJIRO TTF"/>
              </a:rPr>
              <a:t>어떻게</a:t>
            </a:r>
            <a:r>
              <a:rPr sz="1600" spc="-40" dirty="0">
                <a:solidFill>
                  <a:srgbClr val="FFFFFF"/>
                </a:solidFill>
                <a:latin typeface="BM EULJIRO TTF"/>
                <a:cs typeface="BM EULJIRO TTF"/>
              </a:rPr>
              <a:t> </a:t>
            </a:r>
            <a:r>
              <a:rPr sz="1600" spc="30" dirty="0">
                <a:solidFill>
                  <a:srgbClr val="FFFFFF"/>
                </a:solidFill>
                <a:latin typeface="BM EULJIRO TTF"/>
                <a:cs typeface="BM EULJIRO TTF"/>
              </a:rPr>
              <a:t>하나요?</a:t>
            </a:r>
            <a:endParaRPr sz="1600">
              <a:latin typeface="BM EULJIRO TTF"/>
              <a:cs typeface="BM EULJIRO TTF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67155" y="2135123"/>
            <a:ext cx="5422265" cy="1524000"/>
            <a:chOff x="867155" y="2135123"/>
            <a:chExt cx="5422265" cy="1524000"/>
          </a:xfrm>
        </p:grpSpPr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7155" y="2135123"/>
              <a:ext cx="5088636" cy="152400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900175" y="2167254"/>
              <a:ext cx="4970780" cy="1410970"/>
            </a:xfrm>
            <a:custGeom>
              <a:avLst/>
              <a:gdLst/>
              <a:ahLst/>
              <a:cxnLst/>
              <a:rect l="l" t="t" r="r" b="b"/>
              <a:pathLst>
                <a:path w="4970780" h="1410970">
                  <a:moveTo>
                    <a:pt x="4555744" y="0"/>
                  </a:moveTo>
                  <a:lnTo>
                    <a:pt x="235089" y="0"/>
                  </a:lnTo>
                  <a:lnTo>
                    <a:pt x="187708" y="4772"/>
                  </a:lnTo>
                  <a:lnTo>
                    <a:pt x="143578" y="18460"/>
                  </a:lnTo>
                  <a:lnTo>
                    <a:pt x="103645" y="40123"/>
                  </a:lnTo>
                  <a:lnTo>
                    <a:pt x="68853" y="68818"/>
                  </a:lnTo>
                  <a:lnTo>
                    <a:pt x="40147" y="103602"/>
                  </a:lnTo>
                  <a:lnTo>
                    <a:pt x="18473" y="143535"/>
                  </a:lnTo>
                  <a:lnTo>
                    <a:pt x="4775" y="187674"/>
                  </a:lnTo>
                  <a:lnTo>
                    <a:pt x="0" y="235077"/>
                  </a:lnTo>
                  <a:lnTo>
                    <a:pt x="0" y="1175385"/>
                  </a:lnTo>
                  <a:lnTo>
                    <a:pt x="4775" y="1222751"/>
                  </a:lnTo>
                  <a:lnTo>
                    <a:pt x="18473" y="1266872"/>
                  </a:lnTo>
                  <a:lnTo>
                    <a:pt x="40147" y="1306803"/>
                  </a:lnTo>
                  <a:lnTo>
                    <a:pt x="68853" y="1341596"/>
                  </a:lnTo>
                  <a:lnTo>
                    <a:pt x="103645" y="1370305"/>
                  </a:lnTo>
                  <a:lnTo>
                    <a:pt x="143578" y="1391983"/>
                  </a:lnTo>
                  <a:lnTo>
                    <a:pt x="187708" y="1405684"/>
                  </a:lnTo>
                  <a:lnTo>
                    <a:pt x="235089" y="1410462"/>
                  </a:lnTo>
                  <a:lnTo>
                    <a:pt x="4555744" y="1410462"/>
                  </a:lnTo>
                  <a:lnTo>
                    <a:pt x="4603110" y="1405684"/>
                  </a:lnTo>
                  <a:lnTo>
                    <a:pt x="4647231" y="1391983"/>
                  </a:lnTo>
                  <a:lnTo>
                    <a:pt x="4687162" y="1370305"/>
                  </a:lnTo>
                  <a:lnTo>
                    <a:pt x="4721955" y="1341596"/>
                  </a:lnTo>
                  <a:lnTo>
                    <a:pt x="4750664" y="1306803"/>
                  </a:lnTo>
                  <a:lnTo>
                    <a:pt x="4772342" y="1266872"/>
                  </a:lnTo>
                  <a:lnTo>
                    <a:pt x="4786043" y="1222751"/>
                  </a:lnTo>
                  <a:lnTo>
                    <a:pt x="4790821" y="1175385"/>
                  </a:lnTo>
                  <a:lnTo>
                    <a:pt x="4790821" y="587629"/>
                  </a:lnTo>
                  <a:lnTo>
                    <a:pt x="4970399" y="360807"/>
                  </a:lnTo>
                  <a:lnTo>
                    <a:pt x="4790821" y="235077"/>
                  </a:lnTo>
                  <a:lnTo>
                    <a:pt x="4786043" y="187674"/>
                  </a:lnTo>
                  <a:lnTo>
                    <a:pt x="4772342" y="143535"/>
                  </a:lnTo>
                  <a:lnTo>
                    <a:pt x="4750664" y="103602"/>
                  </a:lnTo>
                  <a:lnTo>
                    <a:pt x="4721955" y="68818"/>
                  </a:lnTo>
                  <a:lnTo>
                    <a:pt x="4687162" y="40123"/>
                  </a:lnTo>
                  <a:lnTo>
                    <a:pt x="4647231" y="18460"/>
                  </a:lnTo>
                  <a:lnTo>
                    <a:pt x="4603110" y="4772"/>
                  </a:lnTo>
                  <a:lnTo>
                    <a:pt x="45557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00175" y="2167254"/>
              <a:ext cx="4970780" cy="1410970"/>
            </a:xfrm>
            <a:custGeom>
              <a:avLst/>
              <a:gdLst/>
              <a:ahLst/>
              <a:cxnLst/>
              <a:rect l="l" t="t" r="r" b="b"/>
              <a:pathLst>
                <a:path w="4970780" h="1410970">
                  <a:moveTo>
                    <a:pt x="0" y="235077"/>
                  </a:moveTo>
                  <a:lnTo>
                    <a:pt x="4775" y="187674"/>
                  </a:lnTo>
                  <a:lnTo>
                    <a:pt x="18473" y="143535"/>
                  </a:lnTo>
                  <a:lnTo>
                    <a:pt x="40147" y="103602"/>
                  </a:lnTo>
                  <a:lnTo>
                    <a:pt x="68853" y="68818"/>
                  </a:lnTo>
                  <a:lnTo>
                    <a:pt x="103645" y="40123"/>
                  </a:lnTo>
                  <a:lnTo>
                    <a:pt x="143578" y="18460"/>
                  </a:lnTo>
                  <a:lnTo>
                    <a:pt x="187708" y="4772"/>
                  </a:lnTo>
                  <a:lnTo>
                    <a:pt x="235089" y="0"/>
                  </a:lnTo>
                  <a:lnTo>
                    <a:pt x="2794635" y="0"/>
                  </a:lnTo>
                  <a:lnTo>
                    <a:pt x="3992372" y="0"/>
                  </a:lnTo>
                  <a:lnTo>
                    <a:pt x="4555744" y="0"/>
                  </a:lnTo>
                  <a:lnTo>
                    <a:pt x="4603110" y="4772"/>
                  </a:lnTo>
                  <a:lnTo>
                    <a:pt x="4647231" y="18460"/>
                  </a:lnTo>
                  <a:lnTo>
                    <a:pt x="4687162" y="40123"/>
                  </a:lnTo>
                  <a:lnTo>
                    <a:pt x="4721955" y="68818"/>
                  </a:lnTo>
                  <a:lnTo>
                    <a:pt x="4750664" y="103602"/>
                  </a:lnTo>
                  <a:lnTo>
                    <a:pt x="4772342" y="143535"/>
                  </a:lnTo>
                  <a:lnTo>
                    <a:pt x="4786043" y="187674"/>
                  </a:lnTo>
                  <a:lnTo>
                    <a:pt x="4790821" y="235077"/>
                  </a:lnTo>
                  <a:lnTo>
                    <a:pt x="4970399" y="360807"/>
                  </a:lnTo>
                  <a:lnTo>
                    <a:pt x="4790821" y="587629"/>
                  </a:lnTo>
                  <a:lnTo>
                    <a:pt x="4790821" y="1175385"/>
                  </a:lnTo>
                  <a:lnTo>
                    <a:pt x="4786043" y="1222751"/>
                  </a:lnTo>
                  <a:lnTo>
                    <a:pt x="4772342" y="1266872"/>
                  </a:lnTo>
                  <a:lnTo>
                    <a:pt x="4750664" y="1306803"/>
                  </a:lnTo>
                  <a:lnTo>
                    <a:pt x="4721955" y="1341596"/>
                  </a:lnTo>
                  <a:lnTo>
                    <a:pt x="4687162" y="1370305"/>
                  </a:lnTo>
                  <a:lnTo>
                    <a:pt x="4647231" y="1391983"/>
                  </a:lnTo>
                  <a:lnTo>
                    <a:pt x="4603110" y="1405684"/>
                  </a:lnTo>
                  <a:lnTo>
                    <a:pt x="4555744" y="1410462"/>
                  </a:lnTo>
                  <a:lnTo>
                    <a:pt x="3992372" y="1410462"/>
                  </a:lnTo>
                  <a:lnTo>
                    <a:pt x="2794635" y="1410462"/>
                  </a:lnTo>
                  <a:lnTo>
                    <a:pt x="235089" y="1410462"/>
                  </a:lnTo>
                  <a:lnTo>
                    <a:pt x="187708" y="1405684"/>
                  </a:lnTo>
                  <a:lnTo>
                    <a:pt x="143578" y="1391983"/>
                  </a:lnTo>
                  <a:lnTo>
                    <a:pt x="103645" y="1370305"/>
                  </a:lnTo>
                  <a:lnTo>
                    <a:pt x="68853" y="1341596"/>
                  </a:lnTo>
                  <a:lnTo>
                    <a:pt x="40147" y="1306803"/>
                  </a:lnTo>
                  <a:lnTo>
                    <a:pt x="18473" y="1266872"/>
                  </a:lnTo>
                  <a:lnTo>
                    <a:pt x="4775" y="1222751"/>
                  </a:lnTo>
                  <a:lnTo>
                    <a:pt x="0" y="1175385"/>
                  </a:lnTo>
                  <a:lnTo>
                    <a:pt x="0" y="587629"/>
                  </a:lnTo>
                  <a:lnTo>
                    <a:pt x="0" y="235077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915546" y="2340308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80">
                  <a:moveTo>
                    <a:pt x="186628" y="0"/>
                  </a:moveTo>
                  <a:lnTo>
                    <a:pt x="136992" y="6656"/>
                  </a:lnTo>
                  <a:lnTo>
                    <a:pt x="92404" y="25445"/>
                  </a:lnTo>
                  <a:lnTo>
                    <a:pt x="54637" y="54594"/>
                  </a:lnTo>
                  <a:lnTo>
                    <a:pt x="25465" y="92333"/>
                  </a:lnTo>
                  <a:lnTo>
                    <a:pt x="6661" y="136890"/>
                  </a:lnTo>
                  <a:lnTo>
                    <a:pt x="0" y="186493"/>
                  </a:lnTo>
                  <a:lnTo>
                    <a:pt x="6662" y="236097"/>
                  </a:lnTo>
                  <a:lnTo>
                    <a:pt x="25466" y="280656"/>
                  </a:lnTo>
                  <a:lnTo>
                    <a:pt x="54638" y="318399"/>
                  </a:lnTo>
                  <a:lnTo>
                    <a:pt x="92405" y="347553"/>
                  </a:lnTo>
                  <a:lnTo>
                    <a:pt x="136993" y="366345"/>
                  </a:lnTo>
                  <a:lnTo>
                    <a:pt x="186629" y="373002"/>
                  </a:lnTo>
                  <a:lnTo>
                    <a:pt x="236264" y="366345"/>
                  </a:lnTo>
                  <a:lnTo>
                    <a:pt x="280852" y="347553"/>
                  </a:lnTo>
                  <a:lnTo>
                    <a:pt x="311466" y="323921"/>
                  </a:lnTo>
                  <a:lnTo>
                    <a:pt x="137516" y="323921"/>
                  </a:lnTo>
                  <a:lnTo>
                    <a:pt x="137516" y="294472"/>
                  </a:lnTo>
                  <a:lnTo>
                    <a:pt x="171895" y="294472"/>
                  </a:lnTo>
                  <a:lnTo>
                    <a:pt x="171894" y="147228"/>
                  </a:lnTo>
                  <a:lnTo>
                    <a:pt x="142427" y="147228"/>
                  </a:lnTo>
                  <a:lnTo>
                    <a:pt x="142427" y="117779"/>
                  </a:lnTo>
                  <a:lnTo>
                    <a:pt x="358530" y="117779"/>
                  </a:lnTo>
                  <a:lnTo>
                    <a:pt x="350244" y="98146"/>
                  </a:lnTo>
                  <a:lnTo>
                    <a:pt x="176806" y="98146"/>
                  </a:lnTo>
                  <a:lnTo>
                    <a:pt x="167167" y="96244"/>
                  </a:lnTo>
                  <a:lnTo>
                    <a:pt x="159371" y="91029"/>
                  </a:lnTo>
                  <a:lnTo>
                    <a:pt x="154152" y="83238"/>
                  </a:lnTo>
                  <a:lnTo>
                    <a:pt x="152249" y="73605"/>
                  </a:lnTo>
                  <a:lnTo>
                    <a:pt x="154152" y="63973"/>
                  </a:lnTo>
                  <a:lnTo>
                    <a:pt x="159370" y="56181"/>
                  </a:lnTo>
                  <a:lnTo>
                    <a:pt x="167167" y="50967"/>
                  </a:lnTo>
                  <a:lnTo>
                    <a:pt x="176806" y="49065"/>
                  </a:lnTo>
                  <a:lnTo>
                    <a:pt x="311454" y="49065"/>
                  </a:lnTo>
                  <a:lnTo>
                    <a:pt x="280852" y="25445"/>
                  </a:lnTo>
                  <a:lnTo>
                    <a:pt x="236264" y="6656"/>
                  </a:lnTo>
                  <a:lnTo>
                    <a:pt x="186628" y="0"/>
                  </a:lnTo>
                  <a:close/>
                </a:path>
                <a:path w="373379" h="373380">
                  <a:moveTo>
                    <a:pt x="358530" y="117779"/>
                  </a:moveTo>
                  <a:lnTo>
                    <a:pt x="201362" y="117779"/>
                  </a:lnTo>
                  <a:lnTo>
                    <a:pt x="201362" y="294472"/>
                  </a:lnTo>
                  <a:lnTo>
                    <a:pt x="235741" y="294472"/>
                  </a:lnTo>
                  <a:lnTo>
                    <a:pt x="235741" y="323921"/>
                  </a:lnTo>
                  <a:lnTo>
                    <a:pt x="311466" y="323921"/>
                  </a:lnTo>
                  <a:lnTo>
                    <a:pt x="347791" y="280657"/>
                  </a:lnTo>
                  <a:lnTo>
                    <a:pt x="366595" y="236097"/>
                  </a:lnTo>
                  <a:lnTo>
                    <a:pt x="373257" y="186493"/>
                  </a:lnTo>
                  <a:lnTo>
                    <a:pt x="366595" y="136890"/>
                  </a:lnTo>
                  <a:lnTo>
                    <a:pt x="358530" y="117779"/>
                  </a:lnTo>
                  <a:close/>
                </a:path>
                <a:path w="373379" h="373380">
                  <a:moveTo>
                    <a:pt x="311454" y="49065"/>
                  </a:moveTo>
                  <a:lnTo>
                    <a:pt x="176806" y="49065"/>
                  </a:lnTo>
                  <a:lnTo>
                    <a:pt x="186444" y="50967"/>
                  </a:lnTo>
                  <a:lnTo>
                    <a:pt x="194241" y="56181"/>
                  </a:lnTo>
                  <a:lnTo>
                    <a:pt x="199459" y="63973"/>
                  </a:lnTo>
                  <a:lnTo>
                    <a:pt x="201362" y="73605"/>
                  </a:lnTo>
                  <a:lnTo>
                    <a:pt x="199459" y="83238"/>
                  </a:lnTo>
                  <a:lnTo>
                    <a:pt x="194241" y="91029"/>
                  </a:lnTo>
                  <a:lnTo>
                    <a:pt x="186444" y="96244"/>
                  </a:lnTo>
                  <a:lnTo>
                    <a:pt x="176806" y="98146"/>
                  </a:lnTo>
                  <a:lnTo>
                    <a:pt x="350244" y="98146"/>
                  </a:lnTo>
                  <a:lnTo>
                    <a:pt x="347791" y="92333"/>
                  </a:lnTo>
                  <a:lnTo>
                    <a:pt x="318619" y="54595"/>
                  </a:lnTo>
                  <a:lnTo>
                    <a:pt x="311454" y="49065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867155" y="4607039"/>
            <a:ext cx="5422265" cy="1525905"/>
            <a:chOff x="867155" y="4607039"/>
            <a:chExt cx="5422265" cy="1525905"/>
          </a:xfrm>
        </p:grpSpPr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7155" y="4607039"/>
              <a:ext cx="5088636" cy="152552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900175" y="4639945"/>
              <a:ext cx="4970780" cy="1410970"/>
            </a:xfrm>
            <a:custGeom>
              <a:avLst/>
              <a:gdLst/>
              <a:ahLst/>
              <a:cxnLst/>
              <a:rect l="l" t="t" r="r" b="b"/>
              <a:pathLst>
                <a:path w="4970780" h="1410970">
                  <a:moveTo>
                    <a:pt x="4555744" y="0"/>
                  </a:moveTo>
                  <a:lnTo>
                    <a:pt x="235089" y="0"/>
                  </a:lnTo>
                  <a:lnTo>
                    <a:pt x="187708" y="4777"/>
                  </a:lnTo>
                  <a:lnTo>
                    <a:pt x="143578" y="18478"/>
                  </a:lnTo>
                  <a:lnTo>
                    <a:pt x="103645" y="40156"/>
                  </a:lnTo>
                  <a:lnTo>
                    <a:pt x="68853" y="68865"/>
                  </a:lnTo>
                  <a:lnTo>
                    <a:pt x="40147" y="103658"/>
                  </a:lnTo>
                  <a:lnTo>
                    <a:pt x="18473" y="143589"/>
                  </a:lnTo>
                  <a:lnTo>
                    <a:pt x="4775" y="187710"/>
                  </a:lnTo>
                  <a:lnTo>
                    <a:pt x="0" y="235076"/>
                  </a:lnTo>
                  <a:lnTo>
                    <a:pt x="0" y="1175410"/>
                  </a:lnTo>
                  <a:lnTo>
                    <a:pt x="4775" y="1222787"/>
                  </a:lnTo>
                  <a:lnTo>
                    <a:pt x="18473" y="1266916"/>
                  </a:lnTo>
                  <a:lnTo>
                    <a:pt x="40147" y="1306849"/>
                  </a:lnTo>
                  <a:lnTo>
                    <a:pt x="68853" y="1341642"/>
                  </a:lnTo>
                  <a:lnTo>
                    <a:pt x="103645" y="1370349"/>
                  </a:lnTo>
                  <a:lnTo>
                    <a:pt x="143578" y="1392024"/>
                  </a:lnTo>
                  <a:lnTo>
                    <a:pt x="187708" y="1405723"/>
                  </a:lnTo>
                  <a:lnTo>
                    <a:pt x="235089" y="1410500"/>
                  </a:lnTo>
                  <a:lnTo>
                    <a:pt x="4555744" y="1410500"/>
                  </a:lnTo>
                  <a:lnTo>
                    <a:pt x="4603110" y="1405723"/>
                  </a:lnTo>
                  <a:lnTo>
                    <a:pt x="4647231" y="1392024"/>
                  </a:lnTo>
                  <a:lnTo>
                    <a:pt x="4687162" y="1370349"/>
                  </a:lnTo>
                  <a:lnTo>
                    <a:pt x="4721955" y="1341642"/>
                  </a:lnTo>
                  <a:lnTo>
                    <a:pt x="4750664" y="1306849"/>
                  </a:lnTo>
                  <a:lnTo>
                    <a:pt x="4772342" y="1266916"/>
                  </a:lnTo>
                  <a:lnTo>
                    <a:pt x="4786043" y="1222787"/>
                  </a:lnTo>
                  <a:lnTo>
                    <a:pt x="4790821" y="1175410"/>
                  </a:lnTo>
                  <a:lnTo>
                    <a:pt x="4790821" y="587755"/>
                  </a:lnTo>
                  <a:lnTo>
                    <a:pt x="4970399" y="360806"/>
                  </a:lnTo>
                  <a:lnTo>
                    <a:pt x="4790821" y="235076"/>
                  </a:lnTo>
                  <a:lnTo>
                    <a:pt x="4786043" y="187710"/>
                  </a:lnTo>
                  <a:lnTo>
                    <a:pt x="4772342" y="143589"/>
                  </a:lnTo>
                  <a:lnTo>
                    <a:pt x="4750664" y="103658"/>
                  </a:lnTo>
                  <a:lnTo>
                    <a:pt x="4721955" y="68865"/>
                  </a:lnTo>
                  <a:lnTo>
                    <a:pt x="4687162" y="40156"/>
                  </a:lnTo>
                  <a:lnTo>
                    <a:pt x="4647231" y="18478"/>
                  </a:lnTo>
                  <a:lnTo>
                    <a:pt x="4603110" y="4777"/>
                  </a:lnTo>
                  <a:lnTo>
                    <a:pt x="45557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0175" y="4639945"/>
              <a:ext cx="4970780" cy="1410970"/>
            </a:xfrm>
            <a:custGeom>
              <a:avLst/>
              <a:gdLst/>
              <a:ahLst/>
              <a:cxnLst/>
              <a:rect l="l" t="t" r="r" b="b"/>
              <a:pathLst>
                <a:path w="4970780" h="1410970">
                  <a:moveTo>
                    <a:pt x="0" y="235076"/>
                  </a:moveTo>
                  <a:lnTo>
                    <a:pt x="4775" y="187710"/>
                  </a:lnTo>
                  <a:lnTo>
                    <a:pt x="18473" y="143589"/>
                  </a:lnTo>
                  <a:lnTo>
                    <a:pt x="40147" y="103658"/>
                  </a:lnTo>
                  <a:lnTo>
                    <a:pt x="68853" y="68865"/>
                  </a:lnTo>
                  <a:lnTo>
                    <a:pt x="103645" y="40156"/>
                  </a:lnTo>
                  <a:lnTo>
                    <a:pt x="143578" y="18478"/>
                  </a:lnTo>
                  <a:lnTo>
                    <a:pt x="187708" y="4777"/>
                  </a:lnTo>
                  <a:lnTo>
                    <a:pt x="235089" y="0"/>
                  </a:lnTo>
                  <a:lnTo>
                    <a:pt x="2794635" y="0"/>
                  </a:lnTo>
                  <a:lnTo>
                    <a:pt x="3992372" y="0"/>
                  </a:lnTo>
                  <a:lnTo>
                    <a:pt x="4555744" y="0"/>
                  </a:lnTo>
                  <a:lnTo>
                    <a:pt x="4603110" y="4777"/>
                  </a:lnTo>
                  <a:lnTo>
                    <a:pt x="4647231" y="18478"/>
                  </a:lnTo>
                  <a:lnTo>
                    <a:pt x="4687162" y="40156"/>
                  </a:lnTo>
                  <a:lnTo>
                    <a:pt x="4721955" y="68865"/>
                  </a:lnTo>
                  <a:lnTo>
                    <a:pt x="4750664" y="103658"/>
                  </a:lnTo>
                  <a:lnTo>
                    <a:pt x="4772342" y="143589"/>
                  </a:lnTo>
                  <a:lnTo>
                    <a:pt x="4786043" y="187710"/>
                  </a:lnTo>
                  <a:lnTo>
                    <a:pt x="4790821" y="235076"/>
                  </a:lnTo>
                  <a:lnTo>
                    <a:pt x="4970399" y="360806"/>
                  </a:lnTo>
                  <a:lnTo>
                    <a:pt x="4790821" y="587755"/>
                  </a:lnTo>
                  <a:lnTo>
                    <a:pt x="4790821" y="1175410"/>
                  </a:lnTo>
                  <a:lnTo>
                    <a:pt x="4786043" y="1222787"/>
                  </a:lnTo>
                  <a:lnTo>
                    <a:pt x="4772342" y="1266916"/>
                  </a:lnTo>
                  <a:lnTo>
                    <a:pt x="4750664" y="1306849"/>
                  </a:lnTo>
                  <a:lnTo>
                    <a:pt x="4721955" y="1341642"/>
                  </a:lnTo>
                  <a:lnTo>
                    <a:pt x="4687162" y="1370349"/>
                  </a:lnTo>
                  <a:lnTo>
                    <a:pt x="4647231" y="1392024"/>
                  </a:lnTo>
                  <a:lnTo>
                    <a:pt x="4603110" y="1405723"/>
                  </a:lnTo>
                  <a:lnTo>
                    <a:pt x="4555744" y="1410500"/>
                  </a:lnTo>
                  <a:lnTo>
                    <a:pt x="3992372" y="1410500"/>
                  </a:lnTo>
                  <a:lnTo>
                    <a:pt x="2794635" y="1410500"/>
                  </a:lnTo>
                  <a:lnTo>
                    <a:pt x="235089" y="1410500"/>
                  </a:lnTo>
                  <a:lnTo>
                    <a:pt x="187708" y="1405723"/>
                  </a:lnTo>
                  <a:lnTo>
                    <a:pt x="143578" y="1392024"/>
                  </a:lnTo>
                  <a:lnTo>
                    <a:pt x="103645" y="1370349"/>
                  </a:lnTo>
                  <a:lnTo>
                    <a:pt x="68853" y="1341642"/>
                  </a:lnTo>
                  <a:lnTo>
                    <a:pt x="40147" y="1306849"/>
                  </a:lnTo>
                  <a:lnTo>
                    <a:pt x="18473" y="1266916"/>
                  </a:lnTo>
                  <a:lnTo>
                    <a:pt x="4775" y="1222787"/>
                  </a:lnTo>
                  <a:lnTo>
                    <a:pt x="0" y="1175410"/>
                  </a:lnTo>
                  <a:lnTo>
                    <a:pt x="0" y="587755"/>
                  </a:lnTo>
                  <a:lnTo>
                    <a:pt x="0" y="235076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915546" y="4812998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79">
                  <a:moveTo>
                    <a:pt x="186628" y="0"/>
                  </a:moveTo>
                  <a:lnTo>
                    <a:pt x="136992" y="6656"/>
                  </a:lnTo>
                  <a:lnTo>
                    <a:pt x="92404" y="25445"/>
                  </a:lnTo>
                  <a:lnTo>
                    <a:pt x="54637" y="54594"/>
                  </a:lnTo>
                  <a:lnTo>
                    <a:pt x="25465" y="92333"/>
                  </a:lnTo>
                  <a:lnTo>
                    <a:pt x="6661" y="136890"/>
                  </a:lnTo>
                  <a:lnTo>
                    <a:pt x="0" y="186493"/>
                  </a:lnTo>
                  <a:lnTo>
                    <a:pt x="6662" y="236097"/>
                  </a:lnTo>
                  <a:lnTo>
                    <a:pt x="25466" y="280657"/>
                  </a:lnTo>
                  <a:lnTo>
                    <a:pt x="54638" y="318399"/>
                  </a:lnTo>
                  <a:lnTo>
                    <a:pt x="92405" y="347553"/>
                  </a:lnTo>
                  <a:lnTo>
                    <a:pt x="136993" y="366345"/>
                  </a:lnTo>
                  <a:lnTo>
                    <a:pt x="186629" y="373002"/>
                  </a:lnTo>
                  <a:lnTo>
                    <a:pt x="236264" y="366345"/>
                  </a:lnTo>
                  <a:lnTo>
                    <a:pt x="280852" y="347553"/>
                  </a:lnTo>
                  <a:lnTo>
                    <a:pt x="311466" y="323921"/>
                  </a:lnTo>
                  <a:lnTo>
                    <a:pt x="137516" y="323921"/>
                  </a:lnTo>
                  <a:lnTo>
                    <a:pt x="137516" y="294472"/>
                  </a:lnTo>
                  <a:lnTo>
                    <a:pt x="171895" y="294472"/>
                  </a:lnTo>
                  <a:lnTo>
                    <a:pt x="171894" y="147228"/>
                  </a:lnTo>
                  <a:lnTo>
                    <a:pt x="142427" y="147228"/>
                  </a:lnTo>
                  <a:lnTo>
                    <a:pt x="142427" y="117779"/>
                  </a:lnTo>
                  <a:lnTo>
                    <a:pt x="358530" y="117779"/>
                  </a:lnTo>
                  <a:lnTo>
                    <a:pt x="350244" y="98146"/>
                  </a:lnTo>
                  <a:lnTo>
                    <a:pt x="176806" y="98146"/>
                  </a:lnTo>
                  <a:lnTo>
                    <a:pt x="167167" y="96244"/>
                  </a:lnTo>
                  <a:lnTo>
                    <a:pt x="159371" y="91029"/>
                  </a:lnTo>
                  <a:lnTo>
                    <a:pt x="154152" y="83238"/>
                  </a:lnTo>
                  <a:lnTo>
                    <a:pt x="152249" y="73605"/>
                  </a:lnTo>
                  <a:lnTo>
                    <a:pt x="154152" y="63973"/>
                  </a:lnTo>
                  <a:lnTo>
                    <a:pt x="159370" y="56181"/>
                  </a:lnTo>
                  <a:lnTo>
                    <a:pt x="167167" y="50967"/>
                  </a:lnTo>
                  <a:lnTo>
                    <a:pt x="176806" y="49065"/>
                  </a:lnTo>
                  <a:lnTo>
                    <a:pt x="311454" y="49065"/>
                  </a:lnTo>
                  <a:lnTo>
                    <a:pt x="280852" y="25445"/>
                  </a:lnTo>
                  <a:lnTo>
                    <a:pt x="236264" y="6656"/>
                  </a:lnTo>
                  <a:lnTo>
                    <a:pt x="186628" y="0"/>
                  </a:lnTo>
                  <a:close/>
                </a:path>
                <a:path w="373379" h="373379">
                  <a:moveTo>
                    <a:pt x="358530" y="117779"/>
                  </a:moveTo>
                  <a:lnTo>
                    <a:pt x="201362" y="117779"/>
                  </a:lnTo>
                  <a:lnTo>
                    <a:pt x="201362" y="294472"/>
                  </a:lnTo>
                  <a:lnTo>
                    <a:pt x="235741" y="294472"/>
                  </a:lnTo>
                  <a:lnTo>
                    <a:pt x="235741" y="323921"/>
                  </a:lnTo>
                  <a:lnTo>
                    <a:pt x="311466" y="323921"/>
                  </a:lnTo>
                  <a:lnTo>
                    <a:pt x="318619" y="318399"/>
                  </a:lnTo>
                  <a:lnTo>
                    <a:pt x="347791" y="280657"/>
                  </a:lnTo>
                  <a:lnTo>
                    <a:pt x="366595" y="236097"/>
                  </a:lnTo>
                  <a:lnTo>
                    <a:pt x="373257" y="186493"/>
                  </a:lnTo>
                  <a:lnTo>
                    <a:pt x="366595" y="136890"/>
                  </a:lnTo>
                  <a:lnTo>
                    <a:pt x="358530" y="117779"/>
                  </a:lnTo>
                  <a:close/>
                </a:path>
                <a:path w="373379" h="373379">
                  <a:moveTo>
                    <a:pt x="311454" y="49065"/>
                  </a:moveTo>
                  <a:lnTo>
                    <a:pt x="176806" y="49065"/>
                  </a:lnTo>
                  <a:lnTo>
                    <a:pt x="186444" y="50967"/>
                  </a:lnTo>
                  <a:lnTo>
                    <a:pt x="194241" y="56181"/>
                  </a:lnTo>
                  <a:lnTo>
                    <a:pt x="199459" y="63973"/>
                  </a:lnTo>
                  <a:lnTo>
                    <a:pt x="201362" y="73605"/>
                  </a:lnTo>
                  <a:lnTo>
                    <a:pt x="199459" y="83238"/>
                  </a:lnTo>
                  <a:lnTo>
                    <a:pt x="194241" y="91029"/>
                  </a:lnTo>
                  <a:lnTo>
                    <a:pt x="186444" y="96244"/>
                  </a:lnTo>
                  <a:lnTo>
                    <a:pt x="176806" y="98146"/>
                  </a:lnTo>
                  <a:lnTo>
                    <a:pt x="350244" y="98146"/>
                  </a:lnTo>
                  <a:lnTo>
                    <a:pt x="347791" y="92333"/>
                  </a:lnTo>
                  <a:lnTo>
                    <a:pt x="318619" y="54594"/>
                  </a:lnTo>
                  <a:lnTo>
                    <a:pt x="311454" y="49065"/>
                  </a:lnTo>
                  <a:close/>
                </a:path>
              </a:pathLst>
            </a:custGeom>
            <a:solidFill>
              <a:srgbClr val="28B1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1360677" y="2303145"/>
            <a:ext cx="39941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테이블마다</a:t>
            </a:r>
            <a:r>
              <a:rPr sz="1200" spc="-5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전원공사가</a:t>
            </a:r>
            <a:r>
              <a:rPr sz="1200" spc="-5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114" dirty="0">
                <a:solidFill>
                  <a:srgbClr val="252525"/>
                </a:solidFill>
                <a:latin typeface="BM EULJIRO TTF"/>
                <a:cs typeface="BM EULJIRO TTF"/>
              </a:rPr>
              <a:t>된</a:t>
            </a:r>
            <a:r>
              <a:rPr sz="1200" spc="-3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테이블이면</a:t>
            </a:r>
            <a:r>
              <a:rPr sz="1200" spc="-4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65" dirty="0">
                <a:solidFill>
                  <a:srgbClr val="252525"/>
                </a:solidFill>
                <a:latin typeface="BM EULJIRO TTF"/>
                <a:cs typeface="BM EULJIRO TTF"/>
              </a:rPr>
              <a:t>배터리</a:t>
            </a:r>
            <a:r>
              <a:rPr sz="1200" spc="-5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90" dirty="0">
                <a:solidFill>
                  <a:srgbClr val="252525"/>
                </a:solidFill>
                <a:latin typeface="BM EULJIRO TTF"/>
                <a:cs typeface="BM EULJIRO TTF"/>
              </a:rPr>
              <a:t>없이</a:t>
            </a:r>
            <a:r>
              <a:rPr sz="1200" spc="-5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사용</a:t>
            </a:r>
            <a:r>
              <a:rPr sz="1200" spc="-4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252525"/>
                </a:solidFill>
                <a:latin typeface="BM EULJIRO TTF"/>
                <a:cs typeface="BM EULJIRO TTF"/>
              </a:rPr>
              <a:t>가능하세요. </a:t>
            </a:r>
            <a:r>
              <a:rPr sz="1200" spc="65" dirty="0">
                <a:solidFill>
                  <a:srgbClr val="252525"/>
                </a:solidFill>
                <a:latin typeface="BM EULJIRO TTF"/>
                <a:cs typeface="BM EULJIRO TTF"/>
              </a:rPr>
              <a:t>다만</a:t>
            </a:r>
            <a:r>
              <a:rPr sz="1200" spc="-6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ED4F4B"/>
                </a:solidFill>
                <a:latin typeface="BM EULJIRO TTF"/>
                <a:cs typeface="BM EULJIRO TTF"/>
              </a:rPr>
              <a:t>전기공사는</a:t>
            </a:r>
            <a:r>
              <a:rPr sz="1200" spc="-6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ED4F4B"/>
                </a:solidFill>
                <a:latin typeface="BM EULJIRO TTF"/>
                <a:cs typeface="BM EULJIRO TTF"/>
              </a:rPr>
              <a:t>고객님께서</a:t>
            </a:r>
            <a:r>
              <a:rPr sz="1200" spc="-4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spc="114" dirty="0">
                <a:solidFill>
                  <a:srgbClr val="ED4F4B"/>
                </a:solidFill>
                <a:latin typeface="BM EULJIRO TTF"/>
                <a:cs typeface="BM EULJIRO TTF"/>
              </a:rPr>
              <a:t>직접</a:t>
            </a:r>
            <a:r>
              <a:rPr sz="1200" spc="-6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하셔야</a:t>
            </a:r>
            <a:r>
              <a:rPr sz="1200" spc="-6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25" dirty="0">
                <a:solidFill>
                  <a:srgbClr val="252525"/>
                </a:solidFill>
                <a:latin typeface="BM EULJIRO TTF"/>
                <a:cs typeface="BM EULJIRO TTF"/>
              </a:rPr>
              <a:t>하며,</a:t>
            </a:r>
            <a:endParaRPr sz="1200">
              <a:latin typeface="BM EULJIRO TTF"/>
              <a:cs typeface="BM EULJIRO TTF"/>
            </a:endParaRPr>
          </a:p>
          <a:p>
            <a:pPr marL="802005" marR="800100" indent="6985" algn="ctr">
              <a:lnSpc>
                <a:spcPct val="100000"/>
              </a:lnSpc>
            </a:pPr>
            <a:r>
              <a:rPr sz="1200" spc="-20" dirty="0">
                <a:solidFill>
                  <a:srgbClr val="ED4F4B"/>
                </a:solidFill>
                <a:latin typeface="BM EULJIRO TTF"/>
                <a:cs typeface="BM EULJIRO TTF"/>
              </a:rPr>
              <a:t>KT에서는</a:t>
            </a:r>
            <a:r>
              <a:rPr sz="1200" spc="-8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ED4F4B"/>
                </a:solidFill>
                <a:latin typeface="BM EULJIRO TTF"/>
                <a:cs typeface="BM EULJIRO TTF"/>
              </a:rPr>
              <a:t>안전문제로</a:t>
            </a:r>
            <a:r>
              <a:rPr sz="1200" spc="-8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spc="80" dirty="0">
                <a:solidFill>
                  <a:srgbClr val="ED4F4B"/>
                </a:solidFill>
                <a:latin typeface="BM EULJIRO TTF"/>
                <a:cs typeface="BM EULJIRO TTF"/>
              </a:rPr>
              <a:t>진행</a:t>
            </a:r>
            <a:r>
              <a:rPr sz="1200" spc="-8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ED4F4B"/>
                </a:solidFill>
                <a:latin typeface="BM EULJIRO TTF"/>
                <a:cs typeface="BM EULJIRO TTF"/>
              </a:rPr>
              <a:t>불가</a:t>
            </a:r>
            <a:r>
              <a:rPr sz="1200" spc="-10" dirty="0">
                <a:solidFill>
                  <a:srgbClr val="252525"/>
                </a:solidFill>
                <a:latin typeface="BM EULJIRO TTF"/>
                <a:cs typeface="BM EULJIRO TTF"/>
              </a:rPr>
              <a:t>입니다. </a:t>
            </a:r>
            <a:r>
              <a:rPr sz="1200" spc="10" dirty="0">
                <a:solidFill>
                  <a:srgbClr val="252525"/>
                </a:solidFill>
                <a:latin typeface="BM EULJIRO TTF"/>
                <a:cs typeface="BM EULJIRO TTF"/>
              </a:rPr>
              <a:t>하이오더의</a:t>
            </a:r>
            <a:r>
              <a:rPr sz="1200" spc="-6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90" dirty="0">
                <a:solidFill>
                  <a:srgbClr val="252525"/>
                </a:solidFill>
                <a:latin typeface="BM EULJIRO TTF"/>
                <a:cs typeface="BM EULJIRO TTF"/>
              </a:rPr>
              <a:t>경우</a:t>
            </a:r>
            <a:r>
              <a:rPr sz="1200" spc="-5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55" dirty="0">
                <a:solidFill>
                  <a:srgbClr val="252525"/>
                </a:solidFill>
                <a:latin typeface="BM EULJIRO TTF"/>
                <a:cs typeface="BM EULJIRO TTF"/>
              </a:rPr>
              <a:t>내장</a:t>
            </a:r>
            <a:r>
              <a:rPr sz="1200" spc="-3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10" dirty="0">
                <a:solidFill>
                  <a:srgbClr val="252525"/>
                </a:solidFill>
                <a:latin typeface="BM EULJIRO TTF"/>
                <a:cs typeface="BM EULJIRO TTF"/>
              </a:rPr>
              <a:t>배터리를</a:t>
            </a:r>
            <a:r>
              <a:rPr sz="1200" spc="-4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20" dirty="0">
                <a:solidFill>
                  <a:srgbClr val="252525"/>
                </a:solidFill>
                <a:latin typeface="BM EULJIRO TTF"/>
                <a:cs typeface="BM EULJIRO TTF"/>
              </a:rPr>
              <a:t>제거하여</a:t>
            </a:r>
            <a:endParaRPr sz="1200">
              <a:latin typeface="BM EULJIRO TTF"/>
              <a:cs typeface="BM EULJIRO TTF"/>
            </a:endParaRPr>
          </a:p>
          <a:p>
            <a:pPr marL="121920" marR="114300" algn="ctr">
              <a:lnSpc>
                <a:spcPct val="100000"/>
              </a:lnSpc>
            </a:pPr>
            <a:r>
              <a:rPr sz="1200" spc="65" dirty="0">
                <a:solidFill>
                  <a:srgbClr val="252525"/>
                </a:solidFill>
                <a:latin typeface="BM EULJIRO TTF"/>
                <a:cs typeface="BM EULJIRO TTF"/>
              </a:rPr>
              <a:t>배터리</a:t>
            </a:r>
            <a:r>
              <a:rPr sz="12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252525"/>
                </a:solidFill>
                <a:latin typeface="BM EULJIRO TTF"/>
                <a:cs typeface="BM EULJIRO TTF"/>
              </a:rPr>
              <a:t>스웰링(노후</a:t>
            </a:r>
            <a:r>
              <a:rPr sz="1200" spc="-6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배터리부품</a:t>
            </a:r>
            <a:r>
              <a:rPr sz="1200" spc="-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252525"/>
                </a:solidFill>
                <a:latin typeface="BM EULJIRO TTF"/>
                <a:cs typeface="BM EULJIRO TTF"/>
              </a:rPr>
              <a:t>또는</a:t>
            </a:r>
            <a:r>
              <a:rPr sz="12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20" dirty="0">
                <a:solidFill>
                  <a:srgbClr val="252525"/>
                </a:solidFill>
                <a:latin typeface="BM EULJIRO TTF"/>
                <a:cs typeface="BM EULJIRO TTF"/>
              </a:rPr>
              <a:t>폭발)</a:t>
            </a:r>
            <a:r>
              <a:rPr sz="1200" spc="-6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80" dirty="0">
                <a:solidFill>
                  <a:srgbClr val="252525"/>
                </a:solidFill>
                <a:latin typeface="BM EULJIRO TTF"/>
                <a:cs typeface="BM EULJIRO TTF"/>
              </a:rPr>
              <a:t>현상을</a:t>
            </a:r>
            <a:r>
              <a:rPr sz="12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252525"/>
                </a:solidFill>
                <a:latin typeface="BM EULJIRO TTF"/>
                <a:cs typeface="BM EULJIRO TTF"/>
              </a:rPr>
              <a:t>방지했습니다.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이로</a:t>
            </a:r>
            <a:r>
              <a:rPr sz="12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55" dirty="0">
                <a:solidFill>
                  <a:srgbClr val="252525"/>
                </a:solidFill>
                <a:latin typeface="BM EULJIRO TTF"/>
                <a:cs typeface="BM EULJIRO TTF"/>
              </a:rPr>
              <a:t>인해</a:t>
            </a:r>
            <a:r>
              <a:rPr sz="12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70" dirty="0">
                <a:solidFill>
                  <a:srgbClr val="252525"/>
                </a:solidFill>
                <a:latin typeface="BM EULJIRO TTF"/>
                <a:cs typeface="BM EULJIRO TTF"/>
              </a:rPr>
              <a:t>성능</a:t>
            </a:r>
            <a:r>
              <a:rPr sz="12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저하</a:t>
            </a:r>
            <a:r>
              <a:rPr sz="12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90" dirty="0">
                <a:solidFill>
                  <a:srgbClr val="252525"/>
                </a:solidFill>
                <a:latin typeface="BM EULJIRO TTF"/>
                <a:cs typeface="BM EULJIRO TTF"/>
              </a:rPr>
              <a:t>없이</a:t>
            </a:r>
            <a:r>
              <a:rPr sz="12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50" dirty="0">
                <a:solidFill>
                  <a:srgbClr val="252525"/>
                </a:solidFill>
                <a:latin typeface="BM EULJIRO TTF"/>
                <a:cs typeface="BM EULJIRO TTF"/>
              </a:rPr>
              <a:t>태블릿을</a:t>
            </a:r>
            <a:r>
              <a:rPr sz="12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10" dirty="0">
                <a:solidFill>
                  <a:srgbClr val="252525"/>
                </a:solidFill>
                <a:latin typeface="BM EULJIRO TTF"/>
                <a:cs typeface="BM EULJIRO TTF"/>
              </a:rPr>
              <a:t>오래</a:t>
            </a:r>
            <a:r>
              <a:rPr sz="12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쓰실</a:t>
            </a:r>
            <a:r>
              <a:rPr sz="12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dirty="0">
                <a:solidFill>
                  <a:srgbClr val="252525"/>
                </a:solidFill>
                <a:latin typeface="BM EULJIRO TTF"/>
                <a:cs typeface="BM EULJIRO TTF"/>
              </a:rPr>
              <a:t>수</a:t>
            </a:r>
            <a:r>
              <a:rPr sz="12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200" spc="-20" dirty="0">
                <a:solidFill>
                  <a:srgbClr val="252525"/>
                </a:solidFill>
                <a:latin typeface="BM EULJIRO TTF"/>
                <a:cs typeface="BM EULJIRO TTF"/>
              </a:rPr>
              <a:t>있어요.</a:t>
            </a:r>
            <a:endParaRPr sz="1200">
              <a:latin typeface="BM EULJIRO TTF"/>
              <a:cs typeface="BM EULJIRO TT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493266" y="4922646"/>
            <a:ext cx="3488690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marR="57785" algn="ctr">
              <a:lnSpc>
                <a:spcPct val="100000"/>
              </a:lnSpc>
              <a:spcBef>
                <a:spcPts val="100"/>
              </a:spcBef>
            </a:pPr>
            <a:r>
              <a:rPr sz="1400" spc="75" dirty="0">
                <a:solidFill>
                  <a:srgbClr val="252525"/>
                </a:solidFill>
                <a:latin typeface="BM EULJIRO TTF"/>
                <a:cs typeface="BM EULJIRO TTF"/>
              </a:rPr>
              <a:t>업계</a:t>
            </a:r>
            <a:r>
              <a:rPr sz="1400" spc="-1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65" dirty="0">
                <a:solidFill>
                  <a:srgbClr val="252525"/>
                </a:solidFill>
                <a:latin typeface="BM EULJIRO TTF"/>
                <a:cs typeface="BM EULJIRO TTF"/>
              </a:rPr>
              <a:t>유일의</a:t>
            </a:r>
            <a:r>
              <a:rPr sz="1400" spc="-1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85" dirty="0">
                <a:solidFill>
                  <a:srgbClr val="252525"/>
                </a:solidFill>
                <a:latin typeface="BM EULJIRO TTF"/>
                <a:cs typeface="BM EULJIRO TTF"/>
              </a:rPr>
              <a:t>사장님</a:t>
            </a:r>
            <a:r>
              <a:rPr sz="1400" spc="-1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65" dirty="0">
                <a:solidFill>
                  <a:srgbClr val="252525"/>
                </a:solidFill>
                <a:latin typeface="BM EULJIRO TTF"/>
                <a:cs typeface="BM EULJIRO TTF"/>
              </a:rPr>
              <a:t>전용</a:t>
            </a:r>
            <a:r>
              <a:rPr sz="1400" spc="-1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50" dirty="0">
                <a:solidFill>
                  <a:srgbClr val="252525"/>
                </a:solidFill>
                <a:latin typeface="BM EULJIRO TTF"/>
                <a:cs typeface="BM EULJIRO TTF"/>
              </a:rPr>
              <a:t>하이오더</a:t>
            </a:r>
            <a:r>
              <a:rPr sz="14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65" dirty="0">
                <a:solidFill>
                  <a:srgbClr val="252525"/>
                </a:solidFill>
                <a:latin typeface="BM EULJIRO TTF"/>
                <a:cs typeface="BM EULJIRO TTF"/>
              </a:rPr>
              <a:t>매니저</a:t>
            </a:r>
            <a:r>
              <a:rPr sz="1400" spc="-10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BM EULJIRO TTF"/>
                <a:cs typeface="BM EULJIRO TTF"/>
              </a:rPr>
              <a:t>앱으로 </a:t>
            </a:r>
            <a:r>
              <a:rPr sz="1400" spc="70" dirty="0">
                <a:solidFill>
                  <a:srgbClr val="ED4F4B"/>
                </a:solidFill>
                <a:latin typeface="BM EULJIRO TTF"/>
                <a:cs typeface="BM EULJIRO TTF"/>
              </a:rPr>
              <a:t>사장님이</a:t>
            </a:r>
            <a:r>
              <a:rPr sz="1400" spc="-8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135" dirty="0">
                <a:solidFill>
                  <a:srgbClr val="ED4F4B"/>
                </a:solidFill>
                <a:latin typeface="BM EULJIRO TTF"/>
                <a:cs typeface="BM EULJIRO TTF"/>
              </a:rPr>
              <a:t>직접</a:t>
            </a:r>
            <a:r>
              <a:rPr sz="1400" spc="-10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내용</a:t>
            </a:r>
            <a:r>
              <a:rPr sz="1400" spc="-9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135" dirty="0">
                <a:solidFill>
                  <a:srgbClr val="ED4F4B"/>
                </a:solidFill>
                <a:latin typeface="BM EULJIRO TTF"/>
                <a:cs typeface="BM EULJIRO TTF"/>
              </a:rPr>
              <a:t>변경</a:t>
            </a:r>
            <a:r>
              <a:rPr sz="1400" spc="-9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ED4F4B"/>
                </a:solidFill>
                <a:latin typeface="BM EULJIRO TTF"/>
                <a:cs typeface="BM EULJIRO TTF"/>
              </a:rPr>
              <a:t>가능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하세요.</a:t>
            </a:r>
            <a:endParaRPr sz="1400">
              <a:latin typeface="BM EULJIRO TTF"/>
              <a:cs typeface="BM EULJIRO TTF"/>
            </a:endParaRPr>
          </a:p>
          <a:p>
            <a:pPr marL="12065" marR="5080" algn="ct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스마트폰</a:t>
            </a:r>
            <a:r>
              <a:rPr sz="1400" spc="-5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BM EULJIRO TTF"/>
                <a:cs typeface="BM EULJIRO TTF"/>
              </a:rPr>
              <a:t>APP</a:t>
            </a:r>
            <a:r>
              <a:rPr sz="1400" spc="-7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형태로</a:t>
            </a:r>
            <a:r>
              <a:rPr sz="1400" spc="-6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제공하는</a:t>
            </a:r>
            <a:r>
              <a:rPr sz="1400" spc="-5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65" dirty="0">
                <a:solidFill>
                  <a:srgbClr val="252525"/>
                </a:solidFill>
                <a:latin typeface="BM EULJIRO TTF"/>
                <a:cs typeface="BM EULJIRO TTF"/>
              </a:rPr>
              <a:t>관리자</a:t>
            </a:r>
            <a:r>
              <a:rPr sz="1400" spc="-6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페이지에서 </a:t>
            </a:r>
            <a:r>
              <a:rPr sz="1400" spc="135" dirty="0">
                <a:solidFill>
                  <a:srgbClr val="252525"/>
                </a:solidFill>
                <a:latin typeface="BM EULJIRO TTF"/>
                <a:cs typeface="BM EULJIRO TTF"/>
              </a:rPr>
              <a:t>직접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메뉴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55" dirty="0">
                <a:solidFill>
                  <a:srgbClr val="252525"/>
                </a:solidFill>
                <a:latin typeface="BM EULJIRO TTF"/>
                <a:cs typeface="BM EULJIRO TTF"/>
              </a:rPr>
              <a:t>변경,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추가,</a:t>
            </a:r>
            <a:r>
              <a:rPr sz="1400" spc="-8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105" dirty="0">
                <a:solidFill>
                  <a:srgbClr val="252525"/>
                </a:solidFill>
                <a:latin typeface="BM EULJIRO TTF"/>
                <a:cs typeface="BM EULJIRO TTF"/>
              </a:rPr>
              <a:t>품절</a:t>
            </a:r>
            <a:r>
              <a:rPr sz="1400" spc="-1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공지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등이</a:t>
            </a:r>
            <a:r>
              <a:rPr sz="14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가능하세요.</a:t>
            </a:r>
            <a:endParaRPr sz="1400">
              <a:latin typeface="BM EULJIRO TTF"/>
              <a:cs typeface="BM EULJIRO TT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157466" y="2408047"/>
            <a:ext cx="3376929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8920" marR="240665" indent="-635" algn="ctr">
              <a:lnSpc>
                <a:spcPct val="100000"/>
              </a:lnSpc>
              <a:spcBef>
                <a:spcPts val="105"/>
              </a:spcBef>
            </a:pPr>
            <a:r>
              <a:rPr sz="1400" spc="110" dirty="0">
                <a:solidFill>
                  <a:srgbClr val="ED4F4B"/>
                </a:solidFill>
                <a:latin typeface="BM EULJIRO TTF"/>
                <a:cs typeface="BM EULJIRO TTF"/>
              </a:rPr>
              <a:t>알림판은</a:t>
            </a:r>
            <a:r>
              <a:rPr sz="1400" spc="-9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ED4F4B"/>
                </a:solidFill>
                <a:latin typeface="BM EULJIRO TTF"/>
                <a:cs typeface="BM EULJIRO TTF"/>
              </a:rPr>
              <a:t>1대</a:t>
            </a:r>
            <a:r>
              <a:rPr sz="1400" spc="-11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ED4F4B"/>
                </a:solidFill>
                <a:latin typeface="BM EULJIRO TTF"/>
                <a:cs typeface="BM EULJIRO TTF"/>
              </a:rPr>
              <a:t>이상</a:t>
            </a:r>
            <a:r>
              <a:rPr sz="1400" spc="-10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155" dirty="0">
                <a:solidFill>
                  <a:srgbClr val="ED4F4B"/>
                </a:solidFill>
                <a:latin typeface="BM EULJIRO TTF"/>
                <a:cs typeface="BM EULJIRO TTF"/>
              </a:rPr>
              <a:t>신청</a:t>
            </a:r>
            <a:r>
              <a:rPr sz="1400" spc="-11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45" dirty="0">
                <a:solidFill>
                  <a:srgbClr val="ED4F4B"/>
                </a:solidFill>
                <a:latin typeface="BM EULJIRO TTF"/>
                <a:cs typeface="BM EULJIRO TTF"/>
              </a:rPr>
              <a:t>필수입니다. </a:t>
            </a:r>
            <a:r>
              <a:rPr sz="1400" spc="85" dirty="0">
                <a:solidFill>
                  <a:srgbClr val="ED4F4B"/>
                </a:solidFill>
                <a:latin typeface="BM EULJIRO TTF"/>
                <a:cs typeface="BM EULJIRO TTF"/>
              </a:rPr>
              <a:t>연동된</a:t>
            </a:r>
            <a:r>
              <a:rPr sz="1400" spc="-6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ED4F4B"/>
                </a:solidFill>
                <a:latin typeface="BM EULJIRO TTF"/>
                <a:cs typeface="BM EULJIRO TTF"/>
              </a:rPr>
              <a:t>POS</a:t>
            </a:r>
            <a:r>
              <a:rPr sz="1400" spc="-8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화면에</a:t>
            </a:r>
            <a:r>
              <a:rPr sz="1400" spc="-5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ED4F4B"/>
                </a:solidFill>
                <a:latin typeface="BM EULJIRO TTF"/>
                <a:cs typeface="BM EULJIRO TTF"/>
              </a:rPr>
              <a:t>주문</a:t>
            </a:r>
            <a:r>
              <a:rPr sz="1400" spc="-75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ED4F4B"/>
                </a:solidFill>
                <a:latin typeface="BM EULJIRO TTF"/>
                <a:cs typeface="BM EULJIRO TTF"/>
              </a:rPr>
              <a:t>내용이</a:t>
            </a:r>
            <a:r>
              <a:rPr sz="1400" spc="-60" dirty="0">
                <a:solidFill>
                  <a:srgbClr val="ED4F4B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ED4F4B"/>
                </a:solidFill>
                <a:latin typeface="BM EULJIRO TTF"/>
                <a:cs typeface="BM EULJIRO TTF"/>
              </a:rPr>
              <a:t>나타나고, </a:t>
            </a:r>
            <a:r>
              <a:rPr sz="1400" spc="60" dirty="0">
                <a:solidFill>
                  <a:srgbClr val="252525"/>
                </a:solidFill>
                <a:latin typeface="BM EULJIRO TTF"/>
                <a:cs typeface="BM EULJIRO TTF"/>
              </a:rPr>
              <a:t>직원호출</a:t>
            </a:r>
            <a:r>
              <a:rPr sz="14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BM EULJIRO TTF"/>
                <a:cs typeface="BM EULJIRO TTF"/>
              </a:rPr>
              <a:t>등</a:t>
            </a:r>
            <a:r>
              <a:rPr sz="1400" spc="-11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100" dirty="0">
                <a:solidFill>
                  <a:srgbClr val="252525"/>
                </a:solidFill>
                <a:latin typeface="BM EULJIRO TTF"/>
                <a:cs typeface="BM EULJIRO TTF"/>
              </a:rPr>
              <a:t>알림판을</a:t>
            </a:r>
            <a:r>
              <a:rPr sz="1400" spc="-8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75" dirty="0">
                <a:solidFill>
                  <a:srgbClr val="252525"/>
                </a:solidFill>
                <a:latin typeface="BM EULJIRO TTF"/>
                <a:cs typeface="BM EULJIRO TTF"/>
              </a:rPr>
              <a:t>위한</a:t>
            </a:r>
            <a:r>
              <a:rPr sz="1400" spc="-11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125" dirty="0">
                <a:solidFill>
                  <a:srgbClr val="252525"/>
                </a:solidFill>
                <a:latin typeface="BM EULJIRO TTF"/>
                <a:cs typeface="BM EULJIRO TTF"/>
              </a:rPr>
              <a:t>알림</a:t>
            </a:r>
            <a:r>
              <a:rPr sz="1400" spc="-10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BM EULJIRO TTF"/>
                <a:cs typeface="BM EULJIRO TTF"/>
              </a:rPr>
              <a:t>내용</a:t>
            </a:r>
            <a:endParaRPr sz="1400">
              <a:latin typeface="BM EULJIRO TTF"/>
              <a:cs typeface="BM EULJIRO TTF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표시를</a:t>
            </a:r>
            <a:r>
              <a:rPr sz="14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55" dirty="0">
                <a:solidFill>
                  <a:srgbClr val="252525"/>
                </a:solidFill>
                <a:latin typeface="BM EULJIRO TTF"/>
                <a:cs typeface="BM EULJIRO TTF"/>
              </a:rPr>
              <a:t>위해</a:t>
            </a:r>
            <a:r>
              <a:rPr sz="1400" spc="-75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85" dirty="0">
                <a:solidFill>
                  <a:srgbClr val="252525"/>
                </a:solidFill>
                <a:latin typeface="BM EULJIRO TTF"/>
                <a:cs typeface="BM EULJIRO TTF"/>
              </a:rPr>
              <a:t>알림판과</a:t>
            </a:r>
            <a:r>
              <a:rPr sz="1400" spc="-6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함께</a:t>
            </a:r>
            <a:r>
              <a:rPr sz="1400" spc="-9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dirty="0">
                <a:solidFill>
                  <a:srgbClr val="252525"/>
                </a:solidFill>
                <a:latin typeface="BM EULJIRO TTF"/>
                <a:cs typeface="BM EULJIRO TTF"/>
              </a:rPr>
              <a:t>사용을</a:t>
            </a:r>
            <a:r>
              <a:rPr sz="1400" spc="-60" dirty="0">
                <a:solidFill>
                  <a:srgbClr val="252525"/>
                </a:solidFill>
                <a:latin typeface="BM EULJIRO TTF"/>
                <a:cs typeface="BM EULJIRO TTF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BM EULJIRO TTF"/>
                <a:cs typeface="BM EULJIRO TTF"/>
              </a:rPr>
              <a:t>권해드립니다.</a:t>
            </a:r>
            <a:endParaRPr sz="1400">
              <a:latin typeface="BM EULJIRO TTF"/>
              <a:cs typeface="BM EULJIRO TTF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05497" y="742784"/>
            <a:ext cx="68580" cy="501650"/>
          </a:xfrm>
          <a:custGeom>
            <a:avLst/>
            <a:gdLst/>
            <a:ahLst/>
            <a:cxnLst/>
            <a:rect l="l" t="t" r="r" b="b"/>
            <a:pathLst>
              <a:path w="68580" h="501650">
                <a:moveTo>
                  <a:pt x="68577" y="0"/>
                </a:moveTo>
                <a:lnTo>
                  <a:pt x="0" y="0"/>
                </a:lnTo>
                <a:lnTo>
                  <a:pt x="0" y="501561"/>
                </a:lnTo>
                <a:lnTo>
                  <a:pt x="68577" y="501561"/>
                </a:lnTo>
                <a:lnTo>
                  <a:pt x="68577" y="0"/>
                </a:lnTo>
                <a:close/>
              </a:path>
            </a:pathLst>
          </a:custGeom>
          <a:solidFill>
            <a:srgbClr val="3B9DA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51501" y="3135579"/>
            <a:ext cx="18897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85" dirty="0">
                <a:latin typeface="Noto Sans CJK HK"/>
                <a:cs typeface="Noto Sans CJK HK"/>
              </a:rPr>
              <a:t>감사합니다.</a:t>
            </a:r>
            <a:endParaRPr sz="3200">
              <a:latin typeface="Noto Sans CJK HK"/>
              <a:cs typeface="Noto Sans CJK H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2961</Words>
  <Application>Microsoft Office PowerPoint</Application>
  <PresentationFormat>와이드스크린</PresentationFormat>
  <Paragraphs>672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6" baseType="lpstr">
      <vt:lpstr>BM EULJIRO TTF</vt:lpstr>
      <vt:lpstr>BM HANNA 11yrs old</vt:lpstr>
      <vt:lpstr>LexiGulim</vt:lpstr>
      <vt:lpstr>Noto Sans CJK HK</vt:lpstr>
      <vt:lpstr>UKIJ CJK</vt:lpstr>
      <vt:lpstr>UnDotum</vt:lpstr>
      <vt:lpstr>Arial</vt:lpstr>
      <vt:lpstr>Calibri</vt:lpstr>
      <vt:lpstr>Times New Roman</vt:lpstr>
      <vt:lpstr>Wingdings</vt:lpstr>
      <vt:lpstr>Office Theme</vt:lpstr>
      <vt:lpstr>하이오더 공식 제안서</vt:lpstr>
      <vt:lpstr>하이오더는? KT가 제공하는 프리미엄 테이블 오더 서비스입니다.</vt:lpstr>
      <vt:lpstr>테이블 오더가 필요한 이유는?</vt:lpstr>
      <vt:lpstr>테이블 오더가 필요한 이유는?</vt:lpstr>
      <vt:lpstr>테이블 오더가 필요한 이유는?</vt:lpstr>
      <vt:lpstr>그럼 왜 KT 하이오더인가요?</vt:lpstr>
      <vt:lpstr>설치 단말 구성 및 기능 서비스 구성품은 메뉴판, 알림판, 부속패키지로 구성됩니다.</vt:lpstr>
      <vt:lpstr>설치 단말 구성 및 기능 서비스 구성품은 메뉴판, 알림판, 부속패키지로 구성됩니다.</vt:lpstr>
      <vt:lpstr>메뉴판 구성 고객님 니즈에 따라 태블릿 색상 및 거치대 선택이 가능합니다.</vt:lpstr>
      <vt:lpstr>메뉴판 구성 고객님 니즈에 따라 태블릿 색상 및 거치대 선택이 가능합니다.</vt:lpstr>
      <vt:lpstr>설치 단말 구성 및 기능 서비스 구성품은 메뉴판, 알림판, 부속패키지로 구성됩니다.</vt:lpstr>
      <vt:lpstr>AS/고객센터 운영 연중 무휴로 고객님의 편리한 사용을 지원합니다.</vt:lpstr>
      <vt:lpstr>다양한 기능 소개( 1/３) 다양한 기능 제공을 통해 매장직원, 손님이 편리하게 사용할 수 있습니다.</vt:lpstr>
      <vt:lpstr>다양한 기능 소개( 2/３) 다양한 기능 제공을 통해 매장직원, 손님이 편리하게 사용할 수 있습니다.</vt:lpstr>
      <vt:lpstr>다양한 기능 소개(３/３) 다양한 기능 제공을 통해 매장직원, 손님이 편리하게 사용할 수 있습니다.</vt:lpstr>
      <vt:lpstr>p0/사와 정식 Qpf 사용으로 주문 누락 방지 하이오더 POS-VAN 연동 내역</vt:lpstr>
      <vt:lpstr>하이오더 POS-VAN 연동 내역</vt:lpstr>
      <vt:lpstr>POS 확인 방법 : 하드웨어가 아니라 소프트웨어를 확인!!</vt:lpstr>
      <vt:lpstr>서비스 요금(1/3)</vt:lpstr>
      <vt:lpstr>서비스 요금(2/3) – 후불형 상세</vt:lpstr>
      <vt:lpstr>서비스 요금(3/3) – 선불형 상세</vt:lpstr>
      <vt:lpstr>PowerPoint 프레젠테이션</vt:lpstr>
      <vt:lpstr>무상 지원 혜택 (단, 해지 시 위약금 발생)</vt:lpstr>
      <vt:lpstr>서비스 요금(2/4)</vt:lpstr>
      <vt:lpstr>서비스 요금(3/4)</vt:lpstr>
      <vt:lpstr>서비스 요금(4/4)</vt:lpstr>
      <vt:lpstr>타사 테이블 오더 비교</vt:lpstr>
      <vt:lpstr>로봇 호출 연동방식</vt:lpstr>
      <vt:lpstr>KT 하이오더는 별도 결제 수수료가 없습니다!</vt:lpstr>
      <vt:lpstr>테이블 오더 V/ QR 오더</vt:lpstr>
      <vt:lpstr>자주 묻는 질문(1)</vt:lpstr>
      <vt:lpstr>자주 묻는 질문(2)</vt:lpstr>
      <vt:lpstr>자주 묻는 질문(3)</vt:lpstr>
      <vt:lpstr>자주 묻는 질문(4)</vt:lpstr>
      <vt:lpstr>감사합니다.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서영</dc:creator>
  <cp:lastModifiedBy>윤철 김</cp:lastModifiedBy>
  <cp:revision>1</cp:revision>
  <dcterms:created xsi:type="dcterms:W3CDTF">2025-01-11T08:21:38Z</dcterms:created>
  <dcterms:modified xsi:type="dcterms:W3CDTF">2025-01-11T08:33:53Z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2024-12-31T00:00:00Z</vt:filetime>
  </property>
  <property fmtid="{D5CDD505-2E9C-101B-9397-08002B2CF9AE}" pid="3" name="Creator">
    <vt:lpwstr>Microsoft® PowerPoint® Microsoft 365용</vt:lpwstr>
  </property>
  <property fmtid="{D5CDD505-2E9C-101B-9397-08002B2CF9AE}" pid="4" name="LastSaved">
    <vt:filetime>2025-01-11T00:00:00Z</vt:filetime>
  </property>
  <property fmtid="{D5CDD505-2E9C-101B-9397-08002B2CF9AE}" pid="5" name="Producer">
    <vt:lpwstr>3-Heights(TM) PDF Security Shell 4.8.25.2 (http://www.pdf-tools.com)</vt:lpwstr>
  </property>
</Properties>
</file>