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09" y="28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jpg"/><Relationship Id="rId3" Type="http://schemas.openxmlformats.org/officeDocument/2006/relationships/image" Target="../media/image11.png"/><Relationship Id="rId21" Type="http://schemas.openxmlformats.org/officeDocument/2006/relationships/image" Target="../media/image29.jp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jpg"/><Relationship Id="rId2" Type="http://schemas.openxmlformats.org/officeDocument/2006/relationships/image" Target="../media/image10.png"/><Relationship Id="rId16" Type="http://schemas.openxmlformats.org/officeDocument/2006/relationships/image" Target="../media/image24.jpg"/><Relationship Id="rId20" Type="http://schemas.openxmlformats.org/officeDocument/2006/relationships/image" Target="../media/image2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jpg"/><Relationship Id="rId4" Type="http://schemas.openxmlformats.org/officeDocument/2006/relationships/image" Target="../media/image12.png"/><Relationship Id="rId9" Type="http://schemas.openxmlformats.org/officeDocument/2006/relationships/image" Target="../media/image17.jpg"/><Relationship Id="rId14" Type="http://schemas.openxmlformats.org/officeDocument/2006/relationships/image" Target="../media/image22.jpg"/><Relationship Id="rId22" Type="http://schemas.openxmlformats.org/officeDocument/2006/relationships/image" Target="../media/image30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B56C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939165"/>
          </a:xfrm>
          <a:custGeom>
            <a:avLst/>
            <a:gdLst/>
            <a:ahLst/>
            <a:cxnLst/>
            <a:rect l="l" t="t" r="r" b="b"/>
            <a:pathLst>
              <a:path w="12192000" h="939165">
                <a:moveTo>
                  <a:pt x="12192000" y="0"/>
                </a:moveTo>
                <a:lnTo>
                  <a:pt x="0" y="0"/>
                </a:lnTo>
                <a:lnTo>
                  <a:pt x="0" y="938784"/>
                </a:lnTo>
                <a:lnTo>
                  <a:pt x="12192000" y="93878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59" y="317627"/>
            <a:ext cx="646785" cy="39319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3952" y="317627"/>
            <a:ext cx="278891" cy="39319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9880" y="317627"/>
            <a:ext cx="1938908" cy="39319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87091" y="317627"/>
            <a:ext cx="969721" cy="39319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24960" y="317627"/>
            <a:ext cx="1177671" cy="39319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67173" y="317627"/>
            <a:ext cx="646176" cy="39319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90261" y="317627"/>
            <a:ext cx="256032" cy="393192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5394960" y="2115312"/>
            <a:ext cx="4300855" cy="1310640"/>
          </a:xfrm>
          <a:custGeom>
            <a:avLst/>
            <a:gdLst/>
            <a:ahLst/>
            <a:cxnLst/>
            <a:rect l="l" t="t" r="r" b="b"/>
            <a:pathLst>
              <a:path w="4300855" h="1310639">
                <a:moveTo>
                  <a:pt x="4082288" y="0"/>
                </a:moveTo>
                <a:lnTo>
                  <a:pt x="218439" y="0"/>
                </a:lnTo>
                <a:lnTo>
                  <a:pt x="168350" y="5768"/>
                </a:lnTo>
                <a:lnTo>
                  <a:pt x="122371" y="22200"/>
                </a:lnTo>
                <a:lnTo>
                  <a:pt x="81813" y="47986"/>
                </a:lnTo>
                <a:lnTo>
                  <a:pt x="47986" y="81813"/>
                </a:lnTo>
                <a:lnTo>
                  <a:pt x="22200" y="122371"/>
                </a:lnTo>
                <a:lnTo>
                  <a:pt x="5768" y="168350"/>
                </a:lnTo>
                <a:lnTo>
                  <a:pt x="0" y="218439"/>
                </a:lnTo>
                <a:lnTo>
                  <a:pt x="0" y="1092200"/>
                </a:lnTo>
                <a:lnTo>
                  <a:pt x="5768" y="1142289"/>
                </a:lnTo>
                <a:lnTo>
                  <a:pt x="22200" y="1188268"/>
                </a:lnTo>
                <a:lnTo>
                  <a:pt x="47986" y="1228826"/>
                </a:lnTo>
                <a:lnTo>
                  <a:pt x="81813" y="1262653"/>
                </a:lnTo>
                <a:lnTo>
                  <a:pt x="122371" y="1288439"/>
                </a:lnTo>
                <a:lnTo>
                  <a:pt x="168350" y="1304871"/>
                </a:lnTo>
                <a:lnTo>
                  <a:pt x="218439" y="1310639"/>
                </a:lnTo>
                <a:lnTo>
                  <a:pt x="4082288" y="1310639"/>
                </a:lnTo>
                <a:lnTo>
                  <a:pt x="4132377" y="1304871"/>
                </a:lnTo>
                <a:lnTo>
                  <a:pt x="4178356" y="1288439"/>
                </a:lnTo>
                <a:lnTo>
                  <a:pt x="4218914" y="1262653"/>
                </a:lnTo>
                <a:lnTo>
                  <a:pt x="4252741" y="1228826"/>
                </a:lnTo>
                <a:lnTo>
                  <a:pt x="4278527" y="1188268"/>
                </a:lnTo>
                <a:lnTo>
                  <a:pt x="4294959" y="1142289"/>
                </a:lnTo>
                <a:lnTo>
                  <a:pt x="4300728" y="1092200"/>
                </a:lnTo>
                <a:lnTo>
                  <a:pt x="4300728" y="218439"/>
                </a:lnTo>
                <a:lnTo>
                  <a:pt x="4294959" y="168350"/>
                </a:lnTo>
                <a:lnTo>
                  <a:pt x="4278527" y="122371"/>
                </a:lnTo>
                <a:lnTo>
                  <a:pt x="4252741" y="81813"/>
                </a:lnTo>
                <a:lnTo>
                  <a:pt x="4218914" y="47986"/>
                </a:lnTo>
                <a:lnTo>
                  <a:pt x="4178356" y="22200"/>
                </a:lnTo>
                <a:lnTo>
                  <a:pt x="4132377" y="5768"/>
                </a:lnTo>
                <a:lnTo>
                  <a:pt x="4082288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394960" y="2115312"/>
            <a:ext cx="4300855" cy="1310640"/>
          </a:xfrm>
          <a:custGeom>
            <a:avLst/>
            <a:gdLst/>
            <a:ahLst/>
            <a:cxnLst/>
            <a:rect l="l" t="t" r="r" b="b"/>
            <a:pathLst>
              <a:path w="4300855" h="1310639">
                <a:moveTo>
                  <a:pt x="0" y="218439"/>
                </a:moveTo>
                <a:lnTo>
                  <a:pt x="5768" y="168350"/>
                </a:lnTo>
                <a:lnTo>
                  <a:pt x="22200" y="122371"/>
                </a:lnTo>
                <a:lnTo>
                  <a:pt x="47986" y="81813"/>
                </a:lnTo>
                <a:lnTo>
                  <a:pt x="81813" y="47986"/>
                </a:lnTo>
                <a:lnTo>
                  <a:pt x="122371" y="22200"/>
                </a:lnTo>
                <a:lnTo>
                  <a:pt x="168350" y="5768"/>
                </a:lnTo>
                <a:lnTo>
                  <a:pt x="218439" y="0"/>
                </a:lnTo>
                <a:lnTo>
                  <a:pt x="4082288" y="0"/>
                </a:lnTo>
                <a:lnTo>
                  <a:pt x="4132377" y="5768"/>
                </a:lnTo>
                <a:lnTo>
                  <a:pt x="4178356" y="22200"/>
                </a:lnTo>
                <a:lnTo>
                  <a:pt x="4218914" y="47986"/>
                </a:lnTo>
                <a:lnTo>
                  <a:pt x="4252741" y="81813"/>
                </a:lnTo>
                <a:lnTo>
                  <a:pt x="4278527" y="122371"/>
                </a:lnTo>
                <a:lnTo>
                  <a:pt x="4294959" y="168350"/>
                </a:lnTo>
                <a:lnTo>
                  <a:pt x="4300728" y="218439"/>
                </a:lnTo>
                <a:lnTo>
                  <a:pt x="4300728" y="1092200"/>
                </a:lnTo>
                <a:lnTo>
                  <a:pt x="4294959" y="1142289"/>
                </a:lnTo>
                <a:lnTo>
                  <a:pt x="4278527" y="1188268"/>
                </a:lnTo>
                <a:lnTo>
                  <a:pt x="4252741" y="1228826"/>
                </a:lnTo>
                <a:lnTo>
                  <a:pt x="4218914" y="1262653"/>
                </a:lnTo>
                <a:lnTo>
                  <a:pt x="4178356" y="1288439"/>
                </a:lnTo>
                <a:lnTo>
                  <a:pt x="4132377" y="1304871"/>
                </a:lnTo>
                <a:lnTo>
                  <a:pt x="4082288" y="1310639"/>
                </a:lnTo>
                <a:lnTo>
                  <a:pt x="218439" y="1310639"/>
                </a:lnTo>
                <a:lnTo>
                  <a:pt x="168350" y="1304871"/>
                </a:lnTo>
                <a:lnTo>
                  <a:pt x="122371" y="1288439"/>
                </a:lnTo>
                <a:lnTo>
                  <a:pt x="81813" y="1262653"/>
                </a:lnTo>
                <a:lnTo>
                  <a:pt x="47986" y="1228826"/>
                </a:lnTo>
                <a:lnTo>
                  <a:pt x="22200" y="1188268"/>
                </a:lnTo>
                <a:lnTo>
                  <a:pt x="5768" y="1142289"/>
                </a:lnTo>
                <a:lnTo>
                  <a:pt x="0" y="1092200"/>
                </a:lnTo>
                <a:lnTo>
                  <a:pt x="0" y="218439"/>
                </a:lnTo>
                <a:close/>
              </a:path>
            </a:pathLst>
          </a:custGeom>
          <a:ln w="6350">
            <a:solidFill>
              <a:srgbClr val="2E5496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612892" y="2559558"/>
            <a:ext cx="3356610" cy="114300"/>
          </a:xfrm>
          <a:custGeom>
            <a:avLst/>
            <a:gdLst/>
            <a:ahLst/>
            <a:cxnLst/>
            <a:rect l="l" t="t" r="r" b="b"/>
            <a:pathLst>
              <a:path w="3356609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3356609" h="114300">
                <a:moveTo>
                  <a:pt x="3242056" y="0"/>
                </a:moveTo>
                <a:lnTo>
                  <a:pt x="3242056" y="114300"/>
                </a:lnTo>
                <a:lnTo>
                  <a:pt x="3318256" y="76200"/>
                </a:lnTo>
                <a:lnTo>
                  <a:pt x="3261106" y="76200"/>
                </a:lnTo>
                <a:lnTo>
                  <a:pt x="3261106" y="38100"/>
                </a:lnTo>
                <a:lnTo>
                  <a:pt x="3318256" y="38100"/>
                </a:lnTo>
                <a:lnTo>
                  <a:pt x="3242056" y="0"/>
                </a:lnTo>
                <a:close/>
              </a:path>
              <a:path w="3356609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3356609" h="114300">
                <a:moveTo>
                  <a:pt x="3242056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3242056" y="76200"/>
                </a:lnTo>
                <a:lnTo>
                  <a:pt x="3242056" y="38100"/>
                </a:lnTo>
                <a:close/>
              </a:path>
              <a:path w="3356609" h="114300">
                <a:moveTo>
                  <a:pt x="3318256" y="38100"/>
                </a:moveTo>
                <a:lnTo>
                  <a:pt x="3261106" y="38100"/>
                </a:lnTo>
                <a:lnTo>
                  <a:pt x="3261106" y="76200"/>
                </a:lnTo>
                <a:lnTo>
                  <a:pt x="3318256" y="76200"/>
                </a:lnTo>
                <a:lnTo>
                  <a:pt x="3356356" y="57150"/>
                </a:lnTo>
                <a:lnTo>
                  <a:pt x="3318256" y="381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4840" y="975360"/>
            <a:ext cx="10918698" cy="140893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5800" y="1018032"/>
            <a:ext cx="10799064" cy="1289303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857744" y="1280160"/>
            <a:ext cx="45720" cy="789940"/>
          </a:xfrm>
          <a:custGeom>
            <a:avLst/>
            <a:gdLst/>
            <a:ahLst/>
            <a:cxnLst/>
            <a:rect l="l" t="t" r="r" b="b"/>
            <a:pathLst>
              <a:path w="45720" h="789939">
                <a:moveTo>
                  <a:pt x="45720" y="0"/>
                </a:moveTo>
                <a:lnTo>
                  <a:pt x="0" y="0"/>
                </a:lnTo>
                <a:lnTo>
                  <a:pt x="0" y="789432"/>
                </a:lnTo>
                <a:lnTo>
                  <a:pt x="45720" y="789432"/>
                </a:lnTo>
                <a:lnTo>
                  <a:pt x="45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B56C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B56C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431" y="2130551"/>
            <a:ext cx="11036808" cy="435864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939165"/>
          </a:xfrm>
          <a:custGeom>
            <a:avLst/>
            <a:gdLst/>
            <a:ahLst/>
            <a:cxnLst/>
            <a:rect l="l" t="t" r="r" b="b"/>
            <a:pathLst>
              <a:path w="12192000" h="939165">
                <a:moveTo>
                  <a:pt x="12192000" y="0"/>
                </a:moveTo>
                <a:lnTo>
                  <a:pt x="0" y="0"/>
                </a:lnTo>
                <a:lnTo>
                  <a:pt x="0" y="938784"/>
                </a:lnTo>
                <a:lnTo>
                  <a:pt x="12192000" y="93878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559" y="317627"/>
            <a:ext cx="1292733" cy="39319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1517" y="317627"/>
            <a:ext cx="1615820" cy="39319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46759" y="4108703"/>
            <a:ext cx="1506220" cy="445134"/>
          </a:xfrm>
          <a:custGeom>
            <a:avLst/>
            <a:gdLst/>
            <a:ahLst/>
            <a:cxnLst/>
            <a:rect l="l" t="t" r="r" b="b"/>
            <a:pathLst>
              <a:path w="1506220" h="445135">
                <a:moveTo>
                  <a:pt x="1505712" y="0"/>
                </a:moveTo>
                <a:lnTo>
                  <a:pt x="0" y="0"/>
                </a:lnTo>
                <a:lnTo>
                  <a:pt x="0" y="445008"/>
                </a:lnTo>
                <a:lnTo>
                  <a:pt x="1505712" y="445008"/>
                </a:lnTo>
                <a:lnTo>
                  <a:pt x="1505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46759" y="4108703"/>
            <a:ext cx="1506220" cy="445134"/>
          </a:xfrm>
          <a:custGeom>
            <a:avLst/>
            <a:gdLst/>
            <a:ahLst/>
            <a:cxnLst/>
            <a:rect l="l" t="t" r="r" b="b"/>
            <a:pathLst>
              <a:path w="1506220" h="445135">
                <a:moveTo>
                  <a:pt x="0" y="445008"/>
                </a:moveTo>
                <a:lnTo>
                  <a:pt x="1505712" y="445008"/>
                </a:lnTo>
                <a:lnTo>
                  <a:pt x="1505712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ln w="1270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5463" y="2417064"/>
            <a:ext cx="2767584" cy="89001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66287" y="3331464"/>
            <a:ext cx="1682495" cy="61569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6608" y="3541776"/>
            <a:ext cx="1136904" cy="35051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82952" y="3974592"/>
            <a:ext cx="2465831" cy="77114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75503" y="4919471"/>
            <a:ext cx="1850136" cy="381507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5422584" y="3779670"/>
            <a:ext cx="525145" cy="324485"/>
          </a:xfrm>
          <a:custGeom>
            <a:avLst/>
            <a:gdLst/>
            <a:ahLst/>
            <a:cxnLst/>
            <a:rect l="l" t="t" r="r" b="b"/>
            <a:pathLst>
              <a:path w="525145" h="324485">
                <a:moveTo>
                  <a:pt x="524710" y="0"/>
                </a:moveTo>
                <a:lnTo>
                  <a:pt x="73" y="1917"/>
                </a:lnTo>
                <a:lnTo>
                  <a:pt x="0" y="10530"/>
                </a:lnTo>
                <a:lnTo>
                  <a:pt x="3624" y="61523"/>
                </a:lnTo>
                <a:lnTo>
                  <a:pt x="13749" y="109872"/>
                </a:lnTo>
                <a:lnTo>
                  <a:pt x="29830" y="154933"/>
                </a:lnTo>
                <a:lnTo>
                  <a:pt x="51325" y="196060"/>
                </a:lnTo>
                <a:lnTo>
                  <a:pt x="77693" y="232607"/>
                </a:lnTo>
                <a:lnTo>
                  <a:pt x="108390" y="263928"/>
                </a:lnTo>
                <a:lnTo>
                  <a:pt x="142873" y="289378"/>
                </a:lnTo>
                <a:lnTo>
                  <a:pt x="180601" y="308311"/>
                </a:lnTo>
                <a:lnTo>
                  <a:pt x="221031" y="320081"/>
                </a:lnTo>
                <a:lnTo>
                  <a:pt x="263620" y="324044"/>
                </a:lnTo>
                <a:lnTo>
                  <a:pt x="306174" y="319774"/>
                </a:lnTo>
                <a:lnTo>
                  <a:pt x="346509" y="307709"/>
                </a:lnTo>
                <a:lnTo>
                  <a:pt x="384088" y="288502"/>
                </a:lnTo>
                <a:lnTo>
                  <a:pt x="418374" y="262799"/>
                </a:lnTo>
                <a:lnTo>
                  <a:pt x="448831" y="231253"/>
                </a:lnTo>
                <a:lnTo>
                  <a:pt x="474919" y="194512"/>
                </a:lnTo>
                <a:lnTo>
                  <a:pt x="496104" y="153226"/>
                </a:lnTo>
                <a:lnTo>
                  <a:pt x="511846" y="108045"/>
                </a:lnTo>
                <a:lnTo>
                  <a:pt x="521610" y="59620"/>
                </a:lnTo>
                <a:lnTo>
                  <a:pt x="524857" y="8598"/>
                </a:lnTo>
                <a:lnTo>
                  <a:pt x="524710" y="0"/>
                </a:lnTo>
                <a:close/>
              </a:path>
            </a:pathLst>
          </a:custGeom>
          <a:solidFill>
            <a:srgbClr val="5FC0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419450" y="3776562"/>
            <a:ext cx="531495" cy="330835"/>
          </a:xfrm>
          <a:custGeom>
            <a:avLst/>
            <a:gdLst/>
            <a:ahLst/>
            <a:cxnLst/>
            <a:rect l="l" t="t" r="r" b="b"/>
            <a:pathLst>
              <a:path w="531495" h="330835">
                <a:moveTo>
                  <a:pt x="530921" y="0"/>
                </a:moveTo>
                <a:lnTo>
                  <a:pt x="132" y="1946"/>
                </a:lnTo>
                <a:lnTo>
                  <a:pt x="106" y="3035"/>
                </a:lnTo>
                <a:lnTo>
                  <a:pt x="0" y="13667"/>
                </a:lnTo>
                <a:lnTo>
                  <a:pt x="3465" y="62157"/>
                </a:lnTo>
                <a:lnTo>
                  <a:pt x="3538" y="63171"/>
                </a:lnTo>
                <a:lnTo>
                  <a:pt x="3601" y="64060"/>
                </a:lnTo>
                <a:lnTo>
                  <a:pt x="13939" y="113898"/>
                </a:lnTo>
                <a:lnTo>
                  <a:pt x="30235" y="159391"/>
                </a:lnTo>
                <a:lnTo>
                  <a:pt x="52011" y="200927"/>
                </a:lnTo>
                <a:lnTo>
                  <a:pt x="78714" y="237850"/>
                </a:lnTo>
                <a:lnTo>
                  <a:pt x="109789" y="269504"/>
                </a:lnTo>
                <a:lnTo>
                  <a:pt x="144685" y="295231"/>
                </a:lnTo>
                <a:lnTo>
                  <a:pt x="182846" y="314375"/>
                </a:lnTo>
                <a:lnTo>
                  <a:pt x="223721" y="326280"/>
                </a:lnTo>
                <a:lnTo>
                  <a:pt x="266755" y="330290"/>
                </a:lnTo>
                <a:lnTo>
                  <a:pt x="309759" y="325963"/>
                </a:lnTo>
                <a:lnTo>
                  <a:pt x="316154" y="324049"/>
                </a:lnTo>
                <a:lnTo>
                  <a:pt x="266755" y="324049"/>
                </a:lnTo>
                <a:lnTo>
                  <a:pt x="224738" y="320120"/>
                </a:lnTo>
                <a:lnTo>
                  <a:pt x="184830" y="308448"/>
                </a:lnTo>
                <a:lnTo>
                  <a:pt x="147571" y="289677"/>
                </a:lnTo>
                <a:lnTo>
                  <a:pt x="113502" y="264451"/>
                </a:lnTo>
                <a:lnTo>
                  <a:pt x="83162" y="233416"/>
                </a:lnTo>
                <a:lnTo>
                  <a:pt x="57092" y="197215"/>
                </a:lnTo>
                <a:lnTo>
                  <a:pt x="35832" y="156492"/>
                </a:lnTo>
                <a:lnTo>
                  <a:pt x="19975" y="112040"/>
                </a:lnTo>
                <a:lnTo>
                  <a:pt x="9902" y="64060"/>
                </a:lnTo>
                <a:lnTo>
                  <a:pt x="6315" y="13667"/>
                </a:lnTo>
                <a:lnTo>
                  <a:pt x="6313" y="8119"/>
                </a:lnTo>
                <a:lnTo>
                  <a:pt x="531071" y="6202"/>
                </a:lnTo>
                <a:lnTo>
                  <a:pt x="530968" y="1946"/>
                </a:lnTo>
                <a:lnTo>
                  <a:pt x="530921" y="0"/>
                </a:lnTo>
                <a:close/>
              </a:path>
              <a:path w="531495" h="330835">
                <a:moveTo>
                  <a:pt x="531071" y="6202"/>
                </a:moveTo>
                <a:lnTo>
                  <a:pt x="524813" y="6202"/>
                </a:lnTo>
                <a:lnTo>
                  <a:pt x="524762" y="13667"/>
                </a:lnTo>
                <a:lnTo>
                  <a:pt x="521673" y="62157"/>
                </a:lnTo>
                <a:lnTo>
                  <a:pt x="512008" y="110067"/>
                </a:lnTo>
                <a:lnTo>
                  <a:pt x="496428" y="154787"/>
                </a:lnTo>
                <a:lnTo>
                  <a:pt x="475470" y="195668"/>
                </a:lnTo>
                <a:lnTo>
                  <a:pt x="449668" y="232064"/>
                </a:lnTo>
                <a:lnTo>
                  <a:pt x="419558" y="263324"/>
                </a:lnTo>
                <a:lnTo>
                  <a:pt x="385676" y="288801"/>
                </a:lnTo>
                <a:lnTo>
                  <a:pt x="348558" y="307846"/>
                </a:lnTo>
                <a:lnTo>
                  <a:pt x="308739" y="319812"/>
                </a:lnTo>
                <a:lnTo>
                  <a:pt x="266755" y="324049"/>
                </a:lnTo>
                <a:lnTo>
                  <a:pt x="316154" y="324049"/>
                </a:lnTo>
                <a:lnTo>
                  <a:pt x="388564" y="294332"/>
                </a:lnTo>
                <a:lnTo>
                  <a:pt x="423268" y="268349"/>
                </a:lnTo>
                <a:lnTo>
                  <a:pt x="454108" y="236467"/>
                </a:lnTo>
                <a:lnTo>
                  <a:pt x="480536" y="199349"/>
                </a:lnTo>
                <a:lnTo>
                  <a:pt x="502001" y="157653"/>
                </a:lnTo>
                <a:lnTo>
                  <a:pt x="517957" y="112040"/>
                </a:lnTo>
                <a:lnTo>
                  <a:pt x="527853" y="63171"/>
                </a:lnTo>
                <a:lnTo>
                  <a:pt x="531016" y="13667"/>
                </a:lnTo>
                <a:lnTo>
                  <a:pt x="531071" y="6202"/>
                </a:lnTo>
                <a:close/>
              </a:path>
            </a:pathLst>
          </a:custGeom>
          <a:solidFill>
            <a:srgbClr val="0C0C0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93048" y="3594622"/>
            <a:ext cx="183155" cy="18161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25711" y="3325161"/>
            <a:ext cx="406145" cy="39184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596610" y="3263570"/>
            <a:ext cx="247888" cy="16227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82297" y="3366842"/>
            <a:ext cx="327809" cy="30428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55464" y="5663184"/>
            <a:ext cx="1950719" cy="460248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35024" y="4745735"/>
            <a:ext cx="1261872" cy="694944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705600" y="3541776"/>
            <a:ext cx="1591055" cy="591312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745223" y="2209800"/>
            <a:ext cx="1578864" cy="554736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3983735" y="2584704"/>
            <a:ext cx="1506220" cy="329565"/>
          </a:xfrm>
          <a:custGeom>
            <a:avLst/>
            <a:gdLst/>
            <a:ahLst/>
            <a:cxnLst/>
            <a:rect l="l" t="t" r="r" b="b"/>
            <a:pathLst>
              <a:path w="1506220" h="329564">
                <a:moveTo>
                  <a:pt x="1505712" y="0"/>
                </a:moveTo>
                <a:lnTo>
                  <a:pt x="0" y="0"/>
                </a:lnTo>
                <a:lnTo>
                  <a:pt x="0" y="329184"/>
                </a:lnTo>
                <a:lnTo>
                  <a:pt x="1505712" y="329184"/>
                </a:lnTo>
                <a:lnTo>
                  <a:pt x="1505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3983735" y="2584704"/>
            <a:ext cx="1506220" cy="329565"/>
          </a:xfrm>
          <a:custGeom>
            <a:avLst/>
            <a:gdLst/>
            <a:ahLst/>
            <a:cxnLst/>
            <a:rect l="l" t="t" r="r" b="b"/>
            <a:pathLst>
              <a:path w="1506220" h="329564">
                <a:moveTo>
                  <a:pt x="0" y="329184"/>
                </a:moveTo>
                <a:lnTo>
                  <a:pt x="1505712" y="329184"/>
                </a:lnTo>
                <a:lnTo>
                  <a:pt x="1505712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ln w="1270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041647" y="2599944"/>
            <a:ext cx="1380744" cy="313943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415783" y="4261103"/>
            <a:ext cx="920496" cy="210007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816351" y="5199888"/>
            <a:ext cx="1993392" cy="512064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99744" y="5596128"/>
            <a:ext cx="1658112" cy="512064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650736" y="2932175"/>
            <a:ext cx="1322831" cy="454151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114544" y="2081783"/>
            <a:ext cx="2090927" cy="1143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B56C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939165"/>
          </a:xfrm>
          <a:custGeom>
            <a:avLst/>
            <a:gdLst/>
            <a:ahLst/>
            <a:cxnLst/>
            <a:rect l="l" t="t" r="r" b="b"/>
            <a:pathLst>
              <a:path w="12192000" h="939165">
                <a:moveTo>
                  <a:pt x="12192000" y="0"/>
                </a:moveTo>
                <a:lnTo>
                  <a:pt x="0" y="0"/>
                </a:lnTo>
                <a:lnTo>
                  <a:pt x="0" y="938784"/>
                </a:lnTo>
                <a:lnTo>
                  <a:pt x="12192000" y="93878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29915" y="1541475"/>
            <a:ext cx="6932168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B56C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2634" y="2101341"/>
            <a:ext cx="10276205" cy="254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26" Type="http://schemas.openxmlformats.org/officeDocument/2006/relationships/image" Target="../media/image82.png"/><Relationship Id="rId3" Type="http://schemas.openxmlformats.org/officeDocument/2006/relationships/image" Target="../media/image2.png"/><Relationship Id="rId21" Type="http://schemas.openxmlformats.org/officeDocument/2006/relationships/image" Target="../media/image32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5" Type="http://schemas.openxmlformats.org/officeDocument/2006/relationships/image" Target="../media/image81.png"/><Relationship Id="rId2" Type="http://schemas.openxmlformats.org/officeDocument/2006/relationships/image" Target="../media/image61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24" Type="http://schemas.openxmlformats.org/officeDocument/2006/relationships/image" Target="../media/image80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openxmlformats.org/officeDocument/2006/relationships/image" Target="../media/image79.png"/><Relationship Id="rId10" Type="http://schemas.openxmlformats.org/officeDocument/2006/relationships/image" Target="../media/image67.jpg"/><Relationship Id="rId19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61.png"/><Relationship Id="rId21" Type="http://schemas.openxmlformats.org/officeDocument/2006/relationships/image" Target="../media/image93.png"/><Relationship Id="rId7" Type="http://schemas.openxmlformats.org/officeDocument/2006/relationships/image" Target="../media/image63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84.jpg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32.png"/><Relationship Id="rId5" Type="http://schemas.openxmlformats.org/officeDocument/2006/relationships/image" Target="../media/image3.png"/><Relationship Id="rId15" Type="http://schemas.openxmlformats.org/officeDocument/2006/relationships/image" Target="../media/image88.png"/><Relationship Id="rId10" Type="http://schemas.openxmlformats.org/officeDocument/2006/relationships/image" Target="../media/image66.png"/><Relationship Id="rId19" Type="http://schemas.openxmlformats.org/officeDocument/2006/relationships/image" Target="../media/image43.png"/><Relationship Id="rId4" Type="http://schemas.openxmlformats.org/officeDocument/2006/relationships/image" Target="../media/image2.png"/><Relationship Id="rId9" Type="http://schemas.openxmlformats.org/officeDocument/2006/relationships/image" Target="../media/image65.png"/><Relationship Id="rId14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97.png"/><Relationship Id="rId18" Type="http://schemas.openxmlformats.org/officeDocument/2006/relationships/image" Target="../media/image101.png"/><Relationship Id="rId3" Type="http://schemas.openxmlformats.org/officeDocument/2006/relationships/image" Target="../media/image61.png"/><Relationship Id="rId21" Type="http://schemas.openxmlformats.org/officeDocument/2006/relationships/image" Target="../media/image92.png"/><Relationship Id="rId7" Type="http://schemas.openxmlformats.org/officeDocument/2006/relationships/image" Target="../media/image63.png"/><Relationship Id="rId12" Type="http://schemas.openxmlformats.org/officeDocument/2006/relationships/image" Target="../media/image96.png"/><Relationship Id="rId17" Type="http://schemas.openxmlformats.org/officeDocument/2006/relationships/image" Target="../media/image39.png"/><Relationship Id="rId2" Type="http://schemas.openxmlformats.org/officeDocument/2006/relationships/image" Target="../media/image94.jpg"/><Relationship Id="rId16" Type="http://schemas.openxmlformats.org/officeDocument/2006/relationships/image" Target="../media/image100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95.png"/><Relationship Id="rId5" Type="http://schemas.openxmlformats.org/officeDocument/2006/relationships/image" Target="../media/image3.png"/><Relationship Id="rId15" Type="http://schemas.openxmlformats.org/officeDocument/2006/relationships/image" Target="../media/image99.png"/><Relationship Id="rId10" Type="http://schemas.openxmlformats.org/officeDocument/2006/relationships/image" Target="../media/image66.png"/><Relationship Id="rId19" Type="http://schemas.openxmlformats.org/officeDocument/2006/relationships/image" Target="../media/image102.png"/><Relationship Id="rId4" Type="http://schemas.openxmlformats.org/officeDocument/2006/relationships/image" Target="../media/image2.png"/><Relationship Id="rId9" Type="http://schemas.openxmlformats.org/officeDocument/2006/relationships/image" Target="../media/image65.png"/><Relationship Id="rId14" Type="http://schemas.openxmlformats.org/officeDocument/2006/relationships/image" Target="../media/image98.png"/><Relationship Id="rId22" Type="http://schemas.openxmlformats.org/officeDocument/2006/relationships/image" Target="../media/image9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61.png"/><Relationship Id="rId21" Type="http://schemas.openxmlformats.org/officeDocument/2006/relationships/image" Target="../media/image43.png"/><Relationship Id="rId7" Type="http://schemas.openxmlformats.org/officeDocument/2006/relationships/image" Target="../media/image63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103.jp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104.png"/><Relationship Id="rId5" Type="http://schemas.openxmlformats.org/officeDocument/2006/relationships/image" Target="../media/image3.png"/><Relationship Id="rId15" Type="http://schemas.openxmlformats.org/officeDocument/2006/relationships/image" Target="../media/image108.png"/><Relationship Id="rId23" Type="http://schemas.openxmlformats.org/officeDocument/2006/relationships/image" Target="../media/image114.png"/><Relationship Id="rId10" Type="http://schemas.openxmlformats.org/officeDocument/2006/relationships/image" Target="../media/image66.png"/><Relationship Id="rId19" Type="http://schemas.openxmlformats.org/officeDocument/2006/relationships/image" Target="../media/image112.png"/><Relationship Id="rId4" Type="http://schemas.openxmlformats.org/officeDocument/2006/relationships/image" Target="../media/image2.png"/><Relationship Id="rId9" Type="http://schemas.openxmlformats.org/officeDocument/2006/relationships/image" Target="../media/image65.png"/><Relationship Id="rId14" Type="http://schemas.openxmlformats.org/officeDocument/2006/relationships/image" Target="../media/image107.png"/><Relationship Id="rId22" Type="http://schemas.openxmlformats.org/officeDocument/2006/relationships/image" Target="../media/image92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26" Type="http://schemas.openxmlformats.org/officeDocument/2006/relationships/image" Target="../media/image139.png"/><Relationship Id="rId39" Type="http://schemas.openxmlformats.org/officeDocument/2006/relationships/image" Target="../media/image152.png"/><Relationship Id="rId21" Type="http://schemas.openxmlformats.org/officeDocument/2006/relationships/image" Target="../media/image134.png"/><Relationship Id="rId34" Type="http://schemas.openxmlformats.org/officeDocument/2006/relationships/image" Target="../media/image147.png"/><Relationship Id="rId42" Type="http://schemas.openxmlformats.org/officeDocument/2006/relationships/image" Target="../media/image155.png"/><Relationship Id="rId47" Type="http://schemas.openxmlformats.org/officeDocument/2006/relationships/image" Target="../media/image160.png"/><Relationship Id="rId50" Type="http://schemas.openxmlformats.org/officeDocument/2006/relationships/image" Target="../media/image163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6" Type="http://schemas.openxmlformats.org/officeDocument/2006/relationships/image" Target="../media/image129.png"/><Relationship Id="rId29" Type="http://schemas.openxmlformats.org/officeDocument/2006/relationships/image" Target="../media/image142.png"/><Relationship Id="rId11" Type="http://schemas.openxmlformats.org/officeDocument/2006/relationships/image" Target="../media/image124.png"/><Relationship Id="rId24" Type="http://schemas.openxmlformats.org/officeDocument/2006/relationships/image" Target="../media/image137.png"/><Relationship Id="rId32" Type="http://schemas.openxmlformats.org/officeDocument/2006/relationships/image" Target="../media/image145.png"/><Relationship Id="rId37" Type="http://schemas.openxmlformats.org/officeDocument/2006/relationships/image" Target="../media/image150.png"/><Relationship Id="rId40" Type="http://schemas.openxmlformats.org/officeDocument/2006/relationships/image" Target="../media/image153.png"/><Relationship Id="rId45" Type="http://schemas.openxmlformats.org/officeDocument/2006/relationships/image" Target="../media/image158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28" Type="http://schemas.openxmlformats.org/officeDocument/2006/relationships/image" Target="../media/image141.png"/><Relationship Id="rId36" Type="http://schemas.openxmlformats.org/officeDocument/2006/relationships/image" Target="../media/image149.png"/><Relationship Id="rId49" Type="http://schemas.openxmlformats.org/officeDocument/2006/relationships/image" Target="../media/image162.png"/><Relationship Id="rId10" Type="http://schemas.openxmlformats.org/officeDocument/2006/relationships/image" Target="../media/image123.png"/><Relationship Id="rId19" Type="http://schemas.openxmlformats.org/officeDocument/2006/relationships/image" Target="../media/image132.png"/><Relationship Id="rId31" Type="http://schemas.openxmlformats.org/officeDocument/2006/relationships/image" Target="../media/image144.png"/><Relationship Id="rId44" Type="http://schemas.openxmlformats.org/officeDocument/2006/relationships/image" Target="../media/image157.png"/><Relationship Id="rId52" Type="http://schemas.openxmlformats.org/officeDocument/2006/relationships/image" Target="../media/image7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Relationship Id="rId27" Type="http://schemas.openxmlformats.org/officeDocument/2006/relationships/image" Target="../media/image140.png"/><Relationship Id="rId30" Type="http://schemas.openxmlformats.org/officeDocument/2006/relationships/image" Target="../media/image143.png"/><Relationship Id="rId35" Type="http://schemas.openxmlformats.org/officeDocument/2006/relationships/image" Target="../media/image148.png"/><Relationship Id="rId43" Type="http://schemas.openxmlformats.org/officeDocument/2006/relationships/image" Target="../media/image156.png"/><Relationship Id="rId48" Type="http://schemas.openxmlformats.org/officeDocument/2006/relationships/image" Target="../media/image161.png"/><Relationship Id="rId8" Type="http://schemas.openxmlformats.org/officeDocument/2006/relationships/image" Target="../media/image121.png"/><Relationship Id="rId51" Type="http://schemas.openxmlformats.org/officeDocument/2006/relationships/image" Target="../media/image164.png"/><Relationship Id="rId3" Type="http://schemas.openxmlformats.org/officeDocument/2006/relationships/image" Target="../media/image116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5" Type="http://schemas.openxmlformats.org/officeDocument/2006/relationships/image" Target="../media/image138.png"/><Relationship Id="rId33" Type="http://schemas.openxmlformats.org/officeDocument/2006/relationships/image" Target="../media/image146.png"/><Relationship Id="rId38" Type="http://schemas.openxmlformats.org/officeDocument/2006/relationships/image" Target="../media/image151.png"/><Relationship Id="rId46" Type="http://schemas.openxmlformats.org/officeDocument/2006/relationships/image" Target="../media/image159.png"/><Relationship Id="rId20" Type="http://schemas.openxmlformats.org/officeDocument/2006/relationships/image" Target="../media/image133.png"/><Relationship Id="rId41" Type="http://schemas.openxmlformats.org/officeDocument/2006/relationships/image" Target="../media/image1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5.png"/><Relationship Id="rId2" Type="http://schemas.openxmlformats.org/officeDocument/2006/relationships/image" Target="../media/image165.jp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3.png"/><Relationship Id="rId10" Type="http://schemas.openxmlformats.org/officeDocument/2006/relationships/image" Target="../media/image173.png"/><Relationship Id="rId19" Type="http://schemas.openxmlformats.org/officeDocument/2006/relationships/image" Target="../media/image7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77.jpg"/><Relationship Id="rId4" Type="http://schemas.openxmlformats.org/officeDocument/2006/relationships/image" Target="../media/image3.png"/><Relationship Id="rId9" Type="http://schemas.openxmlformats.org/officeDocument/2006/relationships/image" Target="../media/image17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80.png"/><Relationship Id="rId5" Type="http://schemas.openxmlformats.org/officeDocument/2006/relationships/image" Target="../media/image4.png"/><Relationship Id="rId10" Type="http://schemas.openxmlformats.org/officeDocument/2006/relationships/image" Target="../media/image179.png"/><Relationship Id="rId4" Type="http://schemas.openxmlformats.org/officeDocument/2006/relationships/image" Target="../media/image3.png"/><Relationship Id="rId9" Type="http://schemas.openxmlformats.org/officeDocument/2006/relationships/image" Target="../media/image17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2.png"/><Relationship Id="rId7" Type="http://schemas.openxmlformats.org/officeDocument/2006/relationships/image" Target="../media/image184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7.png"/><Relationship Id="rId18" Type="http://schemas.openxmlformats.org/officeDocument/2006/relationships/image" Target="../media/image202.png"/><Relationship Id="rId26" Type="http://schemas.openxmlformats.org/officeDocument/2006/relationships/image" Target="../media/image210.png"/><Relationship Id="rId39" Type="http://schemas.openxmlformats.org/officeDocument/2006/relationships/image" Target="../media/image223.png"/><Relationship Id="rId21" Type="http://schemas.openxmlformats.org/officeDocument/2006/relationships/image" Target="../media/image205.png"/><Relationship Id="rId34" Type="http://schemas.openxmlformats.org/officeDocument/2006/relationships/image" Target="../media/image218.png"/><Relationship Id="rId42" Type="http://schemas.openxmlformats.org/officeDocument/2006/relationships/image" Target="../media/image226.png"/><Relationship Id="rId47" Type="http://schemas.openxmlformats.org/officeDocument/2006/relationships/image" Target="../media/image182.png"/><Relationship Id="rId50" Type="http://schemas.openxmlformats.org/officeDocument/2006/relationships/image" Target="../media/image183.png"/><Relationship Id="rId7" Type="http://schemas.openxmlformats.org/officeDocument/2006/relationships/image" Target="../media/image191.png"/><Relationship Id="rId2" Type="http://schemas.openxmlformats.org/officeDocument/2006/relationships/image" Target="../media/image186.png"/><Relationship Id="rId16" Type="http://schemas.openxmlformats.org/officeDocument/2006/relationships/image" Target="../media/image200.png"/><Relationship Id="rId29" Type="http://schemas.openxmlformats.org/officeDocument/2006/relationships/image" Target="../media/image213.png"/><Relationship Id="rId11" Type="http://schemas.openxmlformats.org/officeDocument/2006/relationships/image" Target="../media/image195.png"/><Relationship Id="rId24" Type="http://schemas.openxmlformats.org/officeDocument/2006/relationships/image" Target="../media/image208.png"/><Relationship Id="rId32" Type="http://schemas.openxmlformats.org/officeDocument/2006/relationships/image" Target="../media/image216.png"/><Relationship Id="rId37" Type="http://schemas.openxmlformats.org/officeDocument/2006/relationships/image" Target="../media/image221.png"/><Relationship Id="rId40" Type="http://schemas.openxmlformats.org/officeDocument/2006/relationships/image" Target="../media/image224.png"/><Relationship Id="rId45" Type="http://schemas.openxmlformats.org/officeDocument/2006/relationships/image" Target="../media/image229.png"/><Relationship Id="rId5" Type="http://schemas.openxmlformats.org/officeDocument/2006/relationships/image" Target="../media/image189.png"/><Relationship Id="rId15" Type="http://schemas.openxmlformats.org/officeDocument/2006/relationships/image" Target="../media/image199.png"/><Relationship Id="rId23" Type="http://schemas.openxmlformats.org/officeDocument/2006/relationships/image" Target="../media/image207.png"/><Relationship Id="rId28" Type="http://schemas.openxmlformats.org/officeDocument/2006/relationships/image" Target="../media/image212.png"/><Relationship Id="rId36" Type="http://schemas.openxmlformats.org/officeDocument/2006/relationships/image" Target="../media/image220.png"/><Relationship Id="rId49" Type="http://schemas.openxmlformats.org/officeDocument/2006/relationships/image" Target="../media/image3.png"/><Relationship Id="rId10" Type="http://schemas.openxmlformats.org/officeDocument/2006/relationships/image" Target="../media/image194.png"/><Relationship Id="rId19" Type="http://schemas.openxmlformats.org/officeDocument/2006/relationships/image" Target="../media/image203.png"/><Relationship Id="rId31" Type="http://schemas.openxmlformats.org/officeDocument/2006/relationships/image" Target="../media/image215.png"/><Relationship Id="rId44" Type="http://schemas.openxmlformats.org/officeDocument/2006/relationships/image" Target="../media/image228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Relationship Id="rId14" Type="http://schemas.openxmlformats.org/officeDocument/2006/relationships/image" Target="../media/image198.png"/><Relationship Id="rId22" Type="http://schemas.openxmlformats.org/officeDocument/2006/relationships/image" Target="../media/image206.png"/><Relationship Id="rId27" Type="http://schemas.openxmlformats.org/officeDocument/2006/relationships/image" Target="../media/image211.png"/><Relationship Id="rId30" Type="http://schemas.openxmlformats.org/officeDocument/2006/relationships/image" Target="../media/image214.png"/><Relationship Id="rId35" Type="http://schemas.openxmlformats.org/officeDocument/2006/relationships/image" Target="../media/image219.png"/><Relationship Id="rId43" Type="http://schemas.openxmlformats.org/officeDocument/2006/relationships/image" Target="../media/image227.png"/><Relationship Id="rId48" Type="http://schemas.openxmlformats.org/officeDocument/2006/relationships/image" Target="../media/image2.png"/><Relationship Id="rId8" Type="http://schemas.openxmlformats.org/officeDocument/2006/relationships/image" Target="../media/image192.png"/><Relationship Id="rId51" Type="http://schemas.openxmlformats.org/officeDocument/2006/relationships/image" Target="../media/image184.png"/><Relationship Id="rId3" Type="http://schemas.openxmlformats.org/officeDocument/2006/relationships/image" Target="../media/image187.png"/><Relationship Id="rId12" Type="http://schemas.openxmlformats.org/officeDocument/2006/relationships/image" Target="../media/image196.png"/><Relationship Id="rId17" Type="http://schemas.openxmlformats.org/officeDocument/2006/relationships/image" Target="../media/image201.png"/><Relationship Id="rId25" Type="http://schemas.openxmlformats.org/officeDocument/2006/relationships/image" Target="../media/image209.png"/><Relationship Id="rId33" Type="http://schemas.openxmlformats.org/officeDocument/2006/relationships/image" Target="../media/image217.png"/><Relationship Id="rId38" Type="http://schemas.openxmlformats.org/officeDocument/2006/relationships/image" Target="../media/image222.png"/><Relationship Id="rId46" Type="http://schemas.openxmlformats.org/officeDocument/2006/relationships/image" Target="../media/image230.png"/><Relationship Id="rId20" Type="http://schemas.openxmlformats.org/officeDocument/2006/relationships/image" Target="../media/image204.png"/><Relationship Id="rId41" Type="http://schemas.openxmlformats.org/officeDocument/2006/relationships/image" Target="../media/image2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160.png"/><Relationship Id="rId7" Type="http://schemas.openxmlformats.org/officeDocument/2006/relationships/image" Target="../media/image233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161.png"/><Relationship Id="rId9" Type="http://schemas.openxmlformats.org/officeDocument/2006/relationships/image" Target="../media/image2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253.png"/><Relationship Id="rId3" Type="http://schemas.openxmlformats.org/officeDocument/2006/relationships/image" Target="../media/image243.jpg"/><Relationship Id="rId7" Type="http://schemas.openxmlformats.org/officeDocument/2006/relationships/image" Target="../media/image247.png"/><Relationship Id="rId12" Type="http://schemas.openxmlformats.org/officeDocument/2006/relationships/image" Target="../media/image252.png"/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6.png"/><Relationship Id="rId11" Type="http://schemas.openxmlformats.org/officeDocument/2006/relationships/image" Target="../media/image251.png"/><Relationship Id="rId5" Type="http://schemas.openxmlformats.org/officeDocument/2006/relationships/image" Target="../media/image245.jpg"/><Relationship Id="rId15" Type="http://schemas.openxmlformats.org/officeDocument/2006/relationships/image" Target="../media/image255.png"/><Relationship Id="rId10" Type="http://schemas.openxmlformats.org/officeDocument/2006/relationships/image" Target="../media/image250.png"/><Relationship Id="rId4" Type="http://schemas.openxmlformats.org/officeDocument/2006/relationships/image" Target="../media/image244.jpg"/><Relationship Id="rId9" Type="http://schemas.openxmlformats.org/officeDocument/2006/relationships/image" Target="../media/image249.png"/><Relationship Id="rId14" Type="http://schemas.openxmlformats.org/officeDocument/2006/relationships/image" Target="../media/image2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7.jpg"/><Relationship Id="rId4" Type="http://schemas.openxmlformats.org/officeDocument/2006/relationships/image" Target="../media/image2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6279" y="2481402"/>
            <a:ext cx="3372485" cy="281305"/>
            <a:chOff x="4526279" y="2481402"/>
            <a:chExt cx="3372485" cy="281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279" y="2481402"/>
              <a:ext cx="1390269" cy="280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8781" y="2481402"/>
              <a:ext cx="1158620" cy="280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9762" y="2481402"/>
              <a:ext cx="1158621" cy="2807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992879" y="2810586"/>
            <a:ext cx="4716780" cy="616585"/>
            <a:chOff x="3992879" y="2810586"/>
            <a:chExt cx="4716780" cy="61658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2879" y="2810586"/>
              <a:ext cx="3054857" cy="616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72706" y="2810586"/>
              <a:ext cx="2036826" cy="6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8072" y="899160"/>
            <a:ext cx="9512935" cy="4395470"/>
            <a:chOff x="1338072" y="899160"/>
            <a:chExt cx="9512935" cy="4395470"/>
          </a:xfrm>
        </p:grpSpPr>
        <p:sp>
          <p:nvSpPr>
            <p:cNvPr id="3" name="object 3"/>
            <p:cNvSpPr/>
            <p:nvPr/>
          </p:nvSpPr>
          <p:spPr>
            <a:xfrm>
              <a:off x="1338072" y="1127760"/>
              <a:ext cx="9512935" cy="4166870"/>
            </a:xfrm>
            <a:custGeom>
              <a:avLst/>
              <a:gdLst/>
              <a:ahLst/>
              <a:cxnLst/>
              <a:rect l="l" t="t" r="r" b="b"/>
              <a:pathLst>
                <a:path w="9512935" h="4166870">
                  <a:moveTo>
                    <a:pt x="9252331" y="0"/>
                  </a:moveTo>
                  <a:lnTo>
                    <a:pt x="260477" y="0"/>
                  </a:lnTo>
                  <a:lnTo>
                    <a:pt x="213647" y="4195"/>
                  </a:lnTo>
                  <a:lnTo>
                    <a:pt x="169574" y="16292"/>
                  </a:lnTo>
                  <a:lnTo>
                    <a:pt x="128994" y="35555"/>
                  </a:lnTo>
                  <a:lnTo>
                    <a:pt x="92641" y="61249"/>
                  </a:lnTo>
                  <a:lnTo>
                    <a:pt x="61249" y="92641"/>
                  </a:lnTo>
                  <a:lnTo>
                    <a:pt x="35555" y="128994"/>
                  </a:lnTo>
                  <a:lnTo>
                    <a:pt x="16292" y="169574"/>
                  </a:lnTo>
                  <a:lnTo>
                    <a:pt x="4195" y="213647"/>
                  </a:lnTo>
                  <a:lnTo>
                    <a:pt x="0" y="260476"/>
                  </a:lnTo>
                  <a:lnTo>
                    <a:pt x="0" y="3906139"/>
                  </a:lnTo>
                  <a:lnTo>
                    <a:pt x="4195" y="3952968"/>
                  </a:lnTo>
                  <a:lnTo>
                    <a:pt x="16292" y="3997041"/>
                  </a:lnTo>
                  <a:lnTo>
                    <a:pt x="35555" y="4037621"/>
                  </a:lnTo>
                  <a:lnTo>
                    <a:pt x="61249" y="4073974"/>
                  </a:lnTo>
                  <a:lnTo>
                    <a:pt x="92641" y="4105366"/>
                  </a:lnTo>
                  <a:lnTo>
                    <a:pt x="128994" y="4131060"/>
                  </a:lnTo>
                  <a:lnTo>
                    <a:pt x="169574" y="4150323"/>
                  </a:lnTo>
                  <a:lnTo>
                    <a:pt x="213647" y="4162420"/>
                  </a:lnTo>
                  <a:lnTo>
                    <a:pt x="260477" y="4166616"/>
                  </a:lnTo>
                  <a:lnTo>
                    <a:pt x="9252331" y="4166616"/>
                  </a:lnTo>
                  <a:lnTo>
                    <a:pt x="9299160" y="4162420"/>
                  </a:lnTo>
                  <a:lnTo>
                    <a:pt x="9343233" y="4150323"/>
                  </a:lnTo>
                  <a:lnTo>
                    <a:pt x="9383813" y="4131060"/>
                  </a:lnTo>
                  <a:lnTo>
                    <a:pt x="9420166" y="4105366"/>
                  </a:lnTo>
                  <a:lnTo>
                    <a:pt x="9451558" y="4073974"/>
                  </a:lnTo>
                  <a:lnTo>
                    <a:pt x="9477252" y="4037621"/>
                  </a:lnTo>
                  <a:lnTo>
                    <a:pt x="9496515" y="3997041"/>
                  </a:lnTo>
                  <a:lnTo>
                    <a:pt x="9508612" y="3952968"/>
                  </a:lnTo>
                  <a:lnTo>
                    <a:pt x="9512808" y="3906139"/>
                  </a:lnTo>
                  <a:lnTo>
                    <a:pt x="9512808" y="260476"/>
                  </a:lnTo>
                  <a:lnTo>
                    <a:pt x="9508612" y="213647"/>
                  </a:lnTo>
                  <a:lnTo>
                    <a:pt x="9496515" y="169574"/>
                  </a:lnTo>
                  <a:lnTo>
                    <a:pt x="9477252" y="128994"/>
                  </a:lnTo>
                  <a:lnTo>
                    <a:pt x="9451558" y="92641"/>
                  </a:lnTo>
                  <a:lnTo>
                    <a:pt x="9420166" y="61249"/>
                  </a:lnTo>
                  <a:lnTo>
                    <a:pt x="9383813" y="35555"/>
                  </a:lnTo>
                  <a:lnTo>
                    <a:pt x="9343233" y="16292"/>
                  </a:lnTo>
                  <a:lnTo>
                    <a:pt x="9299160" y="4195"/>
                  </a:lnTo>
                  <a:lnTo>
                    <a:pt x="925233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00472" y="899160"/>
              <a:ext cx="1493520" cy="524510"/>
            </a:xfrm>
            <a:custGeom>
              <a:avLst/>
              <a:gdLst/>
              <a:ahLst/>
              <a:cxnLst/>
              <a:rect l="l" t="t" r="r" b="b"/>
              <a:pathLst>
                <a:path w="1493520" h="524510">
                  <a:moveTo>
                    <a:pt x="1493520" y="0"/>
                  </a:moveTo>
                  <a:lnTo>
                    <a:pt x="0" y="0"/>
                  </a:lnTo>
                  <a:lnTo>
                    <a:pt x="0" y="524256"/>
                  </a:lnTo>
                  <a:lnTo>
                    <a:pt x="1493520" y="524256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1944" y="973277"/>
              <a:ext cx="1615821" cy="393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1147" y="2475865"/>
              <a:ext cx="338327" cy="280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8600" y="2475865"/>
              <a:ext cx="1390269" cy="2804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1229" y="2475865"/>
              <a:ext cx="1390269" cy="2804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3731" y="2475865"/>
              <a:ext cx="1390268" cy="2804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36233" y="2475865"/>
              <a:ext cx="926591" cy="280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5186" y="2475865"/>
              <a:ext cx="463905" cy="2804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91223" y="2475865"/>
              <a:ext cx="694944" cy="2804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1147" y="3238245"/>
              <a:ext cx="338327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8600" y="3232150"/>
              <a:ext cx="932688" cy="1889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2417" y="3232150"/>
              <a:ext cx="1548383" cy="1889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09516" y="3232150"/>
              <a:ext cx="777239" cy="1889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0931" y="3238245"/>
              <a:ext cx="1390268" cy="2804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93433" y="3238245"/>
              <a:ext cx="1390268" cy="2804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16062" y="3238245"/>
              <a:ext cx="1390269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38565" y="3238245"/>
              <a:ext cx="463296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34220" y="3238245"/>
              <a:ext cx="695401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11147" y="4000500"/>
              <a:ext cx="386080" cy="28041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00706" y="4000500"/>
              <a:ext cx="926998" cy="28041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59913" y="4000500"/>
              <a:ext cx="926998" cy="2804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19245" y="4000500"/>
              <a:ext cx="926591" cy="2804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78198" y="4000500"/>
              <a:ext cx="926998" cy="2804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37404" y="4000500"/>
              <a:ext cx="463296" cy="28041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3060" y="4000500"/>
              <a:ext cx="695401" cy="2804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26128" y="2805683"/>
            <a:ext cx="5005705" cy="887730"/>
            <a:chOff x="3826128" y="2805683"/>
            <a:chExt cx="5005705" cy="887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5120" y="2805683"/>
              <a:ext cx="1390269" cy="2804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8003" y="2805683"/>
              <a:ext cx="1390269" cy="2804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6128" y="3129025"/>
              <a:ext cx="1389888" cy="5638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7688" y="3129025"/>
              <a:ext cx="927201" cy="5638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6333" y="3129025"/>
              <a:ext cx="2317241" cy="5638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41945" y="3129025"/>
              <a:ext cx="1389888" cy="563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7091" y="317627"/>
              <a:ext cx="969721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3521" y="317627"/>
              <a:ext cx="310896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8969" y="317627"/>
              <a:ext cx="1292733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0053" y="317627"/>
              <a:ext cx="969263" cy="3931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96229" y="317627"/>
              <a:ext cx="1141539" cy="39319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75104" y="1490472"/>
            <a:ext cx="8013192" cy="511149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75639" y="1153033"/>
            <a:ext cx="10024745" cy="280670"/>
            <a:chOff x="1075639" y="1153033"/>
            <a:chExt cx="10024745" cy="280670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5639" y="1153033"/>
              <a:ext cx="1390269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8191" y="1153033"/>
              <a:ext cx="775779" cy="2804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44622" y="1153033"/>
              <a:ext cx="219456" cy="2804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54350" y="1153033"/>
              <a:ext cx="907135" cy="2804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31970" y="1153033"/>
              <a:ext cx="694944" cy="2804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59274" y="1153033"/>
              <a:ext cx="329184" cy="2804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78731" y="1153033"/>
              <a:ext cx="695401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42281" y="1153033"/>
              <a:ext cx="219455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52008" y="1153033"/>
              <a:ext cx="1158621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42989" y="1153033"/>
              <a:ext cx="808151" cy="2804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50125" y="1153033"/>
              <a:ext cx="1390269" cy="2804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08619" y="1153033"/>
              <a:ext cx="210311" cy="2804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48827" y="1153033"/>
              <a:ext cx="926998" cy="2804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08033" y="1153033"/>
              <a:ext cx="1158621" cy="28041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835006" y="1153033"/>
              <a:ext cx="422909" cy="2804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173335" y="1153033"/>
              <a:ext cx="926998" cy="2804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68532" y="1153033"/>
              <a:ext cx="134111" cy="280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2535" y="1481327"/>
            <a:ext cx="8299704" cy="49773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0559" y="317627"/>
            <a:ext cx="5867400" cy="393700"/>
            <a:chOff x="670559" y="317627"/>
            <a:chExt cx="5867400" cy="393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7090" y="317627"/>
              <a:ext cx="96972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3520" y="317627"/>
              <a:ext cx="310896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8968" y="317627"/>
              <a:ext cx="1292733" cy="3931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50054" y="317627"/>
              <a:ext cx="969263" cy="3931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6230" y="317627"/>
              <a:ext cx="1141539" cy="39319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715770" y="1167130"/>
            <a:ext cx="8936355" cy="280670"/>
            <a:chOff x="1715770" y="1167130"/>
            <a:chExt cx="8936355" cy="280670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15770" y="1167130"/>
              <a:ext cx="1390269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38272" y="1167130"/>
              <a:ext cx="1390269" cy="2804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60774" y="1167130"/>
              <a:ext cx="1622298" cy="2804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5304" y="1167130"/>
              <a:ext cx="466344" cy="2804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26201" y="1167130"/>
              <a:ext cx="694944" cy="2804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56553" y="1167130"/>
              <a:ext cx="1390269" cy="2804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79182" y="1167130"/>
              <a:ext cx="926998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38388" y="1167130"/>
              <a:ext cx="926998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197594" y="1167130"/>
              <a:ext cx="463296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93250" y="1167130"/>
              <a:ext cx="1158621" cy="2804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420223" y="1167130"/>
              <a:ext cx="196596" cy="280415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8026907" y="2543555"/>
            <a:ext cx="1325880" cy="271780"/>
          </a:xfrm>
          <a:custGeom>
            <a:avLst/>
            <a:gdLst/>
            <a:ahLst/>
            <a:cxnLst/>
            <a:rect l="l" t="t" r="r" b="b"/>
            <a:pathLst>
              <a:path w="1325879" h="271780">
                <a:moveTo>
                  <a:pt x="0" y="271272"/>
                </a:moveTo>
                <a:lnTo>
                  <a:pt x="1325879" y="271272"/>
                </a:lnTo>
                <a:lnTo>
                  <a:pt x="1325879" y="0"/>
                </a:lnTo>
                <a:lnTo>
                  <a:pt x="0" y="0"/>
                </a:lnTo>
                <a:lnTo>
                  <a:pt x="0" y="271272"/>
                </a:lnTo>
                <a:close/>
              </a:path>
            </a:pathLst>
          </a:custGeom>
          <a:ln w="3810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8655" y="1572767"/>
            <a:ext cx="9314688" cy="46725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0559" y="317627"/>
            <a:ext cx="5867400" cy="393700"/>
            <a:chOff x="670559" y="317627"/>
            <a:chExt cx="5867400" cy="393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7090" y="317627"/>
              <a:ext cx="96972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3520" y="317627"/>
              <a:ext cx="310896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8968" y="317627"/>
              <a:ext cx="1292733" cy="3931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50054" y="317627"/>
              <a:ext cx="969263" cy="3931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6230" y="317627"/>
              <a:ext cx="1141539" cy="39319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192987" y="1167130"/>
            <a:ext cx="10372725" cy="280670"/>
            <a:chOff x="1192987" y="1167130"/>
            <a:chExt cx="10372725" cy="280670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2987" y="1167130"/>
              <a:ext cx="695401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0595" y="1167130"/>
              <a:ext cx="1158620" cy="2804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11450" y="1167130"/>
              <a:ext cx="1621916" cy="2804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5727" y="1167130"/>
              <a:ext cx="1158621" cy="2804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56580" y="1167130"/>
              <a:ext cx="694944" cy="2804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83885" y="1167130"/>
              <a:ext cx="1390268" cy="2804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06513" y="1167130"/>
              <a:ext cx="1390269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29015" y="1167130"/>
              <a:ext cx="1390269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351517" y="1167130"/>
              <a:ext cx="926998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10850" y="1167130"/>
              <a:ext cx="463296" cy="2804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406506" y="1167130"/>
              <a:ext cx="1158621" cy="2804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33352" y="1167130"/>
              <a:ext cx="196596" cy="280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2936" y="1545336"/>
            <a:ext cx="9512808" cy="471220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0559" y="317627"/>
            <a:ext cx="5867400" cy="393700"/>
            <a:chOff x="670559" y="317627"/>
            <a:chExt cx="5867400" cy="393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7090" y="317627"/>
              <a:ext cx="96972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3520" y="317627"/>
              <a:ext cx="310896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8968" y="317627"/>
              <a:ext cx="1292733" cy="3931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50054" y="317627"/>
              <a:ext cx="969263" cy="3931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6230" y="317627"/>
              <a:ext cx="1141539" cy="39319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121154" y="1167130"/>
            <a:ext cx="8045450" cy="280670"/>
            <a:chOff x="2121154" y="1167130"/>
            <a:chExt cx="8045450" cy="280670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21154" y="1167130"/>
              <a:ext cx="926592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0106" y="1167130"/>
              <a:ext cx="1622297" cy="2804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34510" y="1167130"/>
              <a:ext cx="926591" cy="2804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29454" y="1167130"/>
              <a:ext cx="182879" cy="2804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20894" y="1167130"/>
              <a:ext cx="695401" cy="2804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84570" y="1167130"/>
              <a:ext cx="182879" cy="2804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6011" y="1167130"/>
              <a:ext cx="463296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74714" y="1167130"/>
              <a:ext cx="1158620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65569" y="1167130"/>
              <a:ext cx="1158621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56550" y="1167130"/>
              <a:ext cx="926592" cy="2804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15501" y="1167130"/>
              <a:ext cx="463905" cy="2804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08363" y="1167130"/>
              <a:ext cx="1158240" cy="2804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934956" y="1167130"/>
              <a:ext cx="201168" cy="280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5024" y="1173480"/>
            <a:ext cx="3946525" cy="521334"/>
            <a:chOff x="1335024" y="1173480"/>
            <a:chExt cx="3946525" cy="521334"/>
          </a:xfrm>
        </p:grpSpPr>
        <p:sp>
          <p:nvSpPr>
            <p:cNvPr id="3" name="object 3"/>
            <p:cNvSpPr/>
            <p:nvPr/>
          </p:nvSpPr>
          <p:spPr>
            <a:xfrm>
              <a:off x="1335024" y="1173480"/>
              <a:ext cx="3895725" cy="521334"/>
            </a:xfrm>
            <a:custGeom>
              <a:avLst/>
              <a:gdLst/>
              <a:ahLst/>
              <a:cxnLst/>
              <a:rect l="l" t="t" r="r" b="b"/>
              <a:pathLst>
                <a:path w="3895725" h="521335">
                  <a:moveTo>
                    <a:pt x="3895344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3895344" y="521208"/>
                  </a:lnTo>
                  <a:lnTo>
                    <a:pt x="389534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7099" y="1191133"/>
              <a:ext cx="425195" cy="460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0563" y="1191133"/>
              <a:ext cx="1199286" cy="4602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3609" y="1191133"/>
              <a:ext cx="1227734" cy="4602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8118" y="1191133"/>
              <a:ext cx="1543431" cy="46024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45336" y="2005583"/>
            <a:ext cx="3873500" cy="2862580"/>
            <a:chOff x="1545336" y="2005583"/>
            <a:chExt cx="3873500" cy="2862580"/>
          </a:xfrm>
        </p:grpSpPr>
        <p:sp>
          <p:nvSpPr>
            <p:cNvPr id="9" name="object 9"/>
            <p:cNvSpPr/>
            <p:nvPr/>
          </p:nvSpPr>
          <p:spPr>
            <a:xfrm>
              <a:off x="1545336" y="2005583"/>
              <a:ext cx="3828415" cy="2862580"/>
            </a:xfrm>
            <a:custGeom>
              <a:avLst/>
              <a:gdLst/>
              <a:ahLst/>
              <a:cxnLst/>
              <a:rect l="l" t="t" r="r" b="b"/>
              <a:pathLst>
                <a:path w="3828415" h="2862579">
                  <a:moveTo>
                    <a:pt x="3828288" y="576834"/>
                  </a:moveTo>
                  <a:lnTo>
                    <a:pt x="3823195" y="532612"/>
                  </a:lnTo>
                  <a:lnTo>
                    <a:pt x="3808704" y="492023"/>
                  </a:lnTo>
                  <a:lnTo>
                    <a:pt x="3785959" y="456234"/>
                  </a:lnTo>
                  <a:lnTo>
                    <a:pt x="3756101" y="426377"/>
                  </a:lnTo>
                  <a:lnTo>
                    <a:pt x="3720312" y="403631"/>
                  </a:lnTo>
                  <a:lnTo>
                    <a:pt x="3679723" y="389140"/>
                  </a:lnTo>
                  <a:lnTo>
                    <a:pt x="3635502" y="384048"/>
                  </a:lnTo>
                  <a:lnTo>
                    <a:pt x="3072384" y="384048"/>
                  </a:lnTo>
                  <a:lnTo>
                    <a:pt x="3072384" y="0"/>
                  </a:lnTo>
                  <a:lnTo>
                    <a:pt x="752856" y="0"/>
                  </a:lnTo>
                  <a:lnTo>
                    <a:pt x="752856" y="384048"/>
                  </a:lnTo>
                  <a:lnTo>
                    <a:pt x="192786" y="384048"/>
                  </a:lnTo>
                  <a:lnTo>
                    <a:pt x="148551" y="389140"/>
                  </a:lnTo>
                  <a:lnTo>
                    <a:pt x="107962" y="403631"/>
                  </a:lnTo>
                  <a:lnTo>
                    <a:pt x="72174" y="426377"/>
                  </a:lnTo>
                  <a:lnTo>
                    <a:pt x="42316" y="456234"/>
                  </a:lnTo>
                  <a:lnTo>
                    <a:pt x="19570" y="492023"/>
                  </a:lnTo>
                  <a:lnTo>
                    <a:pt x="5080" y="532612"/>
                  </a:lnTo>
                  <a:lnTo>
                    <a:pt x="0" y="576834"/>
                  </a:lnTo>
                  <a:lnTo>
                    <a:pt x="0" y="2669286"/>
                  </a:lnTo>
                  <a:lnTo>
                    <a:pt x="5080" y="2713520"/>
                  </a:lnTo>
                  <a:lnTo>
                    <a:pt x="19570" y="2754109"/>
                  </a:lnTo>
                  <a:lnTo>
                    <a:pt x="42316" y="2789898"/>
                  </a:lnTo>
                  <a:lnTo>
                    <a:pt x="72174" y="2819755"/>
                  </a:lnTo>
                  <a:lnTo>
                    <a:pt x="107962" y="2842501"/>
                  </a:lnTo>
                  <a:lnTo>
                    <a:pt x="148551" y="2856992"/>
                  </a:lnTo>
                  <a:lnTo>
                    <a:pt x="192786" y="2862072"/>
                  </a:lnTo>
                  <a:lnTo>
                    <a:pt x="3635502" y="2862072"/>
                  </a:lnTo>
                  <a:lnTo>
                    <a:pt x="3679723" y="2856992"/>
                  </a:lnTo>
                  <a:lnTo>
                    <a:pt x="3720312" y="2842501"/>
                  </a:lnTo>
                  <a:lnTo>
                    <a:pt x="3756101" y="2819755"/>
                  </a:lnTo>
                  <a:lnTo>
                    <a:pt x="3785959" y="2789898"/>
                  </a:lnTo>
                  <a:lnTo>
                    <a:pt x="3808704" y="2754109"/>
                  </a:lnTo>
                  <a:lnTo>
                    <a:pt x="3823195" y="2713520"/>
                  </a:lnTo>
                  <a:lnTo>
                    <a:pt x="3828288" y="2669286"/>
                  </a:lnTo>
                  <a:lnTo>
                    <a:pt x="3828288" y="57683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33904" y="2336926"/>
              <a:ext cx="1847214" cy="231775"/>
            </a:xfrm>
            <a:custGeom>
              <a:avLst/>
              <a:gdLst/>
              <a:ahLst/>
              <a:cxnLst/>
              <a:rect l="l" t="t" r="r" b="b"/>
              <a:pathLst>
                <a:path w="1847214" h="231775">
                  <a:moveTo>
                    <a:pt x="1847088" y="0"/>
                  </a:moveTo>
                  <a:lnTo>
                    <a:pt x="737616" y="0"/>
                  </a:lnTo>
                  <a:lnTo>
                    <a:pt x="676656" y="0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231648"/>
                  </a:lnTo>
                  <a:lnTo>
                    <a:pt x="64008" y="231648"/>
                  </a:lnTo>
                  <a:lnTo>
                    <a:pt x="676656" y="231648"/>
                  </a:lnTo>
                  <a:lnTo>
                    <a:pt x="737616" y="231648"/>
                  </a:lnTo>
                  <a:lnTo>
                    <a:pt x="1847088" y="231648"/>
                  </a:lnTo>
                  <a:lnTo>
                    <a:pt x="184708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6396" y="2035759"/>
              <a:ext cx="1763268" cy="3264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9318" y="2035759"/>
              <a:ext cx="701039" cy="3264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34411" y="2341117"/>
              <a:ext cx="128625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98674" y="2341117"/>
              <a:ext cx="765810" cy="2286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2281" y="2341117"/>
              <a:ext cx="1189050" cy="2286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30680" y="2673095"/>
              <a:ext cx="3743325" cy="2063750"/>
            </a:xfrm>
            <a:custGeom>
              <a:avLst/>
              <a:gdLst/>
              <a:ahLst/>
              <a:cxnLst/>
              <a:rect l="l" t="t" r="r" b="b"/>
              <a:pathLst>
                <a:path w="3743325" h="2063750">
                  <a:moveTo>
                    <a:pt x="3742944" y="0"/>
                  </a:moveTo>
                  <a:lnTo>
                    <a:pt x="0" y="0"/>
                  </a:lnTo>
                  <a:lnTo>
                    <a:pt x="0" y="2063495"/>
                  </a:lnTo>
                  <a:lnTo>
                    <a:pt x="3742944" y="2063495"/>
                  </a:lnTo>
                  <a:lnTo>
                    <a:pt x="374294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1231" y="2708147"/>
              <a:ext cx="1785112" cy="262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2644" y="2708147"/>
              <a:ext cx="1965452" cy="262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1231" y="2951683"/>
              <a:ext cx="1079360" cy="2624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78557" y="2951683"/>
              <a:ext cx="2311781" cy="2624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21231" y="3196081"/>
              <a:ext cx="883919" cy="2621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86278" y="3196081"/>
              <a:ext cx="1064729" cy="2621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31412" y="3196081"/>
              <a:ext cx="1064729" cy="26212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76674" y="3196081"/>
              <a:ext cx="899540" cy="2621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21231" y="3439922"/>
              <a:ext cx="3379216" cy="2621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1231" y="3683457"/>
              <a:ext cx="1064729" cy="2624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66364" y="3683457"/>
              <a:ext cx="1064361" cy="2624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11244" y="3683457"/>
              <a:ext cx="1619123" cy="2624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21231" y="3927982"/>
              <a:ext cx="3697478" cy="2621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21231" y="4171772"/>
              <a:ext cx="1050099" cy="2624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54172" y="4171772"/>
              <a:ext cx="719327" cy="26243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93668" y="4171772"/>
              <a:ext cx="170688" cy="26243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79012" y="4171772"/>
              <a:ext cx="521208" cy="26243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84396" y="4171772"/>
              <a:ext cx="1079360" cy="2624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21231" y="4415358"/>
              <a:ext cx="3559048" cy="262432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1545336" y="5004815"/>
            <a:ext cx="3941445" cy="1079500"/>
            <a:chOff x="1545336" y="5004815"/>
            <a:chExt cx="3941445" cy="1079500"/>
          </a:xfrm>
        </p:grpSpPr>
        <p:sp>
          <p:nvSpPr>
            <p:cNvPr id="37" name="object 37"/>
            <p:cNvSpPr/>
            <p:nvPr/>
          </p:nvSpPr>
          <p:spPr>
            <a:xfrm>
              <a:off x="1545336" y="5004815"/>
              <a:ext cx="3941445" cy="1079500"/>
            </a:xfrm>
            <a:custGeom>
              <a:avLst/>
              <a:gdLst/>
              <a:ahLst/>
              <a:cxnLst/>
              <a:rect l="l" t="t" r="r" b="b"/>
              <a:pathLst>
                <a:path w="3941445" h="1079500">
                  <a:moveTo>
                    <a:pt x="3941064" y="0"/>
                  </a:moveTo>
                  <a:lnTo>
                    <a:pt x="0" y="0"/>
                  </a:lnTo>
                  <a:lnTo>
                    <a:pt x="0" y="1078991"/>
                  </a:lnTo>
                  <a:lnTo>
                    <a:pt x="3941064" y="1078991"/>
                  </a:lnTo>
                  <a:lnTo>
                    <a:pt x="394106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35887" y="5040452"/>
              <a:ext cx="1771523" cy="2624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85109" y="5040452"/>
              <a:ext cx="869061" cy="26243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980434" y="5040452"/>
              <a:ext cx="237743" cy="26243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99306" y="5040452"/>
              <a:ext cx="521208" cy="2624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35887" y="5284977"/>
              <a:ext cx="3044825" cy="2621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635887" y="5528767"/>
              <a:ext cx="2478913" cy="26243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37762" y="5528767"/>
              <a:ext cx="170687" cy="26243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023106" y="5528767"/>
              <a:ext cx="719327" cy="26243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35887" y="5772911"/>
              <a:ext cx="3198876" cy="262128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5497067" y="3297935"/>
            <a:ext cx="1198880" cy="228600"/>
          </a:xfrm>
          <a:custGeom>
            <a:avLst/>
            <a:gdLst/>
            <a:ahLst/>
            <a:cxnLst/>
            <a:rect l="l" t="t" r="r" b="b"/>
            <a:pathLst>
              <a:path w="1198879" h="228600">
                <a:moveTo>
                  <a:pt x="970280" y="0"/>
                </a:moveTo>
                <a:lnTo>
                  <a:pt x="970280" y="228600"/>
                </a:lnTo>
                <a:lnTo>
                  <a:pt x="1122680" y="152400"/>
                </a:lnTo>
                <a:lnTo>
                  <a:pt x="1008380" y="152400"/>
                </a:lnTo>
                <a:lnTo>
                  <a:pt x="1008380" y="76200"/>
                </a:lnTo>
                <a:lnTo>
                  <a:pt x="1122680" y="76200"/>
                </a:lnTo>
                <a:lnTo>
                  <a:pt x="970280" y="0"/>
                </a:lnTo>
                <a:close/>
              </a:path>
              <a:path w="1198879" h="228600">
                <a:moveTo>
                  <a:pt x="97028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970280" y="152400"/>
                </a:lnTo>
                <a:lnTo>
                  <a:pt x="970280" y="76200"/>
                </a:lnTo>
                <a:close/>
              </a:path>
              <a:path w="1198879" h="228600">
                <a:moveTo>
                  <a:pt x="1122680" y="76200"/>
                </a:moveTo>
                <a:lnTo>
                  <a:pt x="1008380" y="76200"/>
                </a:lnTo>
                <a:lnTo>
                  <a:pt x="1008380" y="152400"/>
                </a:lnTo>
                <a:lnTo>
                  <a:pt x="1122680" y="152400"/>
                </a:lnTo>
                <a:lnTo>
                  <a:pt x="1198880" y="114300"/>
                </a:lnTo>
                <a:lnTo>
                  <a:pt x="1122680" y="762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87923" y="5349240"/>
            <a:ext cx="1198880" cy="228600"/>
          </a:xfrm>
          <a:custGeom>
            <a:avLst/>
            <a:gdLst/>
            <a:ahLst/>
            <a:cxnLst/>
            <a:rect l="l" t="t" r="r" b="b"/>
            <a:pathLst>
              <a:path w="1198879" h="228600">
                <a:moveTo>
                  <a:pt x="970279" y="0"/>
                </a:moveTo>
                <a:lnTo>
                  <a:pt x="970279" y="228600"/>
                </a:lnTo>
                <a:lnTo>
                  <a:pt x="1122679" y="152400"/>
                </a:lnTo>
                <a:lnTo>
                  <a:pt x="1008379" y="152400"/>
                </a:lnTo>
                <a:lnTo>
                  <a:pt x="1008379" y="76200"/>
                </a:lnTo>
                <a:lnTo>
                  <a:pt x="1122679" y="76200"/>
                </a:lnTo>
                <a:lnTo>
                  <a:pt x="970279" y="0"/>
                </a:lnTo>
                <a:close/>
              </a:path>
              <a:path w="1198879" h="228600">
                <a:moveTo>
                  <a:pt x="970279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970279" y="152400"/>
                </a:lnTo>
                <a:lnTo>
                  <a:pt x="970279" y="76200"/>
                </a:lnTo>
                <a:close/>
              </a:path>
              <a:path w="1198879" h="228600">
                <a:moveTo>
                  <a:pt x="1122679" y="76200"/>
                </a:moveTo>
                <a:lnTo>
                  <a:pt x="1008379" y="76200"/>
                </a:lnTo>
                <a:lnTo>
                  <a:pt x="1008379" y="152400"/>
                </a:lnTo>
                <a:lnTo>
                  <a:pt x="1122679" y="152400"/>
                </a:lnTo>
                <a:lnTo>
                  <a:pt x="1198879" y="114300"/>
                </a:lnTo>
                <a:lnTo>
                  <a:pt x="1122679" y="762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6693407" y="2950464"/>
            <a:ext cx="1932305" cy="954405"/>
            <a:chOff x="6693407" y="2950464"/>
            <a:chExt cx="1932305" cy="954405"/>
          </a:xfrm>
        </p:grpSpPr>
        <p:sp>
          <p:nvSpPr>
            <p:cNvPr id="50" name="object 50"/>
            <p:cNvSpPr/>
            <p:nvPr/>
          </p:nvSpPr>
          <p:spPr>
            <a:xfrm>
              <a:off x="6693407" y="2950464"/>
              <a:ext cx="1722120" cy="954405"/>
            </a:xfrm>
            <a:custGeom>
              <a:avLst/>
              <a:gdLst/>
              <a:ahLst/>
              <a:cxnLst/>
              <a:rect l="l" t="t" r="r" b="b"/>
              <a:pathLst>
                <a:path w="1722120" h="954404">
                  <a:moveTo>
                    <a:pt x="1722120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1722120" y="954024"/>
                  </a:lnTo>
                  <a:lnTo>
                    <a:pt x="172212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792467" y="2970225"/>
              <a:ext cx="1832864" cy="46055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938771" y="3397326"/>
              <a:ext cx="1543430" cy="460552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6665976" y="3316223"/>
            <a:ext cx="2457450" cy="2407920"/>
            <a:chOff x="6665976" y="3316223"/>
            <a:chExt cx="2457450" cy="2407920"/>
          </a:xfrm>
        </p:grpSpPr>
        <p:sp>
          <p:nvSpPr>
            <p:cNvPr id="54" name="object 54"/>
            <p:cNvSpPr/>
            <p:nvPr/>
          </p:nvSpPr>
          <p:spPr>
            <a:xfrm>
              <a:off x="6665976" y="5199888"/>
              <a:ext cx="1743710" cy="524510"/>
            </a:xfrm>
            <a:custGeom>
              <a:avLst/>
              <a:gdLst/>
              <a:ahLst/>
              <a:cxnLst/>
              <a:rect l="l" t="t" r="r" b="b"/>
              <a:pathLst>
                <a:path w="1743709" h="524510">
                  <a:moveTo>
                    <a:pt x="1743455" y="0"/>
                  </a:moveTo>
                  <a:lnTo>
                    <a:pt x="0" y="0"/>
                  </a:lnTo>
                  <a:lnTo>
                    <a:pt x="0" y="524256"/>
                  </a:lnTo>
                  <a:lnTo>
                    <a:pt x="1743455" y="524256"/>
                  </a:lnTo>
                  <a:lnTo>
                    <a:pt x="174345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758686" y="5221223"/>
              <a:ext cx="1858391" cy="46055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410955" y="3316223"/>
              <a:ext cx="712470" cy="2186940"/>
            </a:xfrm>
            <a:custGeom>
              <a:avLst/>
              <a:gdLst/>
              <a:ahLst/>
              <a:cxnLst/>
              <a:rect l="l" t="t" r="r" b="b"/>
              <a:pathLst>
                <a:path w="712470" h="2186940">
                  <a:moveTo>
                    <a:pt x="636270" y="2110613"/>
                  </a:moveTo>
                  <a:lnTo>
                    <a:pt x="0" y="2110613"/>
                  </a:lnTo>
                  <a:lnTo>
                    <a:pt x="0" y="2186813"/>
                  </a:lnTo>
                  <a:lnTo>
                    <a:pt x="712470" y="2186813"/>
                  </a:lnTo>
                  <a:lnTo>
                    <a:pt x="712470" y="2148713"/>
                  </a:lnTo>
                  <a:lnTo>
                    <a:pt x="636270" y="2148713"/>
                  </a:lnTo>
                  <a:lnTo>
                    <a:pt x="636270" y="2110613"/>
                  </a:lnTo>
                  <a:close/>
                </a:path>
                <a:path w="712470" h="2186940">
                  <a:moveTo>
                    <a:pt x="636270" y="114300"/>
                  </a:moveTo>
                  <a:lnTo>
                    <a:pt x="636270" y="2148713"/>
                  </a:lnTo>
                  <a:lnTo>
                    <a:pt x="674370" y="2110613"/>
                  </a:lnTo>
                  <a:lnTo>
                    <a:pt x="712470" y="2110613"/>
                  </a:lnTo>
                  <a:lnTo>
                    <a:pt x="712470" y="152400"/>
                  </a:lnTo>
                  <a:lnTo>
                    <a:pt x="674370" y="152400"/>
                  </a:lnTo>
                  <a:lnTo>
                    <a:pt x="636270" y="114300"/>
                  </a:lnTo>
                  <a:close/>
                </a:path>
                <a:path w="712470" h="2186940">
                  <a:moveTo>
                    <a:pt x="712470" y="2110613"/>
                  </a:moveTo>
                  <a:lnTo>
                    <a:pt x="674370" y="2110613"/>
                  </a:lnTo>
                  <a:lnTo>
                    <a:pt x="636270" y="2148713"/>
                  </a:lnTo>
                  <a:lnTo>
                    <a:pt x="712470" y="2148713"/>
                  </a:lnTo>
                  <a:lnTo>
                    <a:pt x="712470" y="2110613"/>
                  </a:lnTo>
                  <a:close/>
                </a:path>
                <a:path w="712470" h="2186940">
                  <a:moveTo>
                    <a:pt x="235076" y="0"/>
                  </a:moveTo>
                  <a:lnTo>
                    <a:pt x="6476" y="114300"/>
                  </a:lnTo>
                  <a:lnTo>
                    <a:pt x="235076" y="228600"/>
                  </a:lnTo>
                  <a:lnTo>
                    <a:pt x="235076" y="152400"/>
                  </a:lnTo>
                  <a:lnTo>
                    <a:pt x="196976" y="152400"/>
                  </a:lnTo>
                  <a:lnTo>
                    <a:pt x="196976" y="76200"/>
                  </a:lnTo>
                  <a:lnTo>
                    <a:pt x="235076" y="76200"/>
                  </a:lnTo>
                  <a:lnTo>
                    <a:pt x="235076" y="0"/>
                  </a:lnTo>
                  <a:close/>
                </a:path>
                <a:path w="712470" h="2186940">
                  <a:moveTo>
                    <a:pt x="235076" y="76200"/>
                  </a:moveTo>
                  <a:lnTo>
                    <a:pt x="196976" y="76200"/>
                  </a:lnTo>
                  <a:lnTo>
                    <a:pt x="196976" y="152400"/>
                  </a:lnTo>
                  <a:lnTo>
                    <a:pt x="235076" y="152400"/>
                  </a:lnTo>
                  <a:lnTo>
                    <a:pt x="235076" y="76200"/>
                  </a:lnTo>
                  <a:close/>
                </a:path>
                <a:path w="712470" h="2186940">
                  <a:moveTo>
                    <a:pt x="712470" y="76200"/>
                  </a:moveTo>
                  <a:lnTo>
                    <a:pt x="235076" y="76200"/>
                  </a:lnTo>
                  <a:lnTo>
                    <a:pt x="235076" y="152400"/>
                  </a:lnTo>
                  <a:lnTo>
                    <a:pt x="636270" y="152400"/>
                  </a:lnTo>
                  <a:lnTo>
                    <a:pt x="636270" y="114300"/>
                  </a:lnTo>
                  <a:lnTo>
                    <a:pt x="712470" y="114300"/>
                  </a:lnTo>
                  <a:lnTo>
                    <a:pt x="712470" y="76200"/>
                  </a:lnTo>
                  <a:close/>
                </a:path>
                <a:path w="712470" h="2186940">
                  <a:moveTo>
                    <a:pt x="712470" y="114300"/>
                  </a:moveTo>
                  <a:lnTo>
                    <a:pt x="636270" y="114300"/>
                  </a:lnTo>
                  <a:lnTo>
                    <a:pt x="674370" y="152400"/>
                  </a:lnTo>
                  <a:lnTo>
                    <a:pt x="712470" y="152400"/>
                  </a:lnTo>
                  <a:lnTo>
                    <a:pt x="712470" y="1143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232392" y="3934967"/>
            <a:ext cx="1812925" cy="802005"/>
            <a:chOff x="9232392" y="3934967"/>
            <a:chExt cx="1812925" cy="802005"/>
          </a:xfrm>
        </p:grpSpPr>
        <p:sp>
          <p:nvSpPr>
            <p:cNvPr id="58" name="object 58"/>
            <p:cNvSpPr/>
            <p:nvPr/>
          </p:nvSpPr>
          <p:spPr>
            <a:xfrm>
              <a:off x="9232392" y="3934967"/>
              <a:ext cx="1765300" cy="802005"/>
            </a:xfrm>
            <a:custGeom>
              <a:avLst/>
              <a:gdLst/>
              <a:ahLst/>
              <a:cxnLst/>
              <a:rect l="l" t="t" r="r" b="b"/>
              <a:pathLst>
                <a:path w="1765300" h="802004">
                  <a:moveTo>
                    <a:pt x="1764792" y="0"/>
                  </a:moveTo>
                  <a:lnTo>
                    <a:pt x="0" y="0"/>
                  </a:lnTo>
                  <a:lnTo>
                    <a:pt x="0" y="801623"/>
                  </a:lnTo>
                  <a:lnTo>
                    <a:pt x="1764792" y="801623"/>
                  </a:lnTo>
                  <a:lnTo>
                    <a:pt x="176479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501505" y="3955110"/>
              <a:ext cx="1543430" cy="46055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333865" y="4394580"/>
              <a:ext cx="170688" cy="29565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419209" y="4394580"/>
              <a:ext cx="1595754" cy="2956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815574" y="4394580"/>
              <a:ext cx="170688" cy="295656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4702198" y="2195831"/>
            <a:ext cx="1181100" cy="1193165"/>
            <a:chOff x="4702198" y="2195831"/>
            <a:chExt cx="1181100" cy="1193165"/>
          </a:xfrm>
        </p:grpSpPr>
        <p:sp>
          <p:nvSpPr>
            <p:cNvPr id="64" name="object 64"/>
            <p:cNvSpPr/>
            <p:nvPr/>
          </p:nvSpPr>
          <p:spPr>
            <a:xfrm>
              <a:off x="4721248" y="2214881"/>
              <a:ext cx="1143000" cy="1155065"/>
            </a:xfrm>
            <a:custGeom>
              <a:avLst/>
              <a:gdLst/>
              <a:ahLst/>
              <a:cxnLst/>
              <a:rect l="l" t="t" r="r" b="b"/>
              <a:pathLst>
                <a:path w="1143000" h="1155064">
                  <a:moveTo>
                    <a:pt x="572563" y="0"/>
                  </a:moveTo>
                  <a:lnTo>
                    <a:pt x="528223" y="956"/>
                  </a:lnTo>
                  <a:lnTo>
                    <a:pt x="483849" y="5454"/>
                  </a:lnTo>
                  <a:lnTo>
                    <a:pt x="439641" y="13559"/>
                  </a:lnTo>
                  <a:lnTo>
                    <a:pt x="395795" y="25340"/>
                  </a:lnTo>
                  <a:lnTo>
                    <a:pt x="352510" y="40863"/>
                  </a:lnTo>
                  <a:lnTo>
                    <a:pt x="309983" y="60196"/>
                  </a:lnTo>
                  <a:lnTo>
                    <a:pt x="269206" y="82939"/>
                  </a:lnTo>
                  <a:lnTo>
                    <a:pt x="231041" y="108553"/>
                  </a:lnTo>
                  <a:lnTo>
                    <a:pt x="195552" y="136841"/>
                  </a:lnTo>
                  <a:lnTo>
                    <a:pt x="162803" y="167602"/>
                  </a:lnTo>
                  <a:lnTo>
                    <a:pt x="132858" y="200638"/>
                  </a:lnTo>
                  <a:lnTo>
                    <a:pt x="105779" y="235749"/>
                  </a:lnTo>
                  <a:lnTo>
                    <a:pt x="81631" y="272737"/>
                  </a:lnTo>
                  <a:lnTo>
                    <a:pt x="60478" y="311402"/>
                  </a:lnTo>
                  <a:lnTo>
                    <a:pt x="42382" y="351545"/>
                  </a:lnTo>
                  <a:lnTo>
                    <a:pt x="27408" y="392967"/>
                  </a:lnTo>
                  <a:lnTo>
                    <a:pt x="15619" y="435470"/>
                  </a:lnTo>
                  <a:lnTo>
                    <a:pt x="7079" y="478854"/>
                  </a:lnTo>
                  <a:lnTo>
                    <a:pt x="1851" y="522919"/>
                  </a:lnTo>
                  <a:lnTo>
                    <a:pt x="0" y="567468"/>
                  </a:lnTo>
                  <a:lnTo>
                    <a:pt x="1587" y="612300"/>
                  </a:lnTo>
                  <a:lnTo>
                    <a:pt x="6679" y="657218"/>
                  </a:lnTo>
                  <a:lnTo>
                    <a:pt x="15337" y="702020"/>
                  </a:lnTo>
                  <a:lnTo>
                    <a:pt x="27626" y="746510"/>
                  </a:lnTo>
                  <a:lnTo>
                    <a:pt x="43608" y="790487"/>
                  </a:lnTo>
                  <a:lnTo>
                    <a:pt x="63349" y="833753"/>
                  </a:lnTo>
                  <a:lnTo>
                    <a:pt x="86457" y="875318"/>
                  </a:lnTo>
                  <a:lnTo>
                    <a:pt x="112368" y="914283"/>
                  </a:lnTo>
                  <a:lnTo>
                    <a:pt x="140883" y="950580"/>
                  </a:lnTo>
                  <a:lnTo>
                    <a:pt x="171805" y="984142"/>
                  </a:lnTo>
                  <a:lnTo>
                    <a:pt x="204936" y="1014902"/>
                  </a:lnTo>
                  <a:lnTo>
                    <a:pt x="240079" y="1042794"/>
                  </a:lnTo>
                  <a:lnTo>
                    <a:pt x="277034" y="1067749"/>
                  </a:lnTo>
                  <a:lnTo>
                    <a:pt x="315606" y="1089701"/>
                  </a:lnTo>
                  <a:lnTo>
                    <a:pt x="355595" y="1108584"/>
                  </a:lnTo>
                  <a:lnTo>
                    <a:pt x="396804" y="1124329"/>
                  </a:lnTo>
                  <a:lnTo>
                    <a:pt x="439034" y="1136869"/>
                  </a:lnTo>
                  <a:lnTo>
                    <a:pt x="482089" y="1146139"/>
                  </a:lnTo>
                  <a:lnTo>
                    <a:pt x="525771" y="1152070"/>
                  </a:lnTo>
                  <a:lnTo>
                    <a:pt x="569881" y="1154596"/>
                  </a:lnTo>
                  <a:lnTo>
                    <a:pt x="614222" y="1153650"/>
                  </a:lnTo>
                  <a:lnTo>
                    <a:pt x="658595" y="1149164"/>
                  </a:lnTo>
                  <a:lnTo>
                    <a:pt x="702804" y="1141071"/>
                  </a:lnTo>
                  <a:lnTo>
                    <a:pt x="746649" y="1129305"/>
                  </a:lnTo>
                  <a:lnTo>
                    <a:pt x="789934" y="1113798"/>
                  </a:lnTo>
                  <a:lnTo>
                    <a:pt x="832461" y="1094484"/>
                  </a:lnTo>
                  <a:lnTo>
                    <a:pt x="873238" y="1071722"/>
                  </a:lnTo>
                  <a:lnTo>
                    <a:pt x="911403" y="1046091"/>
                  </a:lnTo>
                  <a:lnTo>
                    <a:pt x="946892" y="1017789"/>
                  </a:lnTo>
                  <a:lnTo>
                    <a:pt x="979641" y="987015"/>
                  </a:lnTo>
                  <a:lnTo>
                    <a:pt x="1009586" y="953968"/>
                  </a:lnTo>
                  <a:lnTo>
                    <a:pt x="1036665" y="918847"/>
                  </a:lnTo>
                  <a:lnTo>
                    <a:pt x="1060813" y="881850"/>
                  </a:lnTo>
                  <a:lnTo>
                    <a:pt x="1081966" y="843178"/>
                  </a:lnTo>
                  <a:lnTo>
                    <a:pt x="1100062" y="803028"/>
                  </a:lnTo>
                  <a:lnTo>
                    <a:pt x="1115036" y="761601"/>
                  </a:lnTo>
                  <a:lnTo>
                    <a:pt x="1126825" y="719094"/>
                  </a:lnTo>
                  <a:lnTo>
                    <a:pt x="1135365" y="675707"/>
                  </a:lnTo>
                  <a:lnTo>
                    <a:pt x="1140593" y="631638"/>
                  </a:lnTo>
                  <a:lnTo>
                    <a:pt x="1142445" y="587088"/>
                  </a:lnTo>
                  <a:lnTo>
                    <a:pt x="1140857" y="542254"/>
                  </a:lnTo>
                  <a:lnTo>
                    <a:pt x="1135766" y="497336"/>
                  </a:lnTo>
                  <a:lnTo>
                    <a:pt x="1127107" y="452532"/>
                  </a:lnTo>
                  <a:lnTo>
                    <a:pt x="1114819" y="408042"/>
                  </a:lnTo>
                  <a:lnTo>
                    <a:pt x="1098836" y="364065"/>
                  </a:lnTo>
                  <a:lnTo>
                    <a:pt x="1079095" y="320800"/>
                  </a:lnTo>
                  <a:lnTo>
                    <a:pt x="1055987" y="279234"/>
                  </a:lnTo>
                  <a:lnTo>
                    <a:pt x="1030077" y="240270"/>
                  </a:lnTo>
                  <a:lnTo>
                    <a:pt x="1001561" y="203973"/>
                  </a:lnTo>
                  <a:lnTo>
                    <a:pt x="970639" y="170411"/>
                  </a:lnTo>
                  <a:lnTo>
                    <a:pt x="937508" y="139652"/>
                  </a:lnTo>
                  <a:lnTo>
                    <a:pt x="902366" y="111762"/>
                  </a:lnTo>
                  <a:lnTo>
                    <a:pt x="865410" y="86809"/>
                  </a:lnTo>
                  <a:lnTo>
                    <a:pt x="826839" y="64859"/>
                  </a:lnTo>
                  <a:lnTo>
                    <a:pt x="786850" y="45980"/>
                  </a:lnTo>
                  <a:lnTo>
                    <a:pt x="745641" y="30239"/>
                  </a:lnTo>
                  <a:lnTo>
                    <a:pt x="703410" y="17704"/>
                  </a:lnTo>
                  <a:lnTo>
                    <a:pt x="660355" y="8441"/>
                  </a:lnTo>
                  <a:lnTo>
                    <a:pt x="616673" y="2517"/>
                  </a:lnTo>
                  <a:lnTo>
                    <a:pt x="57256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21248" y="2214881"/>
              <a:ext cx="1143000" cy="1155065"/>
            </a:xfrm>
            <a:custGeom>
              <a:avLst/>
              <a:gdLst/>
              <a:ahLst/>
              <a:cxnLst/>
              <a:rect l="l" t="t" r="r" b="b"/>
              <a:pathLst>
                <a:path w="1143000" h="1155064">
                  <a:moveTo>
                    <a:pt x="63349" y="833753"/>
                  </a:moveTo>
                  <a:lnTo>
                    <a:pt x="43608" y="790487"/>
                  </a:lnTo>
                  <a:lnTo>
                    <a:pt x="27626" y="746510"/>
                  </a:lnTo>
                  <a:lnTo>
                    <a:pt x="15337" y="702020"/>
                  </a:lnTo>
                  <a:lnTo>
                    <a:pt x="6679" y="657218"/>
                  </a:lnTo>
                  <a:lnTo>
                    <a:pt x="1587" y="612300"/>
                  </a:lnTo>
                  <a:lnTo>
                    <a:pt x="0" y="567468"/>
                  </a:lnTo>
                  <a:lnTo>
                    <a:pt x="1851" y="522919"/>
                  </a:lnTo>
                  <a:lnTo>
                    <a:pt x="7079" y="478854"/>
                  </a:lnTo>
                  <a:lnTo>
                    <a:pt x="15619" y="435470"/>
                  </a:lnTo>
                  <a:lnTo>
                    <a:pt x="27408" y="392967"/>
                  </a:lnTo>
                  <a:lnTo>
                    <a:pt x="42382" y="351545"/>
                  </a:lnTo>
                  <a:lnTo>
                    <a:pt x="60478" y="311402"/>
                  </a:lnTo>
                  <a:lnTo>
                    <a:pt x="81631" y="272737"/>
                  </a:lnTo>
                  <a:lnTo>
                    <a:pt x="105779" y="235749"/>
                  </a:lnTo>
                  <a:lnTo>
                    <a:pt x="132858" y="200638"/>
                  </a:lnTo>
                  <a:lnTo>
                    <a:pt x="162803" y="167602"/>
                  </a:lnTo>
                  <a:lnTo>
                    <a:pt x="195552" y="136841"/>
                  </a:lnTo>
                  <a:lnTo>
                    <a:pt x="231041" y="108553"/>
                  </a:lnTo>
                  <a:lnTo>
                    <a:pt x="269206" y="82939"/>
                  </a:lnTo>
                  <a:lnTo>
                    <a:pt x="309983" y="60196"/>
                  </a:lnTo>
                  <a:lnTo>
                    <a:pt x="352510" y="40863"/>
                  </a:lnTo>
                  <a:lnTo>
                    <a:pt x="395795" y="25340"/>
                  </a:lnTo>
                  <a:lnTo>
                    <a:pt x="439641" y="13559"/>
                  </a:lnTo>
                  <a:lnTo>
                    <a:pt x="483849" y="5454"/>
                  </a:lnTo>
                  <a:lnTo>
                    <a:pt x="528223" y="956"/>
                  </a:lnTo>
                  <a:lnTo>
                    <a:pt x="572563" y="0"/>
                  </a:lnTo>
                  <a:lnTo>
                    <a:pt x="616673" y="2517"/>
                  </a:lnTo>
                  <a:lnTo>
                    <a:pt x="660355" y="8441"/>
                  </a:lnTo>
                  <a:lnTo>
                    <a:pt x="703410" y="17704"/>
                  </a:lnTo>
                  <a:lnTo>
                    <a:pt x="745641" y="30239"/>
                  </a:lnTo>
                  <a:lnTo>
                    <a:pt x="786850" y="45980"/>
                  </a:lnTo>
                  <a:lnTo>
                    <a:pt x="826839" y="64859"/>
                  </a:lnTo>
                  <a:lnTo>
                    <a:pt x="865410" y="86809"/>
                  </a:lnTo>
                  <a:lnTo>
                    <a:pt x="902366" y="111762"/>
                  </a:lnTo>
                  <a:lnTo>
                    <a:pt x="937508" y="139652"/>
                  </a:lnTo>
                  <a:lnTo>
                    <a:pt x="970639" y="170411"/>
                  </a:lnTo>
                  <a:lnTo>
                    <a:pt x="1001561" y="203973"/>
                  </a:lnTo>
                  <a:lnTo>
                    <a:pt x="1030077" y="240270"/>
                  </a:lnTo>
                  <a:lnTo>
                    <a:pt x="1055987" y="279234"/>
                  </a:lnTo>
                  <a:lnTo>
                    <a:pt x="1079095" y="320800"/>
                  </a:lnTo>
                  <a:lnTo>
                    <a:pt x="1098836" y="364065"/>
                  </a:lnTo>
                  <a:lnTo>
                    <a:pt x="1114819" y="408042"/>
                  </a:lnTo>
                  <a:lnTo>
                    <a:pt x="1127107" y="452532"/>
                  </a:lnTo>
                  <a:lnTo>
                    <a:pt x="1135766" y="497336"/>
                  </a:lnTo>
                  <a:lnTo>
                    <a:pt x="1140857" y="542254"/>
                  </a:lnTo>
                  <a:lnTo>
                    <a:pt x="1142445" y="587088"/>
                  </a:lnTo>
                  <a:lnTo>
                    <a:pt x="1140593" y="631638"/>
                  </a:lnTo>
                  <a:lnTo>
                    <a:pt x="1135365" y="675707"/>
                  </a:lnTo>
                  <a:lnTo>
                    <a:pt x="1126825" y="719094"/>
                  </a:lnTo>
                  <a:lnTo>
                    <a:pt x="1115036" y="761601"/>
                  </a:lnTo>
                  <a:lnTo>
                    <a:pt x="1100062" y="803028"/>
                  </a:lnTo>
                  <a:lnTo>
                    <a:pt x="1081966" y="843178"/>
                  </a:lnTo>
                  <a:lnTo>
                    <a:pt x="1060813" y="881850"/>
                  </a:lnTo>
                  <a:lnTo>
                    <a:pt x="1036665" y="918847"/>
                  </a:lnTo>
                  <a:lnTo>
                    <a:pt x="1009586" y="953968"/>
                  </a:lnTo>
                  <a:lnTo>
                    <a:pt x="979641" y="987015"/>
                  </a:lnTo>
                  <a:lnTo>
                    <a:pt x="946892" y="1017789"/>
                  </a:lnTo>
                  <a:lnTo>
                    <a:pt x="911403" y="1046091"/>
                  </a:lnTo>
                  <a:lnTo>
                    <a:pt x="873238" y="1071722"/>
                  </a:lnTo>
                  <a:lnTo>
                    <a:pt x="832461" y="1094484"/>
                  </a:lnTo>
                  <a:lnTo>
                    <a:pt x="789934" y="1113798"/>
                  </a:lnTo>
                  <a:lnTo>
                    <a:pt x="746649" y="1129305"/>
                  </a:lnTo>
                  <a:lnTo>
                    <a:pt x="702804" y="1141071"/>
                  </a:lnTo>
                  <a:lnTo>
                    <a:pt x="658595" y="1149164"/>
                  </a:lnTo>
                  <a:lnTo>
                    <a:pt x="614222" y="1153650"/>
                  </a:lnTo>
                  <a:lnTo>
                    <a:pt x="569881" y="1154596"/>
                  </a:lnTo>
                  <a:lnTo>
                    <a:pt x="525771" y="1152070"/>
                  </a:lnTo>
                  <a:lnTo>
                    <a:pt x="482089" y="1146139"/>
                  </a:lnTo>
                  <a:lnTo>
                    <a:pt x="439034" y="1136869"/>
                  </a:lnTo>
                  <a:lnTo>
                    <a:pt x="396804" y="1124329"/>
                  </a:lnTo>
                  <a:lnTo>
                    <a:pt x="355595" y="1108584"/>
                  </a:lnTo>
                  <a:lnTo>
                    <a:pt x="315606" y="1089701"/>
                  </a:lnTo>
                  <a:lnTo>
                    <a:pt x="277034" y="1067749"/>
                  </a:lnTo>
                  <a:lnTo>
                    <a:pt x="240079" y="1042794"/>
                  </a:lnTo>
                  <a:lnTo>
                    <a:pt x="204936" y="1014902"/>
                  </a:lnTo>
                  <a:lnTo>
                    <a:pt x="171805" y="984142"/>
                  </a:lnTo>
                  <a:lnTo>
                    <a:pt x="140883" y="950580"/>
                  </a:lnTo>
                  <a:lnTo>
                    <a:pt x="112368" y="914283"/>
                  </a:lnTo>
                  <a:lnTo>
                    <a:pt x="86457" y="875318"/>
                  </a:lnTo>
                  <a:lnTo>
                    <a:pt x="63349" y="83375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095239" y="2546095"/>
              <a:ext cx="244983" cy="25031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192648" y="2781045"/>
              <a:ext cx="344170" cy="266700"/>
            </a:xfrm>
            <a:custGeom>
              <a:avLst/>
              <a:gdLst/>
              <a:ahLst/>
              <a:cxnLst/>
              <a:rect l="l" t="t" r="r" b="b"/>
              <a:pathLst>
                <a:path w="344170" h="266700">
                  <a:moveTo>
                    <a:pt x="14350" y="118110"/>
                  </a:moveTo>
                  <a:lnTo>
                    <a:pt x="11049" y="118110"/>
                  </a:lnTo>
                  <a:lnTo>
                    <a:pt x="8000" y="119379"/>
                  </a:lnTo>
                  <a:lnTo>
                    <a:pt x="4952" y="121920"/>
                  </a:lnTo>
                  <a:lnTo>
                    <a:pt x="2666" y="124460"/>
                  </a:lnTo>
                  <a:lnTo>
                    <a:pt x="1397" y="127000"/>
                  </a:lnTo>
                  <a:lnTo>
                    <a:pt x="0" y="130810"/>
                  </a:lnTo>
                  <a:lnTo>
                    <a:pt x="253" y="133350"/>
                  </a:lnTo>
                  <a:lnTo>
                    <a:pt x="2159" y="137160"/>
                  </a:lnTo>
                  <a:lnTo>
                    <a:pt x="9651" y="152400"/>
                  </a:lnTo>
                  <a:lnTo>
                    <a:pt x="15607" y="166370"/>
                  </a:lnTo>
                  <a:lnTo>
                    <a:pt x="19954" y="179070"/>
                  </a:lnTo>
                  <a:lnTo>
                    <a:pt x="22707" y="191770"/>
                  </a:lnTo>
                  <a:lnTo>
                    <a:pt x="23746" y="201929"/>
                  </a:lnTo>
                  <a:lnTo>
                    <a:pt x="23719" y="207010"/>
                  </a:lnTo>
                  <a:lnTo>
                    <a:pt x="23615" y="209550"/>
                  </a:lnTo>
                  <a:lnTo>
                    <a:pt x="23510" y="212089"/>
                  </a:lnTo>
                  <a:lnTo>
                    <a:pt x="12191" y="248920"/>
                  </a:lnTo>
                  <a:lnTo>
                    <a:pt x="11175" y="251460"/>
                  </a:lnTo>
                  <a:lnTo>
                    <a:pt x="10540" y="252729"/>
                  </a:lnTo>
                  <a:lnTo>
                    <a:pt x="10413" y="256539"/>
                  </a:lnTo>
                  <a:lnTo>
                    <a:pt x="11556" y="260350"/>
                  </a:lnTo>
                  <a:lnTo>
                    <a:pt x="13208" y="262889"/>
                  </a:lnTo>
                  <a:lnTo>
                    <a:pt x="15493" y="265429"/>
                  </a:lnTo>
                  <a:lnTo>
                    <a:pt x="18668" y="265429"/>
                  </a:lnTo>
                  <a:lnTo>
                    <a:pt x="21843" y="266700"/>
                  </a:lnTo>
                  <a:lnTo>
                    <a:pt x="25018" y="266700"/>
                  </a:lnTo>
                  <a:lnTo>
                    <a:pt x="28066" y="265429"/>
                  </a:lnTo>
                  <a:lnTo>
                    <a:pt x="44323" y="228600"/>
                  </a:lnTo>
                  <a:lnTo>
                    <a:pt x="46481" y="195579"/>
                  </a:lnTo>
                  <a:lnTo>
                    <a:pt x="97135" y="195579"/>
                  </a:lnTo>
                  <a:lnTo>
                    <a:pt x="57330" y="175260"/>
                  </a:lnTo>
                  <a:lnTo>
                    <a:pt x="34416" y="143510"/>
                  </a:lnTo>
                  <a:lnTo>
                    <a:pt x="25780" y="125729"/>
                  </a:lnTo>
                  <a:lnTo>
                    <a:pt x="23749" y="121920"/>
                  </a:lnTo>
                  <a:lnTo>
                    <a:pt x="20954" y="119379"/>
                  </a:lnTo>
                  <a:lnTo>
                    <a:pt x="17652" y="119379"/>
                  </a:lnTo>
                  <a:lnTo>
                    <a:pt x="14350" y="118110"/>
                  </a:lnTo>
                  <a:close/>
                </a:path>
                <a:path w="344170" h="266700">
                  <a:moveTo>
                    <a:pt x="90170" y="69850"/>
                  </a:moveTo>
                  <a:lnTo>
                    <a:pt x="86995" y="69850"/>
                  </a:lnTo>
                  <a:lnTo>
                    <a:pt x="84074" y="71120"/>
                  </a:lnTo>
                  <a:lnTo>
                    <a:pt x="81025" y="73660"/>
                  </a:lnTo>
                  <a:lnTo>
                    <a:pt x="78993" y="74929"/>
                  </a:lnTo>
                  <a:lnTo>
                    <a:pt x="77724" y="78739"/>
                  </a:lnTo>
                  <a:lnTo>
                    <a:pt x="76326" y="81279"/>
                  </a:lnTo>
                  <a:lnTo>
                    <a:pt x="76411" y="82550"/>
                  </a:lnTo>
                  <a:lnTo>
                    <a:pt x="159258" y="248920"/>
                  </a:lnTo>
                  <a:lnTo>
                    <a:pt x="163956" y="255270"/>
                  </a:lnTo>
                  <a:lnTo>
                    <a:pt x="167131" y="255270"/>
                  </a:lnTo>
                  <a:lnTo>
                    <a:pt x="170434" y="256539"/>
                  </a:lnTo>
                  <a:lnTo>
                    <a:pt x="173481" y="256539"/>
                  </a:lnTo>
                  <a:lnTo>
                    <a:pt x="176529" y="255270"/>
                  </a:lnTo>
                  <a:lnTo>
                    <a:pt x="179450" y="252729"/>
                  </a:lnTo>
                  <a:lnTo>
                    <a:pt x="181610" y="251460"/>
                  </a:lnTo>
                  <a:lnTo>
                    <a:pt x="184150" y="245110"/>
                  </a:lnTo>
                  <a:lnTo>
                    <a:pt x="183896" y="241300"/>
                  </a:lnTo>
                  <a:lnTo>
                    <a:pt x="182117" y="237489"/>
                  </a:lnTo>
                  <a:lnTo>
                    <a:pt x="133476" y="140970"/>
                  </a:lnTo>
                  <a:lnTo>
                    <a:pt x="154939" y="130810"/>
                  </a:lnTo>
                  <a:lnTo>
                    <a:pt x="158114" y="128270"/>
                  </a:lnTo>
                  <a:lnTo>
                    <a:pt x="160147" y="127000"/>
                  </a:lnTo>
                  <a:lnTo>
                    <a:pt x="160781" y="123189"/>
                  </a:lnTo>
                  <a:lnTo>
                    <a:pt x="161099" y="121920"/>
                  </a:lnTo>
                  <a:lnTo>
                    <a:pt x="123571" y="121920"/>
                  </a:lnTo>
                  <a:lnTo>
                    <a:pt x="101218" y="77470"/>
                  </a:lnTo>
                  <a:lnTo>
                    <a:pt x="99187" y="73660"/>
                  </a:lnTo>
                  <a:lnTo>
                    <a:pt x="96647" y="71120"/>
                  </a:lnTo>
                  <a:lnTo>
                    <a:pt x="93345" y="71120"/>
                  </a:lnTo>
                  <a:lnTo>
                    <a:pt x="90170" y="69850"/>
                  </a:lnTo>
                  <a:close/>
                </a:path>
                <a:path w="344170" h="266700">
                  <a:moveTo>
                    <a:pt x="97135" y="195579"/>
                  </a:moveTo>
                  <a:lnTo>
                    <a:pt x="46481" y="195579"/>
                  </a:lnTo>
                  <a:lnTo>
                    <a:pt x="52909" y="200660"/>
                  </a:lnTo>
                  <a:lnTo>
                    <a:pt x="59610" y="205739"/>
                  </a:lnTo>
                  <a:lnTo>
                    <a:pt x="66573" y="209550"/>
                  </a:lnTo>
                  <a:lnTo>
                    <a:pt x="73787" y="212089"/>
                  </a:lnTo>
                  <a:lnTo>
                    <a:pt x="81164" y="215900"/>
                  </a:lnTo>
                  <a:lnTo>
                    <a:pt x="88804" y="218439"/>
                  </a:lnTo>
                  <a:lnTo>
                    <a:pt x="104775" y="220979"/>
                  </a:lnTo>
                  <a:lnTo>
                    <a:pt x="107823" y="222250"/>
                  </a:lnTo>
                  <a:lnTo>
                    <a:pt x="110489" y="220979"/>
                  </a:lnTo>
                  <a:lnTo>
                    <a:pt x="112775" y="220979"/>
                  </a:lnTo>
                  <a:lnTo>
                    <a:pt x="115697" y="218439"/>
                  </a:lnTo>
                  <a:lnTo>
                    <a:pt x="117728" y="215900"/>
                  </a:lnTo>
                  <a:lnTo>
                    <a:pt x="118617" y="213360"/>
                  </a:lnTo>
                  <a:lnTo>
                    <a:pt x="119506" y="209550"/>
                  </a:lnTo>
                  <a:lnTo>
                    <a:pt x="119252" y="207010"/>
                  </a:lnTo>
                  <a:lnTo>
                    <a:pt x="117983" y="203200"/>
                  </a:lnTo>
                  <a:lnTo>
                    <a:pt x="117093" y="201929"/>
                  </a:lnTo>
                  <a:lnTo>
                    <a:pt x="116077" y="200660"/>
                  </a:lnTo>
                  <a:lnTo>
                    <a:pt x="114553" y="199389"/>
                  </a:lnTo>
                  <a:lnTo>
                    <a:pt x="113156" y="199389"/>
                  </a:lnTo>
                  <a:lnTo>
                    <a:pt x="111251" y="198120"/>
                  </a:lnTo>
                  <a:lnTo>
                    <a:pt x="109092" y="198120"/>
                  </a:lnTo>
                  <a:lnTo>
                    <a:pt x="97135" y="195579"/>
                  </a:lnTo>
                  <a:close/>
                </a:path>
                <a:path w="344170" h="266700">
                  <a:moveTo>
                    <a:pt x="250208" y="142239"/>
                  </a:moveTo>
                  <a:lnTo>
                    <a:pt x="226440" y="142239"/>
                  </a:lnTo>
                  <a:lnTo>
                    <a:pt x="224916" y="148589"/>
                  </a:lnTo>
                  <a:lnTo>
                    <a:pt x="224409" y="154939"/>
                  </a:lnTo>
                  <a:lnTo>
                    <a:pt x="225043" y="160020"/>
                  </a:lnTo>
                  <a:lnTo>
                    <a:pt x="225551" y="166370"/>
                  </a:lnTo>
                  <a:lnTo>
                    <a:pt x="252253" y="200660"/>
                  </a:lnTo>
                  <a:lnTo>
                    <a:pt x="272992" y="207010"/>
                  </a:lnTo>
                  <a:lnTo>
                    <a:pt x="284051" y="207010"/>
                  </a:lnTo>
                  <a:lnTo>
                    <a:pt x="326437" y="185420"/>
                  </a:lnTo>
                  <a:lnTo>
                    <a:pt x="327405" y="184150"/>
                  </a:lnTo>
                  <a:lnTo>
                    <a:pt x="284083" y="184150"/>
                  </a:lnTo>
                  <a:lnTo>
                    <a:pt x="271525" y="181610"/>
                  </a:lnTo>
                  <a:lnTo>
                    <a:pt x="248030" y="149860"/>
                  </a:lnTo>
                  <a:lnTo>
                    <a:pt x="250208" y="142239"/>
                  </a:lnTo>
                  <a:close/>
                </a:path>
                <a:path w="344170" h="266700">
                  <a:moveTo>
                    <a:pt x="332041" y="118110"/>
                  </a:moveTo>
                  <a:lnTo>
                    <a:pt x="286678" y="118110"/>
                  </a:lnTo>
                  <a:lnTo>
                    <a:pt x="292988" y="119379"/>
                  </a:lnTo>
                  <a:lnTo>
                    <a:pt x="301371" y="121920"/>
                  </a:lnTo>
                  <a:lnTo>
                    <a:pt x="307721" y="128270"/>
                  </a:lnTo>
                  <a:lnTo>
                    <a:pt x="312038" y="135889"/>
                  </a:lnTo>
                  <a:lnTo>
                    <a:pt x="314370" y="142239"/>
                  </a:lnTo>
                  <a:lnTo>
                    <a:pt x="315452" y="148589"/>
                  </a:lnTo>
                  <a:lnTo>
                    <a:pt x="315343" y="152400"/>
                  </a:lnTo>
                  <a:lnTo>
                    <a:pt x="290474" y="182879"/>
                  </a:lnTo>
                  <a:lnTo>
                    <a:pt x="284083" y="184150"/>
                  </a:lnTo>
                  <a:lnTo>
                    <a:pt x="327405" y="184150"/>
                  </a:lnTo>
                  <a:lnTo>
                    <a:pt x="333214" y="176529"/>
                  </a:lnTo>
                  <a:lnTo>
                    <a:pt x="338074" y="166370"/>
                  </a:lnTo>
                  <a:lnTo>
                    <a:pt x="340862" y="156210"/>
                  </a:lnTo>
                  <a:lnTo>
                    <a:pt x="341423" y="146050"/>
                  </a:lnTo>
                  <a:lnTo>
                    <a:pt x="339770" y="135889"/>
                  </a:lnTo>
                  <a:lnTo>
                    <a:pt x="335914" y="125729"/>
                  </a:lnTo>
                  <a:lnTo>
                    <a:pt x="332993" y="119379"/>
                  </a:lnTo>
                  <a:lnTo>
                    <a:pt x="332041" y="118110"/>
                  </a:lnTo>
                  <a:close/>
                </a:path>
                <a:path w="344170" h="266700">
                  <a:moveTo>
                    <a:pt x="240162" y="0"/>
                  </a:moveTo>
                  <a:lnTo>
                    <a:pt x="200247" y="12700"/>
                  </a:lnTo>
                  <a:lnTo>
                    <a:pt x="179772" y="45720"/>
                  </a:lnTo>
                  <a:lnTo>
                    <a:pt x="179228" y="54610"/>
                  </a:lnTo>
                  <a:lnTo>
                    <a:pt x="180637" y="63500"/>
                  </a:lnTo>
                  <a:lnTo>
                    <a:pt x="184023" y="72389"/>
                  </a:lnTo>
                  <a:lnTo>
                    <a:pt x="186181" y="77470"/>
                  </a:lnTo>
                  <a:lnTo>
                    <a:pt x="188849" y="81279"/>
                  </a:lnTo>
                  <a:lnTo>
                    <a:pt x="191897" y="83820"/>
                  </a:lnTo>
                  <a:lnTo>
                    <a:pt x="195072" y="87629"/>
                  </a:lnTo>
                  <a:lnTo>
                    <a:pt x="198500" y="90170"/>
                  </a:lnTo>
                  <a:lnTo>
                    <a:pt x="202437" y="92710"/>
                  </a:lnTo>
                  <a:lnTo>
                    <a:pt x="217677" y="121920"/>
                  </a:lnTo>
                  <a:lnTo>
                    <a:pt x="188340" y="137160"/>
                  </a:lnTo>
                  <a:lnTo>
                    <a:pt x="184912" y="138429"/>
                  </a:lnTo>
                  <a:lnTo>
                    <a:pt x="183006" y="140970"/>
                  </a:lnTo>
                  <a:lnTo>
                    <a:pt x="181483" y="146050"/>
                  </a:lnTo>
                  <a:lnTo>
                    <a:pt x="181737" y="148589"/>
                  </a:lnTo>
                  <a:lnTo>
                    <a:pt x="181863" y="149860"/>
                  </a:lnTo>
                  <a:lnTo>
                    <a:pt x="183261" y="152400"/>
                  </a:lnTo>
                  <a:lnTo>
                    <a:pt x="184530" y="154939"/>
                  </a:lnTo>
                  <a:lnTo>
                    <a:pt x="186562" y="156210"/>
                  </a:lnTo>
                  <a:lnTo>
                    <a:pt x="191642" y="158750"/>
                  </a:lnTo>
                  <a:lnTo>
                    <a:pt x="194690" y="158750"/>
                  </a:lnTo>
                  <a:lnTo>
                    <a:pt x="198120" y="156210"/>
                  </a:lnTo>
                  <a:lnTo>
                    <a:pt x="226440" y="142239"/>
                  </a:lnTo>
                  <a:lnTo>
                    <a:pt x="250208" y="142239"/>
                  </a:lnTo>
                  <a:lnTo>
                    <a:pt x="250571" y="140970"/>
                  </a:lnTo>
                  <a:lnTo>
                    <a:pt x="252984" y="133350"/>
                  </a:lnTo>
                  <a:lnTo>
                    <a:pt x="258317" y="127000"/>
                  </a:lnTo>
                  <a:lnTo>
                    <a:pt x="266191" y="121920"/>
                  </a:lnTo>
                  <a:lnTo>
                    <a:pt x="267462" y="121920"/>
                  </a:lnTo>
                  <a:lnTo>
                    <a:pt x="273915" y="119379"/>
                  </a:lnTo>
                  <a:lnTo>
                    <a:pt x="280320" y="118110"/>
                  </a:lnTo>
                  <a:lnTo>
                    <a:pt x="332041" y="118110"/>
                  </a:lnTo>
                  <a:lnTo>
                    <a:pt x="329184" y="114300"/>
                  </a:lnTo>
                  <a:lnTo>
                    <a:pt x="324548" y="110489"/>
                  </a:lnTo>
                  <a:lnTo>
                    <a:pt x="240537" y="110489"/>
                  </a:lnTo>
                  <a:lnTo>
                    <a:pt x="233934" y="97789"/>
                  </a:lnTo>
                  <a:lnTo>
                    <a:pt x="236981" y="97789"/>
                  </a:lnTo>
                  <a:lnTo>
                    <a:pt x="243077" y="95250"/>
                  </a:lnTo>
                  <a:lnTo>
                    <a:pt x="246252" y="93979"/>
                  </a:lnTo>
                  <a:lnTo>
                    <a:pt x="249300" y="92710"/>
                  </a:lnTo>
                  <a:lnTo>
                    <a:pt x="252475" y="91439"/>
                  </a:lnTo>
                  <a:lnTo>
                    <a:pt x="255524" y="90170"/>
                  </a:lnTo>
                  <a:lnTo>
                    <a:pt x="258317" y="88900"/>
                  </a:lnTo>
                  <a:lnTo>
                    <a:pt x="260985" y="86360"/>
                  </a:lnTo>
                  <a:lnTo>
                    <a:pt x="263525" y="85089"/>
                  </a:lnTo>
                  <a:lnTo>
                    <a:pt x="265938" y="82550"/>
                  </a:lnTo>
                  <a:lnTo>
                    <a:pt x="268224" y="80010"/>
                  </a:lnTo>
                  <a:lnTo>
                    <a:pt x="296439" y="80010"/>
                  </a:lnTo>
                  <a:lnTo>
                    <a:pt x="295190" y="77470"/>
                  </a:lnTo>
                  <a:lnTo>
                    <a:pt x="228346" y="77470"/>
                  </a:lnTo>
                  <a:lnTo>
                    <a:pt x="214375" y="72389"/>
                  </a:lnTo>
                  <a:lnTo>
                    <a:pt x="202247" y="49529"/>
                  </a:lnTo>
                  <a:lnTo>
                    <a:pt x="202184" y="48260"/>
                  </a:lnTo>
                  <a:lnTo>
                    <a:pt x="233679" y="21589"/>
                  </a:lnTo>
                  <a:lnTo>
                    <a:pt x="275705" y="21589"/>
                  </a:lnTo>
                  <a:lnTo>
                    <a:pt x="273026" y="17779"/>
                  </a:lnTo>
                  <a:lnTo>
                    <a:pt x="266477" y="10160"/>
                  </a:lnTo>
                  <a:lnTo>
                    <a:pt x="258738" y="6350"/>
                  </a:lnTo>
                  <a:lnTo>
                    <a:pt x="249809" y="2539"/>
                  </a:lnTo>
                  <a:lnTo>
                    <a:pt x="240162" y="0"/>
                  </a:lnTo>
                  <a:close/>
                </a:path>
                <a:path w="344170" h="266700">
                  <a:moveTo>
                    <a:pt x="151384" y="109220"/>
                  </a:moveTo>
                  <a:lnTo>
                    <a:pt x="148336" y="109220"/>
                  </a:lnTo>
                  <a:lnTo>
                    <a:pt x="145034" y="110489"/>
                  </a:lnTo>
                  <a:lnTo>
                    <a:pt x="123571" y="121920"/>
                  </a:lnTo>
                  <a:lnTo>
                    <a:pt x="161099" y="121920"/>
                  </a:lnTo>
                  <a:lnTo>
                    <a:pt x="161416" y="120650"/>
                  </a:lnTo>
                  <a:lnTo>
                    <a:pt x="161036" y="118110"/>
                  </a:lnTo>
                  <a:lnTo>
                    <a:pt x="158496" y="113029"/>
                  </a:lnTo>
                  <a:lnTo>
                    <a:pt x="156590" y="111760"/>
                  </a:lnTo>
                  <a:lnTo>
                    <a:pt x="153924" y="110489"/>
                  </a:lnTo>
                  <a:lnTo>
                    <a:pt x="151384" y="109220"/>
                  </a:lnTo>
                  <a:close/>
                </a:path>
                <a:path w="344170" h="266700">
                  <a:moveTo>
                    <a:pt x="296439" y="80010"/>
                  </a:moveTo>
                  <a:lnTo>
                    <a:pt x="268224" y="80010"/>
                  </a:lnTo>
                  <a:lnTo>
                    <a:pt x="274827" y="93979"/>
                  </a:lnTo>
                  <a:lnTo>
                    <a:pt x="240537" y="110489"/>
                  </a:lnTo>
                  <a:lnTo>
                    <a:pt x="324548" y="110489"/>
                  </a:lnTo>
                  <a:lnTo>
                    <a:pt x="319913" y="106679"/>
                  </a:lnTo>
                  <a:lnTo>
                    <a:pt x="314578" y="102870"/>
                  </a:lnTo>
                  <a:lnTo>
                    <a:pt x="308737" y="100329"/>
                  </a:lnTo>
                  <a:lnTo>
                    <a:pt x="337058" y="86360"/>
                  </a:lnTo>
                  <a:lnTo>
                    <a:pt x="340360" y="85089"/>
                  </a:lnTo>
                  <a:lnTo>
                    <a:pt x="342391" y="82550"/>
                  </a:lnTo>
                  <a:lnTo>
                    <a:pt x="297688" y="82550"/>
                  </a:lnTo>
                  <a:lnTo>
                    <a:pt x="296439" y="80010"/>
                  </a:lnTo>
                  <a:close/>
                </a:path>
                <a:path w="344170" h="266700">
                  <a:moveTo>
                    <a:pt x="333755" y="64770"/>
                  </a:moveTo>
                  <a:lnTo>
                    <a:pt x="330708" y="64770"/>
                  </a:lnTo>
                  <a:lnTo>
                    <a:pt x="327278" y="67310"/>
                  </a:lnTo>
                  <a:lnTo>
                    <a:pt x="297688" y="82550"/>
                  </a:lnTo>
                  <a:lnTo>
                    <a:pt x="342391" y="82550"/>
                  </a:lnTo>
                  <a:lnTo>
                    <a:pt x="343280" y="80010"/>
                  </a:lnTo>
                  <a:lnTo>
                    <a:pt x="344042" y="77470"/>
                  </a:lnTo>
                  <a:lnTo>
                    <a:pt x="343958" y="76200"/>
                  </a:lnTo>
                  <a:lnTo>
                    <a:pt x="343873" y="74929"/>
                  </a:lnTo>
                  <a:lnTo>
                    <a:pt x="343788" y="73660"/>
                  </a:lnTo>
                  <a:lnTo>
                    <a:pt x="340995" y="68579"/>
                  </a:lnTo>
                  <a:lnTo>
                    <a:pt x="338963" y="67310"/>
                  </a:lnTo>
                  <a:lnTo>
                    <a:pt x="336296" y="66039"/>
                  </a:lnTo>
                  <a:lnTo>
                    <a:pt x="333755" y="64770"/>
                  </a:lnTo>
                  <a:close/>
                </a:path>
                <a:path w="344170" h="266700">
                  <a:moveTo>
                    <a:pt x="275705" y="21589"/>
                  </a:moveTo>
                  <a:lnTo>
                    <a:pt x="233679" y="21589"/>
                  </a:lnTo>
                  <a:lnTo>
                    <a:pt x="240664" y="24129"/>
                  </a:lnTo>
                  <a:lnTo>
                    <a:pt x="247523" y="25400"/>
                  </a:lnTo>
                  <a:lnTo>
                    <a:pt x="252729" y="30479"/>
                  </a:lnTo>
                  <a:lnTo>
                    <a:pt x="256286" y="36829"/>
                  </a:lnTo>
                  <a:lnTo>
                    <a:pt x="259461" y="43179"/>
                  </a:lnTo>
                  <a:lnTo>
                    <a:pt x="259765" y="48260"/>
                  </a:lnTo>
                  <a:lnTo>
                    <a:pt x="259841" y="49529"/>
                  </a:lnTo>
                  <a:lnTo>
                    <a:pt x="255015" y="63500"/>
                  </a:lnTo>
                  <a:lnTo>
                    <a:pt x="250189" y="68579"/>
                  </a:lnTo>
                  <a:lnTo>
                    <a:pt x="235585" y="76200"/>
                  </a:lnTo>
                  <a:lnTo>
                    <a:pt x="228346" y="77470"/>
                  </a:lnTo>
                  <a:lnTo>
                    <a:pt x="295190" y="77470"/>
                  </a:lnTo>
                  <a:lnTo>
                    <a:pt x="282701" y="52070"/>
                  </a:lnTo>
                  <a:lnTo>
                    <a:pt x="283337" y="48260"/>
                  </a:lnTo>
                  <a:lnTo>
                    <a:pt x="283337" y="43179"/>
                  </a:lnTo>
                  <a:lnTo>
                    <a:pt x="282575" y="38100"/>
                  </a:lnTo>
                  <a:lnTo>
                    <a:pt x="281939" y="34289"/>
                  </a:lnTo>
                  <a:lnTo>
                    <a:pt x="280542" y="29210"/>
                  </a:lnTo>
                  <a:lnTo>
                    <a:pt x="278384" y="25400"/>
                  </a:lnTo>
                  <a:lnTo>
                    <a:pt x="275705" y="21589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6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783478" y="4912742"/>
            <a:ext cx="1180545" cy="1192720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sp>
          <p:nvSpPr>
            <p:cNvPr id="70" name="object 70"/>
            <p:cNvSpPr/>
            <p:nvPr/>
          </p:nvSpPr>
          <p:spPr>
            <a:xfrm>
              <a:off x="0" y="0"/>
              <a:ext cx="12192000" cy="939165"/>
            </a:xfrm>
            <a:custGeom>
              <a:avLst/>
              <a:gdLst/>
              <a:ahLst/>
              <a:cxnLst/>
              <a:rect l="l" t="t" r="r" b="b"/>
              <a:pathLst>
                <a:path w="12192000" h="939165">
                  <a:moveTo>
                    <a:pt x="12192000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2192000" y="93878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70559" y="317627"/>
              <a:ext cx="299313" cy="39319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20216" y="317627"/>
              <a:ext cx="969263" cy="39319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66341" y="317627"/>
              <a:ext cx="365759" cy="39319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710182" y="317627"/>
              <a:ext cx="1615820" cy="39319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002914" y="317627"/>
              <a:ext cx="804290" cy="39319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646296" y="317627"/>
              <a:ext cx="646176" cy="39319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969384" y="317627"/>
              <a:ext cx="256032" cy="3931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172" y="1749549"/>
            <a:ext cx="11236147" cy="49758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40533" y="1248486"/>
            <a:ext cx="7914640" cy="335915"/>
            <a:chOff x="2240533" y="1248486"/>
            <a:chExt cx="7914640" cy="3359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0533" y="1248486"/>
              <a:ext cx="1664589" cy="3355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002" y="1248486"/>
              <a:ext cx="832103" cy="3355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7938" y="1248486"/>
              <a:ext cx="1387221" cy="3355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26912" y="1248486"/>
              <a:ext cx="832561" cy="3355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8230" y="1248486"/>
              <a:ext cx="554735" cy="3355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35598" y="1248486"/>
              <a:ext cx="237744" cy="3355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94093" y="1248486"/>
              <a:ext cx="1387221" cy="3355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80019" y="1248486"/>
              <a:ext cx="832561" cy="3355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11210" y="1248486"/>
              <a:ext cx="1109878" cy="335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22942" y="1248486"/>
              <a:ext cx="832103" cy="33558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2000" cy="939165"/>
            </a:xfrm>
            <a:custGeom>
              <a:avLst/>
              <a:gdLst/>
              <a:ahLst/>
              <a:cxnLst/>
              <a:rect l="l" t="t" r="r" b="b"/>
              <a:pathLst>
                <a:path w="12192000" h="939165">
                  <a:moveTo>
                    <a:pt x="12192000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2192000" y="93878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87091" y="317627"/>
              <a:ext cx="969721" cy="3931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24960" y="317627"/>
              <a:ext cx="1177671" cy="3931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67173" y="317627"/>
              <a:ext cx="646176" cy="3931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90261" y="317627"/>
              <a:ext cx="256032" cy="3931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7091" y="317627"/>
              <a:ext cx="969721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4960" y="317627"/>
              <a:ext cx="117767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7173" y="317627"/>
              <a:ext cx="646176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0261" y="317627"/>
              <a:ext cx="256032" cy="39319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525323" y="1063371"/>
            <a:ext cx="4636770" cy="5624830"/>
            <a:chOff x="6525323" y="1063371"/>
            <a:chExt cx="4636770" cy="5624830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77348" y="1365494"/>
              <a:ext cx="3970472" cy="50474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30085" y="1068133"/>
              <a:ext cx="4627245" cy="5615305"/>
            </a:xfrm>
            <a:custGeom>
              <a:avLst/>
              <a:gdLst/>
              <a:ahLst/>
              <a:cxnLst/>
              <a:rect l="l" t="t" r="r" b="b"/>
              <a:pathLst>
                <a:path w="4627245" h="5615305">
                  <a:moveTo>
                    <a:pt x="0" y="5614797"/>
                  </a:moveTo>
                  <a:lnTo>
                    <a:pt x="4627245" y="5614797"/>
                  </a:lnTo>
                  <a:lnTo>
                    <a:pt x="4627245" y="0"/>
                  </a:lnTo>
                  <a:lnTo>
                    <a:pt x="0" y="0"/>
                  </a:lnTo>
                  <a:lnTo>
                    <a:pt x="0" y="5614797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10971" y="1063371"/>
            <a:ext cx="4756150" cy="5624830"/>
            <a:chOff x="910971" y="1063371"/>
            <a:chExt cx="4756150" cy="562483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09103" y="1210056"/>
              <a:ext cx="3854072" cy="53766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5733" y="1068133"/>
              <a:ext cx="4746625" cy="5615305"/>
            </a:xfrm>
            <a:custGeom>
              <a:avLst/>
              <a:gdLst/>
              <a:ahLst/>
              <a:cxnLst/>
              <a:rect l="l" t="t" r="r" b="b"/>
              <a:pathLst>
                <a:path w="4746625" h="5615305">
                  <a:moveTo>
                    <a:pt x="0" y="5614797"/>
                  </a:moveTo>
                  <a:lnTo>
                    <a:pt x="4746117" y="5614797"/>
                  </a:lnTo>
                  <a:lnTo>
                    <a:pt x="4746117" y="0"/>
                  </a:lnTo>
                  <a:lnTo>
                    <a:pt x="0" y="0"/>
                  </a:lnTo>
                  <a:lnTo>
                    <a:pt x="0" y="5614797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5216" y="1459483"/>
            <a:ext cx="109537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204" dirty="0">
                <a:solidFill>
                  <a:srgbClr val="000000"/>
                </a:solidFill>
              </a:rPr>
              <a:t>MOU</a:t>
            </a:r>
            <a:r>
              <a:rPr sz="2000" spc="-110" dirty="0">
                <a:solidFill>
                  <a:srgbClr val="000000"/>
                </a:solidFill>
              </a:rPr>
              <a:t> </a:t>
            </a:r>
            <a:r>
              <a:rPr sz="2000" spc="-305" dirty="0">
                <a:solidFill>
                  <a:srgbClr val="000000"/>
                </a:solidFill>
              </a:rPr>
              <a:t>협의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3910965" y="1459483"/>
            <a:ext cx="9740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80" dirty="0">
                <a:latin typeface="맑은 고딕"/>
                <a:cs typeface="맑은 고딕"/>
              </a:rPr>
              <a:t>문구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합의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3436" y="1459483"/>
            <a:ext cx="10960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04" dirty="0">
                <a:latin typeface="맑은 고딕"/>
                <a:cs typeface="맑은 고딕"/>
              </a:rPr>
              <a:t>MOU</a:t>
            </a:r>
            <a:r>
              <a:rPr sz="2000" b="1" spc="-110" dirty="0">
                <a:latin typeface="맑은 고딕"/>
                <a:cs typeface="맑은 고딕"/>
              </a:rPr>
              <a:t> </a:t>
            </a:r>
            <a:r>
              <a:rPr sz="2000" b="1" spc="-300" dirty="0">
                <a:latin typeface="맑은 고딕"/>
                <a:cs typeface="맑은 고딕"/>
              </a:rPr>
              <a:t>체결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24264" y="1459483"/>
            <a:ext cx="9734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80" dirty="0">
                <a:latin typeface="맑은 고딕"/>
                <a:cs typeface="맑은 고딕"/>
              </a:rPr>
              <a:t>이행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관리</a:t>
            </a:r>
            <a:endParaRPr sz="2000">
              <a:latin typeface="맑은 고딕"/>
              <a:cs typeface="맑은 고딕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69920" y="1280160"/>
            <a:ext cx="6184900" cy="1826895"/>
            <a:chOff x="3169920" y="1280160"/>
            <a:chExt cx="6184900" cy="1826895"/>
          </a:xfrm>
        </p:grpSpPr>
        <p:sp>
          <p:nvSpPr>
            <p:cNvPr id="7" name="object 7"/>
            <p:cNvSpPr/>
            <p:nvPr/>
          </p:nvSpPr>
          <p:spPr>
            <a:xfrm>
              <a:off x="3169920" y="1280159"/>
              <a:ext cx="2441575" cy="789940"/>
            </a:xfrm>
            <a:custGeom>
              <a:avLst/>
              <a:gdLst/>
              <a:ahLst/>
              <a:cxnLst/>
              <a:rect l="l" t="t" r="r" b="b"/>
              <a:pathLst>
                <a:path w="2441575" h="789939">
                  <a:moveTo>
                    <a:pt x="45720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45720" y="789432"/>
                  </a:lnTo>
                  <a:lnTo>
                    <a:pt x="45720" y="0"/>
                  </a:lnTo>
                  <a:close/>
                </a:path>
                <a:path w="2441575" h="789939">
                  <a:moveTo>
                    <a:pt x="2441448" y="0"/>
                  </a:moveTo>
                  <a:lnTo>
                    <a:pt x="2395728" y="0"/>
                  </a:lnTo>
                  <a:lnTo>
                    <a:pt x="2395728" y="789432"/>
                  </a:lnTo>
                  <a:lnTo>
                    <a:pt x="2441448" y="789432"/>
                  </a:lnTo>
                  <a:lnTo>
                    <a:pt x="2441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71460" y="2992374"/>
              <a:ext cx="1483360" cy="114300"/>
            </a:xfrm>
            <a:custGeom>
              <a:avLst/>
              <a:gdLst/>
              <a:ahLst/>
              <a:cxnLst/>
              <a:rect l="l" t="t" r="r" b="b"/>
              <a:pathLst>
                <a:path w="1483359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483359" h="114300">
                  <a:moveTo>
                    <a:pt x="1368806" y="0"/>
                  </a:moveTo>
                  <a:lnTo>
                    <a:pt x="1368806" y="114300"/>
                  </a:lnTo>
                  <a:lnTo>
                    <a:pt x="1445006" y="76200"/>
                  </a:lnTo>
                  <a:lnTo>
                    <a:pt x="1387856" y="76200"/>
                  </a:lnTo>
                  <a:lnTo>
                    <a:pt x="1387856" y="38100"/>
                  </a:lnTo>
                  <a:lnTo>
                    <a:pt x="1445006" y="38100"/>
                  </a:lnTo>
                  <a:lnTo>
                    <a:pt x="1368806" y="0"/>
                  </a:lnTo>
                  <a:close/>
                </a:path>
                <a:path w="1483359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483359" h="114300">
                  <a:moveTo>
                    <a:pt x="1368806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368806" y="76200"/>
                  </a:lnTo>
                  <a:lnTo>
                    <a:pt x="1368806" y="38100"/>
                  </a:lnTo>
                  <a:close/>
                </a:path>
                <a:path w="1483359" h="114300">
                  <a:moveTo>
                    <a:pt x="1445006" y="38100"/>
                  </a:moveTo>
                  <a:lnTo>
                    <a:pt x="1387856" y="38100"/>
                  </a:lnTo>
                  <a:lnTo>
                    <a:pt x="1387856" y="76200"/>
                  </a:lnTo>
                  <a:lnTo>
                    <a:pt x="1445006" y="76200"/>
                  </a:lnTo>
                  <a:lnTo>
                    <a:pt x="1483106" y="57150"/>
                  </a:lnTo>
                  <a:lnTo>
                    <a:pt x="1445006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62634" y="4624832"/>
            <a:ext cx="233679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5" dirty="0">
                <a:latin typeface="맑은 고딕"/>
                <a:cs typeface="맑은 고딕"/>
              </a:rPr>
              <a:t>2.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9808" y="4624832"/>
            <a:ext cx="79584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80" dirty="0">
                <a:latin typeface="맑은 고딕"/>
                <a:cs typeface="맑은 고딕"/>
              </a:rPr>
              <a:t>문구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변경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시</a:t>
            </a:r>
            <a:r>
              <a:rPr sz="2000" b="1" spc="-114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반드시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140" dirty="0">
                <a:latin typeface="맑은 고딕"/>
                <a:cs typeface="맑은 고딕"/>
              </a:rPr>
              <a:t>KT</a:t>
            </a:r>
            <a:r>
              <a:rPr sz="2000" b="1" spc="-130" dirty="0">
                <a:latin typeface="맑은 고딕"/>
                <a:cs typeface="맑은 고딕"/>
              </a:rPr>
              <a:t> </a:t>
            </a:r>
            <a:r>
              <a:rPr sz="2000" b="1" spc="-65" dirty="0">
                <a:latin typeface="맑은 고딕"/>
                <a:cs typeface="맑은 고딕"/>
              </a:rPr>
              <a:t>Legals</a:t>
            </a:r>
            <a:r>
              <a:rPr sz="2000" b="1" spc="-80" dirty="0">
                <a:latin typeface="맑은 고딕"/>
                <a:cs typeface="맑은 고딕"/>
              </a:rPr>
              <a:t> </a:t>
            </a:r>
            <a:r>
              <a:rPr sz="2000" b="1" spc="-190" dirty="0">
                <a:latin typeface="맑은 고딕"/>
                <a:cs typeface="맑은 고딕"/>
              </a:rPr>
              <a:t>‘MOU</a:t>
            </a:r>
            <a:r>
              <a:rPr sz="2000" b="1" spc="-100" dirty="0">
                <a:latin typeface="맑은 고딕"/>
                <a:cs typeface="맑은 고딕"/>
              </a:rPr>
              <a:t> </a:t>
            </a:r>
            <a:r>
              <a:rPr sz="2000" b="1" spc="-254" dirty="0">
                <a:latin typeface="맑은 고딕"/>
                <a:cs typeface="맑은 고딕"/>
              </a:rPr>
              <a:t>검토의뢰’</a:t>
            </a:r>
            <a:r>
              <a:rPr sz="2000" b="1" spc="-15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등록</a:t>
            </a:r>
            <a:r>
              <a:rPr sz="2000" b="1" spc="-114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및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검토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완료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후</a:t>
            </a:r>
            <a:r>
              <a:rPr sz="2000" b="1" spc="-114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체결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진행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2634" y="4929632"/>
            <a:ext cx="10370185" cy="1243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27100" indent="-457834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927100" algn="l"/>
              </a:tabLst>
            </a:pPr>
            <a:r>
              <a:rPr sz="2000" b="1" spc="-280" dirty="0">
                <a:latin typeface="맑은 고딕"/>
                <a:cs typeface="맑은 고딕"/>
              </a:rPr>
              <a:t>기존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04" dirty="0">
                <a:latin typeface="맑은 고딕"/>
                <a:cs typeface="맑은 고딕"/>
              </a:rPr>
              <a:t>MOU</a:t>
            </a:r>
            <a:r>
              <a:rPr sz="2000" b="1" spc="-12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체결</a:t>
            </a:r>
            <a:r>
              <a:rPr sz="2000" b="1" spc="-12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프로세스와</a:t>
            </a:r>
            <a:r>
              <a:rPr sz="2000" b="1" spc="-165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동일</a:t>
            </a:r>
            <a:endParaRPr sz="2000">
              <a:latin typeface="맑은 고딕"/>
              <a:cs typeface="맑은 고딕"/>
            </a:endParaRPr>
          </a:p>
          <a:p>
            <a:pPr marL="927100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000" b="1" spc="-245" dirty="0">
                <a:latin typeface="맑은 고딕"/>
                <a:cs typeface="맑은 고딕"/>
              </a:rPr>
              <a:t>‘특기사항’란에</a:t>
            </a:r>
            <a:r>
              <a:rPr sz="2000" b="1" spc="-120" dirty="0">
                <a:latin typeface="맑은 고딕"/>
                <a:cs typeface="맑은 고딕"/>
              </a:rPr>
              <a:t> </a:t>
            </a:r>
            <a:r>
              <a:rPr sz="2000" b="1" spc="-260" dirty="0">
                <a:latin typeface="맑은 고딕"/>
                <a:cs typeface="맑은 고딕"/>
              </a:rPr>
              <a:t>“접수번호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45" dirty="0">
                <a:latin typeface="맑은 고딕"/>
                <a:cs typeface="맑은 고딕"/>
              </a:rPr>
              <a:t>24-</a:t>
            </a:r>
            <a:r>
              <a:rPr sz="2000" b="1" spc="-95" dirty="0">
                <a:latin typeface="맑은 고딕"/>
                <a:cs typeface="맑은 고딕"/>
              </a:rPr>
              <a:t>RM00615로</a:t>
            </a:r>
            <a:r>
              <a:rPr sz="2000" b="1" spc="-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표준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양식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검토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50" dirty="0">
                <a:latin typeface="맑은 고딕"/>
                <a:cs typeface="맑은 고딕"/>
              </a:rPr>
              <a:t>완료”</a:t>
            </a:r>
            <a:r>
              <a:rPr sz="2000" b="1" spc="-13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및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변경된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문구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기재</a:t>
            </a:r>
            <a:endParaRPr sz="2000">
              <a:latin typeface="맑은 고딕"/>
              <a:cs typeface="맑은 고딕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469265" algn="l"/>
              </a:tabLst>
            </a:pPr>
            <a:r>
              <a:rPr sz="2000" b="1" spc="-195" dirty="0">
                <a:latin typeface="맑은 고딕"/>
                <a:cs typeface="맑은 고딕"/>
              </a:rPr>
              <a:t>MOU</a:t>
            </a:r>
            <a:r>
              <a:rPr sz="2000" b="1" spc="-13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체결한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영업자는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체결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내용</a:t>
            </a:r>
            <a:r>
              <a:rPr sz="2000" b="1" spc="-12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및</a:t>
            </a:r>
            <a:r>
              <a:rPr sz="2000" b="1" spc="-13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날인본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스캔파일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u="sng" spc="-260" dirty="0">
                <a:uFill>
                  <a:solidFill>
                    <a:srgbClr val="000000"/>
                  </a:solidFill>
                </a:uFill>
                <a:latin typeface="맑은 고딕"/>
                <a:cs typeface="맑은 고딕"/>
              </a:rPr>
              <a:t>유선유통혁신팀,고객본부</a:t>
            </a:r>
            <a:r>
              <a:rPr sz="2000" b="1" u="sng" spc="-175" dirty="0">
                <a:uFill>
                  <a:solidFill>
                    <a:srgbClr val="000000"/>
                  </a:solidFill>
                </a:uFill>
                <a:latin typeface="맑은 고딕"/>
                <a:cs typeface="맑은 고딕"/>
              </a:rPr>
              <a:t> </a:t>
            </a:r>
            <a:r>
              <a:rPr sz="2000" b="1" u="sng" spc="-280" dirty="0">
                <a:uFill>
                  <a:solidFill>
                    <a:srgbClr val="000000"/>
                  </a:solidFill>
                </a:uFill>
                <a:latin typeface="맑은 고딕"/>
                <a:cs typeface="맑은 고딕"/>
              </a:rPr>
              <a:t>영업지원팀으로</a:t>
            </a:r>
            <a:r>
              <a:rPr sz="2000" b="1" u="sng" spc="-135" dirty="0">
                <a:uFill>
                  <a:solidFill>
                    <a:srgbClr val="000000"/>
                  </a:solidFill>
                </a:uFill>
                <a:latin typeface="맑은 고딕"/>
                <a:cs typeface="맑은 고딕"/>
              </a:rPr>
              <a:t> </a:t>
            </a:r>
            <a:r>
              <a:rPr sz="2000" b="1" u="sng" spc="-305" dirty="0">
                <a:uFill>
                  <a:solidFill>
                    <a:srgbClr val="000000"/>
                  </a:solidFill>
                </a:uFill>
                <a:latin typeface="맑은 고딕"/>
                <a:cs typeface="맑은 고딕"/>
              </a:rPr>
              <a:t>송부</a:t>
            </a:r>
            <a:endParaRPr sz="2000">
              <a:latin typeface="맑은 고딕"/>
              <a:cs typeface="맑은 고딕"/>
            </a:endParaRPr>
          </a:p>
          <a:p>
            <a:pPr marL="927100" lvl="1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000" b="1" spc="-280" dirty="0">
                <a:latin typeface="맑은 고딕"/>
                <a:cs typeface="맑은 고딕"/>
              </a:rPr>
              <a:t>광역본부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컴플라이언스팀에서는</a:t>
            </a:r>
            <a:r>
              <a:rPr sz="2000" b="1" spc="-17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기존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시스템에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따라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지속</a:t>
            </a:r>
            <a:r>
              <a:rPr sz="2000" b="1" spc="-12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이행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20" dirty="0">
                <a:latin typeface="맑은 고딕"/>
                <a:cs typeface="맑은 고딕"/>
              </a:rPr>
              <a:t>관리(열람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권한</a:t>
            </a:r>
            <a:r>
              <a:rPr sz="2000" b="1" spc="-150" dirty="0">
                <a:latin typeface="맑은 고딕"/>
                <a:cs typeface="맑은 고딕"/>
              </a:rPr>
              <a:t> </a:t>
            </a:r>
            <a:r>
              <a:rPr sz="2000" b="1" spc="-20" dirty="0">
                <a:latin typeface="맑은 고딕"/>
                <a:cs typeface="맑은 고딕"/>
              </a:rPr>
              <a:t>부여됨)</a:t>
            </a:r>
            <a:endParaRPr sz="2000">
              <a:latin typeface="맑은 고딕"/>
              <a:cs typeface="맑은 고딕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2634" y="2101341"/>
            <a:ext cx="10276205" cy="254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094864" algn="r">
              <a:lnSpc>
                <a:spcPct val="100000"/>
              </a:lnSpc>
              <a:spcBef>
                <a:spcPts val="100"/>
              </a:spcBef>
            </a:pPr>
            <a:r>
              <a:rPr sz="1800" b="1" spc="114" dirty="0">
                <a:solidFill>
                  <a:srgbClr val="0000FF"/>
                </a:solidFill>
                <a:latin typeface="맑은 고딕"/>
                <a:cs typeface="맑은 고딕"/>
              </a:rPr>
              <a:t>※</a:t>
            </a:r>
            <a:r>
              <a:rPr sz="1800" b="1" spc="-14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4" dirty="0">
                <a:solidFill>
                  <a:srgbClr val="0000FF"/>
                </a:solidFill>
                <a:latin typeface="맑은 고딕"/>
                <a:cs typeface="맑은 고딕"/>
              </a:rPr>
              <a:t>표준</a:t>
            </a:r>
            <a:r>
              <a:rPr sz="1800" b="1" spc="-12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4" dirty="0">
                <a:solidFill>
                  <a:srgbClr val="0000FF"/>
                </a:solidFill>
                <a:latin typeface="맑은 고딕"/>
                <a:cs typeface="맑은 고딕"/>
              </a:rPr>
              <a:t>양식</a:t>
            </a:r>
            <a:r>
              <a:rPr sz="1800" b="1" spc="-9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4" dirty="0">
                <a:solidFill>
                  <a:srgbClr val="0000FF"/>
                </a:solidFill>
                <a:latin typeface="맑은 고딕"/>
                <a:cs typeface="맑은 고딕"/>
              </a:rPr>
              <a:t>준용시</a:t>
            </a:r>
            <a:r>
              <a:rPr sz="1800" b="1" spc="-120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165" dirty="0">
                <a:solidFill>
                  <a:srgbClr val="0000FF"/>
                </a:solidFill>
                <a:latin typeface="맑은 고딕"/>
                <a:cs typeface="맑은 고딕"/>
              </a:rPr>
              <a:t>MOU</a:t>
            </a:r>
            <a:r>
              <a:rPr sz="1800" b="1" spc="-14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4" dirty="0">
                <a:solidFill>
                  <a:srgbClr val="0000FF"/>
                </a:solidFill>
                <a:latin typeface="맑은 고딕"/>
                <a:cs typeface="맑은 고딕"/>
              </a:rPr>
              <a:t>관련</a:t>
            </a:r>
            <a:r>
              <a:rPr sz="1800" b="1" spc="-12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4" dirty="0">
                <a:solidFill>
                  <a:srgbClr val="0000FF"/>
                </a:solidFill>
                <a:latin typeface="맑은 고딕"/>
                <a:cs typeface="맑은 고딕"/>
              </a:rPr>
              <a:t>활동</a:t>
            </a:r>
            <a:r>
              <a:rPr sz="1800" b="1" spc="-125" dirty="0">
                <a:solidFill>
                  <a:srgbClr val="0000FF"/>
                </a:solidFill>
                <a:latin typeface="맑은 고딕"/>
                <a:cs typeface="맑은 고딕"/>
              </a:rPr>
              <a:t> </a:t>
            </a:r>
            <a:r>
              <a:rPr sz="1800" b="1" spc="-25" dirty="0">
                <a:solidFill>
                  <a:srgbClr val="0000FF"/>
                </a:solidFill>
                <a:latin typeface="맑은 고딕"/>
                <a:cs typeface="맑은 고딕"/>
              </a:rPr>
              <a:t>시기</a:t>
            </a:r>
            <a:endParaRPr sz="1800">
              <a:latin typeface="맑은 고딕"/>
              <a:cs typeface="맑은 고딕"/>
            </a:endParaRPr>
          </a:p>
          <a:p>
            <a:pPr marL="4675505">
              <a:lnSpc>
                <a:spcPct val="100000"/>
              </a:lnSpc>
              <a:spcBef>
                <a:spcPts val="1835"/>
              </a:spcBef>
            </a:pPr>
            <a:r>
              <a:rPr sz="1800" b="1" spc="-114" dirty="0">
                <a:latin typeface="맑은 고딕"/>
                <a:cs typeface="맑은 고딕"/>
              </a:rPr>
              <a:t>KT </a:t>
            </a:r>
            <a:r>
              <a:rPr sz="1800" b="1" spc="-60" dirty="0">
                <a:latin typeface="맑은 고딕"/>
                <a:cs typeface="맑은 고딕"/>
              </a:rPr>
              <a:t>Legals</a:t>
            </a:r>
            <a:r>
              <a:rPr sz="1800" b="1" spc="-135" dirty="0">
                <a:latin typeface="맑은 고딕"/>
                <a:cs typeface="맑은 고딕"/>
              </a:rPr>
              <a:t> </a:t>
            </a:r>
            <a:r>
              <a:rPr sz="1800" b="1" spc="-150" dirty="0">
                <a:latin typeface="맑은 고딕"/>
                <a:cs typeface="맑은 고딕"/>
              </a:rPr>
              <a:t>‘MOU</a:t>
            </a:r>
            <a:r>
              <a:rPr sz="1800" b="1" spc="-125" dirty="0">
                <a:latin typeface="맑은 고딕"/>
                <a:cs typeface="맑은 고딕"/>
              </a:rPr>
              <a:t> </a:t>
            </a:r>
            <a:r>
              <a:rPr sz="1800" b="1" spc="-225" dirty="0">
                <a:latin typeface="맑은 고딕"/>
                <a:cs typeface="맑은 고딕"/>
              </a:rPr>
              <a:t>검토의뢰’</a:t>
            </a:r>
            <a:r>
              <a:rPr sz="1800" b="1" spc="-100" dirty="0">
                <a:latin typeface="맑은 고딕"/>
                <a:cs typeface="맑은 고딕"/>
              </a:rPr>
              <a:t> </a:t>
            </a:r>
            <a:r>
              <a:rPr sz="1800" b="1" spc="-25" dirty="0">
                <a:latin typeface="맑은 고딕"/>
                <a:cs typeface="맑은 고딕"/>
              </a:rPr>
              <a:t>등록</a:t>
            </a:r>
            <a:endParaRPr sz="1800">
              <a:latin typeface="맑은 고딕"/>
              <a:cs typeface="맑은 고딕"/>
            </a:endParaRPr>
          </a:p>
          <a:p>
            <a:pPr marR="2078989" algn="r">
              <a:lnSpc>
                <a:spcPct val="100000"/>
              </a:lnSpc>
              <a:spcBef>
                <a:spcPts val="1260"/>
              </a:spcBef>
            </a:pPr>
            <a:r>
              <a:rPr sz="1800" b="1" spc="-254" dirty="0">
                <a:latin typeface="맑은 고딕"/>
                <a:cs typeface="맑은 고딕"/>
              </a:rPr>
              <a:t>날인본</a:t>
            </a:r>
            <a:r>
              <a:rPr sz="1800" b="1" spc="-114" dirty="0">
                <a:latin typeface="맑은 고딕"/>
                <a:cs typeface="맑은 고딕"/>
              </a:rPr>
              <a:t> </a:t>
            </a:r>
            <a:r>
              <a:rPr sz="1800" b="1" spc="-280" dirty="0">
                <a:latin typeface="맑은 고딕"/>
                <a:cs typeface="맑은 고딕"/>
              </a:rPr>
              <a:t>업로드</a:t>
            </a:r>
            <a:endParaRPr sz="180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맑은 고딕"/>
              <a:cs typeface="맑은 고딕"/>
            </a:endParaRPr>
          </a:p>
          <a:p>
            <a:pPr marL="469265" indent="-456565">
              <a:lnSpc>
                <a:spcPts val="2365"/>
              </a:lnSpc>
              <a:buAutoNum type="arabicPeriod"/>
              <a:tabLst>
                <a:tab pos="469265" algn="l"/>
              </a:tabLst>
            </a:pPr>
            <a:r>
              <a:rPr sz="2000" b="1" spc="-280" dirty="0">
                <a:latin typeface="맑은 고딕"/>
                <a:cs typeface="맑은 고딕"/>
              </a:rPr>
              <a:t>표준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양식</a:t>
            </a:r>
            <a:r>
              <a:rPr sz="2000" b="1" spc="-135" dirty="0">
                <a:latin typeface="맑은 고딕"/>
                <a:cs typeface="맑은 고딕"/>
              </a:rPr>
              <a:t> </a:t>
            </a:r>
            <a:r>
              <a:rPr sz="2000" b="1" spc="-225" dirty="0">
                <a:latin typeface="맑은 고딕"/>
                <a:cs typeface="맑은 고딕"/>
              </a:rPr>
              <a:t>준용(문구</a:t>
            </a:r>
            <a:r>
              <a:rPr sz="2000" b="1" spc="-11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변경</a:t>
            </a:r>
            <a:r>
              <a:rPr sz="2000" b="1" spc="-135" dirty="0">
                <a:latin typeface="맑은 고딕"/>
                <a:cs typeface="맑은 고딕"/>
              </a:rPr>
              <a:t> </a:t>
            </a:r>
            <a:r>
              <a:rPr sz="2000" spc="-25" dirty="0">
                <a:latin typeface="맑은 고딕"/>
                <a:cs typeface="맑은 고딕"/>
              </a:rPr>
              <a:t>無</a:t>
            </a:r>
            <a:r>
              <a:rPr sz="2000" b="1" spc="-65" dirty="0">
                <a:latin typeface="맑은 고딕"/>
                <a:cs typeface="맑은 고딕"/>
              </a:rPr>
              <a:t>) </a:t>
            </a:r>
            <a:r>
              <a:rPr sz="2000" b="1" spc="-280" dirty="0">
                <a:latin typeface="맑은 고딕"/>
                <a:cs typeface="맑은 고딕"/>
              </a:rPr>
              <a:t>시</a:t>
            </a:r>
            <a:r>
              <a:rPr sz="2000" b="1" spc="-135" dirty="0">
                <a:latin typeface="맑은 고딕"/>
                <a:cs typeface="맑은 고딕"/>
              </a:rPr>
              <a:t> KT</a:t>
            </a:r>
            <a:r>
              <a:rPr sz="2000" b="1" spc="-105" dirty="0">
                <a:latin typeface="맑은 고딕"/>
                <a:cs typeface="맑은 고딕"/>
              </a:rPr>
              <a:t> </a:t>
            </a:r>
            <a:r>
              <a:rPr sz="2000" b="1" spc="-70" dirty="0">
                <a:latin typeface="맑은 고딕"/>
                <a:cs typeface="맑은 고딕"/>
              </a:rPr>
              <a:t>Legals</a:t>
            </a:r>
            <a:r>
              <a:rPr sz="2000" b="1" spc="-9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등록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전</a:t>
            </a:r>
            <a:r>
              <a:rPr sz="2000" b="1" spc="-110" dirty="0">
                <a:latin typeface="맑은 고딕"/>
                <a:cs typeface="맑은 고딕"/>
              </a:rPr>
              <a:t> </a:t>
            </a:r>
            <a:r>
              <a:rPr sz="2000" b="1" spc="-190" dirty="0">
                <a:solidFill>
                  <a:srgbClr val="FF0000"/>
                </a:solidFill>
                <a:latin typeface="맑은 고딕"/>
                <a:cs typeface="맑은 고딕"/>
              </a:rPr>
              <a:t>MOU</a:t>
            </a:r>
            <a:r>
              <a:rPr sz="2000" b="1" spc="-120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80" dirty="0">
                <a:solidFill>
                  <a:srgbClr val="FF0000"/>
                </a:solidFill>
                <a:latin typeface="맑은 고딕"/>
                <a:cs typeface="맑은 고딕"/>
              </a:rPr>
              <a:t>체결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305" dirty="0">
                <a:solidFill>
                  <a:srgbClr val="FF0000"/>
                </a:solidFill>
                <a:latin typeface="맑은 고딕"/>
                <a:cs typeface="맑은 고딕"/>
              </a:rPr>
              <a:t>가능</a:t>
            </a:r>
            <a:endParaRPr sz="2000">
              <a:latin typeface="맑은 고딕"/>
              <a:cs typeface="맑은 고딕"/>
            </a:endParaRPr>
          </a:p>
          <a:p>
            <a:pPr marL="927100" lvl="1" indent="-457834">
              <a:lnSpc>
                <a:spcPts val="2365"/>
              </a:lnSpc>
              <a:buFont typeface="Arial"/>
              <a:buChar char="•"/>
              <a:tabLst>
                <a:tab pos="927100" algn="l"/>
              </a:tabLst>
            </a:pPr>
            <a:r>
              <a:rPr sz="2000" b="1" spc="-155" dirty="0">
                <a:latin typeface="맑은 고딕"/>
                <a:cs typeface="맑은 고딕"/>
              </a:rPr>
              <a:t>단,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04" dirty="0">
                <a:latin typeface="맑은 고딕"/>
                <a:cs typeface="맑은 고딕"/>
              </a:rPr>
              <a:t>MOU</a:t>
            </a:r>
            <a:r>
              <a:rPr sz="2000" b="1" spc="-12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체결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시점과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무관하게</a:t>
            </a:r>
            <a:r>
              <a:rPr sz="2000" b="1" spc="-135" dirty="0">
                <a:latin typeface="맑은 고딕"/>
                <a:cs typeface="맑은 고딕"/>
              </a:rPr>
              <a:t> </a:t>
            </a:r>
            <a:r>
              <a:rPr sz="2000" b="1" spc="-140" dirty="0">
                <a:latin typeface="맑은 고딕"/>
                <a:cs typeface="맑은 고딕"/>
              </a:rPr>
              <a:t>KT</a:t>
            </a:r>
            <a:r>
              <a:rPr sz="2000" b="1" spc="-114" dirty="0">
                <a:latin typeface="맑은 고딕"/>
                <a:cs typeface="맑은 고딕"/>
              </a:rPr>
              <a:t> </a:t>
            </a:r>
            <a:r>
              <a:rPr sz="2000" b="1" spc="-70" dirty="0">
                <a:latin typeface="맑은 고딕"/>
                <a:cs typeface="맑은 고딕"/>
              </a:rPr>
              <a:t>Legals</a:t>
            </a:r>
            <a:r>
              <a:rPr sz="2000" b="1" spc="-10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등록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및</a:t>
            </a:r>
            <a:r>
              <a:rPr sz="2000" b="1" spc="-12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법무실</a:t>
            </a:r>
            <a:r>
              <a:rPr sz="2000" b="1" spc="-13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검토</a:t>
            </a:r>
            <a:r>
              <a:rPr sz="2000" b="1" spc="-145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완료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후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날인본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280" dirty="0">
                <a:latin typeface="맑은 고딕"/>
                <a:cs typeface="맑은 고딕"/>
              </a:rPr>
              <a:t>업로드</a:t>
            </a:r>
            <a:r>
              <a:rPr sz="2000" b="1" spc="-140" dirty="0">
                <a:latin typeface="맑은 고딕"/>
                <a:cs typeface="맑은 고딕"/>
              </a:rPr>
              <a:t> </a:t>
            </a:r>
            <a:r>
              <a:rPr sz="2000" b="1" spc="-305" dirty="0">
                <a:latin typeface="맑은 고딕"/>
                <a:cs typeface="맑은 고딕"/>
              </a:rPr>
              <a:t>필수</a:t>
            </a:r>
            <a:endParaRPr sz="2000">
              <a:latin typeface="맑은 고딕"/>
              <a:cs typeface="맑은 고딕"/>
            </a:endParaRPr>
          </a:p>
          <a:p>
            <a:pPr marL="927100" lvl="1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000" b="1" spc="-180" dirty="0">
                <a:latin typeface="맑은 고딕"/>
                <a:cs typeface="맑은 고딕"/>
              </a:rPr>
              <a:t>‘</a:t>
            </a:r>
            <a:r>
              <a:rPr sz="2000" b="1" spc="-180" dirty="0">
                <a:solidFill>
                  <a:srgbClr val="FF0000"/>
                </a:solidFill>
                <a:latin typeface="맑은 고딕"/>
                <a:cs typeface="맑은 고딕"/>
              </a:rPr>
              <a:t>MOU</a:t>
            </a:r>
            <a:r>
              <a:rPr sz="2000" b="1" spc="-9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54" dirty="0">
                <a:solidFill>
                  <a:srgbClr val="FF0000"/>
                </a:solidFill>
                <a:latin typeface="맑은 고딕"/>
                <a:cs typeface="맑은 고딕"/>
              </a:rPr>
              <a:t>검토의뢰’</a:t>
            </a:r>
            <a:r>
              <a:rPr sz="2000" b="1" spc="-12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80" dirty="0">
                <a:solidFill>
                  <a:srgbClr val="FF0000"/>
                </a:solidFill>
                <a:latin typeface="맑은 고딕"/>
                <a:cs typeface="맑은 고딕"/>
              </a:rPr>
              <a:t>등록시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45" dirty="0">
                <a:solidFill>
                  <a:srgbClr val="FF0000"/>
                </a:solidFill>
                <a:latin typeface="맑은 고딕"/>
                <a:cs typeface="맑은 고딕"/>
              </a:rPr>
              <a:t>‘특기사항’란에</a:t>
            </a:r>
            <a:r>
              <a:rPr sz="2000" b="1" spc="-10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60" dirty="0">
                <a:solidFill>
                  <a:srgbClr val="FF0000"/>
                </a:solidFill>
                <a:latin typeface="맑은 고딕"/>
                <a:cs typeface="맑은 고딕"/>
              </a:rPr>
              <a:t>“접수번호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45" dirty="0">
                <a:solidFill>
                  <a:srgbClr val="FF0000"/>
                </a:solidFill>
                <a:latin typeface="맑은 고딕"/>
                <a:cs typeface="맑은 고딕"/>
              </a:rPr>
              <a:t>24-</a:t>
            </a:r>
            <a:r>
              <a:rPr sz="2000" b="1" spc="-100" dirty="0">
                <a:solidFill>
                  <a:srgbClr val="FF0000"/>
                </a:solidFill>
                <a:latin typeface="맑은 고딕"/>
                <a:cs typeface="맑은 고딕"/>
              </a:rPr>
              <a:t>RM00615로</a:t>
            </a:r>
            <a:r>
              <a:rPr sz="2000" b="1" spc="-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80" dirty="0">
                <a:solidFill>
                  <a:srgbClr val="FF0000"/>
                </a:solidFill>
                <a:latin typeface="맑은 고딕"/>
                <a:cs typeface="맑은 고딕"/>
              </a:rPr>
              <a:t>표준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80" dirty="0">
                <a:solidFill>
                  <a:srgbClr val="FF0000"/>
                </a:solidFill>
                <a:latin typeface="맑은 고딕"/>
                <a:cs typeface="맑은 고딕"/>
              </a:rPr>
              <a:t>양식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80" dirty="0">
                <a:solidFill>
                  <a:srgbClr val="FF0000"/>
                </a:solidFill>
                <a:latin typeface="맑은 고딕"/>
                <a:cs typeface="맑은 고딕"/>
              </a:rPr>
              <a:t>검토</a:t>
            </a:r>
            <a:r>
              <a:rPr sz="2000" b="1" spc="-13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250" dirty="0">
                <a:solidFill>
                  <a:srgbClr val="FF0000"/>
                </a:solidFill>
                <a:latin typeface="맑은 고딕"/>
                <a:cs typeface="맑은 고딕"/>
              </a:rPr>
              <a:t>완료”</a:t>
            </a:r>
            <a:r>
              <a:rPr sz="2000" b="1" spc="-125" dirty="0">
                <a:solidFill>
                  <a:srgbClr val="FF0000"/>
                </a:solidFill>
                <a:latin typeface="맑은 고딕"/>
                <a:cs typeface="맑은 고딕"/>
              </a:rPr>
              <a:t> </a:t>
            </a:r>
            <a:r>
              <a:rPr sz="2000" b="1" spc="-300" dirty="0">
                <a:solidFill>
                  <a:srgbClr val="FF0000"/>
                </a:solidFill>
                <a:latin typeface="맑은 고딕"/>
                <a:cs typeface="맑은 고딕"/>
              </a:rPr>
              <a:t>기재</a:t>
            </a:r>
            <a:endParaRPr sz="2000">
              <a:latin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7091" y="317627"/>
              <a:ext cx="969721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4960" y="317627"/>
              <a:ext cx="117767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7173" y="317627"/>
              <a:ext cx="646176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0261" y="317627"/>
              <a:ext cx="256032" cy="39319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292352" y="1069847"/>
            <a:ext cx="3998595" cy="5459095"/>
            <a:chOff x="1292352" y="1069847"/>
            <a:chExt cx="3998595" cy="545909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92352" y="1069847"/>
              <a:ext cx="3858767" cy="54589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1773" y="3401949"/>
              <a:ext cx="249174" cy="240030"/>
            </a:xfrm>
            <a:prstGeom prst="rect">
              <a:avLst/>
            </a:prstGeom>
          </p:spPr>
        </p:pic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256021" y="2118105"/>
          <a:ext cx="2251710" cy="3046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E528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BM본부</a:t>
                      </a:r>
                      <a:endParaRPr sz="1800">
                        <a:latin typeface="맑은 고딕"/>
                        <a:cs typeface="맑은 고딕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0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7E7E7E"/>
                      </a:solidFill>
                      <a:prstDash val="sysDash"/>
                    </a:lnR>
                    <a:lnB w="38100">
                      <a:solidFill>
                        <a:srgbClr val="7E7E7E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ysDash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28575">
                      <a:solidFill>
                        <a:srgbClr val="7E7E7E"/>
                      </a:solidFill>
                      <a:prstDash val="sysDash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93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3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7E7E7E"/>
                      </a:solidFill>
                      <a:prstDash val="sysDash"/>
                    </a:lnR>
                    <a:lnB w="38100">
                      <a:solidFill>
                        <a:srgbClr val="7E7E7E"/>
                      </a:solidFill>
                      <a:prstDash val="sysDash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ysDash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36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7E7E7E"/>
                      </a:solidFill>
                      <a:prstDash val="sysDash"/>
                    </a:lnR>
                    <a:lnT w="38100">
                      <a:solidFill>
                        <a:srgbClr val="7E7E7E"/>
                      </a:solidFill>
                      <a:prstDash val="sysDash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ysDash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9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7E7E7E"/>
                      </a:solidFill>
                      <a:prstDash val="sysDash"/>
                    </a:lnR>
                    <a:lnT w="38100">
                      <a:solidFill>
                        <a:srgbClr val="7E7E7E"/>
                      </a:solidFill>
                      <a:prstDash val="sysDash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ysDash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 cap="flat" cmpd="sng" algn="ctr">
                      <a:solidFill>
                        <a:srgbClr val="2E52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7E7E7E"/>
                      </a:solidFill>
                      <a:prstDash val="sysDash"/>
                    </a:lnB>
                  </a:tcPr>
                </a:tc>
                <a:tc rowSpan="2">
                  <a:txBody>
                    <a:bodyPr/>
                    <a:lstStyle/>
                    <a:p>
                      <a:pPr marL="33909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b="1" spc="-290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광역본부</a:t>
                      </a:r>
                      <a:endParaRPr sz="180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50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E528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7778495" y="1417319"/>
            <a:ext cx="3697604" cy="1811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61290" rIns="0" bIns="0" rtlCol="0">
            <a:spAutoFit/>
          </a:bodyPr>
          <a:lstStyle/>
          <a:p>
            <a:pPr marL="442595" indent="-285750">
              <a:lnSpc>
                <a:spcPct val="100000"/>
              </a:lnSpc>
              <a:spcBef>
                <a:spcPts val="1270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35" dirty="0">
                <a:latin typeface="맑은 고딕"/>
                <a:cs typeface="맑은 고딕"/>
              </a:rPr>
              <a:t>지니TV </a:t>
            </a:r>
            <a:r>
              <a:rPr sz="1800" b="1" spc="-265" dirty="0">
                <a:latin typeface="맑은 고딕"/>
                <a:cs typeface="맑은 고딕"/>
              </a:rPr>
              <a:t>쇼츠영상</a:t>
            </a:r>
            <a:r>
              <a:rPr sz="1800" b="1" spc="-125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제작</a:t>
            </a:r>
            <a:endParaRPr sz="180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60" dirty="0">
                <a:latin typeface="맑은 고딕"/>
                <a:cs typeface="맑은 고딕"/>
              </a:rPr>
              <a:t>사장님TV</a:t>
            </a:r>
            <a:r>
              <a:rPr sz="1800" b="1" spc="-145" dirty="0">
                <a:latin typeface="맑은 고딕"/>
                <a:cs typeface="맑은 고딕"/>
              </a:rPr>
              <a:t> </a:t>
            </a:r>
            <a:r>
              <a:rPr sz="1800" b="1" spc="-265" dirty="0">
                <a:latin typeface="맑은 고딕"/>
                <a:cs typeface="맑은 고딕"/>
              </a:rPr>
              <a:t>콘텐츠</a:t>
            </a:r>
            <a:r>
              <a:rPr sz="1800" b="1" spc="-125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준비</a:t>
            </a:r>
            <a:endParaRPr sz="180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1085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95" dirty="0">
                <a:latin typeface="맑은 고딕"/>
                <a:cs typeface="맑은 고딕"/>
              </a:rPr>
              <a:t>프랜차이즈TV</a:t>
            </a:r>
            <a:r>
              <a:rPr sz="1800" b="1" spc="-50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입점</a:t>
            </a:r>
            <a:endParaRPr sz="1800">
              <a:latin typeface="맑은 고딕"/>
              <a:cs typeface="맑은 고딕"/>
            </a:endParaRPr>
          </a:p>
          <a:p>
            <a:pPr marL="443230" indent="-286385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3230" algn="l"/>
              </a:tabLst>
            </a:pPr>
            <a:r>
              <a:rPr sz="1800" b="1" spc="-175" dirty="0">
                <a:latin typeface="맑은 고딕"/>
                <a:cs typeface="맑은 고딕"/>
              </a:rPr>
              <a:t>우리동네TV</a:t>
            </a:r>
            <a:r>
              <a:rPr sz="1800" b="1" spc="-130" dirty="0">
                <a:latin typeface="맑은 고딕"/>
                <a:cs typeface="맑은 고딕"/>
              </a:rPr>
              <a:t> </a:t>
            </a:r>
            <a:r>
              <a:rPr sz="1800" b="1" spc="-305" dirty="0">
                <a:latin typeface="맑은 고딕"/>
                <a:cs typeface="맑은 고딕"/>
              </a:rPr>
              <a:t>입점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8495" y="4026408"/>
            <a:ext cx="3697604" cy="1811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212725" rIns="0" bIns="0" rtlCol="0">
            <a:spAutoFit/>
          </a:bodyPr>
          <a:lstStyle/>
          <a:p>
            <a:pPr marL="442595" indent="-285750">
              <a:lnSpc>
                <a:spcPct val="100000"/>
              </a:lnSpc>
              <a:spcBef>
                <a:spcPts val="1675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265" dirty="0">
                <a:latin typeface="맑은 고딕"/>
                <a:cs typeface="맑은 고딕"/>
              </a:rPr>
              <a:t>협력상품</a:t>
            </a:r>
            <a:r>
              <a:rPr sz="1800" b="1" spc="-13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홍보/상품유치활동</a:t>
            </a:r>
            <a:endParaRPr sz="1800">
              <a:latin typeface="맑은 고딕"/>
              <a:cs typeface="맑은 고딕"/>
            </a:endParaRPr>
          </a:p>
          <a:p>
            <a:pPr marL="467359">
              <a:lnSpc>
                <a:spcPct val="100000"/>
              </a:lnSpc>
              <a:spcBef>
                <a:spcPts val="955"/>
              </a:spcBef>
            </a:pPr>
            <a:r>
              <a:rPr sz="1400" b="1" spc="-140" dirty="0">
                <a:latin typeface="맑은 고딕"/>
                <a:cs typeface="맑은 고딕"/>
              </a:rPr>
              <a:t>(※가맹점정보</a:t>
            </a:r>
            <a:r>
              <a:rPr sz="1400" b="1" spc="-65" dirty="0">
                <a:latin typeface="맑은 고딕"/>
                <a:cs typeface="맑은 고딕"/>
              </a:rPr>
              <a:t> </a:t>
            </a:r>
            <a:r>
              <a:rPr sz="1400" b="1" spc="-40" dirty="0">
                <a:latin typeface="맑은 고딕"/>
                <a:cs typeface="맑은 고딕"/>
              </a:rPr>
              <a:t>사전확보필수)</a:t>
            </a:r>
            <a:endParaRPr sz="1400">
              <a:latin typeface="맑은 고딕"/>
              <a:cs typeface="맑은 고딕"/>
            </a:endParaRPr>
          </a:p>
          <a:p>
            <a:pPr marL="442595" indent="-285750">
              <a:lnSpc>
                <a:spcPct val="100000"/>
              </a:lnSpc>
              <a:spcBef>
                <a:spcPts val="969"/>
              </a:spcBef>
              <a:buFont typeface="Wingdings"/>
              <a:buChar char=""/>
              <a:tabLst>
                <a:tab pos="442595" algn="l"/>
              </a:tabLst>
            </a:pPr>
            <a:r>
              <a:rPr sz="1800" b="1" spc="-155" dirty="0">
                <a:latin typeface="맑은 고딕"/>
                <a:cs typeface="맑은 고딕"/>
              </a:rPr>
              <a:t>그룹관리/구성원관리/할인등록</a:t>
            </a:r>
            <a:endParaRPr sz="1800">
              <a:latin typeface="맑은 고딕"/>
              <a:cs typeface="맑은 고딕"/>
            </a:endParaRPr>
          </a:p>
          <a:p>
            <a:pPr marL="443230" indent="-286385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443230" algn="l"/>
              </a:tabLst>
            </a:pPr>
            <a:r>
              <a:rPr sz="1800" b="1" spc="-165" dirty="0">
                <a:latin typeface="맑은 고딕"/>
                <a:cs typeface="맑은 고딕"/>
              </a:rPr>
              <a:t>(필요시)</a:t>
            </a:r>
            <a:r>
              <a:rPr sz="1800" b="1" spc="-114" dirty="0">
                <a:latin typeface="맑은 고딕"/>
                <a:cs typeface="맑은 고딕"/>
              </a:rPr>
              <a:t> </a:t>
            </a:r>
            <a:r>
              <a:rPr sz="1800" b="1" spc="-280" dirty="0">
                <a:latin typeface="맑은 고딕"/>
                <a:cs typeface="맑은 고딕"/>
              </a:rPr>
              <a:t>분리청구등록</a:t>
            </a:r>
            <a:endParaRPr sz="1800">
              <a:latin typeface="맑은 고딕"/>
              <a:cs typeface="맑은 고딕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2716" y="1103249"/>
            <a:ext cx="1759305" cy="11045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6" y="1700782"/>
            <a:ext cx="5167877" cy="482346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939165"/>
            </a:xfrm>
            <a:custGeom>
              <a:avLst/>
              <a:gdLst/>
              <a:ahLst/>
              <a:cxnLst/>
              <a:rect l="l" t="t" r="r" b="b"/>
              <a:pathLst>
                <a:path w="12192000" h="939165">
                  <a:moveTo>
                    <a:pt x="12192000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2192000" y="93878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7091" y="317627"/>
              <a:ext cx="2908427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7171" y="317627"/>
              <a:ext cx="1615821" cy="39319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13576" y="1133855"/>
            <a:ext cx="5219483" cy="54041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695" y="915077"/>
            <a:ext cx="5422265" cy="5884545"/>
            <a:chOff x="615695" y="915077"/>
            <a:chExt cx="5422265" cy="5884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915077"/>
              <a:ext cx="5347884" cy="58839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29868" y="4213859"/>
              <a:ext cx="4688205" cy="1533525"/>
            </a:xfrm>
            <a:custGeom>
              <a:avLst/>
              <a:gdLst/>
              <a:ahLst/>
              <a:cxnLst/>
              <a:rect l="l" t="t" r="r" b="b"/>
              <a:pathLst>
                <a:path w="4688205" h="1533525">
                  <a:moveTo>
                    <a:pt x="0" y="304800"/>
                  </a:moveTo>
                  <a:lnTo>
                    <a:pt x="4687824" y="304800"/>
                  </a:lnTo>
                  <a:lnTo>
                    <a:pt x="468782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  <a:path w="4688205" h="1533525">
                  <a:moveTo>
                    <a:pt x="0" y="1533143"/>
                  </a:moveTo>
                  <a:lnTo>
                    <a:pt x="4687824" y="1533143"/>
                  </a:lnTo>
                  <a:lnTo>
                    <a:pt x="4687824" y="691895"/>
                  </a:lnTo>
                  <a:lnTo>
                    <a:pt x="0" y="691895"/>
                  </a:lnTo>
                  <a:lnTo>
                    <a:pt x="0" y="1533143"/>
                  </a:lnTo>
                  <a:close/>
                </a:path>
              </a:pathLst>
            </a:custGeom>
            <a:ln w="5715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7405" y="4291965"/>
              <a:ext cx="130302" cy="1303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7405" y="5242940"/>
              <a:ext cx="130302" cy="13030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132066" y="1656588"/>
            <a:ext cx="3872229" cy="262255"/>
            <a:chOff x="7132066" y="1656588"/>
            <a:chExt cx="3872229" cy="26225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32066" y="1656588"/>
              <a:ext cx="1035469" cy="2621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52816" y="1656588"/>
              <a:ext cx="335279" cy="262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78368" y="1656588"/>
              <a:ext cx="883920" cy="2621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85504" y="1656588"/>
              <a:ext cx="579501" cy="2621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49054" y="1656588"/>
              <a:ext cx="359664" cy="2621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86798" y="1656588"/>
              <a:ext cx="899541" cy="2621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64419" y="1656588"/>
              <a:ext cx="539496" cy="2621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24083" y="1656588"/>
              <a:ext cx="152400" cy="262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5968365" y="2101214"/>
            <a:ext cx="1073150" cy="3248660"/>
          </a:xfrm>
          <a:custGeom>
            <a:avLst/>
            <a:gdLst/>
            <a:ahLst/>
            <a:cxnLst/>
            <a:rect l="l" t="t" r="r" b="b"/>
            <a:pathLst>
              <a:path w="1073150" h="3248660">
                <a:moveTo>
                  <a:pt x="73025" y="3191256"/>
                </a:moveTo>
                <a:lnTo>
                  <a:pt x="0" y="3191256"/>
                </a:lnTo>
                <a:lnTo>
                  <a:pt x="0" y="3232531"/>
                </a:lnTo>
                <a:lnTo>
                  <a:pt x="44450" y="3232531"/>
                </a:lnTo>
                <a:lnTo>
                  <a:pt x="28575" y="3248406"/>
                </a:lnTo>
                <a:lnTo>
                  <a:pt x="73025" y="3248406"/>
                </a:lnTo>
                <a:lnTo>
                  <a:pt x="73025" y="3232531"/>
                </a:lnTo>
                <a:lnTo>
                  <a:pt x="73025" y="3219831"/>
                </a:lnTo>
                <a:lnTo>
                  <a:pt x="73025" y="3191256"/>
                </a:lnTo>
                <a:close/>
              </a:path>
              <a:path w="1073150" h="3248660">
                <a:moveTo>
                  <a:pt x="97917" y="2228215"/>
                </a:moveTo>
                <a:lnTo>
                  <a:pt x="40767" y="2228215"/>
                </a:lnTo>
                <a:lnTo>
                  <a:pt x="40767" y="2285365"/>
                </a:lnTo>
                <a:lnTo>
                  <a:pt x="97917" y="2285365"/>
                </a:lnTo>
                <a:lnTo>
                  <a:pt x="97917" y="2228215"/>
                </a:lnTo>
                <a:close/>
              </a:path>
              <a:path w="1073150" h="3248660">
                <a:moveTo>
                  <a:pt x="187325" y="3191256"/>
                </a:moveTo>
                <a:lnTo>
                  <a:pt x="130175" y="3191256"/>
                </a:lnTo>
                <a:lnTo>
                  <a:pt x="130175" y="3248406"/>
                </a:lnTo>
                <a:lnTo>
                  <a:pt x="187325" y="3248406"/>
                </a:lnTo>
                <a:lnTo>
                  <a:pt x="187325" y="3191256"/>
                </a:lnTo>
                <a:close/>
              </a:path>
              <a:path w="1073150" h="3248660">
                <a:moveTo>
                  <a:pt x="212217" y="2228215"/>
                </a:moveTo>
                <a:lnTo>
                  <a:pt x="155067" y="2228215"/>
                </a:lnTo>
                <a:lnTo>
                  <a:pt x="155067" y="2285365"/>
                </a:lnTo>
                <a:lnTo>
                  <a:pt x="212217" y="2285365"/>
                </a:lnTo>
                <a:lnTo>
                  <a:pt x="212217" y="2228215"/>
                </a:lnTo>
                <a:close/>
              </a:path>
              <a:path w="1073150" h="3248660">
                <a:moveTo>
                  <a:pt x="301625" y="3191256"/>
                </a:moveTo>
                <a:lnTo>
                  <a:pt x="244475" y="3191256"/>
                </a:lnTo>
                <a:lnTo>
                  <a:pt x="244475" y="3248406"/>
                </a:lnTo>
                <a:lnTo>
                  <a:pt x="301625" y="3248406"/>
                </a:lnTo>
                <a:lnTo>
                  <a:pt x="301625" y="3191256"/>
                </a:lnTo>
                <a:close/>
              </a:path>
              <a:path w="1073150" h="3248660">
                <a:moveTo>
                  <a:pt x="326517" y="2228215"/>
                </a:moveTo>
                <a:lnTo>
                  <a:pt x="269367" y="2228215"/>
                </a:lnTo>
                <a:lnTo>
                  <a:pt x="269367" y="2285365"/>
                </a:lnTo>
                <a:lnTo>
                  <a:pt x="326517" y="2285365"/>
                </a:lnTo>
                <a:lnTo>
                  <a:pt x="326517" y="2228215"/>
                </a:lnTo>
                <a:close/>
              </a:path>
              <a:path w="1073150" h="3248660">
                <a:moveTo>
                  <a:pt x="415925" y="3191256"/>
                </a:moveTo>
                <a:lnTo>
                  <a:pt x="358775" y="3191256"/>
                </a:lnTo>
                <a:lnTo>
                  <a:pt x="358775" y="3248406"/>
                </a:lnTo>
                <a:lnTo>
                  <a:pt x="415925" y="3248406"/>
                </a:lnTo>
                <a:lnTo>
                  <a:pt x="415925" y="3191256"/>
                </a:lnTo>
                <a:close/>
              </a:path>
              <a:path w="1073150" h="3248660">
                <a:moveTo>
                  <a:pt x="440817" y="2228215"/>
                </a:moveTo>
                <a:lnTo>
                  <a:pt x="383667" y="2228215"/>
                </a:lnTo>
                <a:lnTo>
                  <a:pt x="383667" y="2285365"/>
                </a:lnTo>
                <a:lnTo>
                  <a:pt x="440817" y="2285365"/>
                </a:lnTo>
                <a:lnTo>
                  <a:pt x="440817" y="2228215"/>
                </a:lnTo>
                <a:close/>
              </a:path>
              <a:path w="1073150" h="3248660">
                <a:moveTo>
                  <a:pt x="530225" y="3191256"/>
                </a:moveTo>
                <a:lnTo>
                  <a:pt x="473075" y="3191256"/>
                </a:lnTo>
                <a:lnTo>
                  <a:pt x="473075" y="3248406"/>
                </a:lnTo>
                <a:lnTo>
                  <a:pt x="530225" y="3248406"/>
                </a:lnTo>
                <a:lnTo>
                  <a:pt x="530225" y="3191256"/>
                </a:lnTo>
                <a:close/>
              </a:path>
              <a:path w="1073150" h="3248660">
                <a:moveTo>
                  <a:pt x="583679" y="3130423"/>
                </a:moveTo>
                <a:lnTo>
                  <a:pt x="526542" y="3130423"/>
                </a:lnTo>
                <a:lnTo>
                  <a:pt x="526542" y="3187573"/>
                </a:lnTo>
                <a:lnTo>
                  <a:pt x="583679" y="3187573"/>
                </a:lnTo>
                <a:lnTo>
                  <a:pt x="583679" y="3130423"/>
                </a:lnTo>
                <a:close/>
              </a:path>
              <a:path w="1073150" h="3248660">
                <a:moveTo>
                  <a:pt x="583679" y="3016123"/>
                </a:moveTo>
                <a:lnTo>
                  <a:pt x="526542" y="3016123"/>
                </a:lnTo>
                <a:lnTo>
                  <a:pt x="526542" y="3073273"/>
                </a:lnTo>
                <a:lnTo>
                  <a:pt x="583679" y="3073273"/>
                </a:lnTo>
                <a:lnTo>
                  <a:pt x="583679" y="3016123"/>
                </a:lnTo>
                <a:close/>
              </a:path>
              <a:path w="1073150" h="3248660">
                <a:moveTo>
                  <a:pt x="583679" y="2901823"/>
                </a:moveTo>
                <a:lnTo>
                  <a:pt x="526542" y="2901823"/>
                </a:lnTo>
                <a:lnTo>
                  <a:pt x="526542" y="2958973"/>
                </a:lnTo>
                <a:lnTo>
                  <a:pt x="583679" y="2958973"/>
                </a:lnTo>
                <a:lnTo>
                  <a:pt x="583679" y="2901823"/>
                </a:lnTo>
                <a:close/>
              </a:path>
              <a:path w="1073150" h="3248660">
                <a:moveTo>
                  <a:pt x="583679" y="2787523"/>
                </a:moveTo>
                <a:lnTo>
                  <a:pt x="526542" y="2787523"/>
                </a:lnTo>
                <a:lnTo>
                  <a:pt x="526542" y="2844673"/>
                </a:lnTo>
                <a:lnTo>
                  <a:pt x="583679" y="2844673"/>
                </a:lnTo>
                <a:lnTo>
                  <a:pt x="583679" y="2787523"/>
                </a:lnTo>
                <a:close/>
              </a:path>
              <a:path w="1073150" h="3248660">
                <a:moveTo>
                  <a:pt x="583679" y="2673223"/>
                </a:moveTo>
                <a:lnTo>
                  <a:pt x="526542" y="2673223"/>
                </a:lnTo>
                <a:lnTo>
                  <a:pt x="526542" y="2730373"/>
                </a:lnTo>
                <a:lnTo>
                  <a:pt x="583679" y="2730373"/>
                </a:lnTo>
                <a:lnTo>
                  <a:pt x="583679" y="2673223"/>
                </a:lnTo>
                <a:close/>
              </a:path>
              <a:path w="1073150" h="3248660">
                <a:moveTo>
                  <a:pt x="583679" y="2558923"/>
                </a:moveTo>
                <a:lnTo>
                  <a:pt x="526542" y="2558923"/>
                </a:lnTo>
                <a:lnTo>
                  <a:pt x="526542" y="2616073"/>
                </a:lnTo>
                <a:lnTo>
                  <a:pt x="583679" y="2616073"/>
                </a:lnTo>
                <a:lnTo>
                  <a:pt x="583679" y="2558923"/>
                </a:lnTo>
                <a:close/>
              </a:path>
              <a:path w="1073150" h="3248660">
                <a:moveTo>
                  <a:pt x="583679" y="2444623"/>
                </a:moveTo>
                <a:lnTo>
                  <a:pt x="526542" y="2444623"/>
                </a:lnTo>
                <a:lnTo>
                  <a:pt x="526542" y="2501773"/>
                </a:lnTo>
                <a:lnTo>
                  <a:pt x="583679" y="2501773"/>
                </a:lnTo>
                <a:lnTo>
                  <a:pt x="583679" y="2444623"/>
                </a:lnTo>
                <a:close/>
              </a:path>
              <a:path w="1073150" h="3248660">
                <a:moveTo>
                  <a:pt x="583679" y="2330323"/>
                </a:moveTo>
                <a:lnTo>
                  <a:pt x="526542" y="2330323"/>
                </a:lnTo>
                <a:lnTo>
                  <a:pt x="526542" y="2387473"/>
                </a:lnTo>
                <a:lnTo>
                  <a:pt x="583679" y="2387473"/>
                </a:lnTo>
                <a:lnTo>
                  <a:pt x="583679" y="2330323"/>
                </a:lnTo>
                <a:close/>
              </a:path>
              <a:path w="1073150" h="3248660">
                <a:moveTo>
                  <a:pt x="583679" y="2216023"/>
                </a:moveTo>
                <a:lnTo>
                  <a:pt x="526542" y="2216023"/>
                </a:lnTo>
                <a:lnTo>
                  <a:pt x="526542" y="2228215"/>
                </a:lnTo>
                <a:lnTo>
                  <a:pt x="497967" y="2228215"/>
                </a:lnTo>
                <a:lnTo>
                  <a:pt x="497967" y="2285365"/>
                </a:lnTo>
                <a:lnTo>
                  <a:pt x="555104" y="2285365"/>
                </a:lnTo>
                <a:lnTo>
                  <a:pt x="555104" y="2273173"/>
                </a:lnTo>
                <a:lnTo>
                  <a:pt x="583679" y="2273173"/>
                </a:lnTo>
                <a:lnTo>
                  <a:pt x="583679" y="2216023"/>
                </a:lnTo>
                <a:close/>
              </a:path>
              <a:path w="1073150" h="3248660">
                <a:moveTo>
                  <a:pt x="585330" y="2144141"/>
                </a:moveTo>
                <a:lnTo>
                  <a:pt x="583679" y="2144141"/>
                </a:lnTo>
                <a:lnTo>
                  <a:pt x="583679" y="2101723"/>
                </a:lnTo>
                <a:lnTo>
                  <a:pt x="526542" y="2101723"/>
                </a:lnTo>
                <a:lnTo>
                  <a:pt x="526542" y="2158873"/>
                </a:lnTo>
                <a:lnTo>
                  <a:pt x="528193" y="2158873"/>
                </a:lnTo>
                <a:lnTo>
                  <a:pt x="528193" y="2201291"/>
                </a:lnTo>
                <a:lnTo>
                  <a:pt x="585330" y="2201291"/>
                </a:lnTo>
                <a:lnTo>
                  <a:pt x="585330" y="2144141"/>
                </a:lnTo>
                <a:close/>
              </a:path>
              <a:path w="1073150" h="3248660">
                <a:moveTo>
                  <a:pt x="585330" y="2029841"/>
                </a:moveTo>
                <a:lnTo>
                  <a:pt x="583679" y="2029841"/>
                </a:lnTo>
                <a:lnTo>
                  <a:pt x="583679" y="1987423"/>
                </a:lnTo>
                <a:lnTo>
                  <a:pt x="526542" y="1987423"/>
                </a:lnTo>
                <a:lnTo>
                  <a:pt x="526542" y="2044573"/>
                </a:lnTo>
                <a:lnTo>
                  <a:pt x="528193" y="2044573"/>
                </a:lnTo>
                <a:lnTo>
                  <a:pt x="528193" y="2086991"/>
                </a:lnTo>
                <a:lnTo>
                  <a:pt x="585330" y="2086991"/>
                </a:lnTo>
                <a:lnTo>
                  <a:pt x="585330" y="2029841"/>
                </a:lnTo>
                <a:close/>
              </a:path>
              <a:path w="1073150" h="3248660">
                <a:moveTo>
                  <a:pt x="585330" y="1915541"/>
                </a:moveTo>
                <a:lnTo>
                  <a:pt x="583679" y="1915541"/>
                </a:lnTo>
                <a:lnTo>
                  <a:pt x="583679" y="1873123"/>
                </a:lnTo>
                <a:lnTo>
                  <a:pt x="526542" y="1873123"/>
                </a:lnTo>
                <a:lnTo>
                  <a:pt x="526542" y="1930273"/>
                </a:lnTo>
                <a:lnTo>
                  <a:pt x="528193" y="1930273"/>
                </a:lnTo>
                <a:lnTo>
                  <a:pt x="528193" y="1972691"/>
                </a:lnTo>
                <a:lnTo>
                  <a:pt x="585330" y="1972691"/>
                </a:lnTo>
                <a:lnTo>
                  <a:pt x="585330" y="1915541"/>
                </a:lnTo>
                <a:close/>
              </a:path>
              <a:path w="1073150" h="3248660">
                <a:moveTo>
                  <a:pt x="585330" y="1801241"/>
                </a:moveTo>
                <a:lnTo>
                  <a:pt x="583679" y="1801241"/>
                </a:lnTo>
                <a:lnTo>
                  <a:pt x="583679" y="1758823"/>
                </a:lnTo>
                <a:lnTo>
                  <a:pt x="526542" y="1758823"/>
                </a:lnTo>
                <a:lnTo>
                  <a:pt x="526542" y="1815973"/>
                </a:lnTo>
                <a:lnTo>
                  <a:pt x="528193" y="1815973"/>
                </a:lnTo>
                <a:lnTo>
                  <a:pt x="528193" y="1858391"/>
                </a:lnTo>
                <a:lnTo>
                  <a:pt x="585330" y="1858391"/>
                </a:lnTo>
                <a:lnTo>
                  <a:pt x="585330" y="1801241"/>
                </a:lnTo>
                <a:close/>
              </a:path>
              <a:path w="1073150" h="3248660">
                <a:moveTo>
                  <a:pt x="585330" y="1686941"/>
                </a:moveTo>
                <a:lnTo>
                  <a:pt x="583679" y="1686941"/>
                </a:lnTo>
                <a:lnTo>
                  <a:pt x="583679" y="1644523"/>
                </a:lnTo>
                <a:lnTo>
                  <a:pt x="526542" y="1644523"/>
                </a:lnTo>
                <a:lnTo>
                  <a:pt x="526542" y="1701673"/>
                </a:lnTo>
                <a:lnTo>
                  <a:pt x="528193" y="1701673"/>
                </a:lnTo>
                <a:lnTo>
                  <a:pt x="528193" y="1744091"/>
                </a:lnTo>
                <a:lnTo>
                  <a:pt x="585330" y="1744091"/>
                </a:lnTo>
                <a:lnTo>
                  <a:pt x="585330" y="1686941"/>
                </a:lnTo>
                <a:close/>
              </a:path>
              <a:path w="1073150" h="3248660">
                <a:moveTo>
                  <a:pt x="585330" y="1572641"/>
                </a:moveTo>
                <a:lnTo>
                  <a:pt x="583679" y="1572641"/>
                </a:lnTo>
                <a:lnTo>
                  <a:pt x="583679" y="1530223"/>
                </a:lnTo>
                <a:lnTo>
                  <a:pt x="526542" y="1530223"/>
                </a:lnTo>
                <a:lnTo>
                  <a:pt x="526542" y="1587373"/>
                </a:lnTo>
                <a:lnTo>
                  <a:pt x="528193" y="1587373"/>
                </a:lnTo>
                <a:lnTo>
                  <a:pt x="528193" y="1629791"/>
                </a:lnTo>
                <a:lnTo>
                  <a:pt x="585330" y="1629791"/>
                </a:lnTo>
                <a:lnTo>
                  <a:pt x="585330" y="1572641"/>
                </a:lnTo>
                <a:close/>
              </a:path>
              <a:path w="1073150" h="3248660">
                <a:moveTo>
                  <a:pt x="585330" y="1458341"/>
                </a:moveTo>
                <a:lnTo>
                  <a:pt x="583679" y="1458341"/>
                </a:lnTo>
                <a:lnTo>
                  <a:pt x="583679" y="1415923"/>
                </a:lnTo>
                <a:lnTo>
                  <a:pt x="526542" y="1415923"/>
                </a:lnTo>
                <a:lnTo>
                  <a:pt x="526542" y="1473073"/>
                </a:lnTo>
                <a:lnTo>
                  <a:pt x="528193" y="1473073"/>
                </a:lnTo>
                <a:lnTo>
                  <a:pt x="528193" y="1515491"/>
                </a:lnTo>
                <a:lnTo>
                  <a:pt x="585330" y="1515491"/>
                </a:lnTo>
                <a:lnTo>
                  <a:pt x="585330" y="1458341"/>
                </a:lnTo>
                <a:close/>
              </a:path>
              <a:path w="1073150" h="3248660">
                <a:moveTo>
                  <a:pt x="585330" y="1344041"/>
                </a:moveTo>
                <a:lnTo>
                  <a:pt x="583679" y="1344041"/>
                </a:lnTo>
                <a:lnTo>
                  <a:pt x="583679" y="1301623"/>
                </a:lnTo>
                <a:lnTo>
                  <a:pt x="526542" y="1301623"/>
                </a:lnTo>
                <a:lnTo>
                  <a:pt x="526542" y="1358773"/>
                </a:lnTo>
                <a:lnTo>
                  <a:pt x="528193" y="1358773"/>
                </a:lnTo>
                <a:lnTo>
                  <a:pt x="528193" y="1401191"/>
                </a:lnTo>
                <a:lnTo>
                  <a:pt x="585330" y="1401191"/>
                </a:lnTo>
                <a:lnTo>
                  <a:pt x="585330" y="1344041"/>
                </a:lnTo>
                <a:close/>
              </a:path>
              <a:path w="1073150" h="3248660">
                <a:moveTo>
                  <a:pt x="585330" y="1229741"/>
                </a:moveTo>
                <a:lnTo>
                  <a:pt x="583679" y="1229741"/>
                </a:lnTo>
                <a:lnTo>
                  <a:pt x="583679" y="1187323"/>
                </a:lnTo>
                <a:lnTo>
                  <a:pt x="526542" y="1187323"/>
                </a:lnTo>
                <a:lnTo>
                  <a:pt x="526542" y="1244473"/>
                </a:lnTo>
                <a:lnTo>
                  <a:pt x="528193" y="1244473"/>
                </a:lnTo>
                <a:lnTo>
                  <a:pt x="528193" y="1286891"/>
                </a:lnTo>
                <a:lnTo>
                  <a:pt x="585330" y="1286891"/>
                </a:lnTo>
                <a:lnTo>
                  <a:pt x="585330" y="1229741"/>
                </a:lnTo>
                <a:close/>
              </a:path>
              <a:path w="1073150" h="3248660">
                <a:moveTo>
                  <a:pt x="585330" y="1115441"/>
                </a:moveTo>
                <a:lnTo>
                  <a:pt x="583679" y="1115441"/>
                </a:lnTo>
                <a:lnTo>
                  <a:pt x="583679" y="1073023"/>
                </a:lnTo>
                <a:lnTo>
                  <a:pt x="526542" y="1073023"/>
                </a:lnTo>
                <a:lnTo>
                  <a:pt x="526542" y="1130173"/>
                </a:lnTo>
                <a:lnTo>
                  <a:pt x="528193" y="1130173"/>
                </a:lnTo>
                <a:lnTo>
                  <a:pt x="528193" y="1172591"/>
                </a:lnTo>
                <a:lnTo>
                  <a:pt x="585330" y="1172591"/>
                </a:lnTo>
                <a:lnTo>
                  <a:pt x="585330" y="1115441"/>
                </a:lnTo>
                <a:close/>
              </a:path>
              <a:path w="1073150" h="3248660">
                <a:moveTo>
                  <a:pt x="585330" y="1001141"/>
                </a:moveTo>
                <a:lnTo>
                  <a:pt x="583679" y="1001141"/>
                </a:lnTo>
                <a:lnTo>
                  <a:pt x="583679" y="958723"/>
                </a:lnTo>
                <a:lnTo>
                  <a:pt x="526542" y="958723"/>
                </a:lnTo>
                <a:lnTo>
                  <a:pt x="526542" y="1015873"/>
                </a:lnTo>
                <a:lnTo>
                  <a:pt x="528193" y="1015873"/>
                </a:lnTo>
                <a:lnTo>
                  <a:pt x="528193" y="1058291"/>
                </a:lnTo>
                <a:lnTo>
                  <a:pt x="585330" y="1058291"/>
                </a:lnTo>
                <a:lnTo>
                  <a:pt x="585330" y="1001141"/>
                </a:lnTo>
                <a:close/>
              </a:path>
              <a:path w="1073150" h="3248660">
                <a:moveTo>
                  <a:pt x="585330" y="886841"/>
                </a:moveTo>
                <a:lnTo>
                  <a:pt x="583679" y="886841"/>
                </a:lnTo>
                <a:lnTo>
                  <a:pt x="583679" y="844423"/>
                </a:lnTo>
                <a:lnTo>
                  <a:pt x="526542" y="844423"/>
                </a:lnTo>
                <a:lnTo>
                  <a:pt x="526542" y="901573"/>
                </a:lnTo>
                <a:lnTo>
                  <a:pt x="528193" y="901573"/>
                </a:lnTo>
                <a:lnTo>
                  <a:pt x="528193" y="943991"/>
                </a:lnTo>
                <a:lnTo>
                  <a:pt x="585330" y="943991"/>
                </a:lnTo>
                <a:lnTo>
                  <a:pt x="585330" y="886841"/>
                </a:lnTo>
                <a:close/>
              </a:path>
              <a:path w="1073150" h="3248660">
                <a:moveTo>
                  <a:pt x="585330" y="772541"/>
                </a:moveTo>
                <a:lnTo>
                  <a:pt x="583679" y="772541"/>
                </a:lnTo>
                <a:lnTo>
                  <a:pt x="583679" y="730123"/>
                </a:lnTo>
                <a:lnTo>
                  <a:pt x="526542" y="730123"/>
                </a:lnTo>
                <a:lnTo>
                  <a:pt x="526542" y="787273"/>
                </a:lnTo>
                <a:lnTo>
                  <a:pt x="528193" y="787273"/>
                </a:lnTo>
                <a:lnTo>
                  <a:pt x="528193" y="829691"/>
                </a:lnTo>
                <a:lnTo>
                  <a:pt x="585330" y="829691"/>
                </a:lnTo>
                <a:lnTo>
                  <a:pt x="585330" y="772541"/>
                </a:lnTo>
                <a:close/>
              </a:path>
              <a:path w="1073150" h="3248660">
                <a:moveTo>
                  <a:pt x="585330" y="658241"/>
                </a:moveTo>
                <a:lnTo>
                  <a:pt x="583679" y="658241"/>
                </a:lnTo>
                <a:lnTo>
                  <a:pt x="583679" y="615823"/>
                </a:lnTo>
                <a:lnTo>
                  <a:pt x="526542" y="615823"/>
                </a:lnTo>
                <a:lnTo>
                  <a:pt x="526542" y="672973"/>
                </a:lnTo>
                <a:lnTo>
                  <a:pt x="528193" y="672973"/>
                </a:lnTo>
                <a:lnTo>
                  <a:pt x="528193" y="715391"/>
                </a:lnTo>
                <a:lnTo>
                  <a:pt x="585330" y="715391"/>
                </a:lnTo>
                <a:lnTo>
                  <a:pt x="585330" y="658241"/>
                </a:lnTo>
                <a:close/>
              </a:path>
              <a:path w="1073150" h="3248660">
                <a:moveTo>
                  <a:pt x="585330" y="543941"/>
                </a:moveTo>
                <a:lnTo>
                  <a:pt x="583679" y="543941"/>
                </a:lnTo>
                <a:lnTo>
                  <a:pt x="583679" y="501523"/>
                </a:lnTo>
                <a:lnTo>
                  <a:pt x="526542" y="501523"/>
                </a:lnTo>
                <a:lnTo>
                  <a:pt x="526542" y="558673"/>
                </a:lnTo>
                <a:lnTo>
                  <a:pt x="528193" y="558673"/>
                </a:lnTo>
                <a:lnTo>
                  <a:pt x="528193" y="601091"/>
                </a:lnTo>
                <a:lnTo>
                  <a:pt x="585330" y="601091"/>
                </a:lnTo>
                <a:lnTo>
                  <a:pt x="585330" y="543941"/>
                </a:lnTo>
                <a:close/>
              </a:path>
              <a:path w="1073150" h="3248660">
                <a:moveTo>
                  <a:pt x="585330" y="429641"/>
                </a:moveTo>
                <a:lnTo>
                  <a:pt x="583679" y="429641"/>
                </a:lnTo>
                <a:lnTo>
                  <a:pt x="583679" y="387223"/>
                </a:lnTo>
                <a:lnTo>
                  <a:pt x="526542" y="387223"/>
                </a:lnTo>
                <a:lnTo>
                  <a:pt x="526542" y="444373"/>
                </a:lnTo>
                <a:lnTo>
                  <a:pt x="528193" y="444373"/>
                </a:lnTo>
                <a:lnTo>
                  <a:pt x="528193" y="486791"/>
                </a:lnTo>
                <a:lnTo>
                  <a:pt x="585330" y="486791"/>
                </a:lnTo>
                <a:lnTo>
                  <a:pt x="585330" y="429641"/>
                </a:lnTo>
                <a:close/>
              </a:path>
              <a:path w="1073150" h="3248660">
                <a:moveTo>
                  <a:pt x="585330" y="315341"/>
                </a:moveTo>
                <a:lnTo>
                  <a:pt x="583679" y="315341"/>
                </a:lnTo>
                <a:lnTo>
                  <a:pt x="583679" y="272923"/>
                </a:lnTo>
                <a:lnTo>
                  <a:pt x="526542" y="272923"/>
                </a:lnTo>
                <a:lnTo>
                  <a:pt x="526542" y="330073"/>
                </a:lnTo>
                <a:lnTo>
                  <a:pt x="528193" y="330073"/>
                </a:lnTo>
                <a:lnTo>
                  <a:pt x="528193" y="372491"/>
                </a:lnTo>
                <a:lnTo>
                  <a:pt x="585330" y="372491"/>
                </a:lnTo>
                <a:lnTo>
                  <a:pt x="585330" y="315341"/>
                </a:lnTo>
                <a:close/>
              </a:path>
              <a:path w="1073150" h="3248660">
                <a:moveTo>
                  <a:pt x="585330" y="201041"/>
                </a:moveTo>
                <a:lnTo>
                  <a:pt x="583679" y="201041"/>
                </a:lnTo>
                <a:lnTo>
                  <a:pt x="583679" y="158623"/>
                </a:lnTo>
                <a:lnTo>
                  <a:pt x="526542" y="158623"/>
                </a:lnTo>
                <a:lnTo>
                  <a:pt x="526542" y="215773"/>
                </a:lnTo>
                <a:lnTo>
                  <a:pt x="528193" y="215773"/>
                </a:lnTo>
                <a:lnTo>
                  <a:pt x="528193" y="258191"/>
                </a:lnTo>
                <a:lnTo>
                  <a:pt x="585330" y="258191"/>
                </a:lnTo>
                <a:lnTo>
                  <a:pt x="585330" y="201041"/>
                </a:lnTo>
                <a:close/>
              </a:path>
              <a:path w="1073150" h="3248660">
                <a:moveTo>
                  <a:pt x="596506" y="57150"/>
                </a:moveTo>
                <a:lnTo>
                  <a:pt x="526542" y="57150"/>
                </a:lnTo>
                <a:lnTo>
                  <a:pt x="526542" y="101473"/>
                </a:lnTo>
                <a:lnTo>
                  <a:pt x="528193" y="101473"/>
                </a:lnTo>
                <a:lnTo>
                  <a:pt x="528193" y="143891"/>
                </a:lnTo>
                <a:lnTo>
                  <a:pt x="585330" y="143891"/>
                </a:lnTo>
                <a:lnTo>
                  <a:pt x="585330" y="114300"/>
                </a:lnTo>
                <a:lnTo>
                  <a:pt x="596506" y="114300"/>
                </a:lnTo>
                <a:lnTo>
                  <a:pt x="596506" y="101473"/>
                </a:lnTo>
                <a:lnTo>
                  <a:pt x="596506" y="85725"/>
                </a:lnTo>
                <a:lnTo>
                  <a:pt x="596506" y="57150"/>
                </a:lnTo>
                <a:close/>
              </a:path>
              <a:path w="1073150" h="3248660">
                <a:moveTo>
                  <a:pt x="710819" y="57150"/>
                </a:moveTo>
                <a:lnTo>
                  <a:pt x="670052" y="57150"/>
                </a:lnTo>
                <a:lnTo>
                  <a:pt x="653656" y="57150"/>
                </a:lnTo>
                <a:lnTo>
                  <a:pt x="612902" y="57150"/>
                </a:lnTo>
                <a:lnTo>
                  <a:pt x="612902" y="114300"/>
                </a:lnTo>
                <a:lnTo>
                  <a:pt x="653656" y="114300"/>
                </a:lnTo>
                <a:lnTo>
                  <a:pt x="670052" y="114300"/>
                </a:lnTo>
                <a:lnTo>
                  <a:pt x="710819" y="114300"/>
                </a:lnTo>
                <a:lnTo>
                  <a:pt x="710819" y="57150"/>
                </a:lnTo>
                <a:close/>
              </a:path>
              <a:path w="1073150" h="3248660">
                <a:moveTo>
                  <a:pt x="825119" y="57150"/>
                </a:moveTo>
                <a:lnTo>
                  <a:pt x="784352" y="57150"/>
                </a:lnTo>
                <a:lnTo>
                  <a:pt x="767969" y="57150"/>
                </a:lnTo>
                <a:lnTo>
                  <a:pt x="727202" y="57150"/>
                </a:lnTo>
                <a:lnTo>
                  <a:pt x="727202" y="114300"/>
                </a:lnTo>
                <a:lnTo>
                  <a:pt x="767969" y="114300"/>
                </a:lnTo>
                <a:lnTo>
                  <a:pt x="784352" y="114300"/>
                </a:lnTo>
                <a:lnTo>
                  <a:pt x="825119" y="114300"/>
                </a:lnTo>
                <a:lnTo>
                  <a:pt x="825119" y="57150"/>
                </a:lnTo>
                <a:close/>
              </a:path>
              <a:path w="1073150" h="3248660">
                <a:moveTo>
                  <a:pt x="1072769" y="85725"/>
                </a:moveTo>
                <a:lnTo>
                  <a:pt x="901319" y="0"/>
                </a:lnTo>
                <a:lnTo>
                  <a:pt x="901319" y="825"/>
                </a:lnTo>
                <a:lnTo>
                  <a:pt x="899668" y="0"/>
                </a:lnTo>
                <a:lnTo>
                  <a:pt x="899668" y="57150"/>
                </a:lnTo>
                <a:lnTo>
                  <a:pt x="898652" y="57150"/>
                </a:lnTo>
                <a:lnTo>
                  <a:pt x="882269" y="57150"/>
                </a:lnTo>
                <a:lnTo>
                  <a:pt x="841502" y="57150"/>
                </a:lnTo>
                <a:lnTo>
                  <a:pt x="841502" y="114300"/>
                </a:lnTo>
                <a:lnTo>
                  <a:pt x="882269" y="114300"/>
                </a:lnTo>
                <a:lnTo>
                  <a:pt x="898652" y="114300"/>
                </a:lnTo>
                <a:lnTo>
                  <a:pt x="899668" y="114300"/>
                </a:lnTo>
                <a:lnTo>
                  <a:pt x="899668" y="171450"/>
                </a:lnTo>
                <a:lnTo>
                  <a:pt x="901319" y="170624"/>
                </a:lnTo>
                <a:lnTo>
                  <a:pt x="901319" y="171450"/>
                </a:lnTo>
                <a:lnTo>
                  <a:pt x="1072769" y="8572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042911" y="2862960"/>
          <a:ext cx="4730750" cy="1734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71333" y="2907792"/>
            <a:ext cx="438912" cy="2286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252459" y="2907792"/>
            <a:ext cx="621792" cy="2286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07652" y="2907792"/>
            <a:ext cx="329183" cy="22860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0528427" y="2907792"/>
            <a:ext cx="796290" cy="228600"/>
            <a:chOff x="10528427" y="2907792"/>
            <a:chExt cx="796290" cy="228600"/>
          </a:xfrm>
        </p:grpSpPr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28427" y="2907792"/>
              <a:ext cx="622198" cy="2286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95025" y="2907792"/>
              <a:ext cx="329183" cy="22860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71333" y="3303142"/>
            <a:ext cx="438912" cy="2286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80476" y="3303142"/>
            <a:ext cx="315468" cy="2286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413747" y="3303142"/>
            <a:ext cx="315468" cy="228600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0595482" y="3219323"/>
            <a:ext cx="622300" cy="400050"/>
            <a:chOff x="10595482" y="3219323"/>
            <a:chExt cx="622300" cy="400050"/>
          </a:xfrm>
        </p:grpSpPr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23752" y="3219323"/>
              <a:ext cx="390144" cy="2286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95482" y="3438728"/>
              <a:ext cx="104241" cy="1801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47298" y="3438728"/>
              <a:ext cx="357073" cy="1801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924920" y="3438728"/>
              <a:ext cx="292607" cy="180136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362190" y="4012133"/>
            <a:ext cx="466344" cy="228904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8310118" y="3692016"/>
            <a:ext cx="3192145" cy="869315"/>
            <a:chOff x="8310118" y="3692016"/>
            <a:chExt cx="3192145" cy="869315"/>
          </a:xfrm>
        </p:grpSpPr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10118" y="3692016"/>
              <a:ext cx="622198" cy="2286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76716" y="3692016"/>
              <a:ext cx="128016" cy="2286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40724" y="3692016"/>
              <a:ext cx="310896" cy="2286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996172" y="3692016"/>
              <a:ext cx="237744" cy="2286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154668" y="3692016"/>
              <a:ext cx="621792" cy="2286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621012" y="3692016"/>
              <a:ext cx="382422" cy="2286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907778" y="3692016"/>
              <a:ext cx="316992" cy="228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66274" y="3692016"/>
              <a:ext cx="633983" cy="2286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621010" y="3692016"/>
              <a:ext cx="466801" cy="2286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990199" y="3692016"/>
              <a:ext cx="472440" cy="2286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71662" y="3905376"/>
              <a:ext cx="378358" cy="2286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55380" y="3905376"/>
              <a:ext cx="452627" cy="2286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57132" y="3905376"/>
              <a:ext cx="237744" cy="22860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215628" y="3905376"/>
              <a:ext cx="622198" cy="2286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682226" y="3905376"/>
              <a:ext cx="377951" cy="2286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965690" y="3905376"/>
              <a:ext cx="310896" cy="2286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121138" y="3905376"/>
              <a:ext cx="529844" cy="2286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575290" y="3905376"/>
              <a:ext cx="466801" cy="2286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886567" y="3905376"/>
              <a:ext cx="430783" cy="2286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35924" y="4118432"/>
              <a:ext cx="2699639" cy="22890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788906" y="4332477"/>
              <a:ext cx="466344" cy="22860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157714" y="4332477"/>
              <a:ext cx="1119708" cy="22860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191367" y="4332477"/>
              <a:ext cx="310896" cy="228600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6702806" y="2555113"/>
            <a:ext cx="1334135" cy="228600"/>
            <a:chOff x="6702806" y="2555113"/>
            <a:chExt cx="1334135" cy="228600"/>
          </a:xfrm>
        </p:grpSpPr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02806" y="2555113"/>
              <a:ext cx="329183" cy="22860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922262" y="2555113"/>
              <a:ext cx="754379" cy="2286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583678" y="2555113"/>
              <a:ext cx="453085" cy="22860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885811" y="2555113"/>
              <a:ext cx="91440" cy="228600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sp>
          <p:nvSpPr>
            <p:cNvPr id="63" name="object 63"/>
            <p:cNvSpPr/>
            <p:nvPr/>
          </p:nvSpPr>
          <p:spPr>
            <a:xfrm>
              <a:off x="0" y="0"/>
              <a:ext cx="12192000" cy="939165"/>
            </a:xfrm>
            <a:custGeom>
              <a:avLst/>
              <a:gdLst/>
              <a:ahLst/>
              <a:cxnLst/>
              <a:rect l="l" t="t" r="r" b="b"/>
              <a:pathLst>
                <a:path w="12192000" h="939165">
                  <a:moveTo>
                    <a:pt x="12192000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2192000" y="93878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70559" y="317627"/>
              <a:ext cx="646785" cy="3931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93952" y="317627"/>
              <a:ext cx="278891" cy="39319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79880" y="317627"/>
              <a:ext cx="1938908" cy="39319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887091" y="317627"/>
              <a:ext cx="2908427" cy="39319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567171" y="317627"/>
              <a:ext cx="1615821" cy="3931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317627"/>
              <a:ext cx="299313" cy="393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0216" y="317627"/>
              <a:ext cx="969263" cy="393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6341" y="317627"/>
              <a:ext cx="365759" cy="39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0182" y="317627"/>
              <a:ext cx="1292733" cy="3931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9826" y="317627"/>
              <a:ext cx="998601" cy="39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8657" y="317627"/>
              <a:ext cx="1615821" cy="3931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2829" y="317627"/>
              <a:ext cx="1292733" cy="3931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3788" y="317627"/>
              <a:ext cx="969263" cy="39319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110610" y="1134440"/>
            <a:ext cx="8095615" cy="148971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1060"/>
              </a:spcBef>
              <a:buAutoNum type="arabicParenR"/>
              <a:tabLst>
                <a:tab pos="262890" algn="l"/>
              </a:tabLst>
            </a:pPr>
            <a:r>
              <a:rPr sz="1600" b="1" spc="20" dirty="0">
                <a:latin typeface="Pretendard ExtraBold"/>
                <a:cs typeface="Pretendard ExtraBold"/>
              </a:rPr>
              <a:t>올해(~24.12.31)까지</a:t>
            </a:r>
            <a:r>
              <a:rPr sz="1600" b="1" spc="-35" dirty="0">
                <a:latin typeface="Pretendard ExtraBold"/>
                <a:cs typeface="Pretendard ExtraBold"/>
              </a:rPr>
              <a:t> </a:t>
            </a:r>
            <a:r>
              <a:rPr sz="1600" b="1" spc="10" dirty="0">
                <a:latin typeface="Pretendard ExtraBold"/>
                <a:cs typeface="Pretendard ExtraBold"/>
              </a:rPr>
              <a:t>KT와</a:t>
            </a:r>
            <a:r>
              <a:rPr sz="1600" b="1" spc="4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파트너</a:t>
            </a:r>
            <a:r>
              <a:rPr sz="1600" b="1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계약을</a:t>
            </a:r>
            <a:r>
              <a:rPr sz="1600" b="1" spc="1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체결한</a:t>
            </a:r>
            <a:r>
              <a:rPr sz="1600" b="1" spc="2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프랜차이즈</a:t>
            </a:r>
            <a:r>
              <a:rPr sz="1600" b="1" spc="-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본사의</a:t>
            </a:r>
            <a:r>
              <a:rPr sz="1600" b="1" spc="2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청약</a:t>
            </a:r>
            <a:r>
              <a:rPr sz="1600" b="1" spc="1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건에</a:t>
            </a:r>
            <a:r>
              <a:rPr sz="1600" b="1" spc="45" dirty="0">
                <a:latin typeface="Pretendard ExtraBold"/>
                <a:cs typeface="Pretendard ExtraBold"/>
              </a:rPr>
              <a:t> </a:t>
            </a:r>
            <a:r>
              <a:rPr sz="1600" b="1" spc="40" dirty="0">
                <a:latin typeface="Pretendard ExtraBold"/>
                <a:cs typeface="Pretendard ExtraBold"/>
              </a:rPr>
              <a:t>한정</a:t>
            </a:r>
            <a:endParaRPr sz="1600">
              <a:latin typeface="Pretendard ExtraBold"/>
              <a:cs typeface="Pretendard ExtraBold"/>
            </a:endParaRPr>
          </a:p>
          <a:p>
            <a:pPr marL="262255" indent="-249554">
              <a:lnSpc>
                <a:spcPct val="100000"/>
              </a:lnSpc>
              <a:spcBef>
                <a:spcPts val="965"/>
              </a:spcBef>
              <a:buAutoNum type="arabicParenR"/>
              <a:tabLst>
                <a:tab pos="262255" algn="l"/>
              </a:tabLst>
            </a:pPr>
            <a:r>
              <a:rPr sz="1600" b="1" spc="65" dirty="0">
                <a:latin typeface="Pretendard ExtraBold"/>
                <a:cs typeface="Pretendard ExtraBold"/>
              </a:rPr>
              <a:t>계약</a:t>
            </a:r>
            <a:r>
              <a:rPr sz="1600" b="1" spc="5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체결</a:t>
            </a:r>
            <a:r>
              <a:rPr sz="1600" b="1" spc="3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프렌차이즈</a:t>
            </a:r>
            <a:r>
              <a:rPr sz="1600" b="1" spc="5" dirty="0">
                <a:latin typeface="Pretendard ExtraBold"/>
                <a:cs typeface="Pretendard ExtraBold"/>
              </a:rPr>
              <a:t> </a:t>
            </a:r>
            <a:r>
              <a:rPr sz="1600" b="1" dirty="0">
                <a:latin typeface="Pretendard ExtraBold"/>
                <a:cs typeface="Pretendard ExtraBold"/>
              </a:rPr>
              <a:t>본사(협회 등)가</a:t>
            </a:r>
            <a:r>
              <a:rPr sz="1600" b="1" spc="5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아래</a:t>
            </a:r>
            <a:r>
              <a:rPr sz="1600" b="1" spc="2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집행금액에</a:t>
            </a:r>
            <a:r>
              <a:rPr sz="1600" b="1" spc="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기반한</a:t>
            </a:r>
            <a:r>
              <a:rPr sz="1600" b="1" spc="3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광고</a:t>
            </a:r>
            <a:r>
              <a:rPr sz="1600" b="1" spc="46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청약시</a:t>
            </a:r>
            <a:r>
              <a:rPr sz="1600" b="1" spc="3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보너스</a:t>
            </a:r>
            <a:r>
              <a:rPr sz="1600" b="1" spc="25" dirty="0">
                <a:latin typeface="Pretendard ExtraBold"/>
                <a:cs typeface="Pretendard ExtraBold"/>
              </a:rPr>
              <a:t> </a:t>
            </a:r>
            <a:r>
              <a:rPr sz="1600" b="1" spc="-10" dirty="0">
                <a:latin typeface="Pretendard ExtraBold"/>
                <a:cs typeface="Pretendard ExtraBold"/>
              </a:rPr>
              <a:t>100%</a:t>
            </a:r>
            <a:r>
              <a:rPr sz="1600" b="1" spc="-5" dirty="0">
                <a:latin typeface="Pretendard ExtraBold"/>
                <a:cs typeface="Pretendard ExtraBold"/>
              </a:rPr>
              <a:t> </a:t>
            </a:r>
            <a:r>
              <a:rPr sz="1600" b="1" spc="40" dirty="0">
                <a:latin typeface="Pretendard ExtraBold"/>
                <a:cs typeface="Pretendard ExtraBold"/>
              </a:rPr>
              <a:t>제공</a:t>
            </a:r>
            <a:endParaRPr sz="1600">
              <a:latin typeface="Pretendard ExtraBold"/>
              <a:cs typeface="Pretendard ExtraBold"/>
            </a:endParaRPr>
          </a:p>
          <a:p>
            <a:pPr marL="268605">
              <a:lnSpc>
                <a:spcPct val="100000"/>
              </a:lnSpc>
              <a:spcBef>
                <a:spcPts val="960"/>
              </a:spcBef>
            </a:pPr>
            <a:r>
              <a:rPr sz="1600" b="1" dirty="0">
                <a:latin typeface="Pretendard ExtraBold"/>
                <a:cs typeface="Pretendard ExtraBold"/>
              </a:rPr>
              <a:t>(혜택</a:t>
            </a:r>
            <a:r>
              <a:rPr sz="1600" b="1" spc="-1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제공</a:t>
            </a:r>
            <a:r>
              <a:rPr sz="1600" b="1" spc="10" dirty="0">
                <a:latin typeface="Pretendard ExtraBold"/>
                <a:cs typeface="Pretendard ExtraBold"/>
              </a:rPr>
              <a:t> </a:t>
            </a:r>
            <a:r>
              <a:rPr sz="1600" b="1" spc="185" dirty="0">
                <a:latin typeface="Pretendard ExtraBold"/>
                <a:cs typeface="Pretendard ExtraBold"/>
              </a:rPr>
              <a:t>:</a:t>
            </a:r>
            <a:r>
              <a:rPr sz="1600" b="1" spc="1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계약체결후</a:t>
            </a:r>
            <a:r>
              <a:rPr sz="1600" b="1" spc="-35" dirty="0">
                <a:latin typeface="Pretendard ExtraBold"/>
                <a:cs typeface="Pretendard ExtraBold"/>
              </a:rPr>
              <a:t> </a:t>
            </a:r>
            <a:r>
              <a:rPr sz="1600" b="1" dirty="0">
                <a:latin typeface="Pretendard ExtraBold"/>
                <a:cs typeface="Pretendard ExtraBold"/>
              </a:rPr>
              <a:t>~</a:t>
            </a:r>
            <a:r>
              <a:rPr sz="1600" b="1" spc="30" dirty="0">
                <a:latin typeface="Pretendard ExtraBold"/>
                <a:cs typeface="Pretendard ExtraBold"/>
              </a:rPr>
              <a:t> </a:t>
            </a:r>
            <a:r>
              <a:rPr sz="1600" b="1" spc="40" dirty="0">
                <a:latin typeface="Pretendard ExtraBold"/>
                <a:cs typeface="Pretendard ExtraBold"/>
              </a:rPr>
              <a:t>25.12.31까지)</a:t>
            </a:r>
            <a:endParaRPr sz="1600">
              <a:latin typeface="Pretendard ExtraBold"/>
              <a:cs typeface="Pretendard ExtraBold"/>
            </a:endParaRPr>
          </a:p>
          <a:p>
            <a:pPr marL="262890" indent="-250190">
              <a:lnSpc>
                <a:spcPct val="100000"/>
              </a:lnSpc>
              <a:spcBef>
                <a:spcPts val="960"/>
              </a:spcBef>
              <a:buAutoNum type="arabicParenR" startAt="3"/>
              <a:tabLst>
                <a:tab pos="262890" algn="l"/>
              </a:tabLst>
            </a:pPr>
            <a:r>
              <a:rPr sz="1600" b="1" spc="65" dirty="0">
                <a:latin typeface="Pretendard ExtraBold"/>
                <a:cs typeface="Pretendard ExtraBold"/>
              </a:rPr>
              <a:t>최소</a:t>
            </a:r>
            <a:r>
              <a:rPr sz="1600" b="1" spc="40" dirty="0">
                <a:latin typeface="Pretendard ExtraBold"/>
                <a:cs typeface="Pretendard ExtraBold"/>
              </a:rPr>
              <a:t> </a:t>
            </a:r>
            <a:r>
              <a:rPr sz="1600" b="1" dirty="0">
                <a:latin typeface="Pretendard ExtraBold"/>
                <a:cs typeface="Pretendard ExtraBold"/>
              </a:rPr>
              <a:t>5건</a:t>
            </a:r>
            <a:r>
              <a:rPr sz="1600" b="1" spc="2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단위로</a:t>
            </a:r>
            <a:r>
              <a:rPr sz="1600" b="1" spc="1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청약</a:t>
            </a:r>
            <a:r>
              <a:rPr sz="1600" b="1" spc="2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진행</a:t>
            </a:r>
            <a:r>
              <a:rPr sz="1600" b="1" spc="45" dirty="0">
                <a:latin typeface="Pretendard ExtraBold"/>
                <a:cs typeface="Pretendard ExtraBold"/>
              </a:rPr>
              <a:t> </a:t>
            </a:r>
            <a:r>
              <a:rPr sz="1600" b="1" dirty="0">
                <a:latin typeface="Pretendard ExtraBold"/>
                <a:cs typeface="Pretendard ExtraBold"/>
              </a:rPr>
              <a:t>(1~4건</a:t>
            </a:r>
            <a:r>
              <a:rPr sz="1600" b="1" spc="-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등의</a:t>
            </a:r>
            <a:r>
              <a:rPr sz="1600" b="1" spc="45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단건</a:t>
            </a:r>
            <a:r>
              <a:rPr sz="1600" b="1" spc="20" dirty="0">
                <a:latin typeface="Pretendard ExtraBold"/>
                <a:cs typeface="Pretendard ExtraBold"/>
              </a:rPr>
              <a:t> </a:t>
            </a:r>
            <a:r>
              <a:rPr sz="1600" b="1" spc="65" dirty="0">
                <a:latin typeface="Pretendard ExtraBold"/>
                <a:cs typeface="Pretendard ExtraBold"/>
              </a:rPr>
              <a:t>청약은</a:t>
            </a:r>
            <a:r>
              <a:rPr sz="1600" b="1" spc="15" dirty="0">
                <a:latin typeface="Pretendard ExtraBold"/>
                <a:cs typeface="Pretendard ExtraBold"/>
              </a:rPr>
              <a:t> </a:t>
            </a:r>
            <a:r>
              <a:rPr sz="1600" b="1" spc="-25" dirty="0">
                <a:latin typeface="Pretendard ExtraBold"/>
                <a:cs typeface="Pretendard ExtraBold"/>
              </a:rPr>
              <a:t>금지)</a:t>
            </a:r>
            <a:endParaRPr sz="1600">
              <a:latin typeface="Pretendard ExtraBold"/>
              <a:cs typeface="Pretendard ExtraBold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22858" y="3045841"/>
          <a:ext cx="5119370" cy="3286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6210">
                <a:tc>
                  <a:txBody>
                    <a:bodyPr/>
                    <a:lstStyle/>
                    <a:p>
                      <a:pPr marL="1270" algn="ctr">
                        <a:lnSpc>
                          <a:spcPts val="1135"/>
                        </a:lnSpc>
                      </a:pPr>
                      <a:r>
                        <a:rPr sz="1000" b="1" spc="3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매장수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1135"/>
                        </a:lnSpc>
                      </a:pPr>
                      <a:r>
                        <a:rPr sz="1000" b="1" spc="6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집행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금액(원)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135"/>
                        </a:lnSpc>
                      </a:pPr>
                      <a:r>
                        <a:rPr sz="1000" b="1" spc="6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기본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노출수(회)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보너스율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추가노출(회)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전체노출(회)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3175" algn="ctr">
                        <a:lnSpc>
                          <a:spcPts val="1135"/>
                        </a:lnSpc>
                      </a:pPr>
                      <a:r>
                        <a:rPr sz="1000" b="1" spc="-5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000" b="1" spc="-20" dirty="0">
                          <a:latin typeface="페이퍼로지 8 ExtraBold"/>
                          <a:cs typeface="페이퍼로지 8 ExtraBold"/>
                        </a:rPr>
                        <a:t>100%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20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25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30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35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40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45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50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55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60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65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70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75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80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85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90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95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20"/>
                        </a:spcBef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55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r">
                        <a:lnSpc>
                          <a:spcPts val="1155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55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155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272529" y="3045841"/>
          <a:ext cx="5371465" cy="32905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3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매장수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35"/>
                        </a:lnSpc>
                      </a:pPr>
                      <a:r>
                        <a:rPr sz="1000" b="1" spc="6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집행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금액(원)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1135"/>
                        </a:lnSpc>
                      </a:pPr>
                      <a:r>
                        <a:rPr sz="1000" b="1" spc="6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기본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노출수(회)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보너스율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추가노출(회)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ts val="1135"/>
                        </a:lnSpc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전체노출(회)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105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1000" b="1" spc="-20" dirty="0">
                          <a:latin typeface="페이퍼로지 8 ExtraBold"/>
                          <a:cs typeface="페이퍼로지 8 ExtraBold"/>
                        </a:rPr>
                        <a:t>100%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10,500,000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110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11,000,000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115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11,500,000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120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12,000,000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125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130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13,000,000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135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6,750,000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13,500,000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140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14,000,000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145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14,500,000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150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155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38,750,000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7,750,000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15,500,000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160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16,000,000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165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41,250,000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16,500,000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170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42,500,000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17,000,000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175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43,750,000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180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45,000,000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18,000,000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185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46,250,000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9,250,000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18,500,000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190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47,500,000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19,000,000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195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48,750,000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9,750,000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19,500,000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 marL="635" algn="ctr">
                        <a:lnSpc>
                          <a:spcPts val="113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페이퍼로지 8 ExtraBold"/>
                          <a:cs typeface="페이퍼로지 8 ExtraBold"/>
                        </a:rPr>
                        <a:t>200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50,000,000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10,000,000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5"/>
                        </a:lnSpc>
                      </a:pPr>
                      <a:r>
                        <a:rPr sz="1000" b="1" spc="-10" dirty="0">
                          <a:latin typeface="페이퍼로지 8 ExtraBold"/>
                          <a:cs typeface="페이퍼로지 8 ExtraBold"/>
                        </a:rPr>
                        <a:t>20,000,000</a:t>
                      </a:r>
                      <a:endParaRPr sz="1000">
                        <a:latin typeface="페이퍼로지 8 ExtraBold"/>
                        <a:cs typeface="페이퍼로지 8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737616" y="1167383"/>
            <a:ext cx="2161540" cy="1584960"/>
          </a:xfrm>
          <a:custGeom>
            <a:avLst/>
            <a:gdLst/>
            <a:ahLst/>
            <a:cxnLst/>
            <a:rect l="l" t="t" r="r" b="b"/>
            <a:pathLst>
              <a:path w="2161540" h="1584960">
                <a:moveTo>
                  <a:pt x="2079752" y="0"/>
                </a:moveTo>
                <a:lnTo>
                  <a:pt x="81292" y="0"/>
                </a:lnTo>
                <a:lnTo>
                  <a:pt x="49650" y="6395"/>
                </a:lnTo>
                <a:lnTo>
                  <a:pt x="23810" y="23828"/>
                </a:lnTo>
                <a:lnTo>
                  <a:pt x="6388" y="49666"/>
                </a:lnTo>
                <a:lnTo>
                  <a:pt x="0" y="81279"/>
                </a:lnTo>
                <a:lnTo>
                  <a:pt x="0" y="1503679"/>
                </a:lnTo>
                <a:lnTo>
                  <a:pt x="6388" y="1535293"/>
                </a:lnTo>
                <a:lnTo>
                  <a:pt x="23810" y="1561131"/>
                </a:lnTo>
                <a:lnTo>
                  <a:pt x="49650" y="1578564"/>
                </a:lnTo>
                <a:lnTo>
                  <a:pt x="81292" y="1584960"/>
                </a:lnTo>
                <a:lnTo>
                  <a:pt x="2079752" y="1584960"/>
                </a:lnTo>
                <a:lnTo>
                  <a:pt x="2111365" y="1578564"/>
                </a:lnTo>
                <a:lnTo>
                  <a:pt x="2137203" y="1561131"/>
                </a:lnTo>
                <a:lnTo>
                  <a:pt x="2154636" y="1535293"/>
                </a:lnTo>
                <a:lnTo>
                  <a:pt x="2161032" y="1503679"/>
                </a:lnTo>
                <a:lnTo>
                  <a:pt x="2161032" y="81279"/>
                </a:lnTo>
                <a:lnTo>
                  <a:pt x="2154636" y="49666"/>
                </a:lnTo>
                <a:lnTo>
                  <a:pt x="2137203" y="23828"/>
                </a:lnTo>
                <a:lnTo>
                  <a:pt x="2111365" y="6395"/>
                </a:lnTo>
                <a:lnTo>
                  <a:pt x="207975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62583" y="1792351"/>
            <a:ext cx="913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solidFill>
                  <a:srgbClr val="FFFFFF"/>
                </a:solidFill>
                <a:latin typeface="Pretendard ExtraBold"/>
                <a:cs typeface="Pretendard ExtraBold"/>
              </a:rPr>
              <a:t>제공</a:t>
            </a:r>
            <a:r>
              <a:rPr sz="1800" b="1" spc="50" dirty="0">
                <a:solidFill>
                  <a:srgbClr val="FFFFFF"/>
                </a:solidFill>
                <a:latin typeface="Pretendard ExtraBold"/>
                <a:cs typeface="Pretendard ExtraBold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Pretendard ExtraBold"/>
                <a:cs typeface="Pretendard ExtraBold"/>
              </a:rPr>
              <a:t>조건</a:t>
            </a:r>
            <a:endParaRPr sz="1800">
              <a:latin typeface="Pretendard ExtraBold"/>
              <a:cs typeface="Pretendard Extra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7035" y="2674950"/>
            <a:ext cx="5360035" cy="887730"/>
            <a:chOff x="3717035" y="2674950"/>
            <a:chExt cx="5360035" cy="887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4465" y="2674950"/>
              <a:ext cx="2317115" cy="280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3940" y="2674950"/>
              <a:ext cx="926592" cy="280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7035" y="2998038"/>
              <a:ext cx="1268374" cy="5641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8265" y="2998038"/>
              <a:ext cx="1849501" cy="5641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4358" y="2998038"/>
              <a:ext cx="1853564" cy="5641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86801" y="2998038"/>
              <a:ext cx="1389888" cy="5641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85184" y="1084579"/>
            <a:ext cx="5423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80" dirty="0">
                <a:solidFill>
                  <a:srgbClr val="00B56C"/>
                </a:solidFill>
                <a:latin typeface="맑은 고딕"/>
                <a:cs typeface="맑은 고딕"/>
              </a:rPr>
              <a:t>1차집,2차집/프랜차이즈,대리점/고기집,우동,통닭,돈가츠</a:t>
            </a:r>
            <a:r>
              <a:rPr sz="1800" b="1" spc="145" dirty="0">
                <a:solidFill>
                  <a:srgbClr val="00B56C"/>
                </a:solidFill>
                <a:latin typeface="맑은 고딕"/>
                <a:cs typeface="맑은 고딕"/>
              </a:rPr>
              <a:t> </a:t>
            </a:r>
            <a:r>
              <a:rPr sz="1800" b="1" spc="-305" dirty="0">
                <a:solidFill>
                  <a:srgbClr val="00B56C"/>
                </a:solidFill>
                <a:latin typeface="맑은 고딕"/>
                <a:cs typeface="맑은 고딕"/>
              </a:rPr>
              <a:t>등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spc="-390" dirty="0"/>
              <a:t>다양한</a:t>
            </a:r>
            <a:r>
              <a:rPr spc="-300" dirty="0"/>
              <a:t> </a:t>
            </a:r>
            <a:r>
              <a:rPr spc="-390" dirty="0"/>
              <a:t>브랜드들과</a:t>
            </a:r>
            <a:r>
              <a:rPr spc="-320" dirty="0"/>
              <a:t> </a:t>
            </a:r>
            <a:r>
              <a:rPr spc="-390" dirty="0"/>
              <a:t>사업제휴가</a:t>
            </a:r>
            <a:r>
              <a:rPr spc="-350" dirty="0"/>
              <a:t> </a:t>
            </a:r>
            <a:r>
              <a:rPr spc="-390" dirty="0"/>
              <a:t>시작되고</a:t>
            </a:r>
            <a:r>
              <a:rPr spc="-300" dirty="0"/>
              <a:t> </a:t>
            </a:r>
            <a:r>
              <a:rPr spc="-315" dirty="0"/>
              <a:t>있습니다.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0192" y="4596384"/>
            <a:ext cx="1627632" cy="4632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1904" y="5894832"/>
            <a:ext cx="1429512" cy="4297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3" y="4120896"/>
            <a:ext cx="1136904" cy="4328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93664" y="4248911"/>
            <a:ext cx="1444752" cy="46939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537192" y="2450592"/>
            <a:ext cx="2057400" cy="429895"/>
            <a:chOff x="9537192" y="2450592"/>
            <a:chExt cx="2057400" cy="429895"/>
          </a:xfrm>
        </p:grpSpPr>
        <p:sp>
          <p:nvSpPr>
            <p:cNvPr id="9" name="object 9"/>
            <p:cNvSpPr/>
            <p:nvPr/>
          </p:nvSpPr>
          <p:spPr>
            <a:xfrm>
              <a:off x="9537192" y="2450592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4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8"/>
                  </a:lnTo>
                  <a:lnTo>
                    <a:pt x="0" y="358140"/>
                  </a:lnTo>
                  <a:lnTo>
                    <a:pt x="5637" y="385994"/>
                  </a:lnTo>
                  <a:lnTo>
                    <a:pt x="21002" y="408765"/>
                  </a:lnTo>
                  <a:lnTo>
                    <a:pt x="43773" y="424130"/>
                  </a:lnTo>
                  <a:lnTo>
                    <a:pt x="71627" y="429768"/>
                  </a:lnTo>
                  <a:lnTo>
                    <a:pt x="1985772" y="429768"/>
                  </a:lnTo>
                  <a:lnTo>
                    <a:pt x="2013626" y="424130"/>
                  </a:lnTo>
                  <a:lnTo>
                    <a:pt x="2036397" y="408765"/>
                  </a:lnTo>
                  <a:lnTo>
                    <a:pt x="2051762" y="385994"/>
                  </a:lnTo>
                  <a:lnTo>
                    <a:pt x="2057400" y="358140"/>
                  </a:lnTo>
                  <a:lnTo>
                    <a:pt x="2057400" y="71628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79380" y="2552065"/>
              <a:ext cx="768502" cy="23469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537192" y="4093464"/>
            <a:ext cx="2057400" cy="429895"/>
            <a:chOff x="9537192" y="4093464"/>
            <a:chExt cx="2057400" cy="429895"/>
          </a:xfrm>
        </p:grpSpPr>
        <p:sp>
          <p:nvSpPr>
            <p:cNvPr id="12" name="object 12"/>
            <p:cNvSpPr/>
            <p:nvPr/>
          </p:nvSpPr>
          <p:spPr>
            <a:xfrm>
              <a:off x="9537192" y="4093464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8"/>
                  </a:lnTo>
                  <a:lnTo>
                    <a:pt x="0" y="358140"/>
                  </a:lnTo>
                  <a:lnTo>
                    <a:pt x="5637" y="385994"/>
                  </a:lnTo>
                  <a:lnTo>
                    <a:pt x="21002" y="408765"/>
                  </a:lnTo>
                  <a:lnTo>
                    <a:pt x="43773" y="424130"/>
                  </a:lnTo>
                  <a:lnTo>
                    <a:pt x="71627" y="429768"/>
                  </a:lnTo>
                  <a:lnTo>
                    <a:pt x="1985772" y="429768"/>
                  </a:lnTo>
                  <a:lnTo>
                    <a:pt x="2013626" y="424130"/>
                  </a:lnTo>
                  <a:lnTo>
                    <a:pt x="2036397" y="408765"/>
                  </a:lnTo>
                  <a:lnTo>
                    <a:pt x="2051762" y="385994"/>
                  </a:lnTo>
                  <a:lnTo>
                    <a:pt x="2057400" y="358140"/>
                  </a:lnTo>
                  <a:lnTo>
                    <a:pt x="2057400" y="71628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03764" y="4193997"/>
              <a:ext cx="655701" cy="23500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537192" y="4617720"/>
            <a:ext cx="2057400" cy="429895"/>
            <a:chOff x="9537192" y="4617720"/>
            <a:chExt cx="2057400" cy="429895"/>
          </a:xfrm>
        </p:grpSpPr>
        <p:sp>
          <p:nvSpPr>
            <p:cNvPr id="15" name="object 15"/>
            <p:cNvSpPr/>
            <p:nvPr/>
          </p:nvSpPr>
          <p:spPr>
            <a:xfrm>
              <a:off x="9537192" y="4617720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7"/>
                  </a:lnTo>
                  <a:lnTo>
                    <a:pt x="0" y="358139"/>
                  </a:lnTo>
                  <a:lnTo>
                    <a:pt x="5637" y="385994"/>
                  </a:lnTo>
                  <a:lnTo>
                    <a:pt x="21002" y="408765"/>
                  </a:lnTo>
                  <a:lnTo>
                    <a:pt x="43773" y="424130"/>
                  </a:lnTo>
                  <a:lnTo>
                    <a:pt x="71627" y="429767"/>
                  </a:lnTo>
                  <a:lnTo>
                    <a:pt x="1985772" y="429767"/>
                  </a:lnTo>
                  <a:lnTo>
                    <a:pt x="2013626" y="424130"/>
                  </a:lnTo>
                  <a:lnTo>
                    <a:pt x="2036397" y="408765"/>
                  </a:lnTo>
                  <a:lnTo>
                    <a:pt x="2051762" y="385994"/>
                  </a:lnTo>
                  <a:lnTo>
                    <a:pt x="2057400" y="358139"/>
                  </a:lnTo>
                  <a:lnTo>
                    <a:pt x="2057400" y="71627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54412" y="4719574"/>
              <a:ext cx="768502" cy="2346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30738" y="4719574"/>
              <a:ext cx="374903" cy="23469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537192" y="5205984"/>
            <a:ext cx="2057400" cy="429895"/>
            <a:chOff x="9537192" y="5205984"/>
            <a:chExt cx="2057400" cy="429895"/>
          </a:xfrm>
        </p:grpSpPr>
        <p:sp>
          <p:nvSpPr>
            <p:cNvPr id="19" name="object 19"/>
            <p:cNvSpPr/>
            <p:nvPr/>
          </p:nvSpPr>
          <p:spPr>
            <a:xfrm>
              <a:off x="9537192" y="5205984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8"/>
                  </a:lnTo>
                  <a:lnTo>
                    <a:pt x="0" y="358140"/>
                  </a:lnTo>
                  <a:lnTo>
                    <a:pt x="5637" y="386021"/>
                  </a:lnTo>
                  <a:lnTo>
                    <a:pt x="21002" y="408789"/>
                  </a:lnTo>
                  <a:lnTo>
                    <a:pt x="43773" y="424139"/>
                  </a:lnTo>
                  <a:lnTo>
                    <a:pt x="71627" y="429768"/>
                  </a:lnTo>
                  <a:lnTo>
                    <a:pt x="1985772" y="429768"/>
                  </a:lnTo>
                  <a:lnTo>
                    <a:pt x="2013626" y="424139"/>
                  </a:lnTo>
                  <a:lnTo>
                    <a:pt x="2036397" y="408789"/>
                  </a:lnTo>
                  <a:lnTo>
                    <a:pt x="2051762" y="386021"/>
                  </a:lnTo>
                  <a:lnTo>
                    <a:pt x="2057400" y="358140"/>
                  </a:lnTo>
                  <a:lnTo>
                    <a:pt x="2057400" y="71628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81844" y="5306314"/>
              <a:ext cx="960501" cy="23469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9537192" y="5736335"/>
            <a:ext cx="2057400" cy="429895"/>
            <a:chOff x="9537192" y="5736335"/>
            <a:chExt cx="2057400" cy="429895"/>
          </a:xfrm>
        </p:grpSpPr>
        <p:sp>
          <p:nvSpPr>
            <p:cNvPr id="22" name="object 22"/>
            <p:cNvSpPr/>
            <p:nvPr/>
          </p:nvSpPr>
          <p:spPr>
            <a:xfrm>
              <a:off x="9537192" y="5736335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28"/>
                  </a:lnTo>
                  <a:lnTo>
                    <a:pt x="21002" y="20978"/>
                  </a:lnTo>
                  <a:lnTo>
                    <a:pt x="5637" y="43746"/>
                  </a:lnTo>
                  <a:lnTo>
                    <a:pt x="0" y="71627"/>
                  </a:lnTo>
                  <a:lnTo>
                    <a:pt x="0" y="358139"/>
                  </a:lnTo>
                  <a:lnTo>
                    <a:pt x="5637" y="386021"/>
                  </a:lnTo>
                  <a:lnTo>
                    <a:pt x="21002" y="408789"/>
                  </a:lnTo>
                  <a:lnTo>
                    <a:pt x="43773" y="424139"/>
                  </a:lnTo>
                  <a:lnTo>
                    <a:pt x="71627" y="429767"/>
                  </a:lnTo>
                  <a:lnTo>
                    <a:pt x="1985772" y="429767"/>
                  </a:lnTo>
                  <a:lnTo>
                    <a:pt x="2013626" y="424139"/>
                  </a:lnTo>
                  <a:lnTo>
                    <a:pt x="2036397" y="408789"/>
                  </a:lnTo>
                  <a:lnTo>
                    <a:pt x="2051762" y="386021"/>
                  </a:lnTo>
                  <a:lnTo>
                    <a:pt x="2057400" y="358139"/>
                  </a:lnTo>
                  <a:lnTo>
                    <a:pt x="2057400" y="71627"/>
                  </a:lnTo>
                  <a:lnTo>
                    <a:pt x="2051762" y="43746"/>
                  </a:lnTo>
                  <a:lnTo>
                    <a:pt x="2036397" y="20978"/>
                  </a:lnTo>
                  <a:lnTo>
                    <a:pt x="2013626" y="5628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73868" y="5837834"/>
              <a:ext cx="576529" cy="234696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9537192" y="3008376"/>
            <a:ext cx="2057400" cy="429895"/>
            <a:chOff x="9537192" y="3008376"/>
            <a:chExt cx="2057400" cy="429895"/>
          </a:xfrm>
        </p:grpSpPr>
        <p:sp>
          <p:nvSpPr>
            <p:cNvPr id="25" name="object 25"/>
            <p:cNvSpPr/>
            <p:nvPr/>
          </p:nvSpPr>
          <p:spPr>
            <a:xfrm>
              <a:off x="9537192" y="3008376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7"/>
                  </a:lnTo>
                  <a:lnTo>
                    <a:pt x="0" y="358139"/>
                  </a:lnTo>
                  <a:lnTo>
                    <a:pt x="5637" y="385994"/>
                  </a:lnTo>
                  <a:lnTo>
                    <a:pt x="21002" y="408765"/>
                  </a:lnTo>
                  <a:lnTo>
                    <a:pt x="43773" y="424130"/>
                  </a:lnTo>
                  <a:lnTo>
                    <a:pt x="71627" y="429768"/>
                  </a:lnTo>
                  <a:lnTo>
                    <a:pt x="1985772" y="429768"/>
                  </a:lnTo>
                  <a:lnTo>
                    <a:pt x="2013626" y="424130"/>
                  </a:lnTo>
                  <a:lnTo>
                    <a:pt x="2036397" y="408765"/>
                  </a:lnTo>
                  <a:lnTo>
                    <a:pt x="2051762" y="385994"/>
                  </a:lnTo>
                  <a:lnTo>
                    <a:pt x="2057400" y="358139"/>
                  </a:lnTo>
                  <a:lnTo>
                    <a:pt x="2057400" y="71627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55708" y="3108020"/>
              <a:ext cx="576072" cy="2350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39756" y="3108020"/>
              <a:ext cx="152400" cy="2350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15956" y="3108020"/>
              <a:ext cx="1152512" cy="235000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9537192" y="3526535"/>
            <a:ext cx="2057400" cy="429895"/>
            <a:chOff x="9537192" y="3526535"/>
            <a:chExt cx="2057400" cy="429895"/>
          </a:xfrm>
        </p:grpSpPr>
        <p:sp>
          <p:nvSpPr>
            <p:cNvPr id="30" name="object 30"/>
            <p:cNvSpPr/>
            <p:nvPr/>
          </p:nvSpPr>
          <p:spPr>
            <a:xfrm>
              <a:off x="9537192" y="3526535"/>
              <a:ext cx="2057400" cy="429895"/>
            </a:xfrm>
            <a:custGeom>
              <a:avLst/>
              <a:gdLst/>
              <a:ahLst/>
              <a:cxnLst/>
              <a:rect l="l" t="t" r="r" b="b"/>
              <a:pathLst>
                <a:path w="2057400" h="429895">
                  <a:moveTo>
                    <a:pt x="1985772" y="0"/>
                  </a:moveTo>
                  <a:lnTo>
                    <a:pt x="71627" y="0"/>
                  </a:lnTo>
                  <a:lnTo>
                    <a:pt x="43773" y="5637"/>
                  </a:lnTo>
                  <a:lnTo>
                    <a:pt x="21002" y="21002"/>
                  </a:lnTo>
                  <a:lnTo>
                    <a:pt x="5637" y="43773"/>
                  </a:lnTo>
                  <a:lnTo>
                    <a:pt x="0" y="71627"/>
                  </a:lnTo>
                  <a:lnTo>
                    <a:pt x="0" y="358139"/>
                  </a:lnTo>
                  <a:lnTo>
                    <a:pt x="5637" y="385994"/>
                  </a:lnTo>
                  <a:lnTo>
                    <a:pt x="21002" y="408765"/>
                  </a:lnTo>
                  <a:lnTo>
                    <a:pt x="43773" y="424130"/>
                  </a:lnTo>
                  <a:lnTo>
                    <a:pt x="71627" y="429768"/>
                  </a:lnTo>
                  <a:lnTo>
                    <a:pt x="1985772" y="429768"/>
                  </a:lnTo>
                  <a:lnTo>
                    <a:pt x="2013626" y="424130"/>
                  </a:lnTo>
                  <a:lnTo>
                    <a:pt x="2036397" y="408765"/>
                  </a:lnTo>
                  <a:lnTo>
                    <a:pt x="2051762" y="385994"/>
                  </a:lnTo>
                  <a:lnTo>
                    <a:pt x="2057400" y="358139"/>
                  </a:lnTo>
                  <a:lnTo>
                    <a:pt x="2057400" y="71627"/>
                  </a:lnTo>
                  <a:lnTo>
                    <a:pt x="2051762" y="43773"/>
                  </a:lnTo>
                  <a:lnTo>
                    <a:pt x="2036397" y="21002"/>
                  </a:lnTo>
                  <a:lnTo>
                    <a:pt x="2013626" y="5637"/>
                  </a:lnTo>
                  <a:lnTo>
                    <a:pt x="198577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48900" y="3628008"/>
              <a:ext cx="576529" cy="2346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33202" y="3628008"/>
              <a:ext cx="374903" cy="2346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939165"/>
            <a:chOff x="0" y="0"/>
            <a:chExt cx="12192000" cy="93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317627"/>
              <a:ext cx="1292733" cy="393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517" y="317627"/>
              <a:ext cx="1615820" cy="393192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72706" y="1177797"/>
          <a:ext cx="11257280" cy="5263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7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7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5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500" b="1" spc="35" dirty="0">
                          <a:latin typeface="Pretendard ExtraBold"/>
                          <a:cs typeface="Pretendard ExtraBold"/>
                        </a:rPr>
                        <a:t>브랜드명</a:t>
                      </a:r>
                      <a:endParaRPr sz="15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500" b="1" spc="60" dirty="0">
                          <a:latin typeface="Pretendard ExtraBold"/>
                          <a:cs typeface="Pretendard ExtraBold"/>
                        </a:rPr>
                        <a:t>핵심</a:t>
                      </a:r>
                      <a:r>
                        <a:rPr sz="1500" b="1" spc="1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500" b="1" spc="35" dirty="0">
                          <a:latin typeface="Pretendard ExtraBold"/>
                          <a:cs typeface="Pretendard ExtraBold"/>
                        </a:rPr>
                        <a:t>협력상품</a:t>
                      </a:r>
                      <a:endParaRPr sz="15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500" b="1" spc="35" dirty="0">
                          <a:latin typeface="Pretendard ExtraBold"/>
                          <a:cs typeface="Pretendard ExtraBold"/>
                        </a:rPr>
                        <a:t>담당채널</a:t>
                      </a:r>
                      <a:endParaRPr sz="15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  <a:tabLst>
                          <a:tab pos="487680" algn="l"/>
                        </a:tabLst>
                      </a:pPr>
                      <a:r>
                        <a:rPr sz="1500" b="1" spc="35" dirty="0">
                          <a:latin typeface="Pretendard ExtraBold"/>
                          <a:cs typeface="Pretendard ExtraBold"/>
                        </a:rPr>
                        <a:t>주요</a:t>
                      </a:r>
                      <a:r>
                        <a:rPr sz="1500" b="1" dirty="0">
                          <a:latin typeface="Pretendard ExtraBold"/>
                          <a:cs typeface="Pretendard ExtraBold"/>
                        </a:rPr>
                        <a:t>	</a:t>
                      </a:r>
                      <a:r>
                        <a:rPr sz="1500" b="1" spc="30" dirty="0">
                          <a:latin typeface="Pretendard ExtraBold"/>
                          <a:cs typeface="Pretendard ExtraBold"/>
                        </a:rPr>
                        <a:t>성과</a:t>
                      </a:r>
                      <a:endParaRPr sz="15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500" b="1" spc="45" dirty="0">
                          <a:latin typeface="Pretendard ExtraBold"/>
                          <a:cs typeface="Pretendard ExtraBold"/>
                        </a:rPr>
                        <a:t>핵심성공요인</a:t>
                      </a:r>
                      <a:endParaRPr sz="15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역전할머니맥주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유선대리점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48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KT회선사용률</a:t>
                      </a:r>
                      <a:r>
                        <a:rPr sz="1400" b="1" spc="16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95%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8953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(매장수</a:t>
                      </a:r>
                      <a:r>
                        <a:rPr sz="1400" b="1" spc="13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1,000개)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마케팅담당과의</a:t>
                      </a:r>
                      <a:r>
                        <a:rPr sz="1400" b="1" spc="10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밀접한</a:t>
                      </a:r>
                      <a:r>
                        <a:rPr sz="1400" b="1" spc="12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협력관계</a:t>
                      </a:r>
                      <a:r>
                        <a:rPr sz="1400" b="1" spc="15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50" dirty="0">
                          <a:latin typeface="Pretendard ExtraBold"/>
                          <a:cs typeface="Pretendard ExtraBold"/>
                        </a:rPr>
                        <a:t>및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슈퍼바이저(SV)와</a:t>
                      </a:r>
                      <a:r>
                        <a:rPr sz="1400" b="1" spc="114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화상회의</a:t>
                      </a:r>
                      <a:r>
                        <a:rPr sz="1400" b="1" spc="9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진행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포케올데이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유선대리점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신규매장당</a:t>
                      </a:r>
                      <a:r>
                        <a:rPr sz="1400" b="1" spc="7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2대</a:t>
                      </a:r>
                      <a:r>
                        <a:rPr sz="1400" b="1" spc="8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도입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기존매장(120개소)</a:t>
                      </a:r>
                      <a:r>
                        <a:rPr sz="1400" b="1" spc="29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확대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씨네마맥주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유선대리점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기존매장(60개소)일괄도입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영상컨텐츠</a:t>
                      </a:r>
                      <a:r>
                        <a:rPr sz="1400" b="1" spc="5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제작</a:t>
                      </a:r>
                      <a:r>
                        <a:rPr sz="1400" b="1" spc="5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전폭지원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정성카츠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351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하이오더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-20" dirty="0">
                          <a:latin typeface="Pretendard ExtraBold"/>
                          <a:cs typeface="Pretendard ExtraBold"/>
                        </a:rPr>
                        <a:t>KTCS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기존매장(80개소)점진적</a:t>
                      </a:r>
                      <a:r>
                        <a:rPr sz="1400" b="1" spc="23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도입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플라자</a:t>
                      </a:r>
                      <a:r>
                        <a:rPr sz="1400" b="1" spc="5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점장의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열정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이루다제면소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KTS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기존매장(22개소)</a:t>
                      </a:r>
                      <a:r>
                        <a:rPr sz="1400" b="1" spc="114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일괄</a:t>
                      </a:r>
                      <a:r>
                        <a:rPr sz="1400" b="1" spc="12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도입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본사지원(사장님TV</a:t>
                      </a:r>
                      <a:r>
                        <a:rPr sz="1400" b="1" spc="13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이용료</a:t>
                      </a:r>
                      <a:r>
                        <a:rPr sz="1400" b="1" spc="11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전액지원)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매장별</a:t>
                      </a:r>
                      <a:r>
                        <a:rPr sz="1400" b="1" spc="6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TV모니터</a:t>
                      </a:r>
                      <a:r>
                        <a:rPr sz="1400" b="1" spc="7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본사</a:t>
                      </a:r>
                      <a:r>
                        <a:rPr sz="1400" b="1" spc="7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구매/제공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비타민하우스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5295" marR="448309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M&amp;S KTS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1차(‘24)</a:t>
                      </a:r>
                      <a:r>
                        <a:rPr sz="1400" b="1" spc="4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140" dirty="0">
                          <a:latin typeface="Pretendard ExtraBold"/>
                          <a:cs typeface="Pretendard ExtraBold"/>
                        </a:rPr>
                        <a:t>:</a:t>
                      </a:r>
                      <a:r>
                        <a:rPr sz="1400" b="1" spc="6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약국</a:t>
                      </a:r>
                      <a:r>
                        <a:rPr sz="1400" b="1" spc="7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1,000개소에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설치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</a:pP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2차(‘25)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140" dirty="0">
                          <a:latin typeface="Pretendard ExtraBold"/>
                          <a:cs typeface="Pretendard ExtraBold"/>
                        </a:rPr>
                        <a:t>:</a:t>
                      </a:r>
                      <a:r>
                        <a:rPr sz="1400" b="1" spc="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약국</a:t>
                      </a:r>
                      <a:r>
                        <a:rPr sz="1400" b="1" spc="1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4,000개소에</a:t>
                      </a:r>
                      <a:r>
                        <a:rPr sz="1400" b="1" spc="-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설치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삼성전자</a:t>
                      </a:r>
                      <a:r>
                        <a:rPr sz="1400" b="1" spc="204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협력(삼텐바이미</a:t>
                      </a:r>
                      <a:r>
                        <a:rPr sz="1400" b="1" spc="20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특별단가제공)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400" b="1" spc="25" dirty="0">
                          <a:latin typeface="Pretendard ExtraBold"/>
                          <a:cs typeface="Pretendard ExtraBold"/>
                        </a:rPr>
                        <a:t>오꾸닭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1790" marR="313055" indent="-336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 </a:t>
                      </a: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하이오더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M&amp;S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기존</a:t>
                      </a:r>
                      <a:r>
                        <a:rPr sz="1400" b="1" spc="114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매장(150개)에</a:t>
                      </a:r>
                      <a:r>
                        <a:rPr sz="1400" b="1" spc="8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일괄도입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본사지원(사장님TV</a:t>
                      </a:r>
                      <a:r>
                        <a:rPr sz="1400" b="1" spc="13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이용료</a:t>
                      </a:r>
                      <a:r>
                        <a:rPr sz="1400" b="1" spc="11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전액지원)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30" dirty="0">
                          <a:latin typeface="Pretendard ExtraBold"/>
                          <a:cs typeface="Pretendard ExtraBold"/>
                        </a:rPr>
                        <a:t>별도깨비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Pretendard ExtraBold"/>
                          <a:cs typeface="Pretendard ExtraBold"/>
                        </a:rPr>
                        <a:t>사장님TV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5" dirty="0">
                          <a:latin typeface="Pretendard ExtraBold"/>
                          <a:cs typeface="Pretendard ExtraBold"/>
                        </a:rPr>
                        <a:t>KTT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신규브랜드로</a:t>
                      </a:r>
                      <a:r>
                        <a:rPr sz="1400" b="1" spc="5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해당</a:t>
                      </a:r>
                      <a:r>
                        <a:rPr sz="1400" b="1" spc="60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40" dirty="0">
                          <a:latin typeface="Pretendard ExtraBold"/>
                          <a:cs typeface="Pretendard ExtraBold"/>
                        </a:rPr>
                        <a:t>가맹본부의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b="1" spc="50" dirty="0">
                          <a:latin typeface="Pretendard ExtraBold"/>
                          <a:cs typeface="Pretendard ExtraBold"/>
                        </a:rPr>
                        <a:t>모든</a:t>
                      </a:r>
                      <a:r>
                        <a:rPr sz="1400" b="1" spc="114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dirty="0">
                          <a:latin typeface="Pretendard ExtraBold"/>
                          <a:cs typeface="Pretendard ExtraBold"/>
                        </a:rPr>
                        <a:t>브랜드</a:t>
                      </a:r>
                      <a:r>
                        <a:rPr sz="1400" b="1" spc="125" dirty="0">
                          <a:latin typeface="Pretendard ExtraBold"/>
                          <a:cs typeface="Pretendard ExtraBold"/>
                        </a:rPr>
                        <a:t> </a:t>
                      </a:r>
                      <a:r>
                        <a:rPr sz="1400" b="1" spc="-20" dirty="0">
                          <a:latin typeface="Pretendard ExtraBold"/>
                          <a:cs typeface="Pretendard ExtraBold"/>
                        </a:rPr>
                        <a:t>사업협력</a:t>
                      </a:r>
                      <a:endParaRPr sz="1400">
                        <a:latin typeface="Pretendard ExtraBold"/>
                        <a:cs typeface="Pretendard Extra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11511" y="5190744"/>
            <a:ext cx="1862327" cy="11887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2028" y="5151120"/>
            <a:ext cx="1610855" cy="12405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668</Words>
  <Application>Microsoft Office PowerPoint</Application>
  <PresentationFormat>와이드스크린</PresentationFormat>
  <Paragraphs>326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6" baseType="lpstr">
      <vt:lpstr>Pretendard ExtraBold</vt:lpstr>
      <vt:lpstr>맑은 고딕</vt:lpstr>
      <vt:lpstr>페이퍼로지 8 ExtraBold</vt:lpstr>
      <vt:lpstr>Arial</vt:lpstr>
      <vt:lpstr>Calibri</vt:lpstr>
      <vt:lpstr>Times New Roman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MOU 협의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다양한 브랜드들과 사업제휴가 시작되고 있습니다.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윤철 김</cp:lastModifiedBy>
  <cp:revision>1</cp:revision>
  <dcterms:created xsi:type="dcterms:W3CDTF">2025-01-22T09:58:54Z</dcterms:created>
  <dcterms:modified xsi:type="dcterms:W3CDTF">2025-01-22T09:59:39Z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2024-09-12T00:00:00Z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2025-01-22T00:00:00Z</vt:filetime>
  </property>
  <property fmtid="{D5CDD505-2E9C-101B-9397-08002B2CF9AE}" pid="5" name="Producer">
    <vt:lpwstr>Microsoft® PowerPoint® LTSC</vt:lpwstr>
  </property>
</Properties>
</file>