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4211300" cy="20104100"/>
  <p:notesSz cx="6888163" cy="100187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7" d="100"/>
          <a:sy n="27" d="100"/>
        </p:scale>
        <p:origin x="2635" y="12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6323" y="6232271"/>
            <a:ext cx="12085003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2647" y="11258296"/>
            <a:ext cx="995235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882" y="4623943"/>
            <a:ext cx="6184678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2089" y="4623943"/>
            <a:ext cx="6184678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6501"/>
            <a:ext cx="14211921" cy="200875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882" y="804164"/>
            <a:ext cx="12795885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882" y="4623943"/>
            <a:ext cx="1279588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4001" y="18696814"/>
            <a:ext cx="454964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0882" y="18696814"/>
            <a:ext cx="327005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36708" y="18696814"/>
            <a:ext cx="327005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5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.png"/><Relationship Id="rId16" Type="http://schemas.openxmlformats.org/officeDocument/2006/relationships/image" Target="../media/image4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5.png"/><Relationship Id="rId5" Type="http://schemas.openxmlformats.org/officeDocument/2006/relationships/image" Target="../media/image26.png"/><Relationship Id="rId15" Type="http://schemas.openxmlformats.org/officeDocument/2006/relationships/image" Target="../media/image39.png"/><Relationship Id="rId10" Type="http://schemas.openxmlformats.org/officeDocument/2006/relationships/image" Target="../media/image31.png"/><Relationship Id="rId19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30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4075" y="264070"/>
            <a:ext cx="13684250" cy="19576415"/>
            <a:chOff x="264075" y="264070"/>
            <a:chExt cx="13684250" cy="19576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075" y="264070"/>
              <a:ext cx="13683771" cy="195759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2389" y="3448107"/>
              <a:ext cx="6232931" cy="9307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56029" y="3463236"/>
              <a:ext cx="6060440" cy="758190"/>
            </a:xfrm>
            <a:custGeom>
              <a:avLst/>
              <a:gdLst/>
              <a:ahLst/>
              <a:cxnLst/>
              <a:rect l="l" t="t" r="r" b="b"/>
              <a:pathLst>
                <a:path w="6060440" h="758189">
                  <a:moveTo>
                    <a:pt x="5681055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5681055" y="757840"/>
                  </a:lnTo>
                  <a:lnTo>
                    <a:pt x="5728589" y="754888"/>
                  </a:lnTo>
                  <a:lnTo>
                    <a:pt x="5774360" y="746269"/>
                  </a:lnTo>
                  <a:lnTo>
                    <a:pt x="5818014" y="732337"/>
                  </a:lnTo>
                  <a:lnTo>
                    <a:pt x="5859194" y="713447"/>
                  </a:lnTo>
                  <a:lnTo>
                    <a:pt x="5897547" y="689955"/>
                  </a:lnTo>
                  <a:lnTo>
                    <a:pt x="5932717" y="662215"/>
                  </a:lnTo>
                  <a:lnTo>
                    <a:pt x="5964350" y="630583"/>
                  </a:lnTo>
                  <a:lnTo>
                    <a:pt x="5992090" y="595413"/>
                  </a:lnTo>
                  <a:lnTo>
                    <a:pt x="6015582" y="557060"/>
                  </a:lnTo>
                  <a:lnTo>
                    <a:pt x="6034471" y="515879"/>
                  </a:lnTo>
                  <a:lnTo>
                    <a:pt x="6048403" y="472226"/>
                  </a:lnTo>
                  <a:lnTo>
                    <a:pt x="6057023" y="426454"/>
                  </a:lnTo>
                  <a:lnTo>
                    <a:pt x="6059975" y="378920"/>
                  </a:lnTo>
                  <a:lnTo>
                    <a:pt x="6057023" y="331386"/>
                  </a:lnTo>
                  <a:lnTo>
                    <a:pt x="6048403" y="285614"/>
                  </a:lnTo>
                  <a:lnTo>
                    <a:pt x="6034471" y="241961"/>
                  </a:lnTo>
                  <a:lnTo>
                    <a:pt x="6015582" y="200780"/>
                  </a:lnTo>
                  <a:lnTo>
                    <a:pt x="5992090" y="162427"/>
                  </a:lnTo>
                  <a:lnTo>
                    <a:pt x="5964350" y="127257"/>
                  </a:lnTo>
                  <a:lnTo>
                    <a:pt x="5932717" y="95625"/>
                  </a:lnTo>
                  <a:lnTo>
                    <a:pt x="5897547" y="67885"/>
                  </a:lnTo>
                  <a:lnTo>
                    <a:pt x="5859194" y="44393"/>
                  </a:lnTo>
                  <a:lnTo>
                    <a:pt x="5818014" y="25503"/>
                  </a:lnTo>
                  <a:lnTo>
                    <a:pt x="5774360" y="11571"/>
                  </a:lnTo>
                  <a:lnTo>
                    <a:pt x="5728589" y="2952"/>
                  </a:lnTo>
                  <a:lnTo>
                    <a:pt x="5681055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3216" y="3156524"/>
              <a:ext cx="1038420" cy="113057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213772" y="2445240"/>
            <a:ext cx="9815195" cy="16935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650" b="0" spc="-380" dirty="0">
                <a:latin typeface="페이퍼로지 2 ExtraLight"/>
                <a:cs typeface="페이퍼로지 2 ExtraLight"/>
              </a:rPr>
              <a:t>지역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기반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105" dirty="0">
                <a:latin typeface="페이퍼로지 2 ExtraLight"/>
                <a:cs typeface="페이퍼로지 2 ExtraLight"/>
              </a:rPr>
              <a:t>TV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시청자에게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소상공인</a:t>
            </a:r>
            <a:r>
              <a:rPr sz="2650" b="1" spc="-10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매장을</a:t>
            </a:r>
            <a:r>
              <a:rPr sz="2650" b="1" spc="-8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홍보할</a:t>
            </a:r>
            <a:r>
              <a:rPr sz="2650" b="1" spc="-8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수</a:t>
            </a:r>
            <a:r>
              <a:rPr sz="2650" b="1" spc="-7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있는</a:t>
            </a:r>
            <a:r>
              <a:rPr sz="2650" b="1" spc="-9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15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TV</a:t>
            </a:r>
            <a:r>
              <a:rPr sz="2650" b="1" spc="-7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채널</a:t>
            </a:r>
            <a:r>
              <a:rPr sz="2650" b="1" spc="-8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0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서비스</a:t>
            </a:r>
            <a:r>
              <a:rPr sz="2650" b="0" spc="-300" dirty="0">
                <a:latin typeface="페이퍼로지 2 ExtraLight"/>
                <a:cs typeface="페이퍼로지 2 ExtraLight"/>
              </a:rPr>
              <a:t>입니다.</a:t>
            </a:r>
            <a:endParaRPr sz="2650">
              <a:latin typeface="페이퍼로지 2 ExtraLight"/>
              <a:cs typeface="페이퍼로지 2 ExtraLight"/>
            </a:endParaRPr>
          </a:p>
          <a:p>
            <a:pPr>
              <a:lnSpc>
                <a:spcPct val="100000"/>
              </a:lnSpc>
              <a:spcBef>
                <a:spcPts val="1789"/>
              </a:spcBef>
            </a:pPr>
            <a:endParaRPr sz="2650">
              <a:latin typeface="페이퍼로지 2 ExtraLight"/>
              <a:cs typeface="페이퍼로지 2 ExtraLight"/>
            </a:endParaRPr>
          </a:p>
          <a:p>
            <a:pPr marL="163830" algn="ctr">
              <a:lnSpc>
                <a:spcPct val="100000"/>
              </a:lnSpc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이런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사장님들께</a:t>
            </a:r>
            <a:r>
              <a:rPr sz="34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4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추천드려요!</a:t>
            </a:r>
            <a:endParaRPr sz="3400">
              <a:latin typeface="페이퍼로지 6 SemiBold"/>
              <a:cs typeface="페이퍼로지 6 SemiBol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7020" y="4646078"/>
            <a:ext cx="11398250" cy="3353435"/>
          </a:xfrm>
          <a:custGeom>
            <a:avLst/>
            <a:gdLst/>
            <a:ahLst/>
            <a:cxnLst/>
            <a:rect l="l" t="t" r="r" b="b"/>
            <a:pathLst>
              <a:path w="11398250" h="3353434">
                <a:moveTo>
                  <a:pt x="3263798" y="485851"/>
                </a:moveTo>
                <a:lnTo>
                  <a:pt x="3261576" y="439064"/>
                </a:lnTo>
                <a:lnTo>
                  <a:pt x="3255048" y="393534"/>
                </a:lnTo>
                <a:lnTo>
                  <a:pt x="3244392" y="349465"/>
                </a:lnTo>
                <a:lnTo>
                  <a:pt x="3229838" y="307060"/>
                </a:lnTo>
                <a:lnTo>
                  <a:pt x="3211588" y="266522"/>
                </a:lnTo>
                <a:lnTo>
                  <a:pt x="3189833" y="228066"/>
                </a:lnTo>
                <a:lnTo>
                  <a:pt x="3164789" y="191871"/>
                </a:lnTo>
                <a:lnTo>
                  <a:pt x="3136658" y="158165"/>
                </a:lnTo>
                <a:lnTo>
                  <a:pt x="3105632" y="127152"/>
                </a:lnTo>
                <a:lnTo>
                  <a:pt x="3071926" y="99009"/>
                </a:lnTo>
                <a:lnTo>
                  <a:pt x="3035744" y="73964"/>
                </a:lnTo>
                <a:lnTo>
                  <a:pt x="2997276" y="52209"/>
                </a:lnTo>
                <a:lnTo>
                  <a:pt x="2956737" y="33959"/>
                </a:lnTo>
                <a:lnTo>
                  <a:pt x="2914332" y="19405"/>
                </a:lnTo>
                <a:lnTo>
                  <a:pt x="2870263" y="8763"/>
                </a:lnTo>
                <a:lnTo>
                  <a:pt x="2824734" y="2222"/>
                </a:lnTo>
                <a:lnTo>
                  <a:pt x="2777947" y="0"/>
                </a:lnTo>
                <a:lnTo>
                  <a:pt x="485851" y="0"/>
                </a:lnTo>
                <a:lnTo>
                  <a:pt x="439064" y="2222"/>
                </a:lnTo>
                <a:lnTo>
                  <a:pt x="393534" y="8763"/>
                </a:lnTo>
                <a:lnTo>
                  <a:pt x="349465" y="19405"/>
                </a:lnTo>
                <a:lnTo>
                  <a:pt x="307060" y="33959"/>
                </a:lnTo>
                <a:lnTo>
                  <a:pt x="266522" y="52209"/>
                </a:lnTo>
                <a:lnTo>
                  <a:pt x="228066" y="73964"/>
                </a:lnTo>
                <a:lnTo>
                  <a:pt x="191871" y="99009"/>
                </a:lnTo>
                <a:lnTo>
                  <a:pt x="158165" y="127152"/>
                </a:lnTo>
                <a:lnTo>
                  <a:pt x="127139" y="158165"/>
                </a:lnTo>
                <a:lnTo>
                  <a:pt x="99009" y="191871"/>
                </a:lnTo>
                <a:lnTo>
                  <a:pt x="73964" y="228066"/>
                </a:lnTo>
                <a:lnTo>
                  <a:pt x="52209" y="266522"/>
                </a:lnTo>
                <a:lnTo>
                  <a:pt x="33959" y="307060"/>
                </a:lnTo>
                <a:lnTo>
                  <a:pt x="19405" y="349465"/>
                </a:lnTo>
                <a:lnTo>
                  <a:pt x="8763" y="393534"/>
                </a:lnTo>
                <a:lnTo>
                  <a:pt x="2222" y="439064"/>
                </a:lnTo>
                <a:lnTo>
                  <a:pt x="0" y="485851"/>
                </a:lnTo>
                <a:lnTo>
                  <a:pt x="0" y="2867342"/>
                </a:lnTo>
                <a:lnTo>
                  <a:pt x="2222" y="2914142"/>
                </a:lnTo>
                <a:lnTo>
                  <a:pt x="8763" y="2959671"/>
                </a:lnTo>
                <a:lnTo>
                  <a:pt x="19405" y="3003740"/>
                </a:lnTo>
                <a:lnTo>
                  <a:pt x="33959" y="3046145"/>
                </a:lnTo>
                <a:lnTo>
                  <a:pt x="52209" y="3086671"/>
                </a:lnTo>
                <a:lnTo>
                  <a:pt x="73964" y="3125139"/>
                </a:lnTo>
                <a:lnTo>
                  <a:pt x="99009" y="3161322"/>
                </a:lnTo>
                <a:lnTo>
                  <a:pt x="127139" y="3195040"/>
                </a:lnTo>
                <a:lnTo>
                  <a:pt x="158165" y="3226054"/>
                </a:lnTo>
                <a:lnTo>
                  <a:pt x="191871" y="3254197"/>
                </a:lnTo>
                <a:lnTo>
                  <a:pt x="228066" y="3279241"/>
                </a:lnTo>
                <a:lnTo>
                  <a:pt x="266522" y="3300996"/>
                </a:lnTo>
                <a:lnTo>
                  <a:pt x="307060" y="3319246"/>
                </a:lnTo>
                <a:lnTo>
                  <a:pt x="349465" y="3333800"/>
                </a:lnTo>
                <a:lnTo>
                  <a:pt x="393534" y="3344443"/>
                </a:lnTo>
                <a:lnTo>
                  <a:pt x="439064" y="3350984"/>
                </a:lnTo>
                <a:lnTo>
                  <a:pt x="485851" y="3353206"/>
                </a:lnTo>
                <a:lnTo>
                  <a:pt x="2777947" y="3353206"/>
                </a:lnTo>
                <a:lnTo>
                  <a:pt x="2824734" y="3350984"/>
                </a:lnTo>
                <a:lnTo>
                  <a:pt x="2870263" y="3344443"/>
                </a:lnTo>
                <a:lnTo>
                  <a:pt x="2914332" y="3333800"/>
                </a:lnTo>
                <a:lnTo>
                  <a:pt x="2956737" y="3319246"/>
                </a:lnTo>
                <a:lnTo>
                  <a:pt x="2997276" y="3300996"/>
                </a:lnTo>
                <a:lnTo>
                  <a:pt x="3035744" y="3279241"/>
                </a:lnTo>
                <a:lnTo>
                  <a:pt x="3071926" y="3254197"/>
                </a:lnTo>
                <a:lnTo>
                  <a:pt x="3105632" y="3226054"/>
                </a:lnTo>
                <a:lnTo>
                  <a:pt x="3136658" y="3195040"/>
                </a:lnTo>
                <a:lnTo>
                  <a:pt x="3164789" y="3161322"/>
                </a:lnTo>
                <a:lnTo>
                  <a:pt x="3189833" y="3125139"/>
                </a:lnTo>
                <a:lnTo>
                  <a:pt x="3211588" y="3086671"/>
                </a:lnTo>
                <a:lnTo>
                  <a:pt x="3229838" y="3046145"/>
                </a:lnTo>
                <a:lnTo>
                  <a:pt x="3244392" y="3003740"/>
                </a:lnTo>
                <a:lnTo>
                  <a:pt x="3255048" y="2959671"/>
                </a:lnTo>
                <a:lnTo>
                  <a:pt x="3261576" y="2914142"/>
                </a:lnTo>
                <a:lnTo>
                  <a:pt x="3263798" y="2867342"/>
                </a:lnTo>
                <a:lnTo>
                  <a:pt x="3263798" y="485851"/>
                </a:lnTo>
                <a:close/>
              </a:path>
              <a:path w="11398250" h="3353434">
                <a:moveTo>
                  <a:pt x="7330834" y="485851"/>
                </a:moveTo>
                <a:lnTo>
                  <a:pt x="7328611" y="439064"/>
                </a:lnTo>
                <a:lnTo>
                  <a:pt x="7322071" y="393534"/>
                </a:lnTo>
                <a:lnTo>
                  <a:pt x="7311428" y="349465"/>
                </a:lnTo>
                <a:lnTo>
                  <a:pt x="7296874" y="307060"/>
                </a:lnTo>
                <a:lnTo>
                  <a:pt x="7278624" y="266522"/>
                </a:lnTo>
                <a:lnTo>
                  <a:pt x="7256869" y="228066"/>
                </a:lnTo>
                <a:lnTo>
                  <a:pt x="7231824" y="191871"/>
                </a:lnTo>
                <a:lnTo>
                  <a:pt x="7203694" y="158165"/>
                </a:lnTo>
                <a:lnTo>
                  <a:pt x="7172668" y="127152"/>
                </a:lnTo>
                <a:lnTo>
                  <a:pt x="7138962" y="99009"/>
                </a:lnTo>
                <a:lnTo>
                  <a:pt x="7102767" y="73964"/>
                </a:lnTo>
                <a:lnTo>
                  <a:pt x="7064311" y="52209"/>
                </a:lnTo>
                <a:lnTo>
                  <a:pt x="7023773" y="33959"/>
                </a:lnTo>
                <a:lnTo>
                  <a:pt x="6981368" y="19405"/>
                </a:lnTo>
                <a:lnTo>
                  <a:pt x="6937299" y="8763"/>
                </a:lnTo>
                <a:lnTo>
                  <a:pt x="6891769" y="2222"/>
                </a:lnTo>
                <a:lnTo>
                  <a:pt x="6844982" y="0"/>
                </a:lnTo>
                <a:lnTo>
                  <a:pt x="4552886" y="0"/>
                </a:lnTo>
                <a:lnTo>
                  <a:pt x="4506099" y="2222"/>
                </a:lnTo>
                <a:lnTo>
                  <a:pt x="4460570" y="8763"/>
                </a:lnTo>
                <a:lnTo>
                  <a:pt x="4416501" y="19405"/>
                </a:lnTo>
                <a:lnTo>
                  <a:pt x="4374096" y="33959"/>
                </a:lnTo>
                <a:lnTo>
                  <a:pt x="4333557" y="52209"/>
                </a:lnTo>
                <a:lnTo>
                  <a:pt x="4295102" y="73964"/>
                </a:lnTo>
                <a:lnTo>
                  <a:pt x="4258907" y="99009"/>
                </a:lnTo>
                <a:lnTo>
                  <a:pt x="4225201" y="127152"/>
                </a:lnTo>
                <a:lnTo>
                  <a:pt x="4194175" y="158165"/>
                </a:lnTo>
                <a:lnTo>
                  <a:pt x="4166044" y="191871"/>
                </a:lnTo>
                <a:lnTo>
                  <a:pt x="4141000" y="228066"/>
                </a:lnTo>
                <a:lnTo>
                  <a:pt x="4119245" y="266522"/>
                </a:lnTo>
                <a:lnTo>
                  <a:pt x="4100995" y="307060"/>
                </a:lnTo>
                <a:lnTo>
                  <a:pt x="4086441" y="349465"/>
                </a:lnTo>
                <a:lnTo>
                  <a:pt x="4075798" y="393534"/>
                </a:lnTo>
                <a:lnTo>
                  <a:pt x="4069257" y="439064"/>
                </a:lnTo>
                <a:lnTo>
                  <a:pt x="4067035" y="485851"/>
                </a:lnTo>
                <a:lnTo>
                  <a:pt x="4067035" y="2867342"/>
                </a:lnTo>
                <a:lnTo>
                  <a:pt x="4069257" y="2914142"/>
                </a:lnTo>
                <a:lnTo>
                  <a:pt x="4075798" y="2959671"/>
                </a:lnTo>
                <a:lnTo>
                  <a:pt x="4086441" y="3003740"/>
                </a:lnTo>
                <a:lnTo>
                  <a:pt x="4100995" y="3046145"/>
                </a:lnTo>
                <a:lnTo>
                  <a:pt x="4119245" y="3086671"/>
                </a:lnTo>
                <a:lnTo>
                  <a:pt x="4141000" y="3125139"/>
                </a:lnTo>
                <a:lnTo>
                  <a:pt x="4166044" y="3161322"/>
                </a:lnTo>
                <a:lnTo>
                  <a:pt x="4194175" y="3195040"/>
                </a:lnTo>
                <a:lnTo>
                  <a:pt x="4225201" y="3226054"/>
                </a:lnTo>
                <a:lnTo>
                  <a:pt x="4258907" y="3254197"/>
                </a:lnTo>
                <a:lnTo>
                  <a:pt x="4295102" y="3279241"/>
                </a:lnTo>
                <a:lnTo>
                  <a:pt x="4333557" y="3300996"/>
                </a:lnTo>
                <a:lnTo>
                  <a:pt x="4374096" y="3319246"/>
                </a:lnTo>
                <a:lnTo>
                  <a:pt x="4416501" y="3333800"/>
                </a:lnTo>
                <a:lnTo>
                  <a:pt x="4460570" y="3344443"/>
                </a:lnTo>
                <a:lnTo>
                  <a:pt x="4506099" y="3350984"/>
                </a:lnTo>
                <a:lnTo>
                  <a:pt x="4552886" y="3353206"/>
                </a:lnTo>
                <a:lnTo>
                  <a:pt x="6844982" y="3353206"/>
                </a:lnTo>
                <a:lnTo>
                  <a:pt x="6891769" y="3350984"/>
                </a:lnTo>
                <a:lnTo>
                  <a:pt x="6937299" y="3344443"/>
                </a:lnTo>
                <a:lnTo>
                  <a:pt x="6981368" y="3333800"/>
                </a:lnTo>
                <a:lnTo>
                  <a:pt x="7023773" y="3319246"/>
                </a:lnTo>
                <a:lnTo>
                  <a:pt x="7064311" y="3300996"/>
                </a:lnTo>
                <a:lnTo>
                  <a:pt x="7102767" y="3279241"/>
                </a:lnTo>
                <a:lnTo>
                  <a:pt x="7138962" y="3254197"/>
                </a:lnTo>
                <a:lnTo>
                  <a:pt x="7172668" y="3226054"/>
                </a:lnTo>
                <a:lnTo>
                  <a:pt x="7203694" y="3195040"/>
                </a:lnTo>
                <a:lnTo>
                  <a:pt x="7231824" y="3161322"/>
                </a:lnTo>
                <a:lnTo>
                  <a:pt x="7256869" y="3125139"/>
                </a:lnTo>
                <a:lnTo>
                  <a:pt x="7278624" y="3086671"/>
                </a:lnTo>
                <a:lnTo>
                  <a:pt x="7296874" y="3046145"/>
                </a:lnTo>
                <a:lnTo>
                  <a:pt x="7311428" y="3003740"/>
                </a:lnTo>
                <a:lnTo>
                  <a:pt x="7322071" y="2959671"/>
                </a:lnTo>
                <a:lnTo>
                  <a:pt x="7328611" y="2914142"/>
                </a:lnTo>
                <a:lnTo>
                  <a:pt x="7330834" y="2867342"/>
                </a:lnTo>
                <a:lnTo>
                  <a:pt x="7330834" y="485851"/>
                </a:lnTo>
                <a:close/>
              </a:path>
              <a:path w="11398250" h="3353434">
                <a:moveTo>
                  <a:pt x="11397869" y="485851"/>
                </a:moveTo>
                <a:lnTo>
                  <a:pt x="11395647" y="439064"/>
                </a:lnTo>
                <a:lnTo>
                  <a:pt x="11389106" y="393534"/>
                </a:lnTo>
                <a:lnTo>
                  <a:pt x="11378463" y="349465"/>
                </a:lnTo>
                <a:lnTo>
                  <a:pt x="11363909" y="307060"/>
                </a:lnTo>
                <a:lnTo>
                  <a:pt x="11345659" y="266522"/>
                </a:lnTo>
                <a:lnTo>
                  <a:pt x="11323904" y="228066"/>
                </a:lnTo>
                <a:lnTo>
                  <a:pt x="11298860" y="191871"/>
                </a:lnTo>
                <a:lnTo>
                  <a:pt x="11270729" y="158165"/>
                </a:lnTo>
                <a:lnTo>
                  <a:pt x="11239703" y="127152"/>
                </a:lnTo>
                <a:lnTo>
                  <a:pt x="11205997" y="99009"/>
                </a:lnTo>
                <a:lnTo>
                  <a:pt x="11169802" y="73964"/>
                </a:lnTo>
                <a:lnTo>
                  <a:pt x="11131347" y="52209"/>
                </a:lnTo>
                <a:lnTo>
                  <a:pt x="11090808" y="33959"/>
                </a:lnTo>
                <a:lnTo>
                  <a:pt x="11048403" y="19405"/>
                </a:lnTo>
                <a:lnTo>
                  <a:pt x="11004334" y="8763"/>
                </a:lnTo>
                <a:lnTo>
                  <a:pt x="10958805" y="2222"/>
                </a:lnTo>
                <a:lnTo>
                  <a:pt x="10912018" y="0"/>
                </a:lnTo>
                <a:lnTo>
                  <a:pt x="8619922" y="0"/>
                </a:lnTo>
                <a:lnTo>
                  <a:pt x="8573135" y="2222"/>
                </a:lnTo>
                <a:lnTo>
                  <a:pt x="8527605" y="8763"/>
                </a:lnTo>
                <a:lnTo>
                  <a:pt x="8483536" y="19405"/>
                </a:lnTo>
                <a:lnTo>
                  <a:pt x="8441131" y="33959"/>
                </a:lnTo>
                <a:lnTo>
                  <a:pt x="8400593" y="52209"/>
                </a:lnTo>
                <a:lnTo>
                  <a:pt x="8362124" y="73964"/>
                </a:lnTo>
                <a:lnTo>
                  <a:pt x="8325942" y="99009"/>
                </a:lnTo>
                <a:lnTo>
                  <a:pt x="8292236" y="127152"/>
                </a:lnTo>
                <a:lnTo>
                  <a:pt x="8261210" y="158165"/>
                </a:lnTo>
                <a:lnTo>
                  <a:pt x="8233080" y="191871"/>
                </a:lnTo>
                <a:lnTo>
                  <a:pt x="8208035" y="228066"/>
                </a:lnTo>
                <a:lnTo>
                  <a:pt x="8186280" y="266522"/>
                </a:lnTo>
                <a:lnTo>
                  <a:pt x="8168030" y="307060"/>
                </a:lnTo>
                <a:lnTo>
                  <a:pt x="8153476" y="349465"/>
                </a:lnTo>
                <a:lnTo>
                  <a:pt x="8142821" y="393534"/>
                </a:lnTo>
                <a:lnTo>
                  <a:pt x="8136293" y="439064"/>
                </a:lnTo>
                <a:lnTo>
                  <a:pt x="8134070" y="485851"/>
                </a:lnTo>
                <a:lnTo>
                  <a:pt x="8134070" y="2867342"/>
                </a:lnTo>
                <a:lnTo>
                  <a:pt x="8136293" y="2914142"/>
                </a:lnTo>
                <a:lnTo>
                  <a:pt x="8142821" y="2959671"/>
                </a:lnTo>
                <a:lnTo>
                  <a:pt x="8153476" y="3003740"/>
                </a:lnTo>
                <a:lnTo>
                  <a:pt x="8168030" y="3046145"/>
                </a:lnTo>
                <a:lnTo>
                  <a:pt x="8186280" y="3086671"/>
                </a:lnTo>
                <a:lnTo>
                  <a:pt x="8208035" y="3125139"/>
                </a:lnTo>
                <a:lnTo>
                  <a:pt x="8233080" y="3161322"/>
                </a:lnTo>
                <a:lnTo>
                  <a:pt x="8261210" y="3195040"/>
                </a:lnTo>
                <a:lnTo>
                  <a:pt x="8292236" y="3226054"/>
                </a:lnTo>
                <a:lnTo>
                  <a:pt x="8325942" y="3254197"/>
                </a:lnTo>
                <a:lnTo>
                  <a:pt x="8362124" y="3279241"/>
                </a:lnTo>
                <a:lnTo>
                  <a:pt x="8400593" y="3300996"/>
                </a:lnTo>
                <a:lnTo>
                  <a:pt x="8441131" y="3319246"/>
                </a:lnTo>
                <a:lnTo>
                  <a:pt x="8483536" y="3333800"/>
                </a:lnTo>
                <a:lnTo>
                  <a:pt x="8527605" y="3344443"/>
                </a:lnTo>
                <a:lnTo>
                  <a:pt x="8573135" y="3350984"/>
                </a:lnTo>
                <a:lnTo>
                  <a:pt x="8619922" y="3353206"/>
                </a:lnTo>
                <a:lnTo>
                  <a:pt x="10912018" y="3353206"/>
                </a:lnTo>
                <a:lnTo>
                  <a:pt x="10958805" y="3350984"/>
                </a:lnTo>
                <a:lnTo>
                  <a:pt x="11004334" y="3344443"/>
                </a:lnTo>
                <a:lnTo>
                  <a:pt x="11048403" y="3333800"/>
                </a:lnTo>
                <a:lnTo>
                  <a:pt x="11090808" y="3319246"/>
                </a:lnTo>
                <a:lnTo>
                  <a:pt x="11131347" y="3300996"/>
                </a:lnTo>
                <a:lnTo>
                  <a:pt x="11169802" y="3279241"/>
                </a:lnTo>
                <a:lnTo>
                  <a:pt x="11205997" y="3254197"/>
                </a:lnTo>
                <a:lnTo>
                  <a:pt x="11239703" y="3226054"/>
                </a:lnTo>
                <a:lnTo>
                  <a:pt x="11270729" y="3195040"/>
                </a:lnTo>
                <a:lnTo>
                  <a:pt x="11298860" y="3161322"/>
                </a:lnTo>
                <a:lnTo>
                  <a:pt x="11323904" y="3125139"/>
                </a:lnTo>
                <a:lnTo>
                  <a:pt x="11345659" y="3086671"/>
                </a:lnTo>
                <a:lnTo>
                  <a:pt x="11363909" y="3046145"/>
                </a:lnTo>
                <a:lnTo>
                  <a:pt x="11378463" y="3003740"/>
                </a:lnTo>
                <a:lnTo>
                  <a:pt x="11389106" y="2959671"/>
                </a:lnTo>
                <a:lnTo>
                  <a:pt x="11395647" y="2914142"/>
                </a:lnTo>
                <a:lnTo>
                  <a:pt x="11397869" y="2867342"/>
                </a:lnTo>
                <a:lnTo>
                  <a:pt x="11397869" y="485851"/>
                </a:lnTo>
                <a:close/>
              </a:path>
            </a:pathLst>
          </a:custGeom>
          <a:solidFill>
            <a:srgbClr val="005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82871" y="6973579"/>
            <a:ext cx="2713355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01345" marR="5080" indent="-589280">
              <a:lnSpc>
                <a:spcPct val="111400"/>
              </a:lnSpc>
              <a:spcBef>
                <a:spcPts val="90"/>
              </a:spcBef>
            </a:pP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효과적인</a:t>
            </a:r>
            <a:r>
              <a:rPr sz="2050" b="0" spc="-7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이벤트와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195" dirty="0">
                <a:solidFill>
                  <a:srgbClr val="FFFFFF"/>
                </a:solidFill>
                <a:latin typeface="Pretendard ExtraLight"/>
                <a:cs typeface="Pretendard ExtraLight"/>
              </a:rPr>
              <a:t>프로모션이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필요하신</a:t>
            </a:r>
            <a:r>
              <a:rPr sz="2050" b="0" spc="-9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0" dirty="0">
                <a:solidFill>
                  <a:srgbClr val="FFFFFF"/>
                </a:solidFill>
                <a:latin typeface="Pretendard ExtraLight"/>
                <a:cs typeface="Pretendard ExtraLight"/>
              </a:rPr>
              <a:t>사장님!</a:t>
            </a:r>
            <a:endParaRPr sz="2050">
              <a:latin typeface="Pretendard ExtraLight"/>
              <a:cs typeface="Pretendard Extra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4698" y="6973579"/>
            <a:ext cx="1965325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2870" marR="5080" indent="-90805">
              <a:lnSpc>
                <a:spcPct val="111400"/>
              </a:lnSpc>
              <a:spcBef>
                <a:spcPts val="90"/>
              </a:spcBef>
            </a:pP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창업</a:t>
            </a:r>
            <a:r>
              <a:rPr sz="2050" b="0" spc="-8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초기</a:t>
            </a:r>
            <a:r>
              <a:rPr sz="2050" b="0" spc="-8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매장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195" dirty="0">
                <a:solidFill>
                  <a:srgbClr val="FFFFFF"/>
                </a:solidFill>
                <a:latin typeface="Pretendard ExtraLight"/>
                <a:cs typeface="Pretendard ExtraLight"/>
              </a:rPr>
              <a:t>홍보가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고민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중이신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0" dirty="0">
                <a:solidFill>
                  <a:srgbClr val="FFFFFF"/>
                </a:solidFill>
                <a:latin typeface="Pretendard ExtraLight"/>
                <a:cs typeface="Pretendard ExtraLight"/>
              </a:rPr>
              <a:t>사장님!</a:t>
            </a:r>
            <a:endParaRPr sz="2050">
              <a:latin typeface="Pretendard ExtraLight"/>
              <a:cs typeface="Pretendard Extra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60835" y="6973579"/>
            <a:ext cx="2628900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54965">
              <a:lnSpc>
                <a:spcPct val="111400"/>
              </a:lnSpc>
              <a:spcBef>
                <a:spcPts val="90"/>
              </a:spcBef>
            </a:pP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입지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한계를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0" dirty="0">
                <a:solidFill>
                  <a:srgbClr val="FFFFFF"/>
                </a:solidFill>
                <a:latin typeface="Pretendard ExtraLight"/>
                <a:cs typeface="Pretendard ExtraLight"/>
              </a:rPr>
              <a:t>극복하고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매출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확대가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필요하신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135" dirty="0">
                <a:solidFill>
                  <a:srgbClr val="FFFFFF"/>
                </a:solidFill>
                <a:latin typeface="Pretendard ExtraLight"/>
                <a:cs typeface="Pretendard ExtraLight"/>
              </a:rPr>
              <a:t>사장님!</a:t>
            </a:r>
            <a:endParaRPr sz="2050">
              <a:latin typeface="Pretendard ExtraLight"/>
              <a:cs typeface="Pretendard Extra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57585" y="5010552"/>
            <a:ext cx="10119360" cy="4791710"/>
            <a:chOff x="2057585" y="5010552"/>
            <a:chExt cx="10119360" cy="479171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7585" y="5135712"/>
              <a:ext cx="1962683" cy="15445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5042" y="5032558"/>
              <a:ext cx="2346417" cy="17054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71020" y="5010552"/>
              <a:ext cx="2005320" cy="163121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1986" y="8871276"/>
              <a:ext cx="5997739" cy="9307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55626" y="8886406"/>
              <a:ext cx="5824855" cy="758190"/>
            </a:xfrm>
            <a:custGeom>
              <a:avLst/>
              <a:gdLst/>
              <a:ahLst/>
              <a:cxnLst/>
              <a:rect l="l" t="t" r="r" b="b"/>
              <a:pathLst>
                <a:path w="5824855" h="758190">
                  <a:moveTo>
                    <a:pt x="5445863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5445863" y="757840"/>
                  </a:lnTo>
                  <a:lnTo>
                    <a:pt x="5493397" y="754888"/>
                  </a:lnTo>
                  <a:lnTo>
                    <a:pt x="5539168" y="746269"/>
                  </a:lnTo>
                  <a:lnTo>
                    <a:pt x="5582822" y="732337"/>
                  </a:lnTo>
                  <a:lnTo>
                    <a:pt x="5624002" y="713447"/>
                  </a:lnTo>
                  <a:lnTo>
                    <a:pt x="5662355" y="689955"/>
                  </a:lnTo>
                  <a:lnTo>
                    <a:pt x="5697525" y="662215"/>
                  </a:lnTo>
                  <a:lnTo>
                    <a:pt x="5729158" y="630583"/>
                  </a:lnTo>
                  <a:lnTo>
                    <a:pt x="5756898" y="595413"/>
                  </a:lnTo>
                  <a:lnTo>
                    <a:pt x="5780390" y="557060"/>
                  </a:lnTo>
                  <a:lnTo>
                    <a:pt x="5799279" y="515879"/>
                  </a:lnTo>
                  <a:lnTo>
                    <a:pt x="5813211" y="472226"/>
                  </a:lnTo>
                  <a:lnTo>
                    <a:pt x="5821831" y="426454"/>
                  </a:lnTo>
                  <a:lnTo>
                    <a:pt x="5824783" y="378920"/>
                  </a:lnTo>
                  <a:lnTo>
                    <a:pt x="5821831" y="331386"/>
                  </a:lnTo>
                  <a:lnTo>
                    <a:pt x="5813211" y="285614"/>
                  </a:lnTo>
                  <a:lnTo>
                    <a:pt x="5799279" y="241961"/>
                  </a:lnTo>
                  <a:lnTo>
                    <a:pt x="5780390" y="200780"/>
                  </a:lnTo>
                  <a:lnTo>
                    <a:pt x="5756898" y="162427"/>
                  </a:lnTo>
                  <a:lnTo>
                    <a:pt x="5729158" y="127257"/>
                  </a:lnTo>
                  <a:lnTo>
                    <a:pt x="5697525" y="95625"/>
                  </a:lnTo>
                  <a:lnTo>
                    <a:pt x="5662355" y="67885"/>
                  </a:lnTo>
                  <a:lnTo>
                    <a:pt x="5624002" y="44393"/>
                  </a:lnTo>
                  <a:lnTo>
                    <a:pt x="5582822" y="25503"/>
                  </a:lnTo>
                  <a:lnTo>
                    <a:pt x="5539168" y="11571"/>
                  </a:lnTo>
                  <a:lnTo>
                    <a:pt x="5493397" y="2952"/>
                  </a:lnTo>
                  <a:lnTo>
                    <a:pt x="5445863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727496" y="9013881"/>
            <a:ext cx="2652395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이런</a:t>
            </a:r>
            <a:r>
              <a:rPr sz="34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점이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3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좋아요!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67303" y="8241347"/>
            <a:ext cx="12077700" cy="7096125"/>
            <a:chOff x="1067303" y="8241347"/>
            <a:chExt cx="12077700" cy="709612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18490" y="8241347"/>
              <a:ext cx="1239227" cy="153081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67303" y="10066491"/>
              <a:ext cx="12077700" cy="5270500"/>
            </a:xfrm>
            <a:custGeom>
              <a:avLst/>
              <a:gdLst/>
              <a:ahLst/>
              <a:cxnLst/>
              <a:rect l="l" t="t" r="r" b="b"/>
              <a:pathLst>
                <a:path w="12077700" h="5270500">
                  <a:moveTo>
                    <a:pt x="11647675" y="0"/>
                  </a:moveTo>
                  <a:lnTo>
                    <a:pt x="429637" y="0"/>
                  </a:lnTo>
                  <a:lnTo>
                    <a:pt x="382828" y="2521"/>
                  </a:lnTo>
                  <a:lnTo>
                    <a:pt x="337478" y="9910"/>
                  </a:lnTo>
                  <a:lnTo>
                    <a:pt x="293849" y="21905"/>
                  </a:lnTo>
                  <a:lnTo>
                    <a:pt x="252203" y="38244"/>
                  </a:lnTo>
                  <a:lnTo>
                    <a:pt x="212803" y="58664"/>
                  </a:lnTo>
                  <a:lnTo>
                    <a:pt x="175911" y="82903"/>
                  </a:lnTo>
                  <a:lnTo>
                    <a:pt x="141788" y="110698"/>
                  </a:lnTo>
                  <a:lnTo>
                    <a:pt x="110698" y="141788"/>
                  </a:lnTo>
                  <a:lnTo>
                    <a:pt x="82903" y="175911"/>
                  </a:lnTo>
                  <a:lnTo>
                    <a:pt x="58664" y="212803"/>
                  </a:lnTo>
                  <a:lnTo>
                    <a:pt x="38244" y="252203"/>
                  </a:lnTo>
                  <a:lnTo>
                    <a:pt x="21905" y="293849"/>
                  </a:lnTo>
                  <a:lnTo>
                    <a:pt x="9910" y="337478"/>
                  </a:lnTo>
                  <a:lnTo>
                    <a:pt x="2521" y="382828"/>
                  </a:lnTo>
                  <a:lnTo>
                    <a:pt x="0" y="429637"/>
                  </a:lnTo>
                  <a:lnTo>
                    <a:pt x="0" y="4840862"/>
                  </a:lnTo>
                  <a:lnTo>
                    <a:pt x="2521" y="4887671"/>
                  </a:lnTo>
                  <a:lnTo>
                    <a:pt x="9910" y="4933021"/>
                  </a:lnTo>
                  <a:lnTo>
                    <a:pt x="21905" y="4976650"/>
                  </a:lnTo>
                  <a:lnTo>
                    <a:pt x="38244" y="5018296"/>
                  </a:lnTo>
                  <a:lnTo>
                    <a:pt x="58664" y="5057697"/>
                  </a:lnTo>
                  <a:lnTo>
                    <a:pt x="82903" y="5094589"/>
                  </a:lnTo>
                  <a:lnTo>
                    <a:pt x="110698" y="5128711"/>
                  </a:lnTo>
                  <a:lnTo>
                    <a:pt x="141788" y="5159801"/>
                  </a:lnTo>
                  <a:lnTo>
                    <a:pt x="175911" y="5187597"/>
                  </a:lnTo>
                  <a:lnTo>
                    <a:pt x="212803" y="5211836"/>
                  </a:lnTo>
                  <a:lnTo>
                    <a:pt x="252203" y="5232256"/>
                  </a:lnTo>
                  <a:lnTo>
                    <a:pt x="293849" y="5248594"/>
                  </a:lnTo>
                  <a:lnTo>
                    <a:pt x="337478" y="5260589"/>
                  </a:lnTo>
                  <a:lnTo>
                    <a:pt x="382828" y="5267979"/>
                  </a:lnTo>
                  <a:lnTo>
                    <a:pt x="429637" y="5270500"/>
                  </a:lnTo>
                  <a:lnTo>
                    <a:pt x="11647675" y="5270500"/>
                  </a:lnTo>
                  <a:lnTo>
                    <a:pt x="11694484" y="5267979"/>
                  </a:lnTo>
                  <a:lnTo>
                    <a:pt x="11739834" y="5260589"/>
                  </a:lnTo>
                  <a:lnTo>
                    <a:pt x="11783464" y="5248594"/>
                  </a:lnTo>
                  <a:lnTo>
                    <a:pt x="11825109" y="5232256"/>
                  </a:lnTo>
                  <a:lnTo>
                    <a:pt x="11864510" y="5211836"/>
                  </a:lnTo>
                  <a:lnTo>
                    <a:pt x="11901402" y="5187597"/>
                  </a:lnTo>
                  <a:lnTo>
                    <a:pt x="11935524" y="5159801"/>
                  </a:lnTo>
                  <a:lnTo>
                    <a:pt x="11966615" y="5128711"/>
                  </a:lnTo>
                  <a:lnTo>
                    <a:pt x="11994410" y="5094589"/>
                  </a:lnTo>
                  <a:lnTo>
                    <a:pt x="12018649" y="5057697"/>
                  </a:lnTo>
                  <a:lnTo>
                    <a:pt x="12039069" y="5018296"/>
                  </a:lnTo>
                  <a:lnTo>
                    <a:pt x="12055407" y="4976650"/>
                  </a:lnTo>
                  <a:lnTo>
                    <a:pt x="12067402" y="4933021"/>
                  </a:lnTo>
                  <a:lnTo>
                    <a:pt x="12074792" y="4887671"/>
                  </a:lnTo>
                  <a:lnTo>
                    <a:pt x="12077313" y="4840862"/>
                  </a:lnTo>
                  <a:lnTo>
                    <a:pt x="12077313" y="429637"/>
                  </a:lnTo>
                  <a:lnTo>
                    <a:pt x="12074792" y="382828"/>
                  </a:lnTo>
                  <a:lnTo>
                    <a:pt x="12067402" y="337478"/>
                  </a:lnTo>
                  <a:lnTo>
                    <a:pt x="12055407" y="293849"/>
                  </a:lnTo>
                  <a:lnTo>
                    <a:pt x="12039069" y="252203"/>
                  </a:lnTo>
                  <a:lnTo>
                    <a:pt x="12018649" y="212803"/>
                  </a:lnTo>
                  <a:lnTo>
                    <a:pt x="11994410" y="175911"/>
                  </a:lnTo>
                  <a:lnTo>
                    <a:pt x="11966615" y="141788"/>
                  </a:lnTo>
                  <a:lnTo>
                    <a:pt x="11935524" y="110698"/>
                  </a:lnTo>
                  <a:lnTo>
                    <a:pt x="11901402" y="82903"/>
                  </a:lnTo>
                  <a:lnTo>
                    <a:pt x="11864510" y="58664"/>
                  </a:lnTo>
                  <a:lnTo>
                    <a:pt x="11825109" y="38244"/>
                  </a:lnTo>
                  <a:lnTo>
                    <a:pt x="11783464" y="21905"/>
                  </a:lnTo>
                  <a:lnTo>
                    <a:pt x="11739834" y="9910"/>
                  </a:lnTo>
                  <a:lnTo>
                    <a:pt x="11694484" y="2521"/>
                  </a:lnTo>
                  <a:lnTo>
                    <a:pt x="11647675" y="0"/>
                  </a:lnTo>
                  <a:close/>
                </a:path>
              </a:pathLst>
            </a:custGeom>
            <a:solidFill>
              <a:srgbClr val="005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451" y="10469481"/>
              <a:ext cx="5043217" cy="34175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8091" y="10484611"/>
              <a:ext cx="4870261" cy="32445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51871" y="10470856"/>
              <a:ext cx="5205513" cy="35261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05512" y="10485986"/>
              <a:ext cx="5032557" cy="3353204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653701" y="13925139"/>
            <a:ext cx="6198235" cy="11766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89865" indent="-177165">
              <a:lnSpc>
                <a:spcPct val="100000"/>
              </a:lnSpc>
              <a:spcBef>
                <a:spcPts val="320"/>
              </a:spcBef>
              <a:buSzPct val="125000"/>
              <a:buChar char="•"/>
              <a:tabLst>
                <a:tab pos="189865" algn="l"/>
              </a:tabLst>
            </a:pP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매장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주변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지니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TV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고객에게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자동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노출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및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홍보가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됩니다!</a:t>
            </a:r>
            <a:endParaRPr sz="2000">
              <a:latin typeface="페이퍼로지 3 Light"/>
              <a:cs typeface="페이퍼로지 3 Light"/>
            </a:endParaRPr>
          </a:p>
          <a:p>
            <a:pPr marL="189865" indent="-177165">
              <a:lnSpc>
                <a:spcPct val="100000"/>
              </a:lnSpc>
              <a:spcBef>
                <a:spcPts val="775"/>
              </a:spcBef>
              <a:buSzPct val="125000"/>
              <a:buChar char="•"/>
              <a:tabLst>
                <a:tab pos="189865" algn="l"/>
              </a:tabLst>
            </a:pPr>
            <a:r>
              <a:rPr sz="2000" b="0" spc="-19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단골맺기,</a:t>
            </a:r>
            <a:r>
              <a:rPr sz="2000" b="0" spc="-7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쿠폰&amp;이벤트</a:t>
            </a:r>
            <a:r>
              <a:rPr sz="2000" b="0" spc="-7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행사진행으로</a:t>
            </a:r>
            <a:r>
              <a:rPr sz="2000" b="0" spc="-8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고객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방문을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유도할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수</a:t>
            </a:r>
            <a:r>
              <a:rPr sz="2000" b="0" spc="-5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15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있습니다.</a:t>
            </a:r>
            <a:endParaRPr sz="2000">
              <a:latin typeface="페이퍼로지 3 Light"/>
              <a:cs typeface="페이퍼로지 3 Light"/>
            </a:endParaRPr>
          </a:p>
          <a:p>
            <a:pPr marL="189865" indent="-177165">
              <a:lnSpc>
                <a:spcPct val="100000"/>
              </a:lnSpc>
              <a:spcBef>
                <a:spcPts val="760"/>
              </a:spcBef>
              <a:buSzPct val="125000"/>
              <a:buChar char="•"/>
              <a:tabLst>
                <a:tab pos="189865" algn="l"/>
              </a:tabLst>
            </a:pP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배달주문과</a:t>
            </a:r>
            <a:r>
              <a:rPr sz="2000" b="0" spc="-8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전화주문을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받을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수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19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있습니다.</a:t>
            </a:r>
            <a:r>
              <a:rPr sz="2000" b="0" spc="-8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18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(`25년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개발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예정)</a:t>
            </a:r>
            <a:endParaRPr sz="2000">
              <a:latin typeface="페이퍼로지 3 Light"/>
              <a:cs typeface="페이퍼로지 3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92661" y="18931909"/>
            <a:ext cx="9119870" cy="631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1450">
              <a:lnSpc>
                <a:spcPct val="110400"/>
              </a:lnSpc>
              <a:spcBef>
                <a:spcPts val="95"/>
              </a:spcBef>
              <a:buSzPct val="125000"/>
              <a:buChar char="•"/>
              <a:tabLst>
                <a:tab pos="184150" algn="l"/>
              </a:tabLst>
            </a:pP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런칭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프로모션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행사기간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9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(24.12.20~)중,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15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‘지니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TV</a:t>
            </a:r>
            <a:r>
              <a:rPr sz="1800" b="0" spc="-5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우리동네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0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베이직’을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가입하면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3년간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무료로</a:t>
            </a:r>
            <a:r>
              <a:rPr sz="1800" b="0" spc="-7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서비스가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1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제공됩니다! </a:t>
            </a:r>
            <a:r>
              <a:rPr sz="1800" b="0" spc="-7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(단 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KT</a:t>
            </a:r>
            <a:r>
              <a:rPr sz="1800" b="0" spc="-5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인터넷이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0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필수이며,</a:t>
            </a:r>
            <a:r>
              <a:rPr sz="1800" b="0" spc="-8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인터넷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해지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시</a:t>
            </a:r>
            <a:r>
              <a:rPr sz="1800" b="0" spc="-6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우리동네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서비스</a:t>
            </a:r>
            <a:r>
              <a:rPr sz="1800" b="0" spc="-7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또한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1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해지됩니다.)</a:t>
            </a:r>
            <a:endParaRPr sz="1800">
              <a:latin typeface="페이퍼로지 2 ExtraLight"/>
              <a:cs typeface="페이퍼로지 2 ExtraLight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1245187" y="15616598"/>
          <a:ext cx="11722735" cy="3219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7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9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300" b="1" spc="-310" dirty="0">
                          <a:solidFill>
                            <a:srgbClr val="0A1890"/>
                          </a:solidFill>
                          <a:latin typeface="페이퍼로지 6 SemiBold"/>
                          <a:cs typeface="페이퍼로지 6 SemiBold"/>
                        </a:rPr>
                        <a:t>구분</a:t>
                      </a:r>
                      <a:endParaRPr sz="2300">
                        <a:latin typeface="페이퍼로지 6 SemiBold"/>
                        <a:cs typeface="페이퍼로지 6 SemiBold"/>
                      </a:endParaRPr>
                    </a:p>
                  </a:txBody>
                  <a:tcPr marL="0" marR="0" marT="76835" marB="0">
                    <a:lnR w="6350">
                      <a:solidFill>
                        <a:srgbClr val="B8B8B8"/>
                      </a:solidFill>
                      <a:prstDash val="solid"/>
                    </a:lnR>
                    <a:lnT w="28575">
                      <a:solidFill>
                        <a:srgbClr val="0056FF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B5BA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300" b="1" spc="-310" dirty="0">
                          <a:solidFill>
                            <a:srgbClr val="0A1890"/>
                          </a:solidFill>
                          <a:latin typeface="페이퍼로지 6 SemiBold"/>
                          <a:cs typeface="페이퍼로지 6 SemiBold"/>
                        </a:rPr>
                        <a:t>구성</a:t>
                      </a:r>
                      <a:endParaRPr sz="2300">
                        <a:latin typeface="페이퍼로지 6 SemiBold"/>
                        <a:cs typeface="페이퍼로지 6 SemiBold"/>
                      </a:endParaRPr>
                    </a:p>
                  </a:txBody>
                  <a:tcPr marL="0" marR="0" marT="76835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28575">
                      <a:solidFill>
                        <a:srgbClr val="0056FF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B5BA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300" b="1" spc="-310" dirty="0">
                          <a:solidFill>
                            <a:srgbClr val="0A1890"/>
                          </a:solidFill>
                          <a:latin typeface="페이퍼로지 6 SemiBold"/>
                          <a:cs typeface="페이퍼로지 6 SemiBold"/>
                        </a:rPr>
                        <a:t>가격</a:t>
                      </a:r>
                      <a:endParaRPr sz="2300">
                        <a:latin typeface="페이퍼로지 6 SemiBold"/>
                        <a:cs typeface="페이퍼로지 6 SemiBold"/>
                      </a:endParaRPr>
                    </a:p>
                  </a:txBody>
                  <a:tcPr marL="0" marR="0" marT="76835" marB="0">
                    <a:lnL w="6350">
                      <a:solidFill>
                        <a:srgbClr val="B8B8B8"/>
                      </a:solidFill>
                      <a:prstDash val="solid"/>
                    </a:lnL>
                    <a:lnT w="28575">
                      <a:solidFill>
                        <a:srgbClr val="0056FF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B5B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지니</a:t>
                      </a:r>
                      <a:r>
                        <a:rPr sz="2300" b="0" spc="-8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105" dirty="0">
                          <a:latin typeface="페이퍼로지 2 ExtraLight"/>
                          <a:cs typeface="페이퍼로지 2 ExtraLight"/>
                        </a:rPr>
                        <a:t>TV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우리동네</a:t>
                      </a:r>
                      <a:r>
                        <a:rPr sz="2300" b="0" spc="-6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70" dirty="0">
                          <a:latin typeface="페이퍼로지 2 ExtraLight"/>
                          <a:cs typeface="페이퍼로지 2 ExtraLight"/>
                        </a:rPr>
                        <a:t>베이직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3525" marB="0"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노출지역:</a:t>
                      </a:r>
                      <a:r>
                        <a:rPr sz="1800" b="0" spc="-6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04" dirty="0">
                          <a:latin typeface="페이퍼로지 2 ExtraLight"/>
                          <a:cs typeface="페이퍼로지 2 ExtraLight"/>
                        </a:rPr>
                        <a:t>2개동(행정동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기준)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10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25" dirty="0">
                          <a:latin typeface="페이퍼로지 2 ExtraLight"/>
                          <a:cs typeface="페이퍼로지 2 ExtraLight"/>
                        </a:rPr>
                        <a:t>콘텐츠: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영상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150" dirty="0">
                          <a:latin typeface="페이퍼로지 2 ExtraLight"/>
                          <a:cs typeface="페이퍼로지 2 ExtraLight"/>
                        </a:rPr>
                        <a:t>1개,</a:t>
                      </a:r>
                      <a:r>
                        <a:rPr sz="1800" b="0" spc="-7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사진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5개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쿠폰등록: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월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1회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9209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0" spc="-335" dirty="0">
                          <a:solidFill>
                            <a:srgbClr val="2E2E2E"/>
                          </a:solidFill>
                          <a:latin typeface="페이퍼로지 2 ExtraLight"/>
                          <a:cs typeface="페이퍼로지 2 ExtraLight"/>
                        </a:rPr>
                        <a:t>3만</a:t>
                      </a:r>
                      <a:r>
                        <a:rPr sz="2300" b="0" spc="-85" dirty="0">
                          <a:solidFill>
                            <a:srgbClr val="2E2E2E"/>
                          </a:solidFill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25" dirty="0">
                          <a:solidFill>
                            <a:srgbClr val="2E2E2E"/>
                          </a:solidFill>
                          <a:latin typeface="페이퍼로지 2 ExtraLight"/>
                          <a:cs typeface="페이퍼로지 2 ExtraLight"/>
                        </a:rPr>
                        <a:t>원/월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3525" marB="0">
                    <a:lnL w="6350">
                      <a:solidFill>
                        <a:srgbClr val="B8B8B8"/>
                      </a:solidFill>
                      <a:prstDash val="solid"/>
                    </a:lnL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지니</a:t>
                      </a:r>
                      <a:r>
                        <a:rPr sz="2300" b="0" spc="-8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105" dirty="0">
                          <a:latin typeface="페이퍼로지 2 ExtraLight"/>
                          <a:cs typeface="페이퍼로지 2 ExtraLight"/>
                        </a:rPr>
                        <a:t>TV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우리동네</a:t>
                      </a:r>
                      <a:r>
                        <a:rPr sz="2300" b="0" spc="-6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70" dirty="0">
                          <a:latin typeface="페이퍼로지 2 ExtraLight"/>
                          <a:cs typeface="페이퍼로지 2 ExtraLight"/>
                        </a:rPr>
                        <a:t>플러스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4160" marB="0"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노출지역:</a:t>
                      </a:r>
                      <a:r>
                        <a:rPr sz="1800" b="0" spc="-6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04" dirty="0">
                          <a:latin typeface="페이퍼로지 2 ExtraLight"/>
                          <a:cs typeface="페이퍼로지 2 ExtraLight"/>
                        </a:rPr>
                        <a:t>5개동(행정동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기준)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10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25" dirty="0">
                          <a:latin typeface="페이퍼로지 2 ExtraLight"/>
                          <a:cs typeface="페이퍼로지 2 ExtraLight"/>
                        </a:rPr>
                        <a:t>콘텐츠: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영상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150" dirty="0">
                          <a:latin typeface="페이퍼로지 2 ExtraLight"/>
                          <a:cs typeface="페이퍼로지 2 ExtraLight"/>
                        </a:rPr>
                        <a:t>2개,</a:t>
                      </a:r>
                      <a:r>
                        <a:rPr sz="1800" b="0" spc="-7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사진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10개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쿠폰등록: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월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2회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9209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sz="2300" b="0" spc="-335" dirty="0">
                          <a:latin typeface="페이퍼로지 2 ExtraLight"/>
                          <a:cs typeface="페이퍼로지 2 ExtraLight"/>
                        </a:rPr>
                        <a:t>5만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25" dirty="0">
                          <a:latin typeface="페이퍼로지 2 ExtraLight"/>
                          <a:cs typeface="페이퍼로지 2 ExtraLight"/>
                        </a:rPr>
                        <a:t>원/월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4160" marB="0">
                    <a:lnL w="6350">
                      <a:solidFill>
                        <a:srgbClr val="B8B8B8"/>
                      </a:solidFill>
                      <a:prstDash val="solid"/>
                    </a:lnL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지니</a:t>
                      </a:r>
                      <a:r>
                        <a:rPr sz="2300" b="0" spc="-8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105" dirty="0">
                          <a:latin typeface="페이퍼로지 2 ExtraLight"/>
                          <a:cs typeface="페이퍼로지 2 ExtraLight"/>
                        </a:rPr>
                        <a:t>TV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우리동네</a:t>
                      </a:r>
                      <a:r>
                        <a:rPr sz="2300" b="0" spc="-6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65" dirty="0">
                          <a:latin typeface="페이퍼로지 2 ExtraLight"/>
                          <a:cs typeface="페이퍼로지 2 ExtraLight"/>
                        </a:rPr>
                        <a:t>프리미엄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4160" marB="0"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28575">
                      <a:solidFill>
                        <a:srgbClr val="0056FF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234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노출지역:</a:t>
                      </a:r>
                      <a:r>
                        <a:rPr sz="1800" b="0" spc="-5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10" dirty="0">
                          <a:latin typeface="페이퍼로지 2 ExtraLight"/>
                          <a:cs typeface="페이퍼로지 2 ExtraLight"/>
                        </a:rPr>
                        <a:t>10개동(행정동</a:t>
                      </a:r>
                      <a:r>
                        <a:rPr sz="1800" b="0" spc="-6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기준)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25" dirty="0">
                          <a:latin typeface="페이퍼로지 2 ExtraLight"/>
                          <a:cs typeface="페이퍼로지 2 ExtraLight"/>
                        </a:rPr>
                        <a:t>콘텐츠: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영상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150" dirty="0">
                          <a:latin typeface="페이퍼로지 2 ExtraLight"/>
                          <a:cs typeface="페이퍼로지 2 ExtraLight"/>
                        </a:rPr>
                        <a:t>3개,</a:t>
                      </a:r>
                      <a:r>
                        <a:rPr sz="1800" b="0" spc="-7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사진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20개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쿠폰등록: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월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4회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9844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28575">
                      <a:solidFill>
                        <a:srgbClr val="0056FF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sz="2300" b="0" spc="-330" dirty="0">
                          <a:latin typeface="페이퍼로지 2 ExtraLight"/>
                          <a:cs typeface="페이퍼로지 2 ExtraLight"/>
                        </a:rPr>
                        <a:t>10만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25" dirty="0">
                          <a:latin typeface="페이퍼로지 2 ExtraLight"/>
                          <a:cs typeface="페이퍼로지 2 ExtraLight"/>
                        </a:rPr>
                        <a:t>원/월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4160" marB="0">
                    <a:lnL w="6350">
                      <a:solidFill>
                        <a:srgbClr val="B8B8B8"/>
                      </a:solidFill>
                      <a:prstDash val="solid"/>
                    </a:lnL>
                    <a:lnT w="6350">
                      <a:solidFill>
                        <a:srgbClr val="B8B8B8"/>
                      </a:solidFill>
                      <a:prstDash val="solid"/>
                    </a:lnT>
                    <a:lnB w="28575">
                      <a:solidFill>
                        <a:srgbClr val="0056FF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9" name="object 29"/>
          <p:cNvGrpSpPr/>
          <p:nvPr/>
        </p:nvGrpSpPr>
        <p:grpSpPr>
          <a:xfrm>
            <a:off x="2972106" y="10501000"/>
            <a:ext cx="9554210" cy="2927350"/>
            <a:chOff x="2972106" y="10501000"/>
            <a:chExt cx="9554210" cy="2927350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0755" y="10539626"/>
              <a:ext cx="3570516" cy="279066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992164" y="10521058"/>
              <a:ext cx="9514205" cy="2887345"/>
            </a:xfrm>
            <a:custGeom>
              <a:avLst/>
              <a:gdLst/>
              <a:ahLst/>
              <a:cxnLst/>
              <a:rect l="l" t="t" r="r" b="b"/>
              <a:pathLst>
                <a:path w="9514205" h="2887344">
                  <a:moveTo>
                    <a:pt x="0" y="1849557"/>
                  </a:moveTo>
                  <a:lnTo>
                    <a:pt x="9375" y="1803111"/>
                  </a:lnTo>
                  <a:lnTo>
                    <a:pt x="34943" y="1765186"/>
                  </a:lnTo>
                  <a:lnTo>
                    <a:pt x="72868" y="1739617"/>
                  </a:lnTo>
                  <a:lnTo>
                    <a:pt x="119315" y="1730242"/>
                  </a:lnTo>
                  <a:lnTo>
                    <a:pt x="964493" y="1730242"/>
                  </a:lnTo>
                  <a:lnTo>
                    <a:pt x="1010939" y="1739617"/>
                  </a:lnTo>
                  <a:lnTo>
                    <a:pt x="1048865" y="1765186"/>
                  </a:lnTo>
                  <a:lnTo>
                    <a:pt x="1074433" y="1803111"/>
                  </a:lnTo>
                  <a:lnTo>
                    <a:pt x="1083808" y="1849557"/>
                  </a:lnTo>
                  <a:lnTo>
                    <a:pt x="1083808" y="2403152"/>
                  </a:lnTo>
                  <a:lnTo>
                    <a:pt x="1074433" y="2449599"/>
                  </a:lnTo>
                  <a:lnTo>
                    <a:pt x="1048865" y="2487524"/>
                  </a:lnTo>
                  <a:lnTo>
                    <a:pt x="1010939" y="2513092"/>
                  </a:lnTo>
                  <a:lnTo>
                    <a:pt x="964493" y="2522468"/>
                  </a:lnTo>
                  <a:lnTo>
                    <a:pt x="119315" y="2522468"/>
                  </a:lnTo>
                  <a:lnTo>
                    <a:pt x="72868" y="2513092"/>
                  </a:lnTo>
                  <a:lnTo>
                    <a:pt x="34943" y="2487524"/>
                  </a:lnTo>
                  <a:lnTo>
                    <a:pt x="9375" y="2449599"/>
                  </a:lnTo>
                  <a:lnTo>
                    <a:pt x="0" y="2403152"/>
                  </a:lnTo>
                  <a:lnTo>
                    <a:pt x="0" y="1849557"/>
                  </a:lnTo>
                  <a:close/>
                </a:path>
                <a:path w="9514205" h="2887344">
                  <a:moveTo>
                    <a:pt x="4519536" y="2886946"/>
                  </a:moveTo>
                  <a:lnTo>
                    <a:pt x="9513583" y="2886946"/>
                  </a:lnTo>
                  <a:lnTo>
                    <a:pt x="9513583" y="0"/>
                  </a:lnTo>
                  <a:lnTo>
                    <a:pt x="4519536" y="0"/>
                  </a:lnTo>
                  <a:lnTo>
                    <a:pt x="4519536" y="2886946"/>
                  </a:lnTo>
                  <a:close/>
                </a:path>
              </a:pathLst>
            </a:custGeom>
            <a:ln w="40115">
              <a:solidFill>
                <a:srgbClr val="ED2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0" y="0"/>
            <a:ext cx="14211935" cy="2626995"/>
            <a:chOff x="0" y="0"/>
            <a:chExt cx="14211935" cy="2626995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0"/>
              <a:ext cx="14211921" cy="221816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0" y="15130"/>
              <a:ext cx="14211935" cy="2045335"/>
            </a:xfrm>
            <a:custGeom>
              <a:avLst/>
              <a:gdLst/>
              <a:ahLst/>
              <a:cxnLst/>
              <a:rect l="l" t="t" r="r" b="b"/>
              <a:pathLst>
                <a:path w="14211935" h="2045335">
                  <a:moveTo>
                    <a:pt x="14211921" y="0"/>
                  </a:moveTo>
                  <a:lnTo>
                    <a:pt x="0" y="0"/>
                  </a:lnTo>
                  <a:lnTo>
                    <a:pt x="0" y="2045207"/>
                  </a:lnTo>
                  <a:lnTo>
                    <a:pt x="14211921" y="2045207"/>
                  </a:lnTo>
                  <a:lnTo>
                    <a:pt x="14211921" y="0"/>
                  </a:lnTo>
                  <a:close/>
                </a:path>
              </a:pathLst>
            </a:custGeom>
            <a:solidFill>
              <a:srgbClr val="1243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60050" y="356227"/>
              <a:ext cx="4359991" cy="136026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91880" y="558409"/>
              <a:ext cx="3342201" cy="118146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550539" y="790850"/>
              <a:ext cx="2650035" cy="18358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604179" y="805980"/>
              <a:ext cx="2477080" cy="16628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1320" y="2228135"/>
            <a:ext cx="9444814" cy="68425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694" y="10144889"/>
            <a:ext cx="11322223" cy="77310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6708" y="8792879"/>
            <a:ext cx="9583728" cy="11346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4075" y="264070"/>
            <a:ext cx="13684250" cy="19576415"/>
            <a:chOff x="264075" y="264070"/>
            <a:chExt cx="13684250" cy="19576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075" y="264070"/>
              <a:ext cx="13683771" cy="195759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2389" y="3448107"/>
              <a:ext cx="6232931" cy="9307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56029" y="3463236"/>
              <a:ext cx="6060440" cy="758190"/>
            </a:xfrm>
            <a:custGeom>
              <a:avLst/>
              <a:gdLst/>
              <a:ahLst/>
              <a:cxnLst/>
              <a:rect l="l" t="t" r="r" b="b"/>
              <a:pathLst>
                <a:path w="6060440" h="758189">
                  <a:moveTo>
                    <a:pt x="5681055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5681055" y="757840"/>
                  </a:lnTo>
                  <a:lnTo>
                    <a:pt x="5728589" y="754888"/>
                  </a:lnTo>
                  <a:lnTo>
                    <a:pt x="5774360" y="746269"/>
                  </a:lnTo>
                  <a:lnTo>
                    <a:pt x="5818014" y="732337"/>
                  </a:lnTo>
                  <a:lnTo>
                    <a:pt x="5859194" y="713447"/>
                  </a:lnTo>
                  <a:lnTo>
                    <a:pt x="5897547" y="689955"/>
                  </a:lnTo>
                  <a:lnTo>
                    <a:pt x="5932717" y="662215"/>
                  </a:lnTo>
                  <a:lnTo>
                    <a:pt x="5964350" y="630583"/>
                  </a:lnTo>
                  <a:lnTo>
                    <a:pt x="5992090" y="595413"/>
                  </a:lnTo>
                  <a:lnTo>
                    <a:pt x="6015582" y="557060"/>
                  </a:lnTo>
                  <a:lnTo>
                    <a:pt x="6034471" y="515879"/>
                  </a:lnTo>
                  <a:lnTo>
                    <a:pt x="6048403" y="472226"/>
                  </a:lnTo>
                  <a:lnTo>
                    <a:pt x="6057023" y="426454"/>
                  </a:lnTo>
                  <a:lnTo>
                    <a:pt x="6059975" y="378920"/>
                  </a:lnTo>
                  <a:lnTo>
                    <a:pt x="6057023" y="331386"/>
                  </a:lnTo>
                  <a:lnTo>
                    <a:pt x="6048403" y="285614"/>
                  </a:lnTo>
                  <a:lnTo>
                    <a:pt x="6034471" y="241961"/>
                  </a:lnTo>
                  <a:lnTo>
                    <a:pt x="6015582" y="200780"/>
                  </a:lnTo>
                  <a:lnTo>
                    <a:pt x="5992090" y="162427"/>
                  </a:lnTo>
                  <a:lnTo>
                    <a:pt x="5964350" y="127257"/>
                  </a:lnTo>
                  <a:lnTo>
                    <a:pt x="5932717" y="95625"/>
                  </a:lnTo>
                  <a:lnTo>
                    <a:pt x="5897547" y="67885"/>
                  </a:lnTo>
                  <a:lnTo>
                    <a:pt x="5859194" y="44393"/>
                  </a:lnTo>
                  <a:lnTo>
                    <a:pt x="5818014" y="25503"/>
                  </a:lnTo>
                  <a:lnTo>
                    <a:pt x="5774360" y="11571"/>
                  </a:lnTo>
                  <a:lnTo>
                    <a:pt x="5728589" y="2952"/>
                  </a:lnTo>
                  <a:lnTo>
                    <a:pt x="5681055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3216" y="3156524"/>
              <a:ext cx="1038420" cy="11305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7020" y="4646078"/>
              <a:ext cx="11398250" cy="3353435"/>
            </a:xfrm>
            <a:custGeom>
              <a:avLst/>
              <a:gdLst/>
              <a:ahLst/>
              <a:cxnLst/>
              <a:rect l="l" t="t" r="r" b="b"/>
              <a:pathLst>
                <a:path w="11398250" h="3353434">
                  <a:moveTo>
                    <a:pt x="3263798" y="485851"/>
                  </a:moveTo>
                  <a:lnTo>
                    <a:pt x="3261576" y="439064"/>
                  </a:lnTo>
                  <a:lnTo>
                    <a:pt x="3255048" y="393534"/>
                  </a:lnTo>
                  <a:lnTo>
                    <a:pt x="3244392" y="349465"/>
                  </a:lnTo>
                  <a:lnTo>
                    <a:pt x="3229838" y="307060"/>
                  </a:lnTo>
                  <a:lnTo>
                    <a:pt x="3211588" y="266522"/>
                  </a:lnTo>
                  <a:lnTo>
                    <a:pt x="3189833" y="228066"/>
                  </a:lnTo>
                  <a:lnTo>
                    <a:pt x="3164789" y="191871"/>
                  </a:lnTo>
                  <a:lnTo>
                    <a:pt x="3136658" y="158165"/>
                  </a:lnTo>
                  <a:lnTo>
                    <a:pt x="3105632" y="127152"/>
                  </a:lnTo>
                  <a:lnTo>
                    <a:pt x="3071926" y="99009"/>
                  </a:lnTo>
                  <a:lnTo>
                    <a:pt x="3035744" y="73964"/>
                  </a:lnTo>
                  <a:lnTo>
                    <a:pt x="2997276" y="52209"/>
                  </a:lnTo>
                  <a:lnTo>
                    <a:pt x="2956737" y="33959"/>
                  </a:lnTo>
                  <a:lnTo>
                    <a:pt x="2914332" y="19405"/>
                  </a:lnTo>
                  <a:lnTo>
                    <a:pt x="2870263" y="8763"/>
                  </a:lnTo>
                  <a:lnTo>
                    <a:pt x="2824734" y="2222"/>
                  </a:lnTo>
                  <a:lnTo>
                    <a:pt x="2777947" y="0"/>
                  </a:lnTo>
                  <a:lnTo>
                    <a:pt x="485851" y="0"/>
                  </a:lnTo>
                  <a:lnTo>
                    <a:pt x="439064" y="2222"/>
                  </a:lnTo>
                  <a:lnTo>
                    <a:pt x="393534" y="8763"/>
                  </a:lnTo>
                  <a:lnTo>
                    <a:pt x="349465" y="19405"/>
                  </a:lnTo>
                  <a:lnTo>
                    <a:pt x="307060" y="33959"/>
                  </a:lnTo>
                  <a:lnTo>
                    <a:pt x="266522" y="52209"/>
                  </a:lnTo>
                  <a:lnTo>
                    <a:pt x="228066" y="73964"/>
                  </a:lnTo>
                  <a:lnTo>
                    <a:pt x="191871" y="99009"/>
                  </a:lnTo>
                  <a:lnTo>
                    <a:pt x="158165" y="127152"/>
                  </a:lnTo>
                  <a:lnTo>
                    <a:pt x="127139" y="158165"/>
                  </a:lnTo>
                  <a:lnTo>
                    <a:pt x="99009" y="191871"/>
                  </a:lnTo>
                  <a:lnTo>
                    <a:pt x="73964" y="228066"/>
                  </a:lnTo>
                  <a:lnTo>
                    <a:pt x="52209" y="266522"/>
                  </a:lnTo>
                  <a:lnTo>
                    <a:pt x="33959" y="307060"/>
                  </a:lnTo>
                  <a:lnTo>
                    <a:pt x="19405" y="349465"/>
                  </a:lnTo>
                  <a:lnTo>
                    <a:pt x="8763" y="393534"/>
                  </a:lnTo>
                  <a:lnTo>
                    <a:pt x="2222" y="439064"/>
                  </a:lnTo>
                  <a:lnTo>
                    <a:pt x="0" y="485851"/>
                  </a:lnTo>
                  <a:lnTo>
                    <a:pt x="0" y="2867342"/>
                  </a:lnTo>
                  <a:lnTo>
                    <a:pt x="2222" y="2914142"/>
                  </a:lnTo>
                  <a:lnTo>
                    <a:pt x="8763" y="2959671"/>
                  </a:lnTo>
                  <a:lnTo>
                    <a:pt x="19405" y="3003740"/>
                  </a:lnTo>
                  <a:lnTo>
                    <a:pt x="33959" y="3046145"/>
                  </a:lnTo>
                  <a:lnTo>
                    <a:pt x="52209" y="3086671"/>
                  </a:lnTo>
                  <a:lnTo>
                    <a:pt x="73964" y="3125139"/>
                  </a:lnTo>
                  <a:lnTo>
                    <a:pt x="99009" y="3161322"/>
                  </a:lnTo>
                  <a:lnTo>
                    <a:pt x="127139" y="3195040"/>
                  </a:lnTo>
                  <a:lnTo>
                    <a:pt x="158165" y="3226054"/>
                  </a:lnTo>
                  <a:lnTo>
                    <a:pt x="191871" y="3254197"/>
                  </a:lnTo>
                  <a:lnTo>
                    <a:pt x="228066" y="3279241"/>
                  </a:lnTo>
                  <a:lnTo>
                    <a:pt x="266522" y="3300996"/>
                  </a:lnTo>
                  <a:lnTo>
                    <a:pt x="307060" y="3319246"/>
                  </a:lnTo>
                  <a:lnTo>
                    <a:pt x="349465" y="3333800"/>
                  </a:lnTo>
                  <a:lnTo>
                    <a:pt x="393534" y="3344443"/>
                  </a:lnTo>
                  <a:lnTo>
                    <a:pt x="439064" y="3350984"/>
                  </a:lnTo>
                  <a:lnTo>
                    <a:pt x="485851" y="3353206"/>
                  </a:lnTo>
                  <a:lnTo>
                    <a:pt x="2777947" y="3353206"/>
                  </a:lnTo>
                  <a:lnTo>
                    <a:pt x="2824734" y="3350984"/>
                  </a:lnTo>
                  <a:lnTo>
                    <a:pt x="2870263" y="3344443"/>
                  </a:lnTo>
                  <a:lnTo>
                    <a:pt x="2914332" y="3333800"/>
                  </a:lnTo>
                  <a:lnTo>
                    <a:pt x="2956737" y="3319246"/>
                  </a:lnTo>
                  <a:lnTo>
                    <a:pt x="2997276" y="3300996"/>
                  </a:lnTo>
                  <a:lnTo>
                    <a:pt x="3035744" y="3279241"/>
                  </a:lnTo>
                  <a:lnTo>
                    <a:pt x="3071926" y="3254197"/>
                  </a:lnTo>
                  <a:lnTo>
                    <a:pt x="3105632" y="3226054"/>
                  </a:lnTo>
                  <a:lnTo>
                    <a:pt x="3136658" y="3195040"/>
                  </a:lnTo>
                  <a:lnTo>
                    <a:pt x="3164789" y="3161322"/>
                  </a:lnTo>
                  <a:lnTo>
                    <a:pt x="3189833" y="3125139"/>
                  </a:lnTo>
                  <a:lnTo>
                    <a:pt x="3211588" y="3086671"/>
                  </a:lnTo>
                  <a:lnTo>
                    <a:pt x="3229838" y="3046145"/>
                  </a:lnTo>
                  <a:lnTo>
                    <a:pt x="3244392" y="3003740"/>
                  </a:lnTo>
                  <a:lnTo>
                    <a:pt x="3255048" y="2959671"/>
                  </a:lnTo>
                  <a:lnTo>
                    <a:pt x="3261576" y="2914142"/>
                  </a:lnTo>
                  <a:lnTo>
                    <a:pt x="3263798" y="2867342"/>
                  </a:lnTo>
                  <a:lnTo>
                    <a:pt x="3263798" y="485851"/>
                  </a:lnTo>
                  <a:close/>
                </a:path>
                <a:path w="11398250" h="3353434">
                  <a:moveTo>
                    <a:pt x="7330834" y="485851"/>
                  </a:moveTo>
                  <a:lnTo>
                    <a:pt x="7328611" y="439064"/>
                  </a:lnTo>
                  <a:lnTo>
                    <a:pt x="7322071" y="393534"/>
                  </a:lnTo>
                  <a:lnTo>
                    <a:pt x="7311428" y="349465"/>
                  </a:lnTo>
                  <a:lnTo>
                    <a:pt x="7296874" y="307060"/>
                  </a:lnTo>
                  <a:lnTo>
                    <a:pt x="7278624" y="266522"/>
                  </a:lnTo>
                  <a:lnTo>
                    <a:pt x="7256869" y="228066"/>
                  </a:lnTo>
                  <a:lnTo>
                    <a:pt x="7231824" y="191871"/>
                  </a:lnTo>
                  <a:lnTo>
                    <a:pt x="7203694" y="158165"/>
                  </a:lnTo>
                  <a:lnTo>
                    <a:pt x="7172668" y="127152"/>
                  </a:lnTo>
                  <a:lnTo>
                    <a:pt x="7138962" y="99009"/>
                  </a:lnTo>
                  <a:lnTo>
                    <a:pt x="7102767" y="73964"/>
                  </a:lnTo>
                  <a:lnTo>
                    <a:pt x="7064311" y="52209"/>
                  </a:lnTo>
                  <a:lnTo>
                    <a:pt x="7023773" y="33959"/>
                  </a:lnTo>
                  <a:lnTo>
                    <a:pt x="6981368" y="19405"/>
                  </a:lnTo>
                  <a:lnTo>
                    <a:pt x="6937299" y="8763"/>
                  </a:lnTo>
                  <a:lnTo>
                    <a:pt x="6891769" y="2222"/>
                  </a:lnTo>
                  <a:lnTo>
                    <a:pt x="6844982" y="0"/>
                  </a:lnTo>
                  <a:lnTo>
                    <a:pt x="4552886" y="0"/>
                  </a:lnTo>
                  <a:lnTo>
                    <a:pt x="4506099" y="2222"/>
                  </a:lnTo>
                  <a:lnTo>
                    <a:pt x="4460570" y="8763"/>
                  </a:lnTo>
                  <a:lnTo>
                    <a:pt x="4416501" y="19405"/>
                  </a:lnTo>
                  <a:lnTo>
                    <a:pt x="4374096" y="33959"/>
                  </a:lnTo>
                  <a:lnTo>
                    <a:pt x="4333557" y="52209"/>
                  </a:lnTo>
                  <a:lnTo>
                    <a:pt x="4295102" y="73964"/>
                  </a:lnTo>
                  <a:lnTo>
                    <a:pt x="4258907" y="99009"/>
                  </a:lnTo>
                  <a:lnTo>
                    <a:pt x="4225201" y="127152"/>
                  </a:lnTo>
                  <a:lnTo>
                    <a:pt x="4194175" y="158165"/>
                  </a:lnTo>
                  <a:lnTo>
                    <a:pt x="4166044" y="191871"/>
                  </a:lnTo>
                  <a:lnTo>
                    <a:pt x="4141000" y="228066"/>
                  </a:lnTo>
                  <a:lnTo>
                    <a:pt x="4119245" y="266522"/>
                  </a:lnTo>
                  <a:lnTo>
                    <a:pt x="4100995" y="307060"/>
                  </a:lnTo>
                  <a:lnTo>
                    <a:pt x="4086441" y="349465"/>
                  </a:lnTo>
                  <a:lnTo>
                    <a:pt x="4075798" y="393534"/>
                  </a:lnTo>
                  <a:lnTo>
                    <a:pt x="4069257" y="439064"/>
                  </a:lnTo>
                  <a:lnTo>
                    <a:pt x="4067035" y="485851"/>
                  </a:lnTo>
                  <a:lnTo>
                    <a:pt x="4067035" y="2867342"/>
                  </a:lnTo>
                  <a:lnTo>
                    <a:pt x="4069257" y="2914142"/>
                  </a:lnTo>
                  <a:lnTo>
                    <a:pt x="4075798" y="2959671"/>
                  </a:lnTo>
                  <a:lnTo>
                    <a:pt x="4086441" y="3003740"/>
                  </a:lnTo>
                  <a:lnTo>
                    <a:pt x="4100995" y="3046145"/>
                  </a:lnTo>
                  <a:lnTo>
                    <a:pt x="4119245" y="3086671"/>
                  </a:lnTo>
                  <a:lnTo>
                    <a:pt x="4141000" y="3125139"/>
                  </a:lnTo>
                  <a:lnTo>
                    <a:pt x="4166044" y="3161322"/>
                  </a:lnTo>
                  <a:lnTo>
                    <a:pt x="4194175" y="3195040"/>
                  </a:lnTo>
                  <a:lnTo>
                    <a:pt x="4225201" y="3226054"/>
                  </a:lnTo>
                  <a:lnTo>
                    <a:pt x="4258907" y="3254197"/>
                  </a:lnTo>
                  <a:lnTo>
                    <a:pt x="4295102" y="3279241"/>
                  </a:lnTo>
                  <a:lnTo>
                    <a:pt x="4333557" y="3300996"/>
                  </a:lnTo>
                  <a:lnTo>
                    <a:pt x="4374096" y="3319246"/>
                  </a:lnTo>
                  <a:lnTo>
                    <a:pt x="4416501" y="3333800"/>
                  </a:lnTo>
                  <a:lnTo>
                    <a:pt x="4460570" y="3344443"/>
                  </a:lnTo>
                  <a:lnTo>
                    <a:pt x="4506099" y="3350984"/>
                  </a:lnTo>
                  <a:lnTo>
                    <a:pt x="4552886" y="3353206"/>
                  </a:lnTo>
                  <a:lnTo>
                    <a:pt x="6844982" y="3353206"/>
                  </a:lnTo>
                  <a:lnTo>
                    <a:pt x="6891769" y="3350984"/>
                  </a:lnTo>
                  <a:lnTo>
                    <a:pt x="6937299" y="3344443"/>
                  </a:lnTo>
                  <a:lnTo>
                    <a:pt x="6981368" y="3333800"/>
                  </a:lnTo>
                  <a:lnTo>
                    <a:pt x="7023773" y="3319246"/>
                  </a:lnTo>
                  <a:lnTo>
                    <a:pt x="7064311" y="3300996"/>
                  </a:lnTo>
                  <a:lnTo>
                    <a:pt x="7102767" y="3279241"/>
                  </a:lnTo>
                  <a:lnTo>
                    <a:pt x="7138962" y="3254197"/>
                  </a:lnTo>
                  <a:lnTo>
                    <a:pt x="7172668" y="3226054"/>
                  </a:lnTo>
                  <a:lnTo>
                    <a:pt x="7203694" y="3195040"/>
                  </a:lnTo>
                  <a:lnTo>
                    <a:pt x="7231824" y="3161322"/>
                  </a:lnTo>
                  <a:lnTo>
                    <a:pt x="7256869" y="3125139"/>
                  </a:lnTo>
                  <a:lnTo>
                    <a:pt x="7278624" y="3086671"/>
                  </a:lnTo>
                  <a:lnTo>
                    <a:pt x="7296874" y="3046145"/>
                  </a:lnTo>
                  <a:lnTo>
                    <a:pt x="7311428" y="3003740"/>
                  </a:lnTo>
                  <a:lnTo>
                    <a:pt x="7322071" y="2959671"/>
                  </a:lnTo>
                  <a:lnTo>
                    <a:pt x="7328611" y="2914142"/>
                  </a:lnTo>
                  <a:lnTo>
                    <a:pt x="7330834" y="2867342"/>
                  </a:lnTo>
                  <a:lnTo>
                    <a:pt x="7330834" y="485851"/>
                  </a:lnTo>
                  <a:close/>
                </a:path>
                <a:path w="11398250" h="3353434">
                  <a:moveTo>
                    <a:pt x="11397869" y="485851"/>
                  </a:moveTo>
                  <a:lnTo>
                    <a:pt x="11395647" y="439064"/>
                  </a:lnTo>
                  <a:lnTo>
                    <a:pt x="11389106" y="393534"/>
                  </a:lnTo>
                  <a:lnTo>
                    <a:pt x="11378463" y="349465"/>
                  </a:lnTo>
                  <a:lnTo>
                    <a:pt x="11363909" y="307060"/>
                  </a:lnTo>
                  <a:lnTo>
                    <a:pt x="11345659" y="266522"/>
                  </a:lnTo>
                  <a:lnTo>
                    <a:pt x="11323904" y="228066"/>
                  </a:lnTo>
                  <a:lnTo>
                    <a:pt x="11298860" y="191871"/>
                  </a:lnTo>
                  <a:lnTo>
                    <a:pt x="11270729" y="158165"/>
                  </a:lnTo>
                  <a:lnTo>
                    <a:pt x="11239703" y="127152"/>
                  </a:lnTo>
                  <a:lnTo>
                    <a:pt x="11205997" y="99009"/>
                  </a:lnTo>
                  <a:lnTo>
                    <a:pt x="11169802" y="73964"/>
                  </a:lnTo>
                  <a:lnTo>
                    <a:pt x="11131347" y="52209"/>
                  </a:lnTo>
                  <a:lnTo>
                    <a:pt x="11090808" y="33959"/>
                  </a:lnTo>
                  <a:lnTo>
                    <a:pt x="11048403" y="19405"/>
                  </a:lnTo>
                  <a:lnTo>
                    <a:pt x="11004334" y="8763"/>
                  </a:lnTo>
                  <a:lnTo>
                    <a:pt x="10958805" y="2222"/>
                  </a:lnTo>
                  <a:lnTo>
                    <a:pt x="10912018" y="0"/>
                  </a:lnTo>
                  <a:lnTo>
                    <a:pt x="8619922" y="0"/>
                  </a:lnTo>
                  <a:lnTo>
                    <a:pt x="8573135" y="2222"/>
                  </a:lnTo>
                  <a:lnTo>
                    <a:pt x="8527605" y="8763"/>
                  </a:lnTo>
                  <a:lnTo>
                    <a:pt x="8483536" y="19405"/>
                  </a:lnTo>
                  <a:lnTo>
                    <a:pt x="8441131" y="33959"/>
                  </a:lnTo>
                  <a:lnTo>
                    <a:pt x="8400593" y="52209"/>
                  </a:lnTo>
                  <a:lnTo>
                    <a:pt x="8362124" y="73964"/>
                  </a:lnTo>
                  <a:lnTo>
                    <a:pt x="8325942" y="99009"/>
                  </a:lnTo>
                  <a:lnTo>
                    <a:pt x="8292236" y="127152"/>
                  </a:lnTo>
                  <a:lnTo>
                    <a:pt x="8261210" y="158165"/>
                  </a:lnTo>
                  <a:lnTo>
                    <a:pt x="8233080" y="191871"/>
                  </a:lnTo>
                  <a:lnTo>
                    <a:pt x="8208035" y="228066"/>
                  </a:lnTo>
                  <a:lnTo>
                    <a:pt x="8186280" y="266522"/>
                  </a:lnTo>
                  <a:lnTo>
                    <a:pt x="8168030" y="307060"/>
                  </a:lnTo>
                  <a:lnTo>
                    <a:pt x="8153476" y="349465"/>
                  </a:lnTo>
                  <a:lnTo>
                    <a:pt x="8142821" y="393534"/>
                  </a:lnTo>
                  <a:lnTo>
                    <a:pt x="8136293" y="439064"/>
                  </a:lnTo>
                  <a:lnTo>
                    <a:pt x="8134070" y="485851"/>
                  </a:lnTo>
                  <a:lnTo>
                    <a:pt x="8134070" y="2867342"/>
                  </a:lnTo>
                  <a:lnTo>
                    <a:pt x="8136293" y="2914142"/>
                  </a:lnTo>
                  <a:lnTo>
                    <a:pt x="8142821" y="2959671"/>
                  </a:lnTo>
                  <a:lnTo>
                    <a:pt x="8153476" y="3003740"/>
                  </a:lnTo>
                  <a:lnTo>
                    <a:pt x="8168030" y="3046145"/>
                  </a:lnTo>
                  <a:lnTo>
                    <a:pt x="8186280" y="3086671"/>
                  </a:lnTo>
                  <a:lnTo>
                    <a:pt x="8208035" y="3125139"/>
                  </a:lnTo>
                  <a:lnTo>
                    <a:pt x="8233080" y="3161322"/>
                  </a:lnTo>
                  <a:lnTo>
                    <a:pt x="8261210" y="3195040"/>
                  </a:lnTo>
                  <a:lnTo>
                    <a:pt x="8292236" y="3226054"/>
                  </a:lnTo>
                  <a:lnTo>
                    <a:pt x="8325942" y="3254197"/>
                  </a:lnTo>
                  <a:lnTo>
                    <a:pt x="8362124" y="3279241"/>
                  </a:lnTo>
                  <a:lnTo>
                    <a:pt x="8400593" y="3300996"/>
                  </a:lnTo>
                  <a:lnTo>
                    <a:pt x="8441131" y="3319246"/>
                  </a:lnTo>
                  <a:lnTo>
                    <a:pt x="8483536" y="3333800"/>
                  </a:lnTo>
                  <a:lnTo>
                    <a:pt x="8527605" y="3344443"/>
                  </a:lnTo>
                  <a:lnTo>
                    <a:pt x="8573135" y="3350984"/>
                  </a:lnTo>
                  <a:lnTo>
                    <a:pt x="8619922" y="3353206"/>
                  </a:lnTo>
                  <a:lnTo>
                    <a:pt x="10912018" y="3353206"/>
                  </a:lnTo>
                  <a:lnTo>
                    <a:pt x="10958805" y="3350984"/>
                  </a:lnTo>
                  <a:lnTo>
                    <a:pt x="11004334" y="3344443"/>
                  </a:lnTo>
                  <a:lnTo>
                    <a:pt x="11048403" y="3333800"/>
                  </a:lnTo>
                  <a:lnTo>
                    <a:pt x="11090808" y="3319246"/>
                  </a:lnTo>
                  <a:lnTo>
                    <a:pt x="11131347" y="3300996"/>
                  </a:lnTo>
                  <a:lnTo>
                    <a:pt x="11169802" y="3279241"/>
                  </a:lnTo>
                  <a:lnTo>
                    <a:pt x="11205997" y="3254197"/>
                  </a:lnTo>
                  <a:lnTo>
                    <a:pt x="11239703" y="3226054"/>
                  </a:lnTo>
                  <a:lnTo>
                    <a:pt x="11270729" y="3195040"/>
                  </a:lnTo>
                  <a:lnTo>
                    <a:pt x="11298860" y="3161322"/>
                  </a:lnTo>
                  <a:lnTo>
                    <a:pt x="11323904" y="3125139"/>
                  </a:lnTo>
                  <a:lnTo>
                    <a:pt x="11345659" y="3086671"/>
                  </a:lnTo>
                  <a:lnTo>
                    <a:pt x="11363909" y="3046145"/>
                  </a:lnTo>
                  <a:lnTo>
                    <a:pt x="11378463" y="3003740"/>
                  </a:lnTo>
                  <a:lnTo>
                    <a:pt x="11389106" y="2959671"/>
                  </a:lnTo>
                  <a:lnTo>
                    <a:pt x="11395647" y="2914142"/>
                  </a:lnTo>
                  <a:lnTo>
                    <a:pt x="11397869" y="2867342"/>
                  </a:lnTo>
                  <a:lnTo>
                    <a:pt x="11397869" y="485851"/>
                  </a:lnTo>
                  <a:close/>
                </a:path>
              </a:pathLst>
            </a:custGeom>
            <a:solidFill>
              <a:srgbClr val="005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82871" y="6973579"/>
            <a:ext cx="2713355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01345" marR="5080" indent="-589280">
              <a:lnSpc>
                <a:spcPct val="111400"/>
              </a:lnSpc>
              <a:spcBef>
                <a:spcPts val="90"/>
              </a:spcBef>
            </a:pP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효과적인</a:t>
            </a:r>
            <a:r>
              <a:rPr sz="2050" b="0" spc="-7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이벤트와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195" dirty="0">
                <a:solidFill>
                  <a:srgbClr val="FFFFFF"/>
                </a:solidFill>
                <a:latin typeface="Pretendard ExtraLight"/>
                <a:cs typeface="Pretendard ExtraLight"/>
              </a:rPr>
              <a:t>프로모션이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필요하신</a:t>
            </a:r>
            <a:r>
              <a:rPr sz="2050" b="0" spc="-9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0" dirty="0">
                <a:solidFill>
                  <a:srgbClr val="FFFFFF"/>
                </a:solidFill>
                <a:latin typeface="Pretendard ExtraLight"/>
                <a:cs typeface="Pretendard ExtraLight"/>
              </a:rPr>
              <a:t>사장님!</a:t>
            </a:r>
            <a:endParaRPr sz="2050">
              <a:latin typeface="Pretendard ExtraLight"/>
              <a:cs typeface="Pretendard Extra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24698" y="6973579"/>
            <a:ext cx="1965325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2870" marR="5080" indent="-90805">
              <a:lnSpc>
                <a:spcPct val="111400"/>
              </a:lnSpc>
              <a:spcBef>
                <a:spcPts val="90"/>
              </a:spcBef>
            </a:pP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창업</a:t>
            </a:r>
            <a:r>
              <a:rPr sz="2050" b="0" spc="-8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초기</a:t>
            </a:r>
            <a:r>
              <a:rPr sz="2050" b="0" spc="-8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매장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195" dirty="0">
                <a:solidFill>
                  <a:srgbClr val="FFFFFF"/>
                </a:solidFill>
                <a:latin typeface="Pretendard ExtraLight"/>
                <a:cs typeface="Pretendard ExtraLight"/>
              </a:rPr>
              <a:t>홍보가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고민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중이신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0" dirty="0">
                <a:solidFill>
                  <a:srgbClr val="FFFFFF"/>
                </a:solidFill>
                <a:latin typeface="Pretendard ExtraLight"/>
                <a:cs typeface="Pretendard ExtraLight"/>
              </a:rPr>
              <a:t>사장님!</a:t>
            </a:r>
            <a:endParaRPr sz="2050">
              <a:latin typeface="Pretendard ExtraLight"/>
              <a:cs typeface="Pretendard Extra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60835" y="6973579"/>
            <a:ext cx="2628900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54965">
              <a:lnSpc>
                <a:spcPct val="111400"/>
              </a:lnSpc>
              <a:spcBef>
                <a:spcPts val="90"/>
              </a:spcBef>
            </a:pP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입지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한계를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0" dirty="0">
                <a:solidFill>
                  <a:srgbClr val="FFFFFF"/>
                </a:solidFill>
                <a:latin typeface="Pretendard ExtraLight"/>
                <a:cs typeface="Pretendard ExtraLight"/>
              </a:rPr>
              <a:t>극복하고 </a:t>
            </a:r>
            <a:r>
              <a:rPr sz="2050" b="0" spc="-225" dirty="0">
                <a:solidFill>
                  <a:srgbClr val="FFFFFF"/>
                </a:solidFill>
                <a:latin typeface="Pretendard ExtraLight"/>
                <a:cs typeface="Pretendard ExtraLight"/>
              </a:rPr>
              <a:t>매출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확대가</a:t>
            </a:r>
            <a:r>
              <a:rPr sz="2050" b="0" spc="-8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220" dirty="0">
                <a:solidFill>
                  <a:srgbClr val="FFFFFF"/>
                </a:solidFill>
                <a:latin typeface="Pretendard ExtraLight"/>
                <a:cs typeface="Pretendard ExtraLight"/>
              </a:rPr>
              <a:t>필요하신</a:t>
            </a:r>
            <a:r>
              <a:rPr sz="2050" b="0" spc="-95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050" b="0" spc="-135" dirty="0">
                <a:solidFill>
                  <a:srgbClr val="FFFFFF"/>
                </a:solidFill>
                <a:latin typeface="Pretendard ExtraLight"/>
                <a:cs typeface="Pretendard ExtraLight"/>
              </a:rPr>
              <a:t>사장님!</a:t>
            </a:r>
            <a:endParaRPr sz="2050">
              <a:latin typeface="Pretendard ExtraLight"/>
              <a:cs typeface="Pretendard ExtraLigh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57585" y="5010552"/>
            <a:ext cx="10119360" cy="4791710"/>
            <a:chOff x="2057585" y="5010552"/>
            <a:chExt cx="10119360" cy="479171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7585" y="5135712"/>
              <a:ext cx="1962683" cy="15445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5042" y="5032558"/>
              <a:ext cx="2346417" cy="17054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71020" y="5010552"/>
              <a:ext cx="2005320" cy="163121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1986" y="8871276"/>
              <a:ext cx="5997739" cy="93079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955626" y="8886406"/>
              <a:ext cx="5824855" cy="758190"/>
            </a:xfrm>
            <a:custGeom>
              <a:avLst/>
              <a:gdLst/>
              <a:ahLst/>
              <a:cxnLst/>
              <a:rect l="l" t="t" r="r" b="b"/>
              <a:pathLst>
                <a:path w="5824855" h="758190">
                  <a:moveTo>
                    <a:pt x="5445863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5445863" y="757840"/>
                  </a:lnTo>
                  <a:lnTo>
                    <a:pt x="5493397" y="754888"/>
                  </a:lnTo>
                  <a:lnTo>
                    <a:pt x="5539168" y="746269"/>
                  </a:lnTo>
                  <a:lnTo>
                    <a:pt x="5582822" y="732337"/>
                  </a:lnTo>
                  <a:lnTo>
                    <a:pt x="5624002" y="713447"/>
                  </a:lnTo>
                  <a:lnTo>
                    <a:pt x="5662355" y="689955"/>
                  </a:lnTo>
                  <a:lnTo>
                    <a:pt x="5697525" y="662215"/>
                  </a:lnTo>
                  <a:lnTo>
                    <a:pt x="5729158" y="630583"/>
                  </a:lnTo>
                  <a:lnTo>
                    <a:pt x="5756898" y="595413"/>
                  </a:lnTo>
                  <a:lnTo>
                    <a:pt x="5780390" y="557060"/>
                  </a:lnTo>
                  <a:lnTo>
                    <a:pt x="5799279" y="515879"/>
                  </a:lnTo>
                  <a:lnTo>
                    <a:pt x="5813211" y="472226"/>
                  </a:lnTo>
                  <a:lnTo>
                    <a:pt x="5821831" y="426454"/>
                  </a:lnTo>
                  <a:lnTo>
                    <a:pt x="5824783" y="378920"/>
                  </a:lnTo>
                  <a:lnTo>
                    <a:pt x="5821831" y="331386"/>
                  </a:lnTo>
                  <a:lnTo>
                    <a:pt x="5813211" y="285614"/>
                  </a:lnTo>
                  <a:lnTo>
                    <a:pt x="5799279" y="241961"/>
                  </a:lnTo>
                  <a:lnTo>
                    <a:pt x="5780390" y="200780"/>
                  </a:lnTo>
                  <a:lnTo>
                    <a:pt x="5756898" y="162427"/>
                  </a:lnTo>
                  <a:lnTo>
                    <a:pt x="5729158" y="127257"/>
                  </a:lnTo>
                  <a:lnTo>
                    <a:pt x="5697525" y="95625"/>
                  </a:lnTo>
                  <a:lnTo>
                    <a:pt x="5662355" y="67885"/>
                  </a:lnTo>
                  <a:lnTo>
                    <a:pt x="5624002" y="44393"/>
                  </a:lnTo>
                  <a:lnTo>
                    <a:pt x="5582822" y="25503"/>
                  </a:lnTo>
                  <a:lnTo>
                    <a:pt x="5539168" y="11571"/>
                  </a:lnTo>
                  <a:lnTo>
                    <a:pt x="5493397" y="2952"/>
                  </a:lnTo>
                  <a:lnTo>
                    <a:pt x="5445863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727496" y="9013881"/>
            <a:ext cx="2652395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이런</a:t>
            </a:r>
            <a:r>
              <a:rPr sz="34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점이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3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좋아요!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67303" y="8241347"/>
            <a:ext cx="12077700" cy="7096125"/>
            <a:chOff x="1067303" y="8241347"/>
            <a:chExt cx="12077700" cy="709612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18490" y="8241347"/>
              <a:ext cx="1239227" cy="15308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67303" y="10066491"/>
              <a:ext cx="12077700" cy="5270500"/>
            </a:xfrm>
            <a:custGeom>
              <a:avLst/>
              <a:gdLst/>
              <a:ahLst/>
              <a:cxnLst/>
              <a:rect l="l" t="t" r="r" b="b"/>
              <a:pathLst>
                <a:path w="12077700" h="5270500">
                  <a:moveTo>
                    <a:pt x="11647675" y="0"/>
                  </a:moveTo>
                  <a:lnTo>
                    <a:pt x="429637" y="0"/>
                  </a:lnTo>
                  <a:lnTo>
                    <a:pt x="382828" y="2521"/>
                  </a:lnTo>
                  <a:lnTo>
                    <a:pt x="337478" y="9910"/>
                  </a:lnTo>
                  <a:lnTo>
                    <a:pt x="293849" y="21905"/>
                  </a:lnTo>
                  <a:lnTo>
                    <a:pt x="252203" y="38244"/>
                  </a:lnTo>
                  <a:lnTo>
                    <a:pt x="212803" y="58664"/>
                  </a:lnTo>
                  <a:lnTo>
                    <a:pt x="175911" y="82903"/>
                  </a:lnTo>
                  <a:lnTo>
                    <a:pt x="141788" y="110698"/>
                  </a:lnTo>
                  <a:lnTo>
                    <a:pt x="110698" y="141788"/>
                  </a:lnTo>
                  <a:lnTo>
                    <a:pt x="82903" y="175911"/>
                  </a:lnTo>
                  <a:lnTo>
                    <a:pt x="58664" y="212803"/>
                  </a:lnTo>
                  <a:lnTo>
                    <a:pt x="38244" y="252203"/>
                  </a:lnTo>
                  <a:lnTo>
                    <a:pt x="21905" y="293849"/>
                  </a:lnTo>
                  <a:lnTo>
                    <a:pt x="9910" y="337478"/>
                  </a:lnTo>
                  <a:lnTo>
                    <a:pt x="2521" y="382828"/>
                  </a:lnTo>
                  <a:lnTo>
                    <a:pt x="0" y="429637"/>
                  </a:lnTo>
                  <a:lnTo>
                    <a:pt x="0" y="4840862"/>
                  </a:lnTo>
                  <a:lnTo>
                    <a:pt x="2521" y="4887671"/>
                  </a:lnTo>
                  <a:lnTo>
                    <a:pt x="9910" y="4933021"/>
                  </a:lnTo>
                  <a:lnTo>
                    <a:pt x="21905" y="4976650"/>
                  </a:lnTo>
                  <a:lnTo>
                    <a:pt x="38244" y="5018296"/>
                  </a:lnTo>
                  <a:lnTo>
                    <a:pt x="58664" y="5057697"/>
                  </a:lnTo>
                  <a:lnTo>
                    <a:pt x="82903" y="5094589"/>
                  </a:lnTo>
                  <a:lnTo>
                    <a:pt x="110698" y="5128711"/>
                  </a:lnTo>
                  <a:lnTo>
                    <a:pt x="141788" y="5159801"/>
                  </a:lnTo>
                  <a:lnTo>
                    <a:pt x="175911" y="5187597"/>
                  </a:lnTo>
                  <a:lnTo>
                    <a:pt x="212803" y="5211836"/>
                  </a:lnTo>
                  <a:lnTo>
                    <a:pt x="252203" y="5232256"/>
                  </a:lnTo>
                  <a:lnTo>
                    <a:pt x="293849" y="5248594"/>
                  </a:lnTo>
                  <a:lnTo>
                    <a:pt x="337478" y="5260589"/>
                  </a:lnTo>
                  <a:lnTo>
                    <a:pt x="382828" y="5267979"/>
                  </a:lnTo>
                  <a:lnTo>
                    <a:pt x="429637" y="5270500"/>
                  </a:lnTo>
                  <a:lnTo>
                    <a:pt x="11647675" y="5270500"/>
                  </a:lnTo>
                  <a:lnTo>
                    <a:pt x="11694484" y="5267979"/>
                  </a:lnTo>
                  <a:lnTo>
                    <a:pt x="11739834" y="5260589"/>
                  </a:lnTo>
                  <a:lnTo>
                    <a:pt x="11783464" y="5248594"/>
                  </a:lnTo>
                  <a:lnTo>
                    <a:pt x="11825109" y="5232256"/>
                  </a:lnTo>
                  <a:lnTo>
                    <a:pt x="11864510" y="5211836"/>
                  </a:lnTo>
                  <a:lnTo>
                    <a:pt x="11901402" y="5187597"/>
                  </a:lnTo>
                  <a:lnTo>
                    <a:pt x="11935524" y="5159801"/>
                  </a:lnTo>
                  <a:lnTo>
                    <a:pt x="11966615" y="5128711"/>
                  </a:lnTo>
                  <a:lnTo>
                    <a:pt x="11994410" y="5094589"/>
                  </a:lnTo>
                  <a:lnTo>
                    <a:pt x="12018649" y="5057697"/>
                  </a:lnTo>
                  <a:lnTo>
                    <a:pt x="12039069" y="5018296"/>
                  </a:lnTo>
                  <a:lnTo>
                    <a:pt x="12055407" y="4976650"/>
                  </a:lnTo>
                  <a:lnTo>
                    <a:pt x="12067402" y="4933021"/>
                  </a:lnTo>
                  <a:lnTo>
                    <a:pt x="12074792" y="4887671"/>
                  </a:lnTo>
                  <a:lnTo>
                    <a:pt x="12077313" y="4840862"/>
                  </a:lnTo>
                  <a:lnTo>
                    <a:pt x="12077313" y="429637"/>
                  </a:lnTo>
                  <a:lnTo>
                    <a:pt x="12074792" y="382828"/>
                  </a:lnTo>
                  <a:lnTo>
                    <a:pt x="12067402" y="337478"/>
                  </a:lnTo>
                  <a:lnTo>
                    <a:pt x="12055407" y="293849"/>
                  </a:lnTo>
                  <a:lnTo>
                    <a:pt x="12039069" y="252203"/>
                  </a:lnTo>
                  <a:lnTo>
                    <a:pt x="12018649" y="212803"/>
                  </a:lnTo>
                  <a:lnTo>
                    <a:pt x="11994410" y="175911"/>
                  </a:lnTo>
                  <a:lnTo>
                    <a:pt x="11966615" y="141788"/>
                  </a:lnTo>
                  <a:lnTo>
                    <a:pt x="11935524" y="110698"/>
                  </a:lnTo>
                  <a:lnTo>
                    <a:pt x="11901402" y="82903"/>
                  </a:lnTo>
                  <a:lnTo>
                    <a:pt x="11864510" y="58664"/>
                  </a:lnTo>
                  <a:lnTo>
                    <a:pt x="11825109" y="38244"/>
                  </a:lnTo>
                  <a:lnTo>
                    <a:pt x="11783464" y="21905"/>
                  </a:lnTo>
                  <a:lnTo>
                    <a:pt x="11739834" y="9910"/>
                  </a:lnTo>
                  <a:lnTo>
                    <a:pt x="11694484" y="2521"/>
                  </a:lnTo>
                  <a:lnTo>
                    <a:pt x="11647675" y="0"/>
                  </a:lnTo>
                  <a:close/>
                </a:path>
              </a:pathLst>
            </a:custGeom>
            <a:solidFill>
              <a:srgbClr val="005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451" y="10469481"/>
              <a:ext cx="5043217" cy="34175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8091" y="10484611"/>
              <a:ext cx="4870261" cy="32445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51871" y="10470856"/>
              <a:ext cx="5205513" cy="35261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05512" y="10485986"/>
              <a:ext cx="5032557" cy="335320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653701" y="13919471"/>
            <a:ext cx="6198870" cy="11766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89865" indent="-177165">
              <a:lnSpc>
                <a:spcPct val="100000"/>
              </a:lnSpc>
              <a:spcBef>
                <a:spcPts val="320"/>
              </a:spcBef>
              <a:buSzPct val="125000"/>
              <a:buChar char="•"/>
              <a:tabLst>
                <a:tab pos="189865" algn="l"/>
              </a:tabLst>
            </a:pP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매장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주변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지니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TV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고객에게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자동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노출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및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홍보가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됩니다!</a:t>
            </a:r>
            <a:endParaRPr sz="2000">
              <a:latin typeface="페이퍼로지 3 Light"/>
              <a:cs typeface="페이퍼로지 3 Light"/>
            </a:endParaRPr>
          </a:p>
          <a:p>
            <a:pPr marL="189865" indent="-177165">
              <a:lnSpc>
                <a:spcPct val="100000"/>
              </a:lnSpc>
              <a:spcBef>
                <a:spcPts val="775"/>
              </a:spcBef>
              <a:buSzPct val="125000"/>
              <a:buChar char="•"/>
              <a:tabLst>
                <a:tab pos="189865" algn="l"/>
              </a:tabLst>
            </a:pPr>
            <a:r>
              <a:rPr sz="2000" b="0" spc="-19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단골맺기,</a:t>
            </a:r>
            <a:r>
              <a:rPr sz="2000" b="0" spc="-7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쿠폰&amp;이벤트</a:t>
            </a:r>
            <a:r>
              <a:rPr sz="2000" b="0" spc="-8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행사진행으로</a:t>
            </a:r>
            <a:r>
              <a:rPr sz="2000" b="0" spc="-7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고객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방문을</a:t>
            </a:r>
            <a:r>
              <a:rPr sz="2000" b="0" spc="-6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유도할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수</a:t>
            </a:r>
            <a:r>
              <a:rPr sz="2000" b="0" spc="-5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15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있습니다.</a:t>
            </a:r>
            <a:endParaRPr sz="2000">
              <a:latin typeface="페이퍼로지 3 Light"/>
              <a:cs typeface="페이퍼로지 3 Light"/>
            </a:endParaRPr>
          </a:p>
          <a:p>
            <a:pPr marL="189865" indent="-177165">
              <a:lnSpc>
                <a:spcPct val="100000"/>
              </a:lnSpc>
              <a:spcBef>
                <a:spcPts val="760"/>
              </a:spcBef>
              <a:buSzPct val="125000"/>
              <a:buChar char="•"/>
              <a:tabLst>
                <a:tab pos="189865" algn="l"/>
              </a:tabLst>
            </a:pP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배달주문과</a:t>
            </a:r>
            <a:r>
              <a:rPr sz="2000" b="0" spc="-8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전화주문을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받을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수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19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있습니다.</a:t>
            </a:r>
            <a:r>
              <a:rPr sz="2000" b="0" spc="-8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18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(`25년</a:t>
            </a:r>
            <a:r>
              <a:rPr sz="2000" b="0" spc="-7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4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개발</a:t>
            </a:r>
            <a:r>
              <a:rPr sz="2000" b="0" spc="-60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 </a:t>
            </a:r>
            <a:r>
              <a:rPr sz="2000" b="0" spc="-25" dirty="0">
                <a:solidFill>
                  <a:srgbClr val="FFFFFF"/>
                </a:solidFill>
                <a:latin typeface="페이퍼로지 3 Light"/>
                <a:cs typeface="페이퍼로지 3 Light"/>
              </a:rPr>
              <a:t>예정)</a:t>
            </a:r>
            <a:endParaRPr sz="2000">
              <a:latin typeface="페이퍼로지 3 Light"/>
              <a:cs typeface="페이퍼로지 3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92661" y="18931909"/>
            <a:ext cx="9119870" cy="631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1450">
              <a:lnSpc>
                <a:spcPct val="110400"/>
              </a:lnSpc>
              <a:spcBef>
                <a:spcPts val="95"/>
              </a:spcBef>
              <a:buSzPct val="125000"/>
              <a:buChar char="•"/>
              <a:tabLst>
                <a:tab pos="184150" algn="l"/>
              </a:tabLst>
            </a:pP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런칭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프로모션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행사기간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9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(24.12.20~)중,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15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‘지니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TV</a:t>
            </a:r>
            <a:r>
              <a:rPr sz="1800" b="0" spc="-5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우리동네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0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베이직’을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가입하면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3년간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무료로</a:t>
            </a:r>
            <a:r>
              <a:rPr sz="1800" b="0" spc="-7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서비스가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1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제공됩니다! </a:t>
            </a:r>
            <a:r>
              <a:rPr sz="1800" b="0" spc="-7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(단 </a:t>
            </a:r>
            <a:r>
              <a:rPr sz="1800" b="0" spc="-7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KT</a:t>
            </a:r>
            <a:r>
              <a:rPr sz="1800" b="0" spc="-5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인터넷이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0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필수이며,</a:t>
            </a:r>
            <a:r>
              <a:rPr sz="1800" b="0" spc="-8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인터넷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해지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시</a:t>
            </a:r>
            <a:r>
              <a:rPr sz="1800" b="0" spc="-6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우리동네</a:t>
            </a:r>
            <a:r>
              <a:rPr sz="1800" b="0" spc="-8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서비스</a:t>
            </a:r>
            <a:r>
              <a:rPr sz="1800" b="0" spc="-7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254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또한</a:t>
            </a:r>
            <a:r>
              <a:rPr sz="1800" b="0" spc="-65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 </a:t>
            </a:r>
            <a:r>
              <a:rPr sz="1800" b="0" spc="-10" dirty="0">
                <a:solidFill>
                  <a:srgbClr val="2E2E2E"/>
                </a:solidFill>
                <a:latin typeface="페이퍼로지 2 ExtraLight"/>
                <a:cs typeface="페이퍼로지 2 ExtraLight"/>
              </a:rPr>
              <a:t>해지됩니다.)</a:t>
            </a:r>
            <a:endParaRPr sz="1800">
              <a:latin typeface="페이퍼로지 2 ExtraLight"/>
              <a:cs typeface="페이퍼로지 2 ExtraLight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245187" y="15616598"/>
          <a:ext cx="11798300" cy="3219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7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9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300" b="1" spc="-310" dirty="0">
                          <a:solidFill>
                            <a:srgbClr val="0A1890"/>
                          </a:solidFill>
                          <a:latin typeface="페이퍼로지 6 SemiBold"/>
                          <a:cs typeface="페이퍼로지 6 SemiBold"/>
                        </a:rPr>
                        <a:t>구분</a:t>
                      </a:r>
                      <a:endParaRPr sz="2300">
                        <a:latin typeface="페이퍼로지 6 SemiBold"/>
                        <a:cs typeface="페이퍼로지 6 SemiBold"/>
                      </a:endParaRPr>
                    </a:p>
                  </a:txBody>
                  <a:tcPr marL="0" marR="0" marT="76835" marB="0">
                    <a:lnR w="6350">
                      <a:solidFill>
                        <a:srgbClr val="B8B8B8"/>
                      </a:solidFill>
                      <a:prstDash val="solid"/>
                    </a:lnR>
                    <a:lnT w="28575">
                      <a:solidFill>
                        <a:srgbClr val="0056FF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B5BA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300" b="1" spc="-310" dirty="0">
                          <a:solidFill>
                            <a:srgbClr val="0A1890"/>
                          </a:solidFill>
                          <a:latin typeface="페이퍼로지 6 SemiBold"/>
                          <a:cs typeface="페이퍼로지 6 SemiBold"/>
                        </a:rPr>
                        <a:t>구성</a:t>
                      </a:r>
                      <a:endParaRPr sz="2300">
                        <a:latin typeface="페이퍼로지 6 SemiBold"/>
                        <a:cs typeface="페이퍼로지 6 SemiBold"/>
                      </a:endParaRPr>
                    </a:p>
                  </a:txBody>
                  <a:tcPr marL="0" marR="0" marT="76835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28575">
                      <a:solidFill>
                        <a:srgbClr val="0056FF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B5BA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300" b="1" spc="-310" dirty="0">
                          <a:solidFill>
                            <a:srgbClr val="0A1890"/>
                          </a:solidFill>
                          <a:latin typeface="페이퍼로지 6 SemiBold"/>
                          <a:cs typeface="페이퍼로지 6 SemiBold"/>
                        </a:rPr>
                        <a:t>가격</a:t>
                      </a:r>
                      <a:endParaRPr sz="2300">
                        <a:latin typeface="페이퍼로지 6 SemiBold"/>
                        <a:cs typeface="페이퍼로지 6 SemiBold"/>
                      </a:endParaRPr>
                    </a:p>
                  </a:txBody>
                  <a:tcPr marL="0" marR="0" marT="76835" marB="0">
                    <a:lnL w="6350">
                      <a:solidFill>
                        <a:srgbClr val="B8B8B8"/>
                      </a:solidFill>
                      <a:prstDash val="solid"/>
                    </a:lnL>
                    <a:lnT w="28575">
                      <a:solidFill>
                        <a:srgbClr val="0056FF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B5B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지니</a:t>
                      </a:r>
                      <a:r>
                        <a:rPr sz="2300" b="0" spc="-8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105" dirty="0">
                          <a:latin typeface="페이퍼로지 2 ExtraLight"/>
                          <a:cs typeface="페이퍼로지 2 ExtraLight"/>
                        </a:rPr>
                        <a:t>TV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우리동네</a:t>
                      </a:r>
                      <a:r>
                        <a:rPr sz="2300" b="0" spc="-6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70" dirty="0">
                          <a:latin typeface="페이퍼로지 2 ExtraLight"/>
                          <a:cs typeface="페이퍼로지 2 ExtraLight"/>
                        </a:rPr>
                        <a:t>베이직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3525" marB="0"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노출지역:</a:t>
                      </a:r>
                      <a:r>
                        <a:rPr sz="1800" b="0" spc="-6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04" dirty="0">
                          <a:latin typeface="페이퍼로지 2 ExtraLight"/>
                          <a:cs typeface="페이퍼로지 2 ExtraLight"/>
                        </a:rPr>
                        <a:t>2개동(행정동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기준)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10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25" dirty="0">
                          <a:latin typeface="페이퍼로지 2 ExtraLight"/>
                          <a:cs typeface="페이퍼로지 2 ExtraLight"/>
                        </a:rPr>
                        <a:t>콘텐츠: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영상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150" dirty="0">
                          <a:latin typeface="페이퍼로지 2 ExtraLight"/>
                          <a:cs typeface="페이퍼로지 2 ExtraLight"/>
                        </a:rPr>
                        <a:t>1개,</a:t>
                      </a:r>
                      <a:r>
                        <a:rPr sz="1800" b="0" spc="-7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사진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5개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쿠폰등록: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월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1회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9209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0" spc="-335" dirty="0">
                          <a:solidFill>
                            <a:srgbClr val="2E2E2E"/>
                          </a:solidFill>
                          <a:latin typeface="페이퍼로지 2 ExtraLight"/>
                          <a:cs typeface="페이퍼로지 2 ExtraLight"/>
                        </a:rPr>
                        <a:t>3만</a:t>
                      </a:r>
                      <a:r>
                        <a:rPr sz="2300" b="0" spc="-85" dirty="0">
                          <a:solidFill>
                            <a:srgbClr val="2E2E2E"/>
                          </a:solidFill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25" dirty="0">
                          <a:solidFill>
                            <a:srgbClr val="2E2E2E"/>
                          </a:solidFill>
                          <a:latin typeface="페이퍼로지 2 ExtraLight"/>
                          <a:cs typeface="페이퍼로지 2 ExtraLight"/>
                        </a:rPr>
                        <a:t>원/월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3525" marB="0">
                    <a:lnL w="6350">
                      <a:solidFill>
                        <a:srgbClr val="B8B8B8"/>
                      </a:solidFill>
                      <a:prstDash val="solid"/>
                    </a:lnL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지니</a:t>
                      </a:r>
                      <a:r>
                        <a:rPr sz="2300" b="0" spc="-8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105" dirty="0">
                          <a:latin typeface="페이퍼로지 2 ExtraLight"/>
                          <a:cs typeface="페이퍼로지 2 ExtraLight"/>
                        </a:rPr>
                        <a:t>TV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우리동네</a:t>
                      </a:r>
                      <a:r>
                        <a:rPr sz="2300" b="0" spc="-6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70" dirty="0">
                          <a:latin typeface="페이퍼로지 2 ExtraLight"/>
                          <a:cs typeface="페이퍼로지 2 ExtraLight"/>
                        </a:rPr>
                        <a:t>플러스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3525" marB="0"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노출지역:</a:t>
                      </a:r>
                      <a:r>
                        <a:rPr sz="1800" b="0" spc="-6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04" dirty="0">
                          <a:latin typeface="페이퍼로지 2 ExtraLight"/>
                          <a:cs typeface="페이퍼로지 2 ExtraLight"/>
                        </a:rPr>
                        <a:t>5개동(행정동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기준)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10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25" dirty="0">
                          <a:latin typeface="페이퍼로지 2 ExtraLight"/>
                          <a:cs typeface="페이퍼로지 2 ExtraLight"/>
                        </a:rPr>
                        <a:t>콘텐츠: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영상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150" dirty="0">
                          <a:latin typeface="페이퍼로지 2 ExtraLight"/>
                          <a:cs typeface="페이퍼로지 2 ExtraLight"/>
                        </a:rPr>
                        <a:t>2개,</a:t>
                      </a:r>
                      <a:r>
                        <a:rPr sz="1800" b="0" spc="-7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사진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10개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쿠폰등록: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월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2회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9209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0" spc="-335" dirty="0">
                          <a:latin typeface="페이퍼로지 2 ExtraLight"/>
                          <a:cs typeface="페이퍼로지 2 ExtraLight"/>
                        </a:rPr>
                        <a:t>5만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25" dirty="0">
                          <a:latin typeface="페이퍼로지 2 ExtraLight"/>
                          <a:cs typeface="페이퍼로지 2 ExtraLight"/>
                        </a:rPr>
                        <a:t>원/월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3525" marB="0">
                    <a:lnL w="6350">
                      <a:solidFill>
                        <a:srgbClr val="B8B8B8"/>
                      </a:solidFill>
                      <a:prstDash val="solid"/>
                    </a:lnL>
                    <a:lnT w="6350">
                      <a:solidFill>
                        <a:srgbClr val="B8B8B8"/>
                      </a:solidFill>
                      <a:prstDash val="solid"/>
                    </a:lnT>
                    <a:lnB w="6350">
                      <a:solidFill>
                        <a:srgbClr val="B8B8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지니</a:t>
                      </a:r>
                      <a:r>
                        <a:rPr sz="2300" b="0" spc="-8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105" dirty="0">
                          <a:latin typeface="페이퍼로지 2 ExtraLight"/>
                          <a:cs typeface="페이퍼로지 2 ExtraLight"/>
                        </a:rPr>
                        <a:t>TV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45" dirty="0">
                          <a:latin typeface="페이퍼로지 2 ExtraLight"/>
                          <a:cs typeface="페이퍼로지 2 ExtraLight"/>
                        </a:rPr>
                        <a:t>우리동네</a:t>
                      </a:r>
                      <a:r>
                        <a:rPr sz="2300" b="0" spc="-6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365" dirty="0">
                          <a:latin typeface="페이퍼로지 2 ExtraLight"/>
                          <a:cs typeface="페이퍼로지 2 ExtraLight"/>
                        </a:rPr>
                        <a:t>프리미엄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4160" marB="0"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28575">
                      <a:solidFill>
                        <a:srgbClr val="0056FF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234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노출지역:</a:t>
                      </a:r>
                      <a:r>
                        <a:rPr sz="1800" b="0" spc="-5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10" dirty="0">
                          <a:latin typeface="페이퍼로지 2 ExtraLight"/>
                          <a:cs typeface="페이퍼로지 2 ExtraLight"/>
                        </a:rPr>
                        <a:t>10개동(행정동</a:t>
                      </a:r>
                      <a:r>
                        <a:rPr sz="1800" b="0" spc="-6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기준)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25" dirty="0">
                          <a:latin typeface="페이퍼로지 2 ExtraLight"/>
                          <a:cs typeface="페이퍼로지 2 ExtraLight"/>
                        </a:rPr>
                        <a:t>콘텐츠: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영상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150" dirty="0">
                          <a:latin typeface="페이퍼로지 2 ExtraLight"/>
                          <a:cs typeface="페이퍼로지 2 ExtraLight"/>
                        </a:rPr>
                        <a:t>3개,</a:t>
                      </a:r>
                      <a:r>
                        <a:rPr sz="1800" b="0" spc="-7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사진</a:t>
                      </a:r>
                      <a:r>
                        <a:rPr sz="1800" b="0" spc="-7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20개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  <a:p>
                      <a:pPr marL="257810" indent="-234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57810" algn="l"/>
                        </a:tabLst>
                      </a:pPr>
                      <a:r>
                        <a:rPr sz="1800" b="0" spc="-155" dirty="0">
                          <a:latin typeface="페이퍼로지 2 ExtraLight"/>
                          <a:cs typeface="페이퍼로지 2 ExtraLight"/>
                        </a:rPr>
                        <a:t>쿠폰등록:</a:t>
                      </a:r>
                      <a:r>
                        <a:rPr sz="18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4" dirty="0">
                          <a:latin typeface="페이퍼로지 2 ExtraLight"/>
                          <a:cs typeface="페이퍼로지 2 ExtraLight"/>
                        </a:rPr>
                        <a:t>월</a:t>
                      </a:r>
                      <a:r>
                        <a:rPr sz="1800" b="0" spc="-50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1800" b="0" spc="-25" dirty="0">
                          <a:latin typeface="페이퍼로지 2 ExtraLight"/>
                          <a:cs typeface="페이퍼로지 2 ExtraLight"/>
                        </a:rPr>
                        <a:t>4회</a:t>
                      </a:r>
                      <a:endParaRPr sz="18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9844" marB="0">
                    <a:lnL w="6350">
                      <a:solidFill>
                        <a:srgbClr val="B8B8B8"/>
                      </a:solidFill>
                      <a:prstDash val="solid"/>
                    </a:lnL>
                    <a:lnR w="6350">
                      <a:solidFill>
                        <a:srgbClr val="B8B8B8"/>
                      </a:solidFill>
                      <a:prstDash val="solid"/>
                    </a:lnR>
                    <a:lnT w="6350">
                      <a:solidFill>
                        <a:srgbClr val="B8B8B8"/>
                      </a:solidFill>
                      <a:prstDash val="solid"/>
                    </a:lnT>
                    <a:lnB w="28575">
                      <a:solidFill>
                        <a:srgbClr val="0056FF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sz="2300" b="0" spc="-330" dirty="0">
                          <a:latin typeface="페이퍼로지 2 ExtraLight"/>
                          <a:cs typeface="페이퍼로지 2 ExtraLight"/>
                        </a:rPr>
                        <a:t>10만</a:t>
                      </a:r>
                      <a:r>
                        <a:rPr sz="2300" b="0" spc="-85" dirty="0">
                          <a:latin typeface="페이퍼로지 2 ExtraLight"/>
                          <a:cs typeface="페이퍼로지 2 ExtraLight"/>
                        </a:rPr>
                        <a:t> </a:t>
                      </a:r>
                      <a:r>
                        <a:rPr sz="2300" b="0" spc="-25" dirty="0">
                          <a:latin typeface="페이퍼로지 2 ExtraLight"/>
                          <a:cs typeface="페이퍼로지 2 ExtraLight"/>
                        </a:rPr>
                        <a:t>원/월</a:t>
                      </a:r>
                      <a:endParaRPr sz="2300">
                        <a:latin typeface="페이퍼로지 2 ExtraLight"/>
                        <a:cs typeface="페이퍼로지 2 ExtraLight"/>
                      </a:endParaRPr>
                    </a:p>
                  </a:txBody>
                  <a:tcPr marL="0" marR="0" marT="264160" marB="0">
                    <a:lnL w="6350">
                      <a:solidFill>
                        <a:srgbClr val="B8B8B8"/>
                      </a:solidFill>
                      <a:prstDash val="solid"/>
                    </a:lnL>
                    <a:lnT w="6350">
                      <a:solidFill>
                        <a:srgbClr val="B8B8B8"/>
                      </a:solidFill>
                      <a:prstDash val="solid"/>
                    </a:lnT>
                    <a:lnB w="28575">
                      <a:solidFill>
                        <a:srgbClr val="0056FF"/>
                      </a:solidFill>
                      <a:prstDash val="solid"/>
                    </a:lnB>
                    <a:solidFill>
                      <a:srgbClr val="E2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" name="object 28"/>
          <p:cNvGrpSpPr/>
          <p:nvPr/>
        </p:nvGrpSpPr>
        <p:grpSpPr>
          <a:xfrm>
            <a:off x="2971844" y="1112692"/>
            <a:ext cx="9554845" cy="12315825"/>
            <a:chOff x="2971844" y="1112692"/>
            <a:chExt cx="9554845" cy="12315825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0755" y="10539626"/>
              <a:ext cx="3570516" cy="279066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992164" y="10521059"/>
              <a:ext cx="9514205" cy="2887345"/>
            </a:xfrm>
            <a:custGeom>
              <a:avLst/>
              <a:gdLst/>
              <a:ahLst/>
              <a:cxnLst/>
              <a:rect l="l" t="t" r="r" b="b"/>
              <a:pathLst>
                <a:path w="9514205" h="2887344">
                  <a:moveTo>
                    <a:pt x="0" y="1849557"/>
                  </a:moveTo>
                  <a:lnTo>
                    <a:pt x="9375" y="1803111"/>
                  </a:lnTo>
                  <a:lnTo>
                    <a:pt x="34943" y="1765186"/>
                  </a:lnTo>
                  <a:lnTo>
                    <a:pt x="72868" y="1739617"/>
                  </a:lnTo>
                  <a:lnTo>
                    <a:pt x="119315" y="1730242"/>
                  </a:lnTo>
                  <a:lnTo>
                    <a:pt x="964493" y="1730242"/>
                  </a:lnTo>
                  <a:lnTo>
                    <a:pt x="1010939" y="1739617"/>
                  </a:lnTo>
                  <a:lnTo>
                    <a:pt x="1048865" y="1765186"/>
                  </a:lnTo>
                  <a:lnTo>
                    <a:pt x="1074433" y="1803111"/>
                  </a:lnTo>
                  <a:lnTo>
                    <a:pt x="1083808" y="1849557"/>
                  </a:lnTo>
                  <a:lnTo>
                    <a:pt x="1083808" y="2403152"/>
                  </a:lnTo>
                  <a:lnTo>
                    <a:pt x="1074433" y="2449599"/>
                  </a:lnTo>
                  <a:lnTo>
                    <a:pt x="1048865" y="2487524"/>
                  </a:lnTo>
                  <a:lnTo>
                    <a:pt x="1010939" y="2513092"/>
                  </a:lnTo>
                  <a:lnTo>
                    <a:pt x="964493" y="2522468"/>
                  </a:lnTo>
                  <a:lnTo>
                    <a:pt x="119315" y="2522468"/>
                  </a:lnTo>
                  <a:lnTo>
                    <a:pt x="72868" y="2513092"/>
                  </a:lnTo>
                  <a:lnTo>
                    <a:pt x="34943" y="2487524"/>
                  </a:lnTo>
                  <a:lnTo>
                    <a:pt x="9375" y="2449599"/>
                  </a:lnTo>
                  <a:lnTo>
                    <a:pt x="0" y="2403152"/>
                  </a:lnTo>
                  <a:lnTo>
                    <a:pt x="0" y="1849557"/>
                  </a:lnTo>
                  <a:close/>
                </a:path>
                <a:path w="9514205" h="2887344">
                  <a:moveTo>
                    <a:pt x="4519536" y="2886946"/>
                  </a:moveTo>
                  <a:lnTo>
                    <a:pt x="9513583" y="2886946"/>
                  </a:lnTo>
                  <a:lnTo>
                    <a:pt x="9513583" y="0"/>
                  </a:lnTo>
                  <a:lnTo>
                    <a:pt x="4519536" y="0"/>
                  </a:lnTo>
                  <a:lnTo>
                    <a:pt x="4519536" y="2886946"/>
                  </a:lnTo>
                  <a:close/>
                </a:path>
              </a:pathLst>
            </a:custGeom>
            <a:ln w="40115">
              <a:solidFill>
                <a:srgbClr val="ED2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73670" y="1112692"/>
              <a:ext cx="6930254" cy="93079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727311" y="1127821"/>
              <a:ext cx="6757670" cy="758190"/>
            </a:xfrm>
            <a:custGeom>
              <a:avLst/>
              <a:gdLst/>
              <a:ahLst/>
              <a:cxnLst/>
              <a:rect l="l" t="t" r="r" b="b"/>
              <a:pathLst>
                <a:path w="6757670" h="758189">
                  <a:moveTo>
                    <a:pt x="6378378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6378378" y="757840"/>
                  </a:lnTo>
                  <a:lnTo>
                    <a:pt x="6425913" y="754888"/>
                  </a:lnTo>
                  <a:lnTo>
                    <a:pt x="6471684" y="746269"/>
                  </a:lnTo>
                  <a:lnTo>
                    <a:pt x="6515337" y="732337"/>
                  </a:lnTo>
                  <a:lnTo>
                    <a:pt x="6556518" y="713447"/>
                  </a:lnTo>
                  <a:lnTo>
                    <a:pt x="6594871" y="689955"/>
                  </a:lnTo>
                  <a:lnTo>
                    <a:pt x="6630041" y="662215"/>
                  </a:lnTo>
                  <a:lnTo>
                    <a:pt x="6661674" y="630583"/>
                  </a:lnTo>
                  <a:lnTo>
                    <a:pt x="6689413" y="595413"/>
                  </a:lnTo>
                  <a:lnTo>
                    <a:pt x="6712905" y="557060"/>
                  </a:lnTo>
                  <a:lnTo>
                    <a:pt x="6731795" y="515879"/>
                  </a:lnTo>
                  <a:lnTo>
                    <a:pt x="6745727" y="472226"/>
                  </a:lnTo>
                  <a:lnTo>
                    <a:pt x="6754347" y="426454"/>
                  </a:lnTo>
                  <a:lnTo>
                    <a:pt x="6757299" y="378920"/>
                  </a:lnTo>
                  <a:lnTo>
                    <a:pt x="6754347" y="331386"/>
                  </a:lnTo>
                  <a:lnTo>
                    <a:pt x="6745727" y="285614"/>
                  </a:lnTo>
                  <a:lnTo>
                    <a:pt x="6731795" y="241961"/>
                  </a:lnTo>
                  <a:lnTo>
                    <a:pt x="6712905" y="200780"/>
                  </a:lnTo>
                  <a:lnTo>
                    <a:pt x="6689413" y="162427"/>
                  </a:lnTo>
                  <a:lnTo>
                    <a:pt x="6661674" y="127257"/>
                  </a:lnTo>
                  <a:lnTo>
                    <a:pt x="6630041" y="95625"/>
                  </a:lnTo>
                  <a:lnTo>
                    <a:pt x="6594871" y="67885"/>
                  </a:lnTo>
                  <a:lnTo>
                    <a:pt x="6556518" y="44393"/>
                  </a:lnTo>
                  <a:lnTo>
                    <a:pt x="6515337" y="25503"/>
                  </a:lnTo>
                  <a:lnTo>
                    <a:pt x="6471684" y="11571"/>
                  </a:lnTo>
                  <a:lnTo>
                    <a:pt x="6425913" y="2952"/>
                  </a:lnTo>
                  <a:lnTo>
                    <a:pt x="6378378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213772" y="1254609"/>
            <a:ext cx="9815195" cy="28841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28600" algn="ctr">
              <a:lnSpc>
                <a:spcPct val="100000"/>
              </a:lnSpc>
              <a:spcBef>
                <a:spcPts val="130"/>
              </a:spcBef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지니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1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TV</a:t>
            </a:r>
            <a:r>
              <a:rPr sz="3400" b="1" spc="-8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우리동네는</a:t>
            </a:r>
            <a:r>
              <a:rPr sz="34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무엇인가요?</a:t>
            </a:r>
            <a:endParaRPr sz="3400">
              <a:latin typeface="페이퍼로지 6 SemiBold"/>
              <a:cs typeface="페이퍼로지 6 SemiBold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650" b="0" spc="-380" dirty="0">
                <a:latin typeface="페이퍼로지 2 ExtraLight"/>
                <a:cs typeface="페이퍼로지 2 ExtraLight"/>
              </a:rPr>
              <a:t>지역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기반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105" dirty="0">
                <a:latin typeface="페이퍼로지 2 ExtraLight"/>
                <a:cs typeface="페이퍼로지 2 ExtraLight"/>
              </a:rPr>
              <a:t>TV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시청자에게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소상공인</a:t>
            </a:r>
            <a:r>
              <a:rPr sz="2650" b="1" spc="-10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매장을</a:t>
            </a:r>
            <a:r>
              <a:rPr sz="2650" b="1" spc="-8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홍보할</a:t>
            </a:r>
            <a:r>
              <a:rPr sz="2650" b="1" spc="-8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수</a:t>
            </a:r>
            <a:r>
              <a:rPr sz="2650" b="1" spc="-7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있는</a:t>
            </a:r>
            <a:r>
              <a:rPr sz="2650" b="1" spc="-9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15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TV</a:t>
            </a:r>
            <a:r>
              <a:rPr sz="2650" b="1" spc="-7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채널</a:t>
            </a:r>
            <a:r>
              <a:rPr sz="2650" b="1" spc="-85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 </a:t>
            </a:r>
            <a:r>
              <a:rPr sz="2650" b="1" spc="-300" dirty="0">
                <a:solidFill>
                  <a:srgbClr val="0056FF"/>
                </a:solidFill>
                <a:latin typeface="페이퍼로지 6 SemiBold"/>
                <a:cs typeface="페이퍼로지 6 SemiBold"/>
              </a:rPr>
              <a:t>서비스</a:t>
            </a:r>
            <a:r>
              <a:rPr sz="2650" b="0" spc="-300" dirty="0">
                <a:latin typeface="페이퍼로지 2 ExtraLight"/>
                <a:cs typeface="페이퍼로지 2 ExtraLight"/>
              </a:rPr>
              <a:t>입니다.</a:t>
            </a:r>
            <a:endParaRPr sz="2650">
              <a:latin typeface="페이퍼로지 2 ExtraLight"/>
              <a:cs typeface="페이퍼로지 2 ExtraLight"/>
            </a:endParaRPr>
          </a:p>
          <a:p>
            <a:pPr>
              <a:lnSpc>
                <a:spcPct val="100000"/>
              </a:lnSpc>
            </a:pPr>
            <a:endParaRPr sz="2650">
              <a:latin typeface="페이퍼로지 2 ExtraLight"/>
              <a:cs typeface="페이퍼로지 2 ExtraLight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650">
              <a:latin typeface="페이퍼로지 2 ExtraLight"/>
              <a:cs typeface="페이퍼로지 2 ExtraLight"/>
            </a:endParaRPr>
          </a:p>
          <a:p>
            <a:pPr marL="163830" algn="ctr">
              <a:lnSpc>
                <a:spcPct val="100000"/>
              </a:lnSpc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이런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사장님들께</a:t>
            </a:r>
            <a:r>
              <a:rPr sz="34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4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추천드려요!</a:t>
            </a:r>
            <a:endParaRPr sz="3400">
              <a:latin typeface="페이퍼로지 6 SemiBold"/>
              <a:cs typeface="페이퍼로지 6 SemiBold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97217" y="1049424"/>
            <a:ext cx="1038420" cy="914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4075" y="264070"/>
            <a:ext cx="13684250" cy="19576415"/>
            <a:chOff x="264075" y="264070"/>
            <a:chExt cx="13684250" cy="19576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075" y="264070"/>
              <a:ext cx="13683771" cy="195759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2389" y="3639286"/>
              <a:ext cx="6232931" cy="9321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56029" y="3654416"/>
              <a:ext cx="6060440" cy="759460"/>
            </a:xfrm>
            <a:custGeom>
              <a:avLst/>
              <a:gdLst/>
              <a:ahLst/>
              <a:cxnLst/>
              <a:rect l="l" t="t" r="r" b="b"/>
              <a:pathLst>
                <a:path w="6060440" h="759460">
                  <a:moveTo>
                    <a:pt x="5680367" y="0"/>
                  </a:moveTo>
                  <a:lnTo>
                    <a:pt x="379608" y="0"/>
                  </a:lnTo>
                  <a:lnTo>
                    <a:pt x="331994" y="2957"/>
                  </a:lnTo>
                  <a:lnTo>
                    <a:pt x="286145" y="11594"/>
                  </a:lnTo>
                  <a:lnTo>
                    <a:pt x="242415" y="25554"/>
                  </a:lnTo>
                  <a:lnTo>
                    <a:pt x="201160" y="44480"/>
                  </a:lnTo>
                  <a:lnTo>
                    <a:pt x="162738" y="68018"/>
                  </a:lnTo>
                  <a:lnTo>
                    <a:pt x="127502" y="95811"/>
                  </a:lnTo>
                  <a:lnTo>
                    <a:pt x="95811" y="127502"/>
                  </a:lnTo>
                  <a:lnTo>
                    <a:pt x="68018" y="162738"/>
                  </a:lnTo>
                  <a:lnTo>
                    <a:pt x="44480" y="201160"/>
                  </a:lnTo>
                  <a:lnTo>
                    <a:pt x="25554" y="242415"/>
                  </a:lnTo>
                  <a:lnTo>
                    <a:pt x="11594" y="286145"/>
                  </a:lnTo>
                  <a:lnTo>
                    <a:pt x="2957" y="331994"/>
                  </a:lnTo>
                  <a:lnTo>
                    <a:pt x="0" y="379608"/>
                  </a:lnTo>
                  <a:lnTo>
                    <a:pt x="2957" y="427221"/>
                  </a:lnTo>
                  <a:lnTo>
                    <a:pt x="11594" y="473071"/>
                  </a:lnTo>
                  <a:lnTo>
                    <a:pt x="25554" y="516801"/>
                  </a:lnTo>
                  <a:lnTo>
                    <a:pt x="44480" y="558055"/>
                  </a:lnTo>
                  <a:lnTo>
                    <a:pt x="68018" y="596477"/>
                  </a:lnTo>
                  <a:lnTo>
                    <a:pt x="95811" y="631713"/>
                  </a:lnTo>
                  <a:lnTo>
                    <a:pt x="127502" y="663405"/>
                  </a:lnTo>
                  <a:lnTo>
                    <a:pt x="162738" y="691197"/>
                  </a:lnTo>
                  <a:lnTo>
                    <a:pt x="201160" y="714735"/>
                  </a:lnTo>
                  <a:lnTo>
                    <a:pt x="242415" y="733661"/>
                  </a:lnTo>
                  <a:lnTo>
                    <a:pt x="286145" y="747621"/>
                  </a:lnTo>
                  <a:lnTo>
                    <a:pt x="331994" y="756258"/>
                  </a:lnTo>
                  <a:lnTo>
                    <a:pt x="379608" y="759216"/>
                  </a:lnTo>
                  <a:lnTo>
                    <a:pt x="5680367" y="759216"/>
                  </a:lnTo>
                  <a:lnTo>
                    <a:pt x="5727980" y="756258"/>
                  </a:lnTo>
                  <a:lnTo>
                    <a:pt x="5773830" y="747621"/>
                  </a:lnTo>
                  <a:lnTo>
                    <a:pt x="5817560" y="733661"/>
                  </a:lnTo>
                  <a:lnTo>
                    <a:pt x="5858814" y="714735"/>
                  </a:lnTo>
                  <a:lnTo>
                    <a:pt x="5897237" y="691197"/>
                  </a:lnTo>
                  <a:lnTo>
                    <a:pt x="5932472" y="663405"/>
                  </a:lnTo>
                  <a:lnTo>
                    <a:pt x="5964164" y="631713"/>
                  </a:lnTo>
                  <a:lnTo>
                    <a:pt x="5991957" y="596477"/>
                  </a:lnTo>
                  <a:lnTo>
                    <a:pt x="6015494" y="558055"/>
                  </a:lnTo>
                  <a:lnTo>
                    <a:pt x="6034421" y="516801"/>
                  </a:lnTo>
                  <a:lnTo>
                    <a:pt x="6048380" y="473071"/>
                  </a:lnTo>
                  <a:lnTo>
                    <a:pt x="6057017" y="427221"/>
                  </a:lnTo>
                  <a:lnTo>
                    <a:pt x="6059975" y="379608"/>
                  </a:lnTo>
                  <a:lnTo>
                    <a:pt x="6057017" y="331994"/>
                  </a:lnTo>
                  <a:lnTo>
                    <a:pt x="6048380" y="286145"/>
                  </a:lnTo>
                  <a:lnTo>
                    <a:pt x="6034421" y="242415"/>
                  </a:lnTo>
                  <a:lnTo>
                    <a:pt x="6015494" y="201160"/>
                  </a:lnTo>
                  <a:lnTo>
                    <a:pt x="5991957" y="162738"/>
                  </a:lnTo>
                  <a:lnTo>
                    <a:pt x="5964164" y="127502"/>
                  </a:lnTo>
                  <a:lnTo>
                    <a:pt x="5932472" y="95811"/>
                  </a:lnTo>
                  <a:lnTo>
                    <a:pt x="5897237" y="68018"/>
                  </a:lnTo>
                  <a:lnTo>
                    <a:pt x="5858814" y="44480"/>
                  </a:lnTo>
                  <a:lnTo>
                    <a:pt x="5817560" y="25554"/>
                  </a:lnTo>
                  <a:lnTo>
                    <a:pt x="5773830" y="11594"/>
                  </a:lnTo>
                  <a:lnTo>
                    <a:pt x="5727980" y="2957"/>
                  </a:lnTo>
                  <a:lnTo>
                    <a:pt x="5680367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2730" y="1071430"/>
              <a:ext cx="6232931" cy="9307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36370" y="1086560"/>
              <a:ext cx="6060440" cy="758190"/>
            </a:xfrm>
            <a:custGeom>
              <a:avLst/>
              <a:gdLst/>
              <a:ahLst/>
              <a:cxnLst/>
              <a:rect l="l" t="t" r="r" b="b"/>
              <a:pathLst>
                <a:path w="6060440" h="758189">
                  <a:moveTo>
                    <a:pt x="5681055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5681055" y="757840"/>
                  </a:lnTo>
                  <a:lnTo>
                    <a:pt x="5728589" y="754888"/>
                  </a:lnTo>
                  <a:lnTo>
                    <a:pt x="5774360" y="746269"/>
                  </a:lnTo>
                  <a:lnTo>
                    <a:pt x="5818014" y="732337"/>
                  </a:lnTo>
                  <a:lnTo>
                    <a:pt x="5859194" y="713447"/>
                  </a:lnTo>
                  <a:lnTo>
                    <a:pt x="5897547" y="689955"/>
                  </a:lnTo>
                  <a:lnTo>
                    <a:pt x="5932717" y="662215"/>
                  </a:lnTo>
                  <a:lnTo>
                    <a:pt x="5964350" y="630583"/>
                  </a:lnTo>
                  <a:lnTo>
                    <a:pt x="5992090" y="595413"/>
                  </a:lnTo>
                  <a:lnTo>
                    <a:pt x="6015582" y="557060"/>
                  </a:lnTo>
                  <a:lnTo>
                    <a:pt x="6034471" y="515879"/>
                  </a:lnTo>
                  <a:lnTo>
                    <a:pt x="6048403" y="472226"/>
                  </a:lnTo>
                  <a:lnTo>
                    <a:pt x="6057023" y="426454"/>
                  </a:lnTo>
                  <a:lnTo>
                    <a:pt x="6059975" y="378920"/>
                  </a:lnTo>
                  <a:lnTo>
                    <a:pt x="6057023" y="331386"/>
                  </a:lnTo>
                  <a:lnTo>
                    <a:pt x="6048403" y="285614"/>
                  </a:lnTo>
                  <a:lnTo>
                    <a:pt x="6034471" y="241961"/>
                  </a:lnTo>
                  <a:lnTo>
                    <a:pt x="6015582" y="200780"/>
                  </a:lnTo>
                  <a:lnTo>
                    <a:pt x="5992090" y="162427"/>
                  </a:lnTo>
                  <a:lnTo>
                    <a:pt x="5964350" y="127257"/>
                  </a:lnTo>
                  <a:lnTo>
                    <a:pt x="5932717" y="95625"/>
                  </a:lnTo>
                  <a:lnTo>
                    <a:pt x="5897547" y="67885"/>
                  </a:lnTo>
                  <a:lnTo>
                    <a:pt x="5859194" y="44393"/>
                  </a:lnTo>
                  <a:lnTo>
                    <a:pt x="5818014" y="25503"/>
                  </a:lnTo>
                  <a:lnTo>
                    <a:pt x="5774360" y="11571"/>
                  </a:lnTo>
                  <a:lnTo>
                    <a:pt x="5728589" y="2952"/>
                  </a:lnTo>
                  <a:lnTo>
                    <a:pt x="5681055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29387" y="1213461"/>
            <a:ext cx="7584440" cy="31172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314960" algn="ctr">
              <a:lnSpc>
                <a:spcPct val="100000"/>
              </a:lnSpc>
              <a:spcBef>
                <a:spcPts val="130"/>
              </a:spcBef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세일즈</a:t>
            </a:r>
            <a:r>
              <a:rPr sz="34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타겟</a:t>
            </a:r>
            <a:endParaRPr sz="3400">
              <a:latin typeface="페이퍼로지 6 SemiBold"/>
              <a:cs typeface="페이퍼로지 6 SemiBold"/>
            </a:endParaRPr>
          </a:p>
          <a:p>
            <a:pPr marL="12700">
              <a:lnSpc>
                <a:spcPct val="100000"/>
              </a:lnSpc>
              <a:spcBef>
                <a:spcPts val="4150"/>
              </a:spcBef>
            </a:pPr>
            <a:r>
              <a:rPr sz="3150" b="0" spc="-450" dirty="0">
                <a:latin typeface="페이퍼로지 2 ExtraLight"/>
                <a:cs typeface="페이퍼로지 2 ExtraLight"/>
              </a:rPr>
              <a:t>전국형</a:t>
            </a:r>
            <a:r>
              <a:rPr sz="3150" b="0" spc="-120" dirty="0">
                <a:latin typeface="페이퍼로지 2 ExtraLight"/>
                <a:cs typeface="페이퍼로지 2 ExtraLight"/>
              </a:rPr>
              <a:t> </a:t>
            </a:r>
            <a:r>
              <a:rPr sz="3150" b="0" spc="-450" dirty="0">
                <a:latin typeface="페이퍼로지 2 ExtraLight"/>
                <a:cs typeface="페이퍼로지 2 ExtraLight"/>
              </a:rPr>
              <a:t>가맹점을</a:t>
            </a:r>
            <a:r>
              <a:rPr sz="3150" b="0" spc="-125" dirty="0">
                <a:latin typeface="페이퍼로지 2 ExtraLight"/>
                <a:cs typeface="페이퍼로지 2 ExtraLight"/>
              </a:rPr>
              <a:t> </a:t>
            </a:r>
            <a:r>
              <a:rPr sz="3150" b="0" spc="-450" dirty="0">
                <a:latin typeface="페이퍼로지 2 ExtraLight"/>
                <a:cs typeface="페이퍼로지 2 ExtraLight"/>
              </a:rPr>
              <a:t>보유한</a:t>
            </a:r>
            <a:r>
              <a:rPr sz="3150" b="0" spc="-125" dirty="0">
                <a:latin typeface="페이퍼로지 2 ExtraLight"/>
                <a:cs typeface="페이퍼로지 2 ExtraLight"/>
              </a:rPr>
              <a:t> </a:t>
            </a:r>
            <a:r>
              <a:rPr sz="3150" b="1" spc="-34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프랜차이즈</a:t>
            </a:r>
            <a:r>
              <a:rPr sz="3150" b="1" spc="-7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 </a:t>
            </a:r>
            <a:r>
              <a:rPr sz="3150" b="1" spc="-34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본사</a:t>
            </a:r>
            <a:r>
              <a:rPr sz="3150" b="1" spc="-75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 </a:t>
            </a:r>
            <a:r>
              <a:rPr sz="3150" b="1" spc="-335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및</a:t>
            </a:r>
            <a:r>
              <a:rPr sz="3150" b="1" spc="-7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 </a:t>
            </a:r>
            <a:r>
              <a:rPr sz="3150" b="1" spc="-34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해당</a:t>
            </a:r>
            <a:r>
              <a:rPr sz="3150" b="1" spc="-7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 </a:t>
            </a:r>
            <a:r>
              <a:rPr sz="3150" b="1" spc="-365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가맹점</a:t>
            </a:r>
            <a:endParaRPr sz="3150">
              <a:latin typeface="페이퍼로지 8 ExtraBold"/>
              <a:cs typeface="페이퍼로지 8 ExtraBold"/>
            </a:endParaRPr>
          </a:p>
          <a:p>
            <a:pPr>
              <a:lnSpc>
                <a:spcPct val="100000"/>
              </a:lnSpc>
              <a:spcBef>
                <a:spcPts val="3390"/>
              </a:spcBef>
            </a:pPr>
            <a:endParaRPr sz="3150">
              <a:latin typeface="페이퍼로지 8 ExtraBold"/>
              <a:cs typeface="페이퍼로지 8 ExtraBold"/>
            </a:endParaRPr>
          </a:p>
          <a:p>
            <a:pPr marR="147955" algn="ctr">
              <a:lnSpc>
                <a:spcPct val="100000"/>
              </a:lnSpc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세일즈</a:t>
            </a:r>
            <a:r>
              <a:rPr sz="34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키포인트!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89368" y="888503"/>
            <a:ext cx="7094220" cy="9623425"/>
            <a:chOff x="3489368" y="888503"/>
            <a:chExt cx="7094220" cy="96234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9368" y="888503"/>
              <a:ext cx="1383643" cy="10865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7620" y="9580978"/>
              <a:ext cx="7085673" cy="9307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51261" y="9596107"/>
              <a:ext cx="6913245" cy="758190"/>
            </a:xfrm>
            <a:custGeom>
              <a:avLst/>
              <a:gdLst/>
              <a:ahLst/>
              <a:cxnLst/>
              <a:rect l="l" t="t" r="r" b="b"/>
              <a:pathLst>
                <a:path w="6913245" h="758190">
                  <a:moveTo>
                    <a:pt x="6533797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6533797" y="757840"/>
                  </a:lnTo>
                  <a:lnTo>
                    <a:pt x="6581332" y="754888"/>
                  </a:lnTo>
                  <a:lnTo>
                    <a:pt x="6627103" y="746269"/>
                  </a:lnTo>
                  <a:lnTo>
                    <a:pt x="6670757" y="732337"/>
                  </a:lnTo>
                  <a:lnTo>
                    <a:pt x="6711937" y="713447"/>
                  </a:lnTo>
                  <a:lnTo>
                    <a:pt x="6750290" y="689955"/>
                  </a:lnTo>
                  <a:lnTo>
                    <a:pt x="6785460" y="662215"/>
                  </a:lnTo>
                  <a:lnTo>
                    <a:pt x="6817093" y="630583"/>
                  </a:lnTo>
                  <a:lnTo>
                    <a:pt x="6844833" y="595413"/>
                  </a:lnTo>
                  <a:lnTo>
                    <a:pt x="6868325" y="557060"/>
                  </a:lnTo>
                  <a:lnTo>
                    <a:pt x="6887214" y="515879"/>
                  </a:lnTo>
                  <a:lnTo>
                    <a:pt x="6901146" y="472226"/>
                  </a:lnTo>
                  <a:lnTo>
                    <a:pt x="6909766" y="426454"/>
                  </a:lnTo>
                  <a:lnTo>
                    <a:pt x="6912718" y="378920"/>
                  </a:lnTo>
                  <a:lnTo>
                    <a:pt x="6909766" y="331386"/>
                  </a:lnTo>
                  <a:lnTo>
                    <a:pt x="6901146" y="285614"/>
                  </a:lnTo>
                  <a:lnTo>
                    <a:pt x="6887214" y="241961"/>
                  </a:lnTo>
                  <a:lnTo>
                    <a:pt x="6868325" y="200780"/>
                  </a:lnTo>
                  <a:lnTo>
                    <a:pt x="6844833" y="162427"/>
                  </a:lnTo>
                  <a:lnTo>
                    <a:pt x="6817093" y="127257"/>
                  </a:lnTo>
                  <a:lnTo>
                    <a:pt x="6785460" y="95625"/>
                  </a:lnTo>
                  <a:lnTo>
                    <a:pt x="6750290" y="67885"/>
                  </a:lnTo>
                  <a:lnTo>
                    <a:pt x="6711937" y="44393"/>
                  </a:lnTo>
                  <a:lnTo>
                    <a:pt x="6670757" y="25503"/>
                  </a:lnTo>
                  <a:lnTo>
                    <a:pt x="6627103" y="11571"/>
                  </a:lnTo>
                  <a:lnTo>
                    <a:pt x="6581332" y="2952"/>
                  </a:lnTo>
                  <a:lnTo>
                    <a:pt x="6533797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336403" y="9722895"/>
            <a:ext cx="5414645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2700" algn="l"/>
              </a:tabLst>
            </a:pPr>
            <a:r>
              <a:rPr sz="3000" b="1" spc="-114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[Sales</a:t>
            </a:r>
            <a:r>
              <a:rPr sz="3000" b="1" spc="-4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000" b="1" spc="-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Point1]</a:t>
            </a:r>
            <a:r>
              <a:rPr sz="3000" b="1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	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브랜드</a:t>
            </a:r>
            <a:r>
              <a:rPr sz="34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인지도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3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UP!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73431" y="9184865"/>
            <a:ext cx="7261859" cy="6783705"/>
            <a:chOff x="3273431" y="9184865"/>
            <a:chExt cx="7261859" cy="678370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3431" y="9184865"/>
              <a:ext cx="838988" cy="12378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9482" y="15035781"/>
              <a:ext cx="7085673" cy="93217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03122" y="15050910"/>
              <a:ext cx="6913245" cy="759460"/>
            </a:xfrm>
            <a:custGeom>
              <a:avLst/>
              <a:gdLst/>
              <a:ahLst/>
              <a:cxnLst/>
              <a:rect l="l" t="t" r="r" b="b"/>
              <a:pathLst>
                <a:path w="6913245" h="759459">
                  <a:moveTo>
                    <a:pt x="6533110" y="0"/>
                  </a:moveTo>
                  <a:lnTo>
                    <a:pt x="379608" y="0"/>
                  </a:lnTo>
                  <a:lnTo>
                    <a:pt x="331994" y="2957"/>
                  </a:lnTo>
                  <a:lnTo>
                    <a:pt x="286145" y="11594"/>
                  </a:lnTo>
                  <a:lnTo>
                    <a:pt x="242415" y="25554"/>
                  </a:lnTo>
                  <a:lnTo>
                    <a:pt x="201160" y="44480"/>
                  </a:lnTo>
                  <a:lnTo>
                    <a:pt x="162738" y="68018"/>
                  </a:lnTo>
                  <a:lnTo>
                    <a:pt x="127502" y="95811"/>
                  </a:lnTo>
                  <a:lnTo>
                    <a:pt x="95811" y="127502"/>
                  </a:lnTo>
                  <a:lnTo>
                    <a:pt x="68018" y="162738"/>
                  </a:lnTo>
                  <a:lnTo>
                    <a:pt x="44480" y="201160"/>
                  </a:lnTo>
                  <a:lnTo>
                    <a:pt x="25554" y="242415"/>
                  </a:lnTo>
                  <a:lnTo>
                    <a:pt x="11594" y="286145"/>
                  </a:lnTo>
                  <a:lnTo>
                    <a:pt x="2957" y="331994"/>
                  </a:lnTo>
                  <a:lnTo>
                    <a:pt x="0" y="379608"/>
                  </a:lnTo>
                  <a:lnTo>
                    <a:pt x="2957" y="427221"/>
                  </a:lnTo>
                  <a:lnTo>
                    <a:pt x="11594" y="473071"/>
                  </a:lnTo>
                  <a:lnTo>
                    <a:pt x="25554" y="516801"/>
                  </a:lnTo>
                  <a:lnTo>
                    <a:pt x="44480" y="558055"/>
                  </a:lnTo>
                  <a:lnTo>
                    <a:pt x="68018" y="596477"/>
                  </a:lnTo>
                  <a:lnTo>
                    <a:pt x="95811" y="631713"/>
                  </a:lnTo>
                  <a:lnTo>
                    <a:pt x="127502" y="663405"/>
                  </a:lnTo>
                  <a:lnTo>
                    <a:pt x="162738" y="691197"/>
                  </a:lnTo>
                  <a:lnTo>
                    <a:pt x="201160" y="714735"/>
                  </a:lnTo>
                  <a:lnTo>
                    <a:pt x="242415" y="733661"/>
                  </a:lnTo>
                  <a:lnTo>
                    <a:pt x="286145" y="747621"/>
                  </a:lnTo>
                  <a:lnTo>
                    <a:pt x="331994" y="756258"/>
                  </a:lnTo>
                  <a:lnTo>
                    <a:pt x="379608" y="759216"/>
                  </a:lnTo>
                  <a:lnTo>
                    <a:pt x="6533110" y="759216"/>
                  </a:lnTo>
                  <a:lnTo>
                    <a:pt x="6580723" y="756258"/>
                  </a:lnTo>
                  <a:lnTo>
                    <a:pt x="6626573" y="747621"/>
                  </a:lnTo>
                  <a:lnTo>
                    <a:pt x="6670303" y="733661"/>
                  </a:lnTo>
                  <a:lnTo>
                    <a:pt x="6711557" y="714735"/>
                  </a:lnTo>
                  <a:lnTo>
                    <a:pt x="6749980" y="691197"/>
                  </a:lnTo>
                  <a:lnTo>
                    <a:pt x="6785215" y="663405"/>
                  </a:lnTo>
                  <a:lnTo>
                    <a:pt x="6816907" y="631713"/>
                  </a:lnTo>
                  <a:lnTo>
                    <a:pt x="6844700" y="596477"/>
                  </a:lnTo>
                  <a:lnTo>
                    <a:pt x="6868237" y="558055"/>
                  </a:lnTo>
                  <a:lnTo>
                    <a:pt x="6887164" y="516801"/>
                  </a:lnTo>
                  <a:lnTo>
                    <a:pt x="6901123" y="473071"/>
                  </a:lnTo>
                  <a:lnTo>
                    <a:pt x="6909760" y="427221"/>
                  </a:lnTo>
                  <a:lnTo>
                    <a:pt x="6912718" y="379608"/>
                  </a:lnTo>
                  <a:lnTo>
                    <a:pt x="6909760" y="331994"/>
                  </a:lnTo>
                  <a:lnTo>
                    <a:pt x="6901123" y="286145"/>
                  </a:lnTo>
                  <a:lnTo>
                    <a:pt x="6887164" y="242415"/>
                  </a:lnTo>
                  <a:lnTo>
                    <a:pt x="6868237" y="201160"/>
                  </a:lnTo>
                  <a:lnTo>
                    <a:pt x="6844700" y="162738"/>
                  </a:lnTo>
                  <a:lnTo>
                    <a:pt x="6816907" y="127502"/>
                  </a:lnTo>
                  <a:lnTo>
                    <a:pt x="6785215" y="95811"/>
                  </a:lnTo>
                  <a:lnTo>
                    <a:pt x="6749980" y="68018"/>
                  </a:lnTo>
                  <a:lnTo>
                    <a:pt x="6711557" y="44480"/>
                  </a:lnTo>
                  <a:lnTo>
                    <a:pt x="6670303" y="25554"/>
                  </a:lnTo>
                  <a:lnTo>
                    <a:pt x="6626573" y="11594"/>
                  </a:lnTo>
                  <a:lnTo>
                    <a:pt x="6580723" y="2957"/>
                  </a:lnTo>
                  <a:lnTo>
                    <a:pt x="6533110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361732" y="15179073"/>
            <a:ext cx="5265420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26995" algn="l"/>
              </a:tabLst>
            </a:pPr>
            <a:r>
              <a:rPr sz="3000" b="1" spc="-114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[Sales</a:t>
            </a:r>
            <a:r>
              <a:rPr sz="3000" b="1" spc="-5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000" b="1" spc="-28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Point</a:t>
            </a:r>
            <a:r>
              <a:rPr sz="3000" b="1" spc="-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000" b="1" spc="-2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2]</a:t>
            </a:r>
            <a:r>
              <a:rPr sz="3000" b="1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	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매장</a:t>
            </a:r>
            <a:r>
              <a:rPr sz="3400" b="1" spc="-10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홍보에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2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탁월!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944713" y="3470113"/>
            <a:ext cx="9102725" cy="12409170"/>
            <a:chOff x="2944713" y="3470113"/>
            <a:chExt cx="9102725" cy="12409170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44713" y="14639669"/>
              <a:ext cx="1118193" cy="12392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06112" y="3470113"/>
              <a:ext cx="975152" cy="98753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428490" y="4963789"/>
              <a:ext cx="4618990" cy="3803015"/>
            </a:xfrm>
            <a:custGeom>
              <a:avLst/>
              <a:gdLst/>
              <a:ahLst/>
              <a:cxnLst/>
              <a:rect l="l" t="t" r="r" b="b"/>
              <a:pathLst>
                <a:path w="4618990" h="3803015">
                  <a:moveTo>
                    <a:pt x="4132650" y="0"/>
                  </a:moveTo>
                  <a:lnTo>
                    <a:pt x="485914" y="0"/>
                  </a:lnTo>
                  <a:lnTo>
                    <a:pt x="439116" y="2224"/>
                  </a:lnTo>
                  <a:lnTo>
                    <a:pt x="393576" y="8761"/>
                  </a:lnTo>
                  <a:lnTo>
                    <a:pt x="349499" y="19407"/>
                  </a:lnTo>
                  <a:lnTo>
                    <a:pt x="307088" y="33959"/>
                  </a:lnTo>
                  <a:lnTo>
                    <a:pt x="266547" y="52213"/>
                  </a:lnTo>
                  <a:lnTo>
                    <a:pt x="228079" y="73966"/>
                  </a:lnTo>
                  <a:lnTo>
                    <a:pt x="191889" y="99013"/>
                  </a:lnTo>
                  <a:lnTo>
                    <a:pt x="158178" y="127152"/>
                  </a:lnTo>
                  <a:lnTo>
                    <a:pt x="127152" y="158178"/>
                  </a:lnTo>
                  <a:lnTo>
                    <a:pt x="99013" y="191889"/>
                  </a:lnTo>
                  <a:lnTo>
                    <a:pt x="73966" y="228079"/>
                  </a:lnTo>
                  <a:lnTo>
                    <a:pt x="52213" y="266547"/>
                  </a:lnTo>
                  <a:lnTo>
                    <a:pt x="33959" y="307088"/>
                  </a:lnTo>
                  <a:lnTo>
                    <a:pt x="19407" y="349499"/>
                  </a:lnTo>
                  <a:lnTo>
                    <a:pt x="8761" y="393576"/>
                  </a:lnTo>
                  <a:lnTo>
                    <a:pt x="2224" y="439116"/>
                  </a:lnTo>
                  <a:lnTo>
                    <a:pt x="0" y="485914"/>
                  </a:lnTo>
                  <a:lnTo>
                    <a:pt x="0" y="3317043"/>
                  </a:lnTo>
                  <a:lnTo>
                    <a:pt x="2224" y="3363841"/>
                  </a:lnTo>
                  <a:lnTo>
                    <a:pt x="8761" y="3409381"/>
                  </a:lnTo>
                  <a:lnTo>
                    <a:pt x="19407" y="3453458"/>
                  </a:lnTo>
                  <a:lnTo>
                    <a:pt x="33959" y="3495869"/>
                  </a:lnTo>
                  <a:lnTo>
                    <a:pt x="52213" y="3536410"/>
                  </a:lnTo>
                  <a:lnTo>
                    <a:pt x="73966" y="3574877"/>
                  </a:lnTo>
                  <a:lnTo>
                    <a:pt x="99013" y="3611068"/>
                  </a:lnTo>
                  <a:lnTo>
                    <a:pt x="127152" y="3644779"/>
                  </a:lnTo>
                  <a:lnTo>
                    <a:pt x="158178" y="3675805"/>
                  </a:lnTo>
                  <a:lnTo>
                    <a:pt x="191889" y="3703944"/>
                  </a:lnTo>
                  <a:lnTo>
                    <a:pt x="228079" y="3728991"/>
                  </a:lnTo>
                  <a:lnTo>
                    <a:pt x="266547" y="3750744"/>
                  </a:lnTo>
                  <a:lnTo>
                    <a:pt x="307088" y="3768998"/>
                  </a:lnTo>
                  <a:lnTo>
                    <a:pt x="349499" y="3783550"/>
                  </a:lnTo>
                  <a:lnTo>
                    <a:pt x="393576" y="3794196"/>
                  </a:lnTo>
                  <a:lnTo>
                    <a:pt x="439116" y="3800733"/>
                  </a:lnTo>
                  <a:lnTo>
                    <a:pt x="485914" y="3802957"/>
                  </a:lnTo>
                  <a:lnTo>
                    <a:pt x="4132650" y="3802957"/>
                  </a:lnTo>
                  <a:lnTo>
                    <a:pt x="4179449" y="3800733"/>
                  </a:lnTo>
                  <a:lnTo>
                    <a:pt x="4224988" y="3794196"/>
                  </a:lnTo>
                  <a:lnTo>
                    <a:pt x="4269065" y="3783550"/>
                  </a:lnTo>
                  <a:lnTo>
                    <a:pt x="4311476" y="3768998"/>
                  </a:lnTo>
                  <a:lnTo>
                    <a:pt x="4352017" y="3750744"/>
                  </a:lnTo>
                  <a:lnTo>
                    <a:pt x="4390485" y="3728991"/>
                  </a:lnTo>
                  <a:lnTo>
                    <a:pt x="4426676" y="3703944"/>
                  </a:lnTo>
                  <a:lnTo>
                    <a:pt x="4460386" y="3675805"/>
                  </a:lnTo>
                  <a:lnTo>
                    <a:pt x="4491412" y="3644779"/>
                  </a:lnTo>
                  <a:lnTo>
                    <a:pt x="4519551" y="3611068"/>
                  </a:lnTo>
                  <a:lnTo>
                    <a:pt x="4544598" y="3574877"/>
                  </a:lnTo>
                  <a:lnTo>
                    <a:pt x="4566351" y="3536410"/>
                  </a:lnTo>
                  <a:lnTo>
                    <a:pt x="4584605" y="3495869"/>
                  </a:lnTo>
                  <a:lnTo>
                    <a:pt x="4599157" y="3453458"/>
                  </a:lnTo>
                  <a:lnTo>
                    <a:pt x="4609803" y="3409381"/>
                  </a:lnTo>
                  <a:lnTo>
                    <a:pt x="4616340" y="3363841"/>
                  </a:lnTo>
                  <a:lnTo>
                    <a:pt x="4618565" y="3317043"/>
                  </a:lnTo>
                  <a:lnTo>
                    <a:pt x="4618565" y="485914"/>
                  </a:lnTo>
                  <a:lnTo>
                    <a:pt x="4616340" y="439116"/>
                  </a:lnTo>
                  <a:lnTo>
                    <a:pt x="4609803" y="393576"/>
                  </a:lnTo>
                  <a:lnTo>
                    <a:pt x="4599157" y="349499"/>
                  </a:lnTo>
                  <a:lnTo>
                    <a:pt x="4584605" y="307088"/>
                  </a:lnTo>
                  <a:lnTo>
                    <a:pt x="4566351" y="266547"/>
                  </a:lnTo>
                  <a:lnTo>
                    <a:pt x="4544598" y="228079"/>
                  </a:lnTo>
                  <a:lnTo>
                    <a:pt x="4519551" y="191889"/>
                  </a:lnTo>
                  <a:lnTo>
                    <a:pt x="4491412" y="158178"/>
                  </a:lnTo>
                  <a:lnTo>
                    <a:pt x="4460386" y="127152"/>
                  </a:lnTo>
                  <a:lnTo>
                    <a:pt x="4426676" y="99013"/>
                  </a:lnTo>
                  <a:lnTo>
                    <a:pt x="4390485" y="73966"/>
                  </a:lnTo>
                  <a:lnTo>
                    <a:pt x="4352017" y="52213"/>
                  </a:lnTo>
                  <a:lnTo>
                    <a:pt x="4311476" y="33959"/>
                  </a:lnTo>
                  <a:lnTo>
                    <a:pt x="4269065" y="19407"/>
                  </a:lnTo>
                  <a:lnTo>
                    <a:pt x="4224988" y="8761"/>
                  </a:lnTo>
                  <a:lnTo>
                    <a:pt x="4179449" y="2224"/>
                  </a:lnTo>
                  <a:lnTo>
                    <a:pt x="4132650" y="0"/>
                  </a:lnTo>
                  <a:close/>
                </a:path>
              </a:pathLst>
            </a:custGeom>
            <a:solidFill>
              <a:srgbClr val="005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758573" y="7421467"/>
            <a:ext cx="1959610" cy="106807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본사</a:t>
            </a:r>
            <a:r>
              <a:rPr sz="3100" b="1" spc="-11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&amp;</a:t>
            </a:r>
            <a:r>
              <a:rPr sz="3100" b="1" spc="-8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5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가맹점</a:t>
            </a:r>
            <a:endParaRPr sz="3100">
              <a:latin typeface="페이퍼로지 6 SemiBold"/>
              <a:cs typeface="페이퍼로지 6 SemiBold"/>
            </a:endParaRPr>
          </a:p>
          <a:p>
            <a:pPr marL="156845">
              <a:lnSpc>
                <a:spcPct val="100000"/>
              </a:lnSpc>
              <a:spcBef>
                <a:spcPts val="384"/>
              </a:spcBef>
            </a:pPr>
            <a:r>
              <a:rPr sz="3100" b="1" spc="-4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Win-</a:t>
            </a:r>
            <a:r>
              <a:rPr sz="3100" b="1" spc="-4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Win</a:t>
            </a:r>
            <a:r>
              <a:rPr sz="31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5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!</a:t>
            </a:r>
            <a:endParaRPr sz="3100">
              <a:latin typeface="페이퍼로지 6 SemiBold"/>
              <a:cs typeface="페이퍼로지 6 SemiBol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210254" y="4963789"/>
            <a:ext cx="4618990" cy="3803015"/>
            <a:chOff x="2210254" y="4963789"/>
            <a:chExt cx="4618990" cy="3803015"/>
          </a:xfrm>
        </p:grpSpPr>
        <p:sp>
          <p:nvSpPr>
            <p:cNvPr id="25" name="object 25"/>
            <p:cNvSpPr/>
            <p:nvPr/>
          </p:nvSpPr>
          <p:spPr>
            <a:xfrm>
              <a:off x="2210254" y="4963789"/>
              <a:ext cx="4618990" cy="3803015"/>
            </a:xfrm>
            <a:custGeom>
              <a:avLst/>
              <a:gdLst/>
              <a:ahLst/>
              <a:cxnLst/>
              <a:rect l="l" t="t" r="r" b="b"/>
              <a:pathLst>
                <a:path w="4618990" h="3803015">
                  <a:moveTo>
                    <a:pt x="4132650" y="0"/>
                  </a:moveTo>
                  <a:lnTo>
                    <a:pt x="485914" y="0"/>
                  </a:lnTo>
                  <a:lnTo>
                    <a:pt x="439116" y="2224"/>
                  </a:lnTo>
                  <a:lnTo>
                    <a:pt x="393576" y="8761"/>
                  </a:lnTo>
                  <a:lnTo>
                    <a:pt x="349499" y="19407"/>
                  </a:lnTo>
                  <a:lnTo>
                    <a:pt x="307088" y="33959"/>
                  </a:lnTo>
                  <a:lnTo>
                    <a:pt x="266547" y="52213"/>
                  </a:lnTo>
                  <a:lnTo>
                    <a:pt x="228079" y="73966"/>
                  </a:lnTo>
                  <a:lnTo>
                    <a:pt x="191889" y="99013"/>
                  </a:lnTo>
                  <a:lnTo>
                    <a:pt x="158178" y="127152"/>
                  </a:lnTo>
                  <a:lnTo>
                    <a:pt x="127152" y="158178"/>
                  </a:lnTo>
                  <a:lnTo>
                    <a:pt x="99013" y="191889"/>
                  </a:lnTo>
                  <a:lnTo>
                    <a:pt x="73966" y="228079"/>
                  </a:lnTo>
                  <a:lnTo>
                    <a:pt x="52213" y="266547"/>
                  </a:lnTo>
                  <a:lnTo>
                    <a:pt x="33959" y="307088"/>
                  </a:lnTo>
                  <a:lnTo>
                    <a:pt x="19407" y="349499"/>
                  </a:lnTo>
                  <a:lnTo>
                    <a:pt x="8761" y="393576"/>
                  </a:lnTo>
                  <a:lnTo>
                    <a:pt x="2224" y="439116"/>
                  </a:lnTo>
                  <a:lnTo>
                    <a:pt x="0" y="485914"/>
                  </a:lnTo>
                  <a:lnTo>
                    <a:pt x="0" y="3317043"/>
                  </a:lnTo>
                  <a:lnTo>
                    <a:pt x="2224" y="3363841"/>
                  </a:lnTo>
                  <a:lnTo>
                    <a:pt x="8761" y="3409381"/>
                  </a:lnTo>
                  <a:lnTo>
                    <a:pt x="19407" y="3453458"/>
                  </a:lnTo>
                  <a:lnTo>
                    <a:pt x="33959" y="3495869"/>
                  </a:lnTo>
                  <a:lnTo>
                    <a:pt x="52213" y="3536410"/>
                  </a:lnTo>
                  <a:lnTo>
                    <a:pt x="73966" y="3574877"/>
                  </a:lnTo>
                  <a:lnTo>
                    <a:pt x="99013" y="3611068"/>
                  </a:lnTo>
                  <a:lnTo>
                    <a:pt x="127152" y="3644779"/>
                  </a:lnTo>
                  <a:lnTo>
                    <a:pt x="158178" y="3675805"/>
                  </a:lnTo>
                  <a:lnTo>
                    <a:pt x="191889" y="3703944"/>
                  </a:lnTo>
                  <a:lnTo>
                    <a:pt x="228079" y="3728991"/>
                  </a:lnTo>
                  <a:lnTo>
                    <a:pt x="266547" y="3750744"/>
                  </a:lnTo>
                  <a:lnTo>
                    <a:pt x="307088" y="3768998"/>
                  </a:lnTo>
                  <a:lnTo>
                    <a:pt x="349499" y="3783550"/>
                  </a:lnTo>
                  <a:lnTo>
                    <a:pt x="393576" y="3794196"/>
                  </a:lnTo>
                  <a:lnTo>
                    <a:pt x="439116" y="3800733"/>
                  </a:lnTo>
                  <a:lnTo>
                    <a:pt x="485914" y="3802957"/>
                  </a:lnTo>
                  <a:lnTo>
                    <a:pt x="4132650" y="3802957"/>
                  </a:lnTo>
                  <a:lnTo>
                    <a:pt x="4179449" y="3800733"/>
                  </a:lnTo>
                  <a:lnTo>
                    <a:pt x="4224988" y="3794196"/>
                  </a:lnTo>
                  <a:lnTo>
                    <a:pt x="4269065" y="3783550"/>
                  </a:lnTo>
                  <a:lnTo>
                    <a:pt x="4311476" y="3768998"/>
                  </a:lnTo>
                  <a:lnTo>
                    <a:pt x="4352017" y="3750744"/>
                  </a:lnTo>
                  <a:lnTo>
                    <a:pt x="4390485" y="3728991"/>
                  </a:lnTo>
                  <a:lnTo>
                    <a:pt x="4426676" y="3703944"/>
                  </a:lnTo>
                  <a:lnTo>
                    <a:pt x="4460386" y="3675805"/>
                  </a:lnTo>
                  <a:lnTo>
                    <a:pt x="4491412" y="3644779"/>
                  </a:lnTo>
                  <a:lnTo>
                    <a:pt x="4519551" y="3611068"/>
                  </a:lnTo>
                  <a:lnTo>
                    <a:pt x="4544598" y="3574877"/>
                  </a:lnTo>
                  <a:lnTo>
                    <a:pt x="4566351" y="3536410"/>
                  </a:lnTo>
                  <a:lnTo>
                    <a:pt x="4584605" y="3495869"/>
                  </a:lnTo>
                  <a:lnTo>
                    <a:pt x="4599157" y="3453458"/>
                  </a:lnTo>
                  <a:lnTo>
                    <a:pt x="4609803" y="3409381"/>
                  </a:lnTo>
                  <a:lnTo>
                    <a:pt x="4616340" y="3363841"/>
                  </a:lnTo>
                  <a:lnTo>
                    <a:pt x="4618565" y="3317043"/>
                  </a:lnTo>
                  <a:lnTo>
                    <a:pt x="4618565" y="485914"/>
                  </a:lnTo>
                  <a:lnTo>
                    <a:pt x="4616340" y="439116"/>
                  </a:lnTo>
                  <a:lnTo>
                    <a:pt x="4609803" y="393576"/>
                  </a:lnTo>
                  <a:lnTo>
                    <a:pt x="4599157" y="349499"/>
                  </a:lnTo>
                  <a:lnTo>
                    <a:pt x="4584605" y="307088"/>
                  </a:lnTo>
                  <a:lnTo>
                    <a:pt x="4566351" y="266547"/>
                  </a:lnTo>
                  <a:lnTo>
                    <a:pt x="4544598" y="228079"/>
                  </a:lnTo>
                  <a:lnTo>
                    <a:pt x="4519551" y="191889"/>
                  </a:lnTo>
                  <a:lnTo>
                    <a:pt x="4491412" y="158178"/>
                  </a:lnTo>
                  <a:lnTo>
                    <a:pt x="4460386" y="127152"/>
                  </a:lnTo>
                  <a:lnTo>
                    <a:pt x="4426676" y="99013"/>
                  </a:lnTo>
                  <a:lnTo>
                    <a:pt x="4390485" y="73966"/>
                  </a:lnTo>
                  <a:lnTo>
                    <a:pt x="4352017" y="52213"/>
                  </a:lnTo>
                  <a:lnTo>
                    <a:pt x="4311476" y="33959"/>
                  </a:lnTo>
                  <a:lnTo>
                    <a:pt x="4269065" y="19407"/>
                  </a:lnTo>
                  <a:lnTo>
                    <a:pt x="4224988" y="8761"/>
                  </a:lnTo>
                  <a:lnTo>
                    <a:pt x="4179449" y="2224"/>
                  </a:lnTo>
                  <a:lnTo>
                    <a:pt x="4132650" y="0"/>
                  </a:lnTo>
                  <a:close/>
                </a:path>
              </a:pathLst>
            </a:custGeom>
            <a:solidFill>
              <a:srgbClr val="005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32005" y="5281504"/>
              <a:ext cx="2343323" cy="189494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85645" y="5296634"/>
              <a:ext cx="2170367" cy="1721990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198724" y="7421467"/>
            <a:ext cx="2643505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300"/>
              </a:lnSpc>
              <a:spcBef>
                <a:spcPts val="95"/>
              </a:spcBef>
            </a:pP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브랜드</a:t>
            </a:r>
            <a:r>
              <a:rPr sz="31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&amp;</a:t>
            </a:r>
            <a:r>
              <a:rPr sz="31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매장</a:t>
            </a:r>
            <a:r>
              <a:rPr sz="3100" b="1" spc="-10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5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홍보 </a:t>
            </a: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동시에</a:t>
            </a:r>
            <a:r>
              <a:rPr sz="3100" b="1" spc="-10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1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가능합니다!</a:t>
            </a:r>
            <a:endParaRPr sz="3100">
              <a:latin typeface="페이퍼로지 6 SemiBold"/>
              <a:cs typeface="페이퍼로지 6 SemiBold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789384" y="4643322"/>
            <a:ext cx="8936355" cy="2588895"/>
            <a:chOff x="1789384" y="4643322"/>
            <a:chExt cx="8936355" cy="2588895"/>
          </a:xfrm>
        </p:grpSpPr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54935" y="5203107"/>
              <a:ext cx="2170367" cy="202870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89384" y="4643322"/>
              <a:ext cx="1490580" cy="149195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843024" y="4658452"/>
              <a:ext cx="1317625" cy="1319530"/>
            </a:xfrm>
            <a:custGeom>
              <a:avLst/>
              <a:gdLst/>
              <a:ahLst/>
              <a:cxnLst/>
              <a:rect l="l" t="t" r="r" b="b"/>
              <a:pathLst>
                <a:path w="1317625" h="1319529">
                  <a:moveTo>
                    <a:pt x="658812" y="0"/>
                  </a:moveTo>
                  <a:lnTo>
                    <a:pt x="580816" y="166193"/>
                  </a:lnTo>
                  <a:lnTo>
                    <a:pt x="455254" y="32321"/>
                  </a:lnTo>
                  <a:lnTo>
                    <a:pt x="432331" y="214446"/>
                  </a:lnTo>
                  <a:lnTo>
                    <a:pt x="271582" y="125962"/>
                  </a:lnTo>
                  <a:lnTo>
                    <a:pt x="306024" y="306368"/>
                  </a:lnTo>
                  <a:lnTo>
                    <a:pt x="125848" y="271869"/>
                  </a:lnTo>
                  <a:lnTo>
                    <a:pt x="214217" y="432789"/>
                  </a:lnTo>
                  <a:lnTo>
                    <a:pt x="32264" y="455713"/>
                  </a:lnTo>
                  <a:lnTo>
                    <a:pt x="166021" y="581389"/>
                  </a:lnTo>
                  <a:lnTo>
                    <a:pt x="0" y="659500"/>
                  </a:lnTo>
                  <a:lnTo>
                    <a:pt x="166021" y="737611"/>
                  </a:lnTo>
                  <a:lnTo>
                    <a:pt x="32264" y="863287"/>
                  </a:lnTo>
                  <a:lnTo>
                    <a:pt x="214217" y="886210"/>
                  </a:lnTo>
                  <a:lnTo>
                    <a:pt x="125848" y="1047131"/>
                  </a:lnTo>
                  <a:lnTo>
                    <a:pt x="306024" y="1012632"/>
                  </a:lnTo>
                  <a:lnTo>
                    <a:pt x="271582" y="1193037"/>
                  </a:lnTo>
                  <a:lnTo>
                    <a:pt x="432331" y="1104554"/>
                  </a:lnTo>
                  <a:lnTo>
                    <a:pt x="455254" y="1286678"/>
                  </a:lnTo>
                  <a:lnTo>
                    <a:pt x="580816" y="1152807"/>
                  </a:lnTo>
                  <a:lnTo>
                    <a:pt x="658812" y="1319000"/>
                  </a:lnTo>
                  <a:lnTo>
                    <a:pt x="736808" y="1152807"/>
                  </a:lnTo>
                  <a:lnTo>
                    <a:pt x="862370" y="1286678"/>
                  </a:lnTo>
                  <a:lnTo>
                    <a:pt x="885293" y="1104554"/>
                  </a:lnTo>
                  <a:lnTo>
                    <a:pt x="1046042" y="1193037"/>
                  </a:lnTo>
                  <a:lnTo>
                    <a:pt x="1011600" y="1012632"/>
                  </a:lnTo>
                  <a:lnTo>
                    <a:pt x="1191776" y="1047131"/>
                  </a:lnTo>
                  <a:lnTo>
                    <a:pt x="1103407" y="886210"/>
                  </a:lnTo>
                  <a:lnTo>
                    <a:pt x="1285360" y="863287"/>
                  </a:lnTo>
                  <a:lnTo>
                    <a:pt x="1151603" y="737611"/>
                  </a:lnTo>
                  <a:lnTo>
                    <a:pt x="1317625" y="659500"/>
                  </a:lnTo>
                  <a:lnTo>
                    <a:pt x="1151603" y="581389"/>
                  </a:lnTo>
                  <a:lnTo>
                    <a:pt x="1285360" y="455713"/>
                  </a:lnTo>
                  <a:lnTo>
                    <a:pt x="1103407" y="432789"/>
                  </a:lnTo>
                  <a:lnTo>
                    <a:pt x="1191776" y="271869"/>
                  </a:lnTo>
                  <a:lnTo>
                    <a:pt x="1011600" y="306368"/>
                  </a:lnTo>
                  <a:lnTo>
                    <a:pt x="1046042" y="125962"/>
                  </a:lnTo>
                  <a:lnTo>
                    <a:pt x="885293" y="214446"/>
                  </a:lnTo>
                  <a:lnTo>
                    <a:pt x="862370" y="32321"/>
                  </a:lnTo>
                  <a:lnTo>
                    <a:pt x="736808" y="166193"/>
                  </a:lnTo>
                  <a:lnTo>
                    <a:pt x="658812" y="0"/>
                  </a:lnTo>
                  <a:close/>
                </a:path>
              </a:pathLst>
            </a:custGeom>
            <a:solidFill>
              <a:srgbClr val="FFB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323288" y="5020431"/>
            <a:ext cx="358140" cy="713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500" b="1" spc="-50" dirty="0">
                <a:solidFill>
                  <a:srgbClr val="2E2E2E"/>
                </a:solidFill>
                <a:latin typeface="Trebuchet MS"/>
                <a:cs typeface="Trebuchet MS"/>
              </a:rPr>
              <a:t>1</a:t>
            </a:r>
            <a:endParaRPr sz="45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335234" y="4643322"/>
            <a:ext cx="9208135" cy="9722485"/>
            <a:chOff x="4335234" y="4643322"/>
            <a:chExt cx="9208135" cy="9722485"/>
          </a:xfrm>
        </p:grpSpPr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12150" y="4643322"/>
              <a:ext cx="1490580" cy="149195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165790" y="4658452"/>
              <a:ext cx="1317625" cy="1319530"/>
            </a:xfrm>
            <a:custGeom>
              <a:avLst/>
              <a:gdLst/>
              <a:ahLst/>
              <a:cxnLst/>
              <a:rect l="l" t="t" r="r" b="b"/>
              <a:pathLst>
                <a:path w="1317625" h="1319529">
                  <a:moveTo>
                    <a:pt x="658812" y="0"/>
                  </a:moveTo>
                  <a:lnTo>
                    <a:pt x="580816" y="166193"/>
                  </a:lnTo>
                  <a:lnTo>
                    <a:pt x="455254" y="32321"/>
                  </a:lnTo>
                  <a:lnTo>
                    <a:pt x="432331" y="214446"/>
                  </a:lnTo>
                  <a:lnTo>
                    <a:pt x="271582" y="125962"/>
                  </a:lnTo>
                  <a:lnTo>
                    <a:pt x="306024" y="306368"/>
                  </a:lnTo>
                  <a:lnTo>
                    <a:pt x="125848" y="271869"/>
                  </a:lnTo>
                  <a:lnTo>
                    <a:pt x="214217" y="432789"/>
                  </a:lnTo>
                  <a:lnTo>
                    <a:pt x="32264" y="455713"/>
                  </a:lnTo>
                  <a:lnTo>
                    <a:pt x="166021" y="581389"/>
                  </a:lnTo>
                  <a:lnTo>
                    <a:pt x="0" y="659500"/>
                  </a:lnTo>
                  <a:lnTo>
                    <a:pt x="166021" y="737611"/>
                  </a:lnTo>
                  <a:lnTo>
                    <a:pt x="32264" y="863287"/>
                  </a:lnTo>
                  <a:lnTo>
                    <a:pt x="214217" y="886210"/>
                  </a:lnTo>
                  <a:lnTo>
                    <a:pt x="125848" y="1047131"/>
                  </a:lnTo>
                  <a:lnTo>
                    <a:pt x="306024" y="1012632"/>
                  </a:lnTo>
                  <a:lnTo>
                    <a:pt x="271582" y="1193037"/>
                  </a:lnTo>
                  <a:lnTo>
                    <a:pt x="432331" y="1104554"/>
                  </a:lnTo>
                  <a:lnTo>
                    <a:pt x="455254" y="1286678"/>
                  </a:lnTo>
                  <a:lnTo>
                    <a:pt x="580816" y="1152807"/>
                  </a:lnTo>
                  <a:lnTo>
                    <a:pt x="658812" y="1319000"/>
                  </a:lnTo>
                  <a:lnTo>
                    <a:pt x="736808" y="1152807"/>
                  </a:lnTo>
                  <a:lnTo>
                    <a:pt x="862370" y="1286678"/>
                  </a:lnTo>
                  <a:lnTo>
                    <a:pt x="885293" y="1104554"/>
                  </a:lnTo>
                  <a:lnTo>
                    <a:pt x="1046042" y="1193037"/>
                  </a:lnTo>
                  <a:lnTo>
                    <a:pt x="1011600" y="1012632"/>
                  </a:lnTo>
                  <a:lnTo>
                    <a:pt x="1191776" y="1047131"/>
                  </a:lnTo>
                  <a:lnTo>
                    <a:pt x="1103407" y="886210"/>
                  </a:lnTo>
                  <a:lnTo>
                    <a:pt x="1285360" y="863287"/>
                  </a:lnTo>
                  <a:lnTo>
                    <a:pt x="1151603" y="737611"/>
                  </a:lnTo>
                  <a:lnTo>
                    <a:pt x="1317625" y="659500"/>
                  </a:lnTo>
                  <a:lnTo>
                    <a:pt x="1151603" y="581389"/>
                  </a:lnTo>
                  <a:lnTo>
                    <a:pt x="1285360" y="455713"/>
                  </a:lnTo>
                  <a:lnTo>
                    <a:pt x="1103407" y="432789"/>
                  </a:lnTo>
                  <a:lnTo>
                    <a:pt x="1191776" y="271869"/>
                  </a:lnTo>
                  <a:lnTo>
                    <a:pt x="1011600" y="306368"/>
                  </a:lnTo>
                  <a:lnTo>
                    <a:pt x="1046042" y="125962"/>
                  </a:lnTo>
                  <a:lnTo>
                    <a:pt x="885293" y="214446"/>
                  </a:lnTo>
                  <a:lnTo>
                    <a:pt x="862370" y="32321"/>
                  </a:lnTo>
                  <a:lnTo>
                    <a:pt x="736808" y="166193"/>
                  </a:lnTo>
                  <a:lnTo>
                    <a:pt x="658812" y="0"/>
                  </a:lnTo>
                  <a:close/>
                </a:path>
              </a:pathLst>
            </a:custGeom>
            <a:solidFill>
              <a:srgbClr val="FFB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35234" y="10813329"/>
              <a:ext cx="9207903" cy="355229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388874" y="10828459"/>
              <a:ext cx="9035415" cy="3379470"/>
            </a:xfrm>
            <a:custGeom>
              <a:avLst/>
              <a:gdLst/>
              <a:ahLst/>
              <a:cxnLst/>
              <a:rect l="l" t="t" r="r" b="b"/>
              <a:pathLst>
                <a:path w="9035415" h="3379469">
                  <a:moveTo>
                    <a:pt x="8549090" y="0"/>
                  </a:moveTo>
                  <a:lnTo>
                    <a:pt x="485857" y="0"/>
                  </a:lnTo>
                  <a:lnTo>
                    <a:pt x="439068" y="2224"/>
                  </a:lnTo>
                  <a:lnTo>
                    <a:pt x="393537" y="8761"/>
                  </a:lnTo>
                  <a:lnTo>
                    <a:pt x="349467" y="19407"/>
                  </a:lnTo>
                  <a:lnTo>
                    <a:pt x="307063" y="33958"/>
                  </a:lnTo>
                  <a:lnTo>
                    <a:pt x="266527" y="52212"/>
                  </a:lnTo>
                  <a:lnTo>
                    <a:pt x="228064" y="73963"/>
                  </a:lnTo>
                  <a:lnTo>
                    <a:pt x="191877" y="99009"/>
                  </a:lnTo>
                  <a:lnTo>
                    <a:pt x="158170" y="127146"/>
                  </a:lnTo>
                  <a:lnTo>
                    <a:pt x="127146" y="158170"/>
                  </a:lnTo>
                  <a:lnTo>
                    <a:pt x="99009" y="191877"/>
                  </a:lnTo>
                  <a:lnTo>
                    <a:pt x="73963" y="228064"/>
                  </a:lnTo>
                  <a:lnTo>
                    <a:pt x="52212" y="266527"/>
                  </a:lnTo>
                  <a:lnTo>
                    <a:pt x="33958" y="307063"/>
                  </a:lnTo>
                  <a:lnTo>
                    <a:pt x="19407" y="349467"/>
                  </a:lnTo>
                  <a:lnTo>
                    <a:pt x="8761" y="393537"/>
                  </a:lnTo>
                  <a:lnTo>
                    <a:pt x="2224" y="439068"/>
                  </a:lnTo>
                  <a:lnTo>
                    <a:pt x="0" y="485857"/>
                  </a:lnTo>
                  <a:lnTo>
                    <a:pt x="0" y="2893480"/>
                  </a:lnTo>
                  <a:lnTo>
                    <a:pt x="2224" y="2940268"/>
                  </a:lnTo>
                  <a:lnTo>
                    <a:pt x="8761" y="2985800"/>
                  </a:lnTo>
                  <a:lnTo>
                    <a:pt x="19407" y="3029869"/>
                  </a:lnTo>
                  <a:lnTo>
                    <a:pt x="33958" y="3072274"/>
                  </a:lnTo>
                  <a:lnTo>
                    <a:pt x="52212" y="3112809"/>
                  </a:lnTo>
                  <a:lnTo>
                    <a:pt x="73963" y="3151272"/>
                  </a:lnTo>
                  <a:lnTo>
                    <a:pt x="99009" y="3187459"/>
                  </a:lnTo>
                  <a:lnTo>
                    <a:pt x="127146" y="3221167"/>
                  </a:lnTo>
                  <a:lnTo>
                    <a:pt x="158170" y="3252190"/>
                  </a:lnTo>
                  <a:lnTo>
                    <a:pt x="191877" y="3280327"/>
                  </a:lnTo>
                  <a:lnTo>
                    <a:pt x="228064" y="3305373"/>
                  </a:lnTo>
                  <a:lnTo>
                    <a:pt x="266527" y="3327124"/>
                  </a:lnTo>
                  <a:lnTo>
                    <a:pt x="307063" y="3345378"/>
                  </a:lnTo>
                  <a:lnTo>
                    <a:pt x="349467" y="3359929"/>
                  </a:lnTo>
                  <a:lnTo>
                    <a:pt x="393537" y="3370575"/>
                  </a:lnTo>
                  <a:lnTo>
                    <a:pt x="439068" y="3377112"/>
                  </a:lnTo>
                  <a:lnTo>
                    <a:pt x="485857" y="3379337"/>
                  </a:lnTo>
                  <a:lnTo>
                    <a:pt x="8549090" y="3379337"/>
                  </a:lnTo>
                  <a:lnTo>
                    <a:pt x="8595879" y="3377112"/>
                  </a:lnTo>
                  <a:lnTo>
                    <a:pt x="8641410" y="3370575"/>
                  </a:lnTo>
                  <a:lnTo>
                    <a:pt x="8685479" y="3359929"/>
                  </a:lnTo>
                  <a:lnTo>
                    <a:pt x="8727884" y="3345378"/>
                  </a:lnTo>
                  <a:lnTo>
                    <a:pt x="8768419" y="3327124"/>
                  </a:lnTo>
                  <a:lnTo>
                    <a:pt x="8806883" y="3305373"/>
                  </a:lnTo>
                  <a:lnTo>
                    <a:pt x="8843070" y="3280327"/>
                  </a:lnTo>
                  <a:lnTo>
                    <a:pt x="8876777" y="3252190"/>
                  </a:lnTo>
                  <a:lnTo>
                    <a:pt x="8907801" y="3221167"/>
                  </a:lnTo>
                  <a:lnTo>
                    <a:pt x="8935937" y="3187459"/>
                  </a:lnTo>
                  <a:lnTo>
                    <a:pt x="8960983" y="3151272"/>
                  </a:lnTo>
                  <a:lnTo>
                    <a:pt x="8982735" y="3112809"/>
                  </a:lnTo>
                  <a:lnTo>
                    <a:pt x="9000988" y="3072274"/>
                  </a:lnTo>
                  <a:lnTo>
                    <a:pt x="9015540" y="3029869"/>
                  </a:lnTo>
                  <a:lnTo>
                    <a:pt x="9026186" y="2985800"/>
                  </a:lnTo>
                  <a:lnTo>
                    <a:pt x="9032723" y="2940268"/>
                  </a:lnTo>
                  <a:lnTo>
                    <a:pt x="9034947" y="2893480"/>
                  </a:lnTo>
                  <a:lnTo>
                    <a:pt x="9034947" y="485857"/>
                  </a:lnTo>
                  <a:lnTo>
                    <a:pt x="9032723" y="439068"/>
                  </a:lnTo>
                  <a:lnTo>
                    <a:pt x="9026186" y="393537"/>
                  </a:lnTo>
                  <a:lnTo>
                    <a:pt x="9015540" y="349467"/>
                  </a:lnTo>
                  <a:lnTo>
                    <a:pt x="9000988" y="307063"/>
                  </a:lnTo>
                  <a:lnTo>
                    <a:pt x="8982735" y="266527"/>
                  </a:lnTo>
                  <a:lnTo>
                    <a:pt x="8960983" y="228064"/>
                  </a:lnTo>
                  <a:lnTo>
                    <a:pt x="8935937" y="191877"/>
                  </a:lnTo>
                  <a:lnTo>
                    <a:pt x="8907801" y="158170"/>
                  </a:lnTo>
                  <a:lnTo>
                    <a:pt x="8876777" y="127146"/>
                  </a:lnTo>
                  <a:lnTo>
                    <a:pt x="8843070" y="99009"/>
                  </a:lnTo>
                  <a:lnTo>
                    <a:pt x="8806883" y="73963"/>
                  </a:lnTo>
                  <a:lnTo>
                    <a:pt x="8768419" y="52212"/>
                  </a:lnTo>
                  <a:lnTo>
                    <a:pt x="8727884" y="33958"/>
                  </a:lnTo>
                  <a:lnTo>
                    <a:pt x="8685479" y="19407"/>
                  </a:lnTo>
                  <a:lnTo>
                    <a:pt x="8641410" y="8761"/>
                  </a:lnTo>
                  <a:lnTo>
                    <a:pt x="8595879" y="2224"/>
                  </a:lnTo>
                  <a:lnTo>
                    <a:pt x="8549090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646053" y="5008855"/>
            <a:ext cx="358140" cy="713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500" b="1" spc="-50" dirty="0">
                <a:solidFill>
                  <a:srgbClr val="2E2E2E"/>
                </a:solidFill>
                <a:latin typeface="Trebuchet MS"/>
                <a:cs typeface="Trebuchet MS"/>
              </a:rPr>
              <a:t>2</a:t>
            </a:r>
            <a:endParaRPr sz="4500"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284615" y="16261255"/>
            <a:ext cx="8542655" cy="2984500"/>
            <a:chOff x="1284615" y="16261255"/>
            <a:chExt cx="8542655" cy="2984500"/>
          </a:xfrm>
        </p:grpSpPr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84615" y="16261255"/>
              <a:ext cx="8542213" cy="298425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38256" y="16276384"/>
              <a:ext cx="8369300" cy="2811780"/>
            </a:xfrm>
            <a:custGeom>
              <a:avLst/>
              <a:gdLst/>
              <a:ahLst/>
              <a:cxnLst/>
              <a:rect l="l" t="t" r="r" b="b"/>
              <a:pathLst>
                <a:path w="8369300" h="2811780">
                  <a:moveTo>
                    <a:pt x="7883286" y="0"/>
                  </a:moveTo>
                  <a:lnTo>
                    <a:pt x="485971" y="0"/>
                  </a:lnTo>
                  <a:lnTo>
                    <a:pt x="439172" y="2224"/>
                  </a:lnTo>
                  <a:lnTo>
                    <a:pt x="393631" y="8763"/>
                  </a:lnTo>
                  <a:lnTo>
                    <a:pt x="349552" y="19412"/>
                  </a:lnTo>
                  <a:lnTo>
                    <a:pt x="307138" y="33967"/>
                  </a:lnTo>
                  <a:lnTo>
                    <a:pt x="266593" y="52225"/>
                  </a:lnTo>
                  <a:lnTo>
                    <a:pt x="228120" y="73982"/>
                  </a:lnTo>
                  <a:lnTo>
                    <a:pt x="191925" y="99034"/>
                  </a:lnTo>
                  <a:lnTo>
                    <a:pt x="158209" y="127178"/>
                  </a:lnTo>
                  <a:lnTo>
                    <a:pt x="127178" y="158209"/>
                  </a:lnTo>
                  <a:lnTo>
                    <a:pt x="99034" y="191925"/>
                  </a:lnTo>
                  <a:lnTo>
                    <a:pt x="73982" y="228120"/>
                  </a:lnTo>
                  <a:lnTo>
                    <a:pt x="52225" y="266593"/>
                  </a:lnTo>
                  <a:lnTo>
                    <a:pt x="33967" y="307138"/>
                  </a:lnTo>
                  <a:lnTo>
                    <a:pt x="19412" y="349552"/>
                  </a:lnTo>
                  <a:lnTo>
                    <a:pt x="8763" y="393631"/>
                  </a:lnTo>
                  <a:lnTo>
                    <a:pt x="2224" y="439172"/>
                  </a:lnTo>
                  <a:lnTo>
                    <a:pt x="0" y="485971"/>
                  </a:lnTo>
                  <a:lnTo>
                    <a:pt x="0" y="2325328"/>
                  </a:lnTo>
                  <a:lnTo>
                    <a:pt x="2224" y="2372127"/>
                  </a:lnTo>
                  <a:lnTo>
                    <a:pt x="8763" y="2417668"/>
                  </a:lnTo>
                  <a:lnTo>
                    <a:pt x="19412" y="2461748"/>
                  </a:lnTo>
                  <a:lnTo>
                    <a:pt x="33967" y="2504162"/>
                  </a:lnTo>
                  <a:lnTo>
                    <a:pt x="52225" y="2544707"/>
                  </a:lnTo>
                  <a:lnTo>
                    <a:pt x="73982" y="2583179"/>
                  </a:lnTo>
                  <a:lnTo>
                    <a:pt x="99034" y="2619375"/>
                  </a:lnTo>
                  <a:lnTo>
                    <a:pt x="127178" y="2653090"/>
                  </a:lnTo>
                  <a:lnTo>
                    <a:pt x="158209" y="2684122"/>
                  </a:lnTo>
                  <a:lnTo>
                    <a:pt x="191925" y="2712265"/>
                  </a:lnTo>
                  <a:lnTo>
                    <a:pt x="228120" y="2737317"/>
                  </a:lnTo>
                  <a:lnTo>
                    <a:pt x="266593" y="2759074"/>
                  </a:lnTo>
                  <a:lnTo>
                    <a:pt x="307138" y="2777332"/>
                  </a:lnTo>
                  <a:lnTo>
                    <a:pt x="349552" y="2791887"/>
                  </a:lnTo>
                  <a:lnTo>
                    <a:pt x="393631" y="2802536"/>
                  </a:lnTo>
                  <a:lnTo>
                    <a:pt x="439172" y="2809075"/>
                  </a:lnTo>
                  <a:lnTo>
                    <a:pt x="485971" y="2811300"/>
                  </a:lnTo>
                  <a:lnTo>
                    <a:pt x="7883286" y="2811300"/>
                  </a:lnTo>
                  <a:lnTo>
                    <a:pt x="7930085" y="2809075"/>
                  </a:lnTo>
                  <a:lnTo>
                    <a:pt x="7975626" y="2802536"/>
                  </a:lnTo>
                  <a:lnTo>
                    <a:pt x="8019705" y="2791887"/>
                  </a:lnTo>
                  <a:lnTo>
                    <a:pt x="8062119" y="2777332"/>
                  </a:lnTo>
                  <a:lnTo>
                    <a:pt x="8102664" y="2759074"/>
                  </a:lnTo>
                  <a:lnTo>
                    <a:pt x="8141137" y="2737317"/>
                  </a:lnTo>
                  <a:lnTo>
                    <a:pt x="8177332" y="2712265"/>
                  </a:lnTo>
                  <a:lnTo>
                    <a:pt x="8211048" y="2684122"/>
                  </a:lnTo>
                  <a:lnTo>
                    <a:pt x="8242079" y="2653090"/>
                  </a:lnTo>
                  <a:lnTo>
                    <a:pt x="8270223" y="2619375"/>
                  </a:lnTo>
                  <a:lnTo>
                    <a:pt x="8295275" y="2583179"/>
                  </a:lnTo>
                  <a:lnTo>
                    <a:pt x="8317032" y="2544707"/>
                  </a:lnTo>
                  <a:lnTo>
                    <a:pt x="8335290" y="2504162"/>
                  </a:lnTo>
                  <a:lnTo>
                    <a:pt x="8349845" y="2461748"/>
                  </a:lnTo>
                  <a:lnTo>
                    <a:pt x="8360494" y="2417668"/>
                  </a:lnTo>
                  <a:lnTo>
                    <a:pt x="8367033" y="2372127"/>
                  </a:lnTo>
                  <a:lnTo>
                    <a:pt x="8369257" y="2325328"/>
                  </a:lnTo>
                  <a:lnTo>
                    <a:pt x="8369257" y="485971"/>
                  </a:lnTo>
                  <a:lnTo>
                    <a:pt x="8367033" y="439172"/>
                  </a:lnTo>
                  <a:lnTo>
                    <a:pt x="8360494" y="393631"/>
                  </a:lnTo>
                  <a:lnTo>
                    <a:pt x="8349845" y="349552"/>
                  </a:lnTo>
                  <a:lnTo>
                    <a:pt x="8335290" y="307138"/>
                  </a:lnTo>
                  <a:lnTo>
                    <a:pt x="8317032" y="266593"/>
                  </a:lnTo>
                  <a:lnTo>
                    <a:pt x="8295275" y="228120"/>
                  </a:lnTo>
                  <a:lnTo>
                    <a:pt x="8270223" y="191925"/>
                  </a:lnTo>
                  <a:lnTo>
                    <a:pt x="8242079" y="158209"/>
                  </a:lnTo>
                  <a:lnTo>
                    <a:pt x="8211048" y="127178"/>
                  </a:lnTo>
                  <a:lnTo>
                    <a:pt x="8177332" y="99034"/>
                  </a:lnTo>
                  <a:lnTo>
                    <a:pt x="8141137" y="73982"/>
                  </a:lnTo>
                  <a:lnTo>
                    <a:pt x="8102664" y="52225"/>
                  </a:lnTo>
                  <a:lnTo>
                    <a:pt x="8062119" y="33967"/>
                  </a:lnTo>
                  <a:lnTo>
                    <a:pt x="8019705" y="19412"/>
                  </a:lnTo>
                  <a:lnTo>
                    <a:pt x="7975626" y="8763"/>
                  </a:lnTo>
                  <a:lnTo>
                    <a:pt x="7930085" y="2224"/>
                  </a:lnTo>
                  <a:lnTo>
                    <a:pt x="7883286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598300" y="11053690"/>
            <a:ext cx="8402320" cy="2865755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2650" b="0" spc="-330" dirty="0">
                <a:latin typeface="페이퍼로지 2 ExtraLight"/>
                <a:cs typeface="페이퍼로지 2 ExtraLight"/>
              </a:rPr>
              <a:t>담당자님!</a:t>
            </a:r>
            <a:endParaRPr sz="2650">
              <a:latin typeface="페이퍼로지 2 ExtraLight"/>
              <a:cs typeface="페이퍼로지 2 ExtraLight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650" b="0" spc="-240" dirty="0">
                <a:latin typeface="페이퍼로지 2 ExtraLight"/>
                <a:cs typeface="페이퍼로지 2 ExtraLight"/>
              </a:rPr>
              <a:t>KT에서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105" dirty="0">
                <a:latin typeface="페이퍼로지 2 ExtraLight"/>
                <a:cs typeface="페이퍼로지 2 ExtraLight"/>
              </a:rPr>
              <a:t>TV</a:t>
            </a:r>
            <a:r>
              <a:rPr sz="2650" b="0" spc="-8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기반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광고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상품인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229" dirty="0">
                <a:latin typeface="페이퍼로지 2 ExtraLight"/>
                <a:cs typeface="페이퍼로지 2 ExtraLight"/>
              </a:rPr>
              <a:t>‘지니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105" dirty="0">
                <a:latin typeface="페이퍼로지 2 ExtraLight"/>
                <a:cs typeface="페이퍼로지 2 ExtraLight"/>
              </a:rPr>
              <a:t>TV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00" dirty="0">
                <a:latin typeface="페이퍼로지 2 ExtraLight"/>
                <a:cs typeface="페이퍼로지 2 ExtraLight"/>
              </a:rPr>
              <a:t>우리동네’가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45" dirty="0">
                <a:latin typeface="페이퍼로지 2 ExtraLight"/>
                <a:cs typeface="페이퍼로지 2 ExtraLight"/>
              </a:rPr>
              <a:t>출시되었어요!</a:t>
            </a:r>
            <a:endParaRPr sz="2650">
              <a:latin typeface="페이퍼로지 2 ExtraLight"/>
              <a:cs typeface="페이퍼로지 2 ExtraLight"/>
            </a:endParaRPr>
          </a:p>
          <a:p>
            <a:pPr marL="12700" marR="736600">
              <a:lnSpc>
                <a:spcPts val="4470"/>
              </a:lnSpc>
              <a:spcBef>
                <a:spcPts val="370"/>
              </a:spcBef>
            </a:pPr>
            <a:r>
              <a:rPr sz="2650" b="1" spc="-310" dirty="0">
                <a:latin typeface="페이퍼로지 6 SemiBold"/>
                <a:cs typeface="페이퍼로지 6 SemiBold"/>
              </a:rPr>
              <a:t>브랜드와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가맹점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동시에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180" dirty="0">
                <a:latin typeface="페이퍼로지 6 SemiBold"/>
                <a:cs typeface="페이퍼로지 6 SemiBold"/>
              </a:rPr>
              <a:t>TV로</a:t>
            </a:r>
            <a:r>
              <a:rPr sz="2650" b="1" spc="-6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홍보가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가능한</a:t>
            </a:r>
            <a:r>
              <a:rPr sz="2650" b="1" spc="-65" dirty="0">
                <a:latin typeface="페이퍼로지 6 SemiBold"/>
                <a:cs typeface="페이퍼로지 6 SemiBold"/>
              </a:rPr>
              <a:t> </a:t>
            </a:r>
            <a:r>
              <a:rPr sz="2650" b="1" spc="-330" dirty="0">
                <a:latin typeface="페이퍼로지 6 SemiBold"/>
                <a:cs typeface="페이퍼로지 6 SemiBold"/>
              </a:rPr>
              <a:t>특장점</a:t>
            </a:r>
            <a:r>
              <a:rPr sz="2650" b="0" spc="-330" dirty="0">
                <a:latin typeface="페이퍼로지 2 ExtraLight"/>
                <a:cs typeface="페이퍼로지 2 ExtraLight"/>
              </a:rPr>
              <a:t>이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40" dirty="0">
                <a:latin typeface="페이퍼로지 2 ExtraLight"/>
                <a:cs typeface="페이퍼로지 2 ExtraLight"/>
              </a:rPr>
              <a:t>있는데요! </a:t>
            </a: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200" dirty="0">
                <a:latin typeface="페이퍼로지 2 ExtraLight"/>
                <a:cs typeface="페이퍼로지 2 ExtraLight"/>
              </a:rPr>
              <a:t>TV를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이용하는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1" spc="-280" dirty="0">
                <a:latin typeface="페이퍼로지 6 SemiBold"/>
                <a:cs typeface="페이퍼로지 6 SemiBold"/>
              </a:rPr>
              <a:t>900만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고객에게</a:t>
            </a:r>
            <a:r>
              <a:rPr sz="2650" b="1" spc="-65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브랜드와</a:t>
            </a:r>
            <a:r>
              <a:rPr sz="2650" b="1" spc="-55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가맹점을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270" dirty="0">
                <a:latin typeface="페이퍼로지 6 SemiBold"/>
                <a:cs typeface="페이퍼로지 6 SemiBold"/>
              </a:rPr>
              <a:t>홍보</a:t>
            </a:r>
            <a:r>
              <a:rPr sz="2650" b="0" spc="-270" dirty="0">
                <a:latin typeface="페이퍼로지 2 ExtraLight"/>
                <a:cs typeface="페이퍼로지 2 ExtraLight"/>
              </a:rPr>
              <a:t>하고,</a:t>
            </a:r>
            <a:endParaRPr sz="2650">
              <a:latin typeface="페이퍼로지 2 ExtraLight"/>
              <a:cs typeface="페이퍼로지 2 ExtraLight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2650" b="1" spc="-185" dirty="0">
                <a:latin typeface="페이퍼로지 6 SemiBold"/>
                <a:cs typeface="페이퍼로지 6 SemiBold"/>
              </a:rPr>
              <a:t>신제품(메뉴)</a:t>
            </a:r>
            <a:r>
              <a:rPr sz="2650" b="1" spc="-60" dirty="0">
                <a:latin typeface="페이퍼로지 6 SemiBold"/>
                <a:cs typeface="페이퍼로지 6 SemiBold"/>
              </a:rPr>
              <a:t> </a:t>
            </a:r>
            <a:r>
              <a:rPr sz="2650" b="1" spc="-220" dirty="0">
                <a:latin typeface="페이퍼로지 6 SemiBold"/>
                <a:cs typeface="페이퍼로지 6 SemiBold"/>
              </a:rPr>
              <a:t>출시,</a:t>
            </a:r>
            <a:r>
              <a:rPr sz="2650" b="1" spc="-65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프로모션</a:t>
            </a:r>
            <a:r>
              <a:rPr sz="2650" b="1" spc="-65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진행</a:t>
            </a:r>
            <a:r>
              <a:rPr sz="2650" b="1" spc="-85" dirty="0">
                <a:latin typeface="페이퍼로지 6 SemiBold"/>
                <a:cs typeface="페이퍼로지 6 SemiBold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시에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아주</a:t>
            </a:r>
            <a:r>
              <a:rPr sz="2650" b="0" spc="-85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유용하게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이용할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수</a:t>
            </a:r>
            <a:r>
              <a:rPr sz="2650" b="0" spc="-85" dirty="0">
                <a:latin typeface="페이퍼로지 2 ExtraLight"/>
                <a:cs typeface="페이퍼로지 2 ExtraLight"/>
              </a:rPr>
              <a:t> </a:t>
            </a:r>
            <a:r>
              <a:rPr sz="2650" b="0" spc="-340" dirty="0">
                <a:latin typeface="페이퍼로지 2 ExtraLight"/>
                <a:cs typeface="페이퍼로지 2 ExtraLight"/>
              </a:rPr>
              <a:t>있습니다!</a:t>
            </a:r>
            <a:endParaRPr sz="2650">
              <a:latin typeface="페이퍼로지 2 ExtraLight"/>
              <a:cs typeface="페이퍼로지 2 Extra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56810" y="16548582"/>
            <a:ext cx="6936740" cy="2298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0855" marR="5080" indent="-274320" algn="just">
              <a:lnSpc>
                <a:spcPct val="140700"/>
              </a:lnSpc>
              <a:spcBef>
                <a:spcPts val="95"/>
              </a:spcBef>
            </a:pPr>
            <a:r>
              <a:rPr sz="2650" b="0" spc="-380" dirty="0">
                <a:latin typeface="페이퍼로지 2 ExtraLight"/>
                <a:cs typeface="페이퍼로지 2 ExtraLight"/>
              </a:rPr>
              <a:t>본사에서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주관하는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220" dirty="0">
                <a:latin typeface="페이퍼로지 2 ExtraLight"/>
                <a:cs typeface="페이퍼로지 2 ExtraLight"/>
              </a:rPr>
              <a:t>신제품(메뉴)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225" dirty="0">
                <a:latin typeface="페이퍼로지 2 ExtraLight"/>
                <a:cs typeface="페이퍼로지 2 ExtraLight"/>
              </a:rPr>
              <a:t>홍보,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프로모션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뿐만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아니라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1" spc="-305" dirty="0">
                <a:latin typeface="페이퍼로지 6 SemiBold"/>
                <a:cs typeface="페이퍼로지 6 SemiBold"/>
              </a:rPr>
              <a:t>각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매장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가맹점주님들의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의견을</a:t>
            </a:r>
            <a:r>
              <a:rPr sz="2650" b="1" spc="-85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반영한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매장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개별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마케팅</a:t>
            </a:r>
            <a:r>
              <a:rPr sz="2650" b="1" spc="-85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또한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가능</a:t>
            </a:r>
            <a:r>
              <a:rPr sz="2650" b="0" spc="-315" dirty="0">
                <a:latin typeface="페이퍼로지 2 ExtraLight"/>
                <a:cs typeface="페이퍼로지 2 ExtraLight"/>
              </a:rPr>
              <a:t>하니깐요!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홍보도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하고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매장의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분위기도</a:t>
            </a:r>
            <a:r>
              <a:rPr sz="2650" b="0" spc="-110" dirty="0">
                <a:latin typeface="페이퍼로지 2 ExtraLight"/>
                <a:cs typeface="페이퍼로지 2 ExtraLight"/>
              </a:rPr>
              <a:t> </a:t>
            </a:r>
            <a:r>
              <a:rPr sz="2650" b="0" spc="-300" dirty="0">
                <a:latin typeface="페이퍼로지 2 ExtraLight"/>
                <a:cs typeface="페이퍼로지 2 ExtraLight"/>
              </a:rPr>
              <a:t>챙기는!</a:t>
            </a:r>
            <a:endParaRPr sz="2650">
              <a:latin typeface="페이퍼로지 2 ExtraLight"/>
              <a:cs typeface="페이퍼로지 2 ExtraLight"/>
            </a:endParaRPr>
          </a:p>
          <a:p>
            <a:pPr marL="12700" algn="just">
              <a:lnSpc>
                <a:spcPct val="100000"/>
              </a:lnSpc>
              <a:spcBef>
                <a:spcPts val="1290"/>
              </a:spcBef>
            </a:pPr>
            <a:r>
              <a:rPr sz="2650" b="0" spc="-380" dirty="0">
                <a:latin typeface="페이퍼로지 2 ExtraLight"/>
                <a:cs typeface="페이퍼로지 2 ExtraLight"/>
              </a:rPr>
              <a:t>여러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방면에서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활용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가능한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105" dirty="0">
                <a:latin typeface="페이퍼로지 2 ExtraLight"/>
                <a:cs typeface="페이퍼로지 2 ExtraLight"/>
              </a:rPr>
              <a:t>TV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우리동네를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45" dirty="0">
                <a:latin typeface="페이퍼로지 2 ExtraLight"/>
                <a:cs typeface="페이퍼로지 2 ExtraLight"/>
              </a:rPr>
              <a:t>사용해보세요!</a:t>
            </a:r>
            <a:endParaRPr sz="2650">
              <a:latin typeface="페이퍼로지 2 ExtraLight"/>
              <a:cs typeface="페이퍼로지 2 ExtraLigh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18687" y="129287"/>
            <a:ext cx="13993494" cy="19707225"/>
            <a:chOff x="218687" y="129287"/>
            <a:chExt cx="13993494" cy="19707225"/>
          </a:xfrm>
        </p:grpSpPr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6257" y="10422718"/>
              <a:ext cx="4331108" cy="3796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499920" y="15477277"/>
              <a:ext cx="5712001" cy="435861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895102" y="11353863"/>
              <a:ext cx="6284595" cy="6001385"/>
            </a:xfrm>
            <a:custGeom>
              <a:avLst/>
              <a:gdLst/>
              <a:ahLst/>
              <a:cxnLst/>
              <a:rect l="l" t="t" r="r" b="b"/>
              <a:pathLst>
                <a:path w="6284595" h="6001384">
                  <a:moveTo>
                    <a:pt x="572160" y="0"/>
                  </a:moveTo>
                  <a:lnTo>
                    <a:pt x="0" y="286766"/>
                  </a:lnTo>
                  <a:lnTo>
                    <a:pt x="572160" y="573544"/>
                  </a:lnTo>
                  <a:lnTo>
                    <a:pt x="572160" y="0"/>
                  </a:lnTo>
                  <a:close/>
                </a:path>
                <a:path w="6284595" h="6001384">
                  <a:moveTo>
                    <a:pt x="6284163" y="5714060"/>
                  </a:moveTo>
                  <a:lnTo>
                    <a:pt x="5710631" y="5427294"/>
                  </a:lnTo>
                  <a:lnTo>
                    <a:pt x="5710631" y="6000839"/>
                  </a:lnTo>
                  <a:lnTo>
                    <a:pt x="6284163" y="571406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4220" y="129287"/>
              <a:ext cx="3010388" cy="95005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7860" y="144416"/>
              <a:ext cx="2837432" cy="77709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8687" y="144416"/>
              <a:ext cx="3175779" cy="119658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649952" y="331033"/>
            <a:ext cx="2313305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50" b="0" spc="-265" dirty="0">
                <a:solidFill>
                  <a:srgbClr val="FFFFFF"/>
                </a:solidFill>
                <a:latin typeface="Pretendard ExtraLight"/>
                <a:cs typeface="Pretendard ExtraLight"/>
              </a:rPr>
              <a:t>프랜차이즈</a:t>
            </a:r>
            <a:r>
              <a:rPr sz="2550" b="0" spc="-12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550" b="0" spc="-285" dirty="0">
                <a:solidFill>
                  <a:srgbClr val="FFFFFF"/>
                </a:solidFill>
                <a:latin typeface="Pretendard ExtraLight"/>
                <a:cs typeface="Pretendard ExtraLight"/>
              </a:rPr>
              <a:t>세일즈톡</a:t>
            </a:r>
            <a:endParaRPr sz="2550">
              <a:latin typeface="Pretendard ExtraLight"/>
              <a:cs typeface="Pretendard Extra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4075" y="264070"/>
            <a:ext cx="13684250" cy="19576415"/>
            <a:chOff x="264075" y="264070"/>
            <a:chExt cx="13684250" cy="19576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075" y="264070"/>
              <a:ext cx="13683771" cy="195759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2389" y="3639286"/>
              <a:ext cx="6232931" cy="9321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56029" y="3654416"/>
              <a:ext cx="6060440" cy="759460"/>
            </a:xfrm>
            <a:custGeom>
              <a:avLst/>
              <a:gdLst/>
              <a:ahLst/>
              <a:cxnLst/>
              <a:rect l="l" t="t" r="r" b="b"/>
              <a:pathLst>
                <a:path w="6060440" h="759460">
                  <a:moveTo>
                    <a:pt x="5680367" y="0"/>
                  </a:moveTo>
                  <a:lnTo>
                    <a:pt x="379608" y="0"/>
                  </a:lnTo>
                  <a:lnTo>
                    <a:pt x="331994" y="2957"/>
                  </a:lnTo>
                  <a:lnTo>
                    <a:pt x="286145" y="11594"/>
                  </a:lnTo>
                  <a:lnTo>
                    <a:pt x="242415" y="25554"/>
                  </a:lnTo>
                  <a:lnTo>
                    <a:pt x="201160" y="44480"/>
                  </a:lnTo>
                  <a:lnTo>
                    <a:pt x="162738" y="68018"/>
                  </a:lnTo>
                  <a:lnTo>
                    <a:pt x="127502" y="95811"/>
                  </a:lnTo>
                  <a:lnTo>
                    <a:pt x="95811" y="127502"/>
                  </a:lnTo>
                  <a:lnTo>
                    <a:pt x="68018" y="162738"/>
                  </a:lnTo>
                  <a:lnTo>
                    <a:pt x="44480" y="201160"/>
                  </a:lnTo>
                  <a:lnTo>
                    <a:pt x="25554" y="242415"/>
                  </a:lnTo>
                  <a:lnTo>
                    <a:pt x="11594" y="286145"/>
                  </a:lnTo>
                  <a:lnTo>
                    <a:pt x="2957" y="331994"/>
                  </a:lnTo>
                  <a:lnTo>
                    <a:pt x="0" y="379608"/>
                  </a:lnTo>
                  <a:lnTo>
                    <a:pt x="2957" y="427221"/>
                  </a:lnTo>
                  <a:lnTo>
                    <a:pt x="11594" y="473071"/>
                  </a:lnTo>
                  <a:lnTo>
                    <a:pt x="25554" y="516801"/>
                  </a:lnTo>
                  <a:lnTo>
                    <a:pt x="44480" y="558055"/>
                  </a:lnTo>
                  <a:lnTo>
                    <a:pt x="68018" y="596477"/>
                  </a:lnTo>
                  <a:lnTo>
                    <a:pt x="95811" y="631713"/>
                  </a:lnTo>
                  <a:lnTo>
                    <a:pt x="127502" y="663405"/>
                  </a:lnTo>
                  <a:lnTo>
                    <a:pt x="162738" y="691197"/>
                  </a:lnTo>
                  <a:lnTo>
                    <a:pt x="201160" y="714735"/>
                  </a:lnTo>
                  <a:lnTo>
                    <a:pt x="242415" y="733661"/>
                  </a:lnTo>
                  <a:lnTo>
                    <a:pt x="286145" y="747621"/>
                  </a:lnTo>
                  <a:lnTo>
                    <a:pt x="331994" y="756258"/>
                  </a:lnTo>
                  <a:lnTo>
                    <a:pt x="379608" y="759216"/>
                  </a:lnTo>
                  <a:lnTo>
                    <a:pt x="5680367" y="759216"/>
                  </a:lnTo>
                  <a:lnTo>
                    <a:pt x="5727980" y="756258"/>
                  </a:lnTo>
                  <a:lnTo>
                    <a:pt x="5773830" y="747621"/>
                  </a:lnTo>
                  <a:lnTo>
                    <a:pt x="5817560" y="733661"/>
                  </a:lnTo>
                  <a:lnTo>
                    <a:pt x="5858814" y="714735"/>
                  </a:lnTo>
                  <a:lnTo>
                    <a:pt x="5897237" y="691197"/>
                  </a:lnTo>
                  <a:lnTo>
                    <a:pt x="5932472" y="663405"/>
                  </a:lnTo>
                  <a:lnTo>
                    <a:pt x="5964164" y="631713"/>
                  </a:lnTo>
                  <a:lnTo>
                    <a:pt x="5991957" y="596477"/>
                  </a:lnTo>
                  <a:lnTo>
                    <a:pt x="6015494" y="558055"/>
                  </a:lnTo>
                  <a:lnTo>
                    <a:pt x="6034421" y="516801"/>
                  </a:lnTo>
                  <a:lnTo>
                    <a:pt x="6048380" y="473071"/>
                  </a:lnTo>
                  <a:lnTo>
                    <a:pt x="6057017" y="427221"/>
                  </a:lnTo>
                  <a:lnTo>
                    <a:pt x="6059975" y="379608"/>
                  </a:lnTo>
                  <a:lnTo>
                    <a:pt x="6057017" y="331994"/>
                  </a:lnTo>
                  <a:lnTo>
                    <a:pt x="6048380" y="286145"/>
                  </a:lnTo>
                  <a:lnTo>
                    <a:pt x="6034421" y="242415"/>
                  </a:lnTo>
                  <a:lnTo>
                    <a:pt x="6015494" y="201160"/>
                  </a:lnTo>
                  <a:lnTo>
                    <a:pt x="5991957" y="162738"/>
                  </a:lnTo>
                  <a:lnTo>
                    <a:pt x="5964164" y="127502"/>
                  </a:lnTo>
                  <a:lnTo>
                    <a:pt x="5932472" y="95811"/>
                  </a:lnTo>
                  <a:lnTo>
                    <a:pt x="5897237" y="68018"/>
                  </a:lnTo>
                  <a:lnTo>
                    <a:pt x="5858814" y="44480"/>
                  </a:lnTo>
                  <a:lnTo>
                    <a:pt x="5817560" y="25554"/>
                  </a:lnTo>
                  <a:lnTo>
                    <a:pt x="5773830" y="11594"/>
                  </a:lnTo>
                  <a:lnTo>
                    <a:pt x="5727980" y="2957"/>
                  </a:lnTo>
                  <a:lnTo>
                    <a:pt x="5680367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58557" y="3781753"/>
            <a:ext cx="2569845" cy="549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세일즈</a:t>
            </a:r>
            <a:r>
              <a:rPr sz="34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키포인트!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82730" y="1071430"/>
            <a:ext cx="6233160" cy="930910"/>
            <a:chOff x="3882730" y="1071430"/>
            <a:chExt cx="6233160" cy="9309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2730" y="1071430"/>
              <a:ext cx="6232931" cy="93079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36370" y="1086560"/>
              <a:ext cx="6060440" cy="758190"/>
            </a:xfrm>
            <a:custGeom>
              <a:avLst/>
              <a:gdLst/>
              <a:ahLst/>
              <a:cxnLst/>
              <a:rect l="l" t="t" r="r" b="b"/>
              <a:pathLst>
                <a:path w="6060440" h="758189">
                  <a:moveTo>
                    <a:pt x="5681055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5681055" y="757840"/>
                  </a:lnTo>
                  <a:lnTo>
                    <a:pt x="5728589" y="754888"/>
                  </a:lnTo>
                  <a:lnTo>
                    <a:pt x="5774360" y="746269"/>
                  </a:lnTo>
                  <a:lnTo>
                    <a:pt x="5818014" y="732337"/>
                  </a:lnTo>
                  <a:lnTo>
                    <a:pt x="5859194" y="713447"/>
                  </a:lnTo>
                  <a:lnTo>
                    <a:pt x="5897547" y="689955"/>
                  </a:lnTo>
                  <a:lnTo>
                    <a:pt x="5932717" y="662215"/>
                  </a:lnTo>
                  <a:lnTo>
                    <a:pt x="5964350" y="630583"/>
                  </a:lnTo>
                  <a:lnTo>
                    <a:pt x="5992090" y="595413"/>
                  </a:lnTo>
                  <a:lnTo>
                    <a:pt x="6015582" y="557060"/>
                  </a:lnTo>
                  <a:lnTo>
                    <a:pt x="6034471" y="515879"/>
                  </a:lnTo>
                  <a:lnTo>
                    <a:pt x="6048403" y="472226"/>
                  </a:lnTo>
                  <a:lnTo>
                    <a:pt x="6057023" y="426454"/>
                  </a:lnTo>
                  <a:lnTo>
                    <a:pt x="6059975" y="378920"/>
                  </a:lnTo>
                  <a:lnTo>
                    <a:pt x="6057023" y="331386"/>
                  </a:lnTo>
                  <a:lnTo>
                    <a:pt x="6048403" y="285614"/>
                  </a:lnTo>
                  <a:lnTo>
                    <a:pt x="6034471" y="241961"/>
                  </a:lnTo>
                  <a:lnTo>
                    <a:pt x="6015582" y="200780"/>
                  </a:lnTo>
                  <a:lnTo>
                    <a:pt x="5992090" y="162427"/>
                  </a:lnTo>
                  <a:lnTo>
                    <a:pt x="5964350" y="127257"/>
                  </a:lnTo>
                  <a:lnTo>
                    <a:pt x="5932717" y="95625"/>
                  </a:lnTo>
                  <a:lnTo>
                    <a:pt x="5897547" y="67885"/>
                  </a:lnTo>
                  <a:lnTo>
                    <a:pt x="5859194" y="44393"/>
                  </a:lnTo>
                  <a:lnTo>
                    <a:pt x="5818014" y="25503"/>
                  </a:lnTo>
                  <a:lnTo>
                    <a:pt x="5774360" y="11571"/>
                  </a:lnTo>
                  <a:lnTo>
                    <a:pt x="5728589" y="2952"/>
                  </a:lnTo>
                  <a:lnTo>
                    <a:pt x="5681055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98724" y="1213461"/>
            <a:ext cx="7844155" cy="1555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313690" algn="ctr">
              <a:lnSpc>
                <a:spcPct val="100000"/>
              </a:lnSpc>
              <a:spcBef>
                <a:spcPts val="130"/>
              </a:spcBef>
            </a:pP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세일즈</a:t>
            </a:r>
            <a:r>
              <a:rPr sz="34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타겟</a:t>
            </a:r>
            <a:endParaRPr sz="3400">
              <a:latin typeface="페이퍼로지 6 SemiBold"/>
              <a:cs typeface="페이퍼로지 6 SemiBold"/>
            </a:endParaRPr>
          </a:p>
          <a:p>
            <a:pPr marL="12700">
              <a:lnSpc>
                <a:spcPct val="100000"/>
              </a:lnSpc>
              <a:spcBef>
                <a:spcPts val="4150"/>
              </a:spcBef>
            </a:pPr>
            <a:r>
              <a:rPr sz="3150" b="0" spc="-450" dirty="0">
                <a:latin typeface="페이퍼로지 2 ExtraLight"/>
                <a:cs typeface="페이퍼로지 2 ExtraLight"/>
              </a:rPr>
              <a:t>창업</a:t>
            </a:r>
            <a:r>
              <a:rPr sz="3150" b="0" spc="-140" dirty="0">
                <a:latin typeface="페이퍼로지 2 ExtraLight"/>
                <a:cs typeface="페이퍼로지 2 ExtraLight"/>
              </a:rPr>
              <a:t> </a:t>
            </a:r>
            <a:r>
              <a:rPr sz="3150" b="0" spc="-445" dirty="0">
                <a:latin typeface="페이퍼로지 2 ExtraLight"/>
                <a:cs typeface="페이퍼로지 2 ExtraLight"/>
              </a:rPr>
              <a:t>초기</a:t>
            </a:r>
            <a:r>
              <a:rPr sz="3150" b="0" spc="-120" dirty="0">
                <a:latin typeface="페이퍼로지 2 ExtraLight"/>
                <a:cs typeface="페이퍼로지 2 ExtraLight"/>
              </a:rPr>
              <a:t> </a:t>
            </a:r>
            <a:r>
              <a:rPr sz="3150" b="0" spc="-450" dirty="0">
                <a:latin typeface="페이퍼로지 2 ExtraLight"/>
                <a:cs typeface="페이퍼로지 2 ExtraLight"/>
              </a:rPr>
              <a:t>매장</a:t>
            </a:r>
            <a:r>
              <a:rPr sz="3150" b="0" spc="-125" dirty="0">
                <a:latin typeface="페이퍼로지 2 ExtraLight"/>
                <a:cs typeface="페이퍼로지 2 ExtraLight"/>
              </a:rPr>
              <a:t> </a:t>
            </a:r>
            <a:r>
              <a:rPr sz="3150" b="0" spc="-445" dirty="0">
                <a:latin typeface="페이퍼로지 2 ExtraLight"/>
                <a:cs typeface="페이퍼로지 2 ExtraLight"/>
              </a:rPr>
              <a:t>홍보와</a:t>
            </a:r>
            <a:r>
              <a:rPr sz="3150" b="0" spc="-130" dirty="0">
                <a:latin typeface="페이퍼로지 2 ExtraLight"/>
                <a:cs typeface="페이퍼로지 2 ExtraLight"/>
              </a:rPr>
              <a:t> </a:t>
            </a:r>
            <a:r>
              <a:rPr sz="3150" b="0" spc="-450" dirty="0">
                <a:latin typeface="페이퍼로지 2 ExtraLight"/>
                <a:cs typeface="페이퍼로지 2 ExtraLight"/>
              </a:rPr>
              <a:t>매출</a:t>
            </a:r>
            <a:r>
              <a:rPr sz="3150" b="0" spc="-114" dirty="0">
                <a:latin typeface="페이퍼로지 2 ExtraLight"/>
                <a:cs typeface="페이퍼로지 2 ExtraLight"/>
              </a:rPr>
              <a:t> </a:t>
            </a:r>
            <a:r>
              <a:rPr sz="3150" b="0" spc="-450" dirty="0">
                <a:latin typeface="페이퍼로지 2 ExtraLight"/>
                <a:cs typeface="페이퍼로지 2 ExtraLight"/>
              </a:rPr>
              <a:t>확대가</a:t>
            </a:r>
            <a:r>
              <a:rPr sz="3150" b="0" spc="-130" dirty="0">
                <a:latin typeface="페이퍼로지 2 ExtraLight"/>
                <a:cs typeface="페이퍼로지 2 ExtraLight"/>
              </a:rPr>
              <a:t> </a:t>
            </a:r>
            <a:r>
              <a:rPr sz="3150" b="0" spc="-445" dirty="0">
                <a:latin typeface="페이퍼로지 2 ExtraLight"/>
                <a:cs typeface="페이퍼로지 2 ExtraLight"/>
              </a:rPr>
              <a:t>필요한</a:t>
            </a:r>
            <a:r>
              <a:rPr sz="3150" b="0" spc="-125" dirty="0">
                <a:latin typeface="페이퍼로지 2 ExtraLight"/>
                <a:cs typeface="페이퍼로지 2 ExtraLight"/>
              </a:rPr>
              <a:t> </a:t>
            </a:r>
            <a:r>
              <a:rPr sz="3150" b="1" spc="-340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개인매장</a:t>
            </a:r>
            <a:r>
              <a:rPr sz="3150" b="1" spc="-75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 </a:t>
            </a:r>
            <a:r>
              <a:rPr sz="3150" b="1" spc="-365" dirty="0">
                <a:solidFill>
                  <a:srgbClr val="0056FF"/>
                </a:solidFill>
                <a:latin typeface="페이퍼로지 8 ExtraBold"/>
                <a:cs typeface="페이퍼로지 8 ExtraBold"/>
              </a:rPr>
              <a:t>사장님</a:t>
            </a:r>
            <a:endParaRPr sz="3150">
              <a:latin typeface="페이퍼로지 8 ExtraBold"/>
              <a:cs typeface="페이퍼로지 8 ExtraBold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89368" y="888503"/>
            <a:ext cx="7094220" cy="9623425"/>
            <a:chOff x="3489368" y="888503"/>
            <a:chExt cx="7094220" cy="962342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9368" y="888503"/>
              <a:ext cx="1383643" cy="10865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7620" y="9580978"/>
              <a:ext cx="7085673" cy="9307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51261" y="9596107"/>
              <a:ext cx="6913245" cy="758190"/>
            </a:xfrm>
            <a:custGeom>
              <a:avLst/>
              <a:gdLst/>
              <a:ahLst/>
              <a:cxnLst/>
              <a:rect l="l" t="t" r="r" b="b"/>
              <a:pathLst>
                <a:path w="6913245" h="758190">
                  <a:moveTo>
                    <a:pt x="6533797" y="0"/>
                  </a:moveTo>
                  <a:lnTo>
                    <a:pt x="378920" y="0"/>
                  </a:lnTo>
                  <a:lnTo>
                    <a:pt x="331386" y="2952"/>
                  </a:lnTo>
                  <a:lnTo>
                    <a:pt x="285614" y="11571"/>
                  </a:lnTo>
                  <a:lnTo>
                    <a:pt x="241961" y="25503"/>
                  </a:lnTo>
                  <a:lnTo>
                    <a:pt x="200780" y="44393"/>
                  </a:lnTo>
                  <a:lnTo>
                    <a:pt x="162427" y="67885"/>
                  </a:lnTo>
                  <a:lnTo>
                    <a:pt x="127257" y="95625"/>
                  </a:lnTo>
                  <a:lnTo>
                    <a:pt x="95625" y="127257"/>
                  </a:lnTo>
                  <a:lnTo>
                    <a:pt x="67885" y="162427"/>
                  </a:lnTo>
                  <a:lnTo>
                    <a:pt x="44393" y="200780"/>
                  </a:lnTo>
                  <a:lnTo>
                    <a:pt x="25503" y="241961"/>
                  </a:lnTo>
                  <a:lnTo>
                    <a:pt x="11571" y="285614"/>
                  </a:lnTo>
                  <a:lnTo>
                    <a:pt x="2952" y="331386"/>
                  </a:lnTo>
                  <a:lnTo>
                    <a:pt x="0" y="378920"/>
                  </a:lnTo>
                  <a:lnTo>
                    <a:pt x="2952" y="426454"/>
                  </a:lnTo>
                  <a:lnTo>
                    <a:pt x="11571" y="472226"/>
                  </a:lnTo>
                  <a:lnTo>
                    <a:pt x="25503" y="515879"/>
                  </a:lnTo>
                  <a:lnTo>
                    <a:pt x="44393" y="557060"/>
                  </a:lnTo>
                  <a:lnTo>
                    <a:pt x="67885" y="595413"/>
                  </a:lnTo>
                  <a:lnTo>
                    <a:pt x="95625" y="630583"/>
                  </a:lnTo>
                  <a:lnTo>
                    <a:pt x="127257" y="662215"/>
                  </a:lnTo>
                  <a:lnTo>
                    <a:pt x="162427" y="689955"/>
                  </a:lnTo>
                  <a:lnTo>
                    <a:pt x="200780" y="713447"/>
                  </a:lnTo>
                  <a:lnTo>
                    <a:pt x="241961" y="732337"/>
                  </a:lnTo>
                  <a:lnTo>
                    <a:pt x="285614" y="746269"/>
                  </a:lnTo>
                  <a:lnTo>
                    <a:pt x="331386" y="754888"/>
                  </a:lnTo>
                  <a:lnTo>
                    <a:pt x="378920" y="757840"/>
                  </a:lnTo>
                  <a:lnTo>
                    <a:pt x="6533797" y="757840"/>
                  </a:lnTo>
                  <a:lnTo>
                    <a:pt x="6581332" y="754888"/>
                  </a:lnTo>
                  <a:lnTo>
                    <a:pt x="6627103" y="746269"/>
                  </a:lnTo>
                  <a:lnTo>
                    <a:pt x="6670757" y="732337"/>
                  </a:lnTo>
                  <a:lnTo>
                    <a:pt x="6711937" y="713447"/>
                  </a:lnTo>
                  <a:lnTo>
                    <a:pt x="6750290" y="689955"/>
                  </a:lnTo>
                  <a:lnTo>
                    <a:pt x="6785460" y="662215"/>
                  </a:lnTo>
                  <a:lnTo>
                    <a:pt x="6817093" y="630583"/>
                  </a:lnTo>
                  <a:lnTo>
                    <a:pt x="6844833" y="595413"/>
                  </a:lnTo>
                  <a:lnTo>
                    <a:pt x="6868325" y="557060"/>
                  </a:lnTo>
                  <a:lnTo>
                    <a:pt x="6887214" y="515879"/>
                  </a:lnTo>
                  <a:lnTo>
                    <a:pt x="6901146" y="472226"/>
                  </a:lnTo>
                  <a:lnTo>
                    <a:pt x="6909766" y="426454"/>
                  </a:lnTo>
                  <a:lnTo>
                    <a:pt x="6912718" y="378920"/>
                  </a:lnTo>
                  <a:lnTo>
                    <a:pt x="6909766" y="331386"/>
                  </a:lnTo>
                  <a:lnTo>
                    <a:pt x="6901146" y="285614"/>
                  </a:lnTo>
                  <a:lnTo>
                    <a:pt x="6887214" y="241961"/>
                  </a:lnTo>
                  <a:lnTo>
                    <a:pt x="6868325" y="200780"/>
                  </a:lnTo>
                  <a:lnTo>
                    <a:pt x="6844833" y="162427"/>
                  </a:lnTo>
                  <a:lnTo>
                    <a:pt x="6817093" y="127257"/>
                  </a:lnTo>
                  <a:lnTo>
                    <a:pt x="6785460" y="95625"/>
                  </a:lnTo>
                  <a:lnTo>
                    <a:pt x="6750290" y="67885"/>
                  </a:lnTo>
                  <a:lnTo>
                    <a:pt x="6711937" y="44393"/>
                  </a:lnTo>
                  <a:lnTo>
                    <a:pt x="6670757" y="25503"/>
                  </a:lnTo>
                  <a:lnTo>
                    <a:pt x="6627103" y="11571"/>
                  </a:lnTo>
                  <a:lnTo>
                    <a:pt x="6581332" y="2952"/>
                  </a:lnTo>
                  <a:lnTo>
                    <a:pt x="6533797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447809" y="9722895"/>
            <a:ext cx="5193030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2700" algn="l"/>
              </a:tabLst>
            </a:pPr>
            <a:r>
              <a:rPr sz="3000" b="1" spc="-114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[Sales</a:t>
            </a:r>
            <a:r>
              <a:rPr sz="3000" b="1" spc="-4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000" b="1" spc="-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Point1]</a:t>
            </a:r>
            <a:r>
              <a:rPr sz="3000" b="1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	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매장</a:t>
            </a:r>
            <a:r>
              <a:rPr sz="3400" b="1" spc="-9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홍보에</a:t>
            </a:r>
            <a:r>
              <a:rPr sz="3400" b="1" spc="-9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2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탁월!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73431" y="9184865"/>
            <a:ext cx="7261859" cy="6783705"/>
            <a:chOff x="3273431" y="9184865"/>
            <a:chExt cx="7261859" cy="6783705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3431" y="9184865"/>
              <a:ext cx="838988" cy="12378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9482" y="15035781"/>
              <a:ext cx="7085673" cy="93217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03122" y="15050910"/>
              <a:ext cx="6913245" cy="759460"/>
            </a:xfrm>
            <a:custGeom>
              <a:avLst/>
              <a:gdLst/>
              <a:ahLst/>
              <a:cxnLst/>
              <a:rect l="l" t="t" r="r" b="b"/>
              <a:pathLst>
                <a:path w="6913245" h="759459">
                  <a:moveTo>
                    <a:pt x="6533110" y="0"/>
                  </a:moveTo>
                  <a:lnTo>
                    <a:pt x="379608" y="0"/>
                  </a:lnTo>
                  <a:lnTo>
                    <a:pt x="331994" y="2957"/>
                  </a:lnTo>
                  <a:lnTo>
                    <a:pt x="286145" y="11594"/>
                  </a:lnTo>
                  <a:lnTo>
                    <a:pt x="242415" y="25554"/>
                  </a:lnTo>
                  <a:lnTo>
                    <a:pt x="201160" y="44480"/>
                  </a:lnTo>
                  <a:lnTo>
                    <a:pt x="162738" y="68018"/>
                  </a:lnTo>
                  <a:lnTo>
                    <a:pt x="127502" y="95811"/>
                  </a:lnTo>
                  <a:lnTo>
                    <a:pt x="95811" y="127502"/>
                  </a:lnTo>
                  <a:lnTo>
                    <a:pt x="68018" y="162738"/>
                  </a:lnTo>
                  <a:lnTo>
                    <a:pt x="44480" y="201160"/>
                  </a:lnTo>
                  <a:lnTo>
                    <a:pt x="25554" y="242415"/>
                  </a:lnTo>
                  <a:lnTo>
                    <a:pt x="11594" y="286145"/>
                  </a:lnTo>
                  <a:lnTo>
                    <a:pt x="2957" y="331994"/>
                  </a:lnTo>
                  <a:lnTo>
                    <a:pt x="0" y="379608"/>
                  </a:lnTo>
                  <a:lnTo>
                    <a:pt x="2957" y="427221"/>
                  </a:lnTo>
                  <a:lnTo>
                    <a:pt x="11594" y="473071"/>
                  </a:lnTo>
                  <a:lnTo>
                    <a:pt x="25554" y="516801"/>
                  </a:lnTo>
                  <a:lnTo>
                    <a:pt x="44480" y="558055"/>
                  </a:lnTo>
                  <a:lnTo>
                    <a:pt x="68018" y="596477"/>
                  </a:lnTo>
                  <a:lnTo>
                    <a:pt x="95811" y="631713"/>
                  </a:lnTo>
                  <a:lnTo>
                    <a:pt x="127502" y="663405"/>
                  </a:lnTo>
                  <a:lnTo>
                    <a:pt x="162738" y="691197"/>
                  </a:lnTo>
                  <a:lnTo>
                    <a:pt x="201160" y="714735"/>
                  </a:lnTo>
                  <a:lnTo>
                    <a:pt x="242415" y="733661"/>
                  </a:lnTo>
                  <a:lnTo>
                    <a:pt x="286145" y="747621"/>
                  </a:lnTo>
                  <a:lnTo>
                    <a:pt x="331994" y="756258"/>
                  </a:lnTo>
                  <a:lnTo>
                    <a:pt x="379608" y="759216"/>
                  </a:lnTo>
                  <a:lnTo>
                    <a:pt x="6533110" y="759216"/>
                  </a:lnTo>
                  <a:lnTo>
                    <a:pt x="6580723" y="756258"/>
                  </a:lnTo>
                  <a:lnTo>
                    <a:pt x="6626573" y="747621"/>
                  </a:lnTo>
                  <a:lnTo>
                    <a:pt x="6670303" y="733661"/>
                  </a:lnTo>
                  <a:lnTo>
                    <a:pt x="6711557" y="714735"/>
                  </a:lnTo>
                  <a:lnTo>
                    <a:pt x="6749980" y="691197"/>
                  </a:lnTo>
                  <a:lnTo>
                    <a:pt x="6785215" y="663405"/>
                  </a:lnTo>
                  <a:lnTo>
                    <a:pt x="6816907" y="631713"/>
                  </a:lnTo>
                  <a:lnTo>
                    <a:pt x="6844700" y="596477"/>
                  </a:lnTo>
                  <a:lnTo>
                    <a:pt x="6868237" y="558055"/>
                  </a:lnTo>
                  <a:lnTo>
                    <a:pt x="6887164" y="516801"/>
                  </a:lnTo>
                  <a:lnTo>
                    <a:pt x="6901123" y="473071"/>
                  </a:lnTo>
                  <a:lnTo>
                    <a:pt x="6909760" y="427221"/>
                  </a:lnTo>
                  <a:lnTo>
                    <a:pt x="6912718" y="379608"/>
                  </a:lnTo>
                  <a:lnTo>
                    <a:pt x="6909760" y="331994"/>
                  </a:lnTo>
                  <a:lnTo>
                    <a:pt x="6901123" y="286145"/>
                  </a:lnTo>
                  <a:lnTo>
                    <a:pt x="6887164" y="242415"/>
                  </a:lnTo>
                  <a:lnTo>
                    <a:pt x="6868237" y="201160"/>
                  </a:lnTo>
                  <a:lnTo>
                    <a:pt x="6844700" y="162738"/>
                  </a:lnTo>
                  <a:lnTo>
                    <a:pt x="6816907" y="127502"/>
                  </a:lnTo>
                  <a:lnTo>
                    <a:pt x="6785215" y="95811"/>
                  </a:lnTo>
                  <a:lnTo>
                    <a:pt x="6749980" y="68018"/>
                  </a:lnTo>
                  <a:lnTo>
                    <a:pt x="6711557" y="44480"/>
                  </a:lnTo>
                  <a:lnTo>
                    <a:pt x="6670303" y="25554"/>
                  </a:lnTo>
                  <a:lnTo>
                    <a:pt x="6626573" y="11594"/>
                  </a:lnTo>
                  <a:lnTo>
                    <a:pt x="6580723" y="2957"/>
                  </a:lnTo>
                  <a:lnTo>
                    <a:pt x="6533110" y="0"/>
                  </a:lnTo>
                  <a:close/>
                </a:path>
              </a:pathLst>
            </a:custGeom>
            <a:solidFill>
              <a:srgbClr val="697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402994" y="15179073"/>
            <a:ext cx="5182870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26995" algn="l"/>
              </a:tabLst>
            </a:pPr>
            <a:r>
              <a:rPr sz="3000" b="1" spc="-114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[Sales</a:t>
            </a:r>
            <a:r>
              <a:rPr sz="3000" b="1" spc="-5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000" b="1" spc="-28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Point</a:t>
            </a:r>
            <a:r>
              <a:rPr sz="3000" b="1" spc="-4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000" b="1" spc="-2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2]</a:t>
            </a:r>
            <a:r>
              <a:rPr sz="3000" b="1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	</a:t>
            </a:r>
            <a:r>
              <a:rPr sz="3400" b="1" spc="-36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입지를</a:t>
            </a:r>
            <a:r>
              <a:rPr sz="3400" b="1" spc="-10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4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극복하자!</a:t>
            </a:r>
            <a:endParaRPr sz="3400">
              <a:latin typeface="페이퍼로지 6 SemiBold"/>
              <a:cs typeface="페이퍼로지 6 SemiBold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89384" y="3470113"/>
            <a:ext cx="10257790" cy="12409170"/>
            <a:chOff x="1789384" y="3470113"/>
            <a:chExt cx="10257790" cy="12409170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44713" y="14639669"/>
              <a:ext cx="1118193" cy="12392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06112" y="3470113"/>
              <a:ext cx="975152" cy="98753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10244" y="4963794"/>
              <a:ext cx="9837420" cy="3803015"/>
            </a:xfrm>
            <a:custGeom>
              <a:avLst/>
              <a:gdLst/>
              <a:ahLst/>
              <a:cxnLst/>
              <a:rect l="l" t="t" r="r" b="b"/>
              <a:pathLst>
                <a:path w="9837420" h="3803015">
                  <a:moveTo>
                    <a:pt x="4618571" y="485914"/>
                  </a:moveTo>
                  <a:lnTo>
                    <a:pt x="4616348" y="439115"/>
                  </a:lnTo>
                  <a:lnTo>
                    <a:pt x="4609808" y="393573"/>
                  </a:lnTo>
                  <a:lnTo>
                    <a:pt x="4599165" y="349504"/>
                  </a:lnTo>
                  <a:lnTo>
                    <a:pt x="4584611" y="307086"/>
                  </a:lnTo>
                  <a:lnTo>
                    <a:pt x="4566361" y="266547"/>
                  </a:lnTo>
                  <a:lnTo>
                    <a:pt x="4544606" y="228079"/>
                  </a:lnTo>
                  <a:lnTo>
                    <a:pt x="4519549" y="191884"/>
                  </a:lnTo>
                  <a:lnTo>
                    <a:pt x="4491418" y="158178"/>
                  </a:lnTo>
                  <a:lnTo>
                    <a:pt x="4460392" y="127152"/>
                  </a:lnTo>
                  <a:lnTo>
                    <a:pt x="4426674" y="99009"/>
                  </a:lnTo>
                  <a:lnTo>
                    <a:pt x="4390491" y="73964"/>
                  </a:lnTo>
                  <a:lnTo>
                    <a:pt x="4352023" y="52209"/>
                  </a:lnTo>
                  <a:lnTo>
                    <a:pt x="4311485" y="33959"/>
                  </a:lnTo>
                  <a:lnTo>
                    <a:pt x="4269067" y="19405"/>
                  </a:lnTo>
                  <a:lnTo>
                    <a:pt x="4224998" y="8763"/>
                  </a:lnTo>
                  <a:lnTo>
                    <a:pt x="4179455" y="2222"/>
                  </a:lnTo>
                  <a:lnTo>
                    <a:pt x="4132656" y="0"/>
                  </a:lnTo>
                  <a:lnTo>
                    <a:pt x="485914" y="0"/>
                  </a:lnTo>
                  <a:lnTo>
                    <a:pt x="439115" y="2222"/>
                  </a:lnTo>
                  <a:lnTo>
                    <a:pt x="393585" y="8763"/>
                  </a:lnTo>
                  <a:lnTo>
                    <a:pt x="349504" y="19405"/>
                  </a:lnTo>
                  <a:lnTo>
                    <a:pt x="307098" y="33959"/>
                  </a:lnTo>
                  <a:lnTo>
                    <a:pt x="266547" y="52209"/>
                  </a:lnTo>
                  <a:lnTo>
                    <a:pt x="228079" y="73964"/>
                  </a:lnTo>
                  <a:lnTo>
                    <a:pt x="191897" y="99009"/>
                  </a:lnTo>
                  <a:lnTo>
                    <a:pt x="158178" y="127152"/>
                  </a:lnTo>
                  <a:lnTo>
                    <a:pt x="127152" y="158178"/>
                  </a:lnTo>
                  <a:lnTo>
                    <a:pt x="99021" y="191884"/>
                  </a:lnTo>
                  <a:lnTo>
                    <a:pt x="73964" y="228079"/>
                  </a:lnTo>
                  <a:lnTo>
                    <a:pt x="52222" y="266547"/>
                  </a:lnTo>
                  <a:lnTo>
                    <a:pt x="33959" y="307086"/>
                  </a:lnTo>
                  <a:lnTo>
                    <a:pt x="19405" y="349504"/>
                  </a:lnTo>
                  <a:lnTo>
                    <a:pt x="8763" y="393573"/>
                  </a:lnTo>
                  <a:lnTo>
                    <a:pt x="2222" y="439115"/>
                  </a:lnTo>
                  <a:lnTo>
                    <a:pt x="0" y="485914"/>
                  </a:lnTo>
                  <a:lnTo>
                    <a:pt x="0" y="3317049"/>
                  </a:lnTo>
                  <a:lnTo>
                    <a:pt x="2222" y="3363836"/>
                  </a:lnTo>
                  <a:lnTo>
                    <a:pt x="8763" y="3409378"/>
                  </a:lnTo>
                  <a:lnTo>
                    <a:pt x="19405" y="3453460"/>
                  </a:lnTo>
                  <a:lnTo>
                    <a:pt x="33959" y="3495865"/>
                  </a:lnTo>
                  <a:lnTo>
                    <a:pt x="52222" y="3536404"/>
                  </a:lnTo>
                  <a:lnTo>
                    <a:pt x="73964" y="3574872"/>
                  </a:lnTo>
                  <a:lnTo>
                    <a:pt x="99021" y="3611067"/>
                  </a:lnTo>
                  <a:lnTo>
                    <a:pt x="127152" y="3644773"/>
                  </a:lnTo>
                  <a:lnTo>
                    <a:pt x="158178" y="3675811"/>
                  </a:lnTo>
                  <a:lnTo>
                    <a:pt x="191897" y="3703942"/>
                  </a:lnTo>
                  <a:lnTo>
                    <a:pt x="228079" y="3728986"/>
                  </a:lnTo>
                  <a:lnTo>
                    <a:pt x="266547" y="3750741"/>
                  </a:lnTo>
                  <a:lnTo>
                    <a:pt x="307098" y="3768991"/>
                  </a:lnTo>
                  <a:lnTo>
                    <a:pt x="349504" y="3783546"/>
                  </a:lnTo>
                  <a:lnTo>
                    <a:pt x="393585" y="3794201"/>
                  </a:lnTo>
                  <a:lnTo>
                    <a:pt x="439115" y="3800729"/>
                  </a:lnTo>
                  <a:lnTo>
                    <a:pt x="485914" y="3802951"/>
                  </a:lnTo>
                  <a:lnTo>
                    <a:pt x="4132656" y="3802951"/>
                  </a:lnTo>
                  <a:lnTo>
                    <a:pt x="4179455" y="3800729"/>
                  </a:lnTo>
                  <a:lnTo>
                    <a:pt x="4224998" y="3794201"/>
                  </a:lnTo>
                  <a:lnTo>
                    <a:pt x="4269067" y="3783546"/>
                  </a:lnTo>
                  <a:lnTo>
                    <a:pt x="4311485" y="3768991"/>
                  </a:lnTo>
                  <a:lnTo>
                    <a:pt x="4352023" y="3750741"/>
                  </a:lnTo>
                  <a:lnTo>
                    <a:pt x="4390491" y="3728986"/>
                  </a:lnTo>
                  <a:lnTo>
                    <a:pt x="4426674" y="3703942"/>
                  </a:lnTo>
                  <a:lnTo>
                    <a:pt x="4460392" y="3675811"/>
                  </a:lnTo>
                  <a:lnTo>
                    <a:pt x="4491418" y="3644773"/>
                  </a:lnTo>
                  <a:lnTo>
                    <a:pt x="4519549" y="3611067"/>
                  </a:lnTo>
                  <a:lnTo>
                    <a:pt x="4544606" y="3574872"/>
                  </a:lnTo>
                  <a:lnTo>
                    <a:pt x="4566361" y="3536404"/>
                  </a:lnTo>
                  <a:lnTo>
                    <a:pt x="4584611" y="3495865"/>
                  </a:lnTo>
                  <a:lnTo>
                    <a:pt x="4599165" y="3453460"/>
                  </a:lnTo>
                  <a:lnTo>
                    <a:pt x="4609808" y="3409378"/>
                  </a:lnTo>
                  <a:lnTo>
                    <a:pt x="4616348" y="3363836"/>
                  </a:lnTo>
                  <a:lnTo>
                    <a:pt x="4618571" y="3317049"/>
                  </a:lnTo>
                  <a:lnTo>
                    <a:pt x="4618571" y="485914"/>
                  </a:lnTo>
                  <a:close/>
                </a:path>
                <a:path w="9837420" h="3803015">
                  <a:moveTo>
                    <a:pt x="9836810" y="485914"/>
                  </a:moveTo>
                  <a:lnTo>
                    <a:pt x="9834575" y="439115"/>
                  </a:lnTo>
                  <a:lnTo>
                    <a:pt x="9828047" y="393573"/>
                  </a:lnTo>
                  <a:lnTo>
                    <a:pt x="9817392" y="349504"/>
                  </a:lnTo>
                  <a:lnTo>
                    <a:pt x="9802851" y="307086"/>
                  </a:lnTo>
                  <a:lnTo>
                    <a:pt x="9784588" y="266547"/>
                  </a:lnTo>
                  <a:lnTo>
                    <a:pt x="9762833" y="228079"/>
                  </a:lnTo>
                  <a:lnTo>
                    <a:pt x="9737788" y="191884"/>
                  </a:lnTo>
                  <a:lnTo>
                    <a:pt x="9709658" y="158178"/>
                  </a:lnTo>
                  <a:lnTo>
                    <a:pt x="9678632" y="127152"/>
                  </a:lnTo>
                  <a:lnTo>
                    <a:pt x="9644913" y="99009"/>
                  </a:lnTo>
                  <a:lnTo>
                    <a:pt x="9608731" y="73964"/>
                  </a:lnTo>
                  <a:lnTo>
                    <a:pt x="9570263" y="52209"/>
                  </a:lnTo>
                  <a:lnTo>
                    <a:pt x="9529712" y="33959"/>
                  </a:lnTo>
                  <a:lnTo>
                    <a:pt x="9487306" y="19405"/>
                  </a:lnTo>
                  <a:lnTo>
                    <a:pt x="9443225" y="8763"/>
                  </a:lnTo>
                  <a:lnTo>
                    <a:pt x="9397682" y="2222"/>
                  </a:lnTo>
                  <a:lnTo>
                    <a:pt x="9350896" y="0"/>
                  </a:lnTo>
                  <a:lnTo>
                    <a:pt x="5704154" y="0"/>
                  </a:lnTo>
                  <a:lnTo>
                    <a:pt x="5657354" y="2222"/>
                  </a:lnTo>
                  <a:lnTo>
                    <a:pt x="5611812" y="8763"/>
                  </a:lnTo>
                  <a:lnTo>
                    <a:pt x="5567743" y="19405"/>
                  </a:lnTo>
                  <a:lnTo>
                    <a:pt x="5525325" y="33959"/>
                  </a:lnTo>
                  <a:lnTo>
                    <a:pt x="5484787" y="52209"/>
                  </a:lnTo>
                  <a:lnTo>
                    <a:pt x="5446319" y="73964"/>
                  </a:lnTo>
                  <a:lnTo>
                    <a:pt x="5410124" y="99009"/>
                  </a:lnTo>
                  <a:lnTo>
                    <a:pt x="5376418" y="127152"/>
                  </a:lnTo>
                  <a:lnTo>
                    <a:pt x="5345392" y="158178"/>
                  </a:lnTo>
                  <a:lnTo>
                    <a:pt x="5317248" y="191884"/>
                  </a:lnTo>
                  <a:lnTo>
                    <a:pt x="5292204" y="228079"/>
                  </a:lnTo>
                  <a:lnTo>
                    <a:pt x="5270449" y="266547"/>
                  </a:lnTo>
                  <a:lnTo>
                    <a:pt x="5252199" y="307086"/>
                  </a:lnTo>
                  <a:lnTo>
                    <a:pt x="5237645" y="349504"/>
                  </a:lnTo>
                  <a:lnTo>
                    <a:pt x="5227002" y="393573"/>
                  </a:lnTo>
                  <a:lnTo>
                    <a:pt x="5220462" y="439115"/>
                  </a:lnTo>
                  <a:lnTo>
                    <a:pt x="5218239" y="485914"/>
                  </a:lnTo>
                  <a:lnTo>
                    <a:pt x="5218239" y="3317049"/>
                  </a:lnTo>
                  <a:lnTo>
                    <a:pt x="5220462" y="3363836"/>
                  </a:lnTo>
                  <a:lnTo>
                    <a:pt x="5227002" y="3409378"/>
                  </a:lnTo>
                  <a:lnTo>
                    <a:pt x="5237645" y="3453460"/>
                  </a:lnTo>
                  <a:lnTo>
                    <a:pt x="5252199" y="3495865"/>
                  </a:lnTo>
                  <a:lnTo>
                    <a:pt x="5270449" y="3536404"/>
                  </a:lnTo>
                  <a:lnTo>
                    <a:pt x="5292204" y="3574872"/>
                  </a:lnTo>
                  <a:lnTo>
                    <a:pt x="5317248" y="3611067"/>
                  </a:lnTo>
                  <a:lnTo>
                    <a:pt x="5345392" y="3644773"/>
                  </a:lnTo>
                  <a:lnTo>
                    <a:pt x="5376418" y="3675811"/>
                  </a:lnTo>
                  <a:lnTo>
                    <a:pt x="5410124" y="3703942"/>
                  </a:lnTo>
                  <a:lnTo>
                    <a:pt x="5446319" y="3728986"/>
                  </a:lnTo>
                  <a:lnTo>
                    <a:pt x="5484787" y="3750741"/>
                  </a:lnTo>
                  <a:lnTo>
                    <a:pt x="5525325" y="3768991"/>
                  </a:lnTo>
                  <a:lnTo>
                    <a:pt x="5567743" y="3783546"/>
                  </a:lnTo>
                  <a:lnTo>
                    <a:pt x="5611812" y="3794201"/>
                  </a:lnTo>
                  <a:lnTo>
                    <a:pt x="5657354" y="3800729"/>
                  </a:lnTo>
                  <a:lnTo>
                    <a:pt x="5704154" y="3802951"/>
                  </a:lnTo>
                  <a:lnTo>
                    <a:pt x="9350896" y="3802951"/>
                  </a:lnTo>
                  <a:lnTo>
                    <a:pt x="9397682" y="3800729"/>
                  </a:lnTo>
                  <a:lnTo>
                    <a:pt x="9443225" y="3794201"/>
                  </a:lnTo>
                  <a:lnTo>
                    <a:pt x="9487306" y="3783546"/>
                  </a:lnTo>
                  <a:lnTo>
                    <a:pt x="9529712" y="3768991"/>
                  </a:lnTo>
                  <a:lnTo>
                    <a:pt x="9570263" y="3750741"/>
                  </a:lnTo>
                  <a:lnTo>
                    <a:pt x="9608731" y="3728986"/>
                  </a:lnTo>
                  <a:lnTo>
                    <a:pt x="9644913" y="3703942"/>
                  </a:lnTo>
                  <a:lnTo>
                    <a:pt x="9678632" y="3675811"/>
                  </a:lnTo>
                  <a:lnTo>
                    <a:pt x="9709658" y="3644773"/>
                  </a:lnTo>
                  <a:lnTo>
                    <a:pt x="9737788" y="3611067"/>
                  </a:lnTo>
                  <a:lnTo>
                    <a:pt x="9762833" y="3574872"/>
                  </a:lnTo>
                  <a:lnTo>
                    <a:pt x="9784588" y="3536404"/>
                  </a:lnTo>
                  <a:lnTo>
                    <a:pt x="9802851" y="3495865"/>
                  </a:lnTo>
                  <a:lnTo>
                    <a:pt x="9817392" y="3453460"/>
                  </a:lnTo>
                  <a:lnTo>
                    <a:pt x="9828047" y="3409378"/>
                  </a:lnTo>
                  <a:lnTo>
                    <a:pt x="9834575" y="3363836"/>
                  </a:lnTo>
                  <a:lnTo>
                    <a:pt x="9836810" y="3317049"/>
                  </a:lnTo>
                  <a:lnTo>
                    <a:pt x="9836810" y="485914"/>
                  </a:lnTo>
                  <a:close/>
                </a:path>
              </a:pathLst>
            </a:custGeom>
            <a:solidFill>
              <a:srgbClr val="005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89384" y="4643322"/>
              <a:ext cx="1490580" cy="149195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843024" y="4658452"/>
              <a:ext cx="1317625" cy="1319530"/>
            </a:xfrm>
            <a:custGeom>
              <a:avLst/>
              <a:gdLst/>
              <a:ahLst/>
              <a:cxnLst/>
              <a:rect l="l" t="t" r="r" b="b"/>
              <a:pathLst>
                <a:path w="1317625" h="1319529">
                  <a:moveTo>
                    <a:pt x="658812" y="0"/>
                  </a:moveTo>
                  <a:lnTo>
                    <a:pt x="580816" y="166193"/>
                  </a:lnTo>
                  <a:lnTo>
                    <a:pt x="455254" y="32321"/>
                  </a:lnTo>
                  <a:lnTo>
                    <a:pt x="432331" y="214446"/>
                  </a:lnTo>
                  <a:lnTo>
                    <a:pt x="271582" y="125962"/>
                  </a:lnTo>
                  <a:lnTo>
                    <a:pt x="306024" y="306368"/>
                  </a:lnTo>
                  <a:lnTo>
                    <a:pt x="125848" y="271869"/>
                  </a:lnTo>
                  <a:lnTo>
                    <a:pt x="214217" y="432789"/>
                  </a:lnTo>
                  <a:lnTo>
                    <a:pt x="32264" y="455713"/>
                  </a:lnTo>
                  <a:lnTo>
                    <a:pt x="166021" y="581389"/>
                  </a:lnTo>
                  <a:lnTo>
                    <a:pt x="0" y="659500"/>
                  </a:lnTo>
                  <a:lnTo>
                    <a:pt x="166021" y="737611"/>
                  </a:lnTo>
                  <a:lnTo>
                    <a:pt x="32264" y="863287"/>
                  </a:lnTo>
                  <a:lnTo>
                    <a:pt x="214217" y="886210"/>
                  </a:lnTo>
                  <a:lnTo>
                    <a:pt x="125848" y="1047131"/>
                  </a:lnTo>
                  <a:lnTo>
                    <a:pt x="306024" y="1012632"/>
                  </a:lnTo>
                  <a:lnTo>
                    <a:pt x="271582" y="1193037"/>
                  </a:lnTo>
                  <a:lnTo>
                    <a:pt x="432331" y="1104554"/>
                  </a:lnTo>
                  <a:lnTo>
                    <a:pt x="455254" y="1286678"/>
                  </a:lnTo>
                  <a:lnTo>
                    <a:pt x="580816" y="1152807"/>
                  </a:lnTo>
                  <a:lnTo>
                    <a:pt x="658812" y="1319000"/>
                  </a:lnTo>
                  <a:lnTo>
                    <a:pt x="736808" y="1152807"/>
                  </a:lnTo>
                  <a:lnTo>
                    <a:pt x="862370" y="1286678"/>
                  </a:lnTo>
                  <a:lnTo>
                    <a:pt x="885293" y="1104554"/>
                  </a:lnTo>
                  <a:lnTo>
                    <a:pt x="1046042" y="1193037"/>
                  </a:lnTo>
                  <a:lnTo>
                    <a:pt x="1011600" y="1012632"/>
                  </a:lnTo>
                  <a:lnTo>
                    <a:pt x="1191776" y="1047131"/>
                  </a:lnTo>
                  <a:lnTo>
                    <a:pt x="1103407" y="886210"/>
                  </a:lnTo>
                  <a:lnTo>
                    <a:pt x="1285360" y="863287"/>
                  </a:lnTo>
                  <a:lnTo>
                    <a:pt x="1151603" y="737611"/>
                  </a:lnTo>
                  <a:lnTo>
                    <a:pt x="1317625" y="659500"/>
                  </a:lnTo>
                  <a:lnTo>
                    <a:pt x="1151603" y="581389"/>
                  </a:lnTo>
                  <a:lnTo>
                    <a:pt x="1285360" y="455713"/>
                  </a:lnTo>
                  <a:lnTo>
                    <a:pt x="1103407" y="432789"/>
                  </a:lnTo>
                  <a:lnTo>
                    <a:pt x="1191776" y="271869"/>
                  </a:lnTo>
                  <a:lnTo>
                    <a:pt x="1011600" y="306368"/>
                  </a:lnTo>
                  <a:lnTo>
                    <a:pt x="1046042" y="125962"/>
                  </a:lnTo>
                  <a:lnTo>
                    <a:pt x="885293" y="214446"/>
                  </a:lnTo>
                  <a:lnTo>
                    <a:pt x="862370" y="32321"/>
                  </a:lnTo>
                  <a:lnTo>
                    <a:pt x="736808" y="166193"/>
                  </a:lnTo>
                  <a:lnTo>
                    <a:pt x="658812" y="0"/>
                  </a:lnTo>
                  <a:close/>
                </a:path>
              </a:pathLst>
            </a:custGeom>
            <a:solidFill>
              <a:srgbClr val="FFB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23288" y="5020431"/>
            <a:ext cx="358140" cy="713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500" b="1" spc="-50" dirty="0">
                <a:solidFill>
                  <a:srgbClr val="2E2E2E"/>
                </a:solidFill>
                <a:latin typeface="Trebuchet MS"/>
                <a:cs typeface="Trebuchet MS"/>
              </a:rPr>
              <a:t>1</a:t>
            </a:r>
            <a:endParaRPr sz="4500"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335234" y="4643322"/>
            <a:ext cx="9208135" cy="9722485"/>
            <a:chOff x="4335234" y="4643322"/>
            <a:chExt cx="9208135" cy="9722485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12150" y="4643322"/>
              <a:ext cx="1490580" cy="149195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165790" y="4658452"/>
              <a:ext cx="1317625" cy="1319530"/>
            </a:xfrm>
            <a:custGeom>
              <a:avLst/>
              <a:gdLst/>
              <a:ahLst/>
              <a:cxnLst/>
              <a:rect l="l" t="t" r="r" b="b"/>
              <a:pathLst>
                <a:path w="1317625" h="1319529">
                  <a:moveTo>
                    <a:pt x="658812" y="0"/>
                  </a:moveTo>
                  <a:lnTo>
                    <a:pt x="580816" y="166193"/>
                  </a:lnTo>
                  <a:lnTo>
                    <a:pt x="455254" y="32321"/>
                  </a:lnTo>
                  <a:lnTo>
                    <a:pt x="432331" y="214446"/>
                  </a:lnTo>
                  <a:lnTo>
                    <a:pt x="271582" y="125962"/>
                  </a:lnTo>
                  <a:lnTo>
                    <a:pt x="306024" y="306368"/>
                  </a:lnTo>
                  <a:lnTo>
                    <a:pt x="125848" y="271869"/>
                  </a:lnTo>
                  <a:lnTo>
                    <a:pt x="214217" y="432789"/>
                  </a:lnTo>
                  <a:lnTo>
                    <a:pt x="32264" y="455713"/>
                  </a:lnTo>
                  <a:lnTo>
                    <a:pt x="166021" y="581389"/>
                  </a:lnTo>
                  <a:lnTo>
                    <a:pt x="0" y="659500"/>
                  </a:lnTo>
                  <a:lnTo>
                    <a:pt x="166021" y="737611"/>
                  </a:lnTo>
                  <a:lnTo>
                    <a:pt x="32264" y="863287"/>
                  </a:lnTo>
                  <a:lnTo>
                    <a:pt x="214217" y="886210"/>
                  </a:lnTo>
                  <a:lnTo>
                    <a:pt x="125848" y="1047131"/>
                  </a:lnTo>
                  <a:lnTo>
                    <a:pt x="306024" y="1012632"/>
                  </a:lnTo>
                  <a:lnTo>
                    <a:pt x="271582" y="1193037"/>
                  </a:lnTo>
                  <a:lnTo>
                    <a:pt x="432331" y="1104554"/>
                  </a:lnTo>
                  <a:lnTo>
                    <a:pt x="455254" y="1286678"/>
                  </a:lnTo>
                  <a:lnTo>
                    <a:pt x="580816" y="1152807"/>
                  </a:lnTo>
                  <a:lnTo>
                    <a:pt x="658812" y="1319000"/>
                  </a:lnTo>
                  <a:lnTo>
                    <a:pt x="736808" y="1152807"/>
                  </a:lnTo>
                  <a:lnTo>
                    <a:pt x="862370" y="1286678"/>
                  </a:lnTo>
                  <a:lnTo>
                    <a:pt x="885293" y="1104554"/>
                  </a:lnTo>
                  <a:lnTo>
                    <a:pt x="1046042" y="1193037"/>
                  </a:lnTo>
                  <a:lnTo>
                    <a:pt x="1011600" y="1012632"/>
                  </a:lnTo>
                  <a:lnTo>
                    <a:pt x="1191776" y="1047131"/>
                  </a:lnTo>
                  <a:lnTo>
                    <a:pt x="1103407" y="886210"/>
                  </a:lnTo>
                  <a:lnTo>
                    <a:pt x="1285360" y="863287"/>
                  </a:lnTo>
                  <a:lnTo>
                    <a:pt x="1151603" y="737611"/>
                  </a:lnTo>
                  <a:lnTo>
                    <a:pt x="1317625" y="659500"/>
                  </a:lnTo>
                  <a:lnTo>
                    <a:pt x="1151603" y="581389"/>
                  </a:lnTo>
                  <a:lnTo>
                    <a:pt x="1285360" y="455713"/>
                  </a:lnTo>
                  <a:lnTo>
                    <a:pt x="1103407" y="432789"/>
                  </a:lnTo>
                  <a:lnTo>
                    <a:pt x="1191776" y="271869"/>
                  </a:lnTo>
                  <a:lnTo>
                    <a:pt x="1011600" y="306368"/>
                  </a:lnTo>
                  <a:lnTo>
                    <a:pt x="1046042" y="125962"/>
                  </a:lnTo>
                  <a:lnTo>
                    <a:pt x="885293" y="214446"/>
                  </a:lnTo>
                  <a:lnTo>
                    <a:pt x="862370" y="32321"/>
                  </a:lnTo>
                  <a:lnTo>
                    <a:pt x="736808" y="166193"/>
                  </a:lnTo>
                  <a:lnTo>
                    <a:pt x="658812" y="0"/>
                  </a:lnTo>
                  <a:close/>
                </a:path>
              </a:pathLst>
            </a:custGeom>
            <a:solidFill>
              <a:srgbClr val="FFB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35234" y="10813329"/>
              <a:ext cx="9207903" cy="355229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388874" y="10828459"/>
              <a:ext cx="9035415" cy="3379470"/>
            </a:xfrm>
            <a:custGeom>
              <a:avLst/>
              <a:gdLst/>
              <a:ahLst/>
              <a:cxnLst/>
              <a:rect l="l" t="t" r="r" b="b"/>
              <a:pathLst>
                <a:path w="9035415" h="3379469">
                  <a:moveTo>
                    <a:pt x="8549090" y="0"/>
                  </a:moveTo>
                  <a:lnTo>
                    <a:pt x="485857" y="0"/>
                  </a:lnTo>
                  <a:lnTo>
                    <a:pt x="439068" y="2224"/>
                  </a:lnTo>
                  <a:lnTo>
                    <a:pt x="393537" y="8761"/>
                  </a:lnTo>
                  <a:lnTo>
                    <a:pt x="349467" y="19407"/>
                  </a:lnTo>
                  <a:lnTo>
                    <a:pt x="307063" y="33958"/>
                  </a:lnTo>
                  <a:lnTo>
                    <a:pt x="266527" y="52212"/>
                  </a:lnTo>
                  <a:lnTo>
                    <a:pt x="228064" y="73963"/>
                  </a:lnTo>
                  <a:lnTo>
                    <a:pt x="191877" y="99009"/>
                  </a:lnTo>
                  <a:lnTo>
                    <a:pt x="158170" y="127146"/>
                  </a:lnTo>
                  <a:lnTo>
                    <a:pt x="127146" y="158170"/>
                  </a:lnTo>
                  <a:lnTo>
                    <a:pt x="99009" y="191877"/>
                  </a:lnTo>
                  <a:lnTo>
                    <a:pt x="73963" y="228064"/>
                  </a:lnTo>
                  <a:lnTo>
                    <a:pt x="52212" y="266527"/>
                  </a:lnTo>
                  <a:lnTo>
                    <a:pt x="33958" y="307063"/>
                  </a:lnTo>
                  <a:lnTo>
                    <a:pt x="19407" y="349467"/>
                  </a:lnTo>
                  <a:lnTo>
                    <a:pt x="8761" y="393537"/>
                  </a:lnTo>
                  <a:lnTo>
                    <a:pt x="2224" y="439068"/>
                  </a:lnTo>
                  <a:lnTo>
                    <a:pt x="0" y="485857"/>
                  </a:lnTo>
                  <a:lnTo>
                    <a:pt x="0" y="2893480"/>
                  </a:lnTo>
                  <a:lnTo>
                    <a:pt x="2224" y="2940268"/>
                  </a:lnTo>
                  <a:lnTo>
                    <a:pt x="8761" y="2985800"/>
                  </a:lnTo>
                  <a:lnTo>
                    <a:pt x="19407" y="3029869"/>
                  </a:lnTo>
                  <a:lnTo>
                    <a:pt x="33958" y="3072274"/>
                  </a:lnTo>
                  <a:lnTo>
                    <a:pt x="52212" y="3112809"/>
                  </a:lnTo>
                  <a:lnTo>
                    <a:pt x="73963" y="3151272"/>
                  </a:lnTo>
                  <a:lnTo>
                    <a:pt x="99009" y="3187459"/>
                  </a:lnTo>
                  <a:lnTo>
                    <a:pt x="127146" y="3221167"/>
                  </a:lnTo>
                  <a:lnTo>
                    <a:pt x="158170" y="3252190"/>
                  </a:lnTo>
                  <a:lnTo>
                    <a:pt x="191877" y="3280327"/>
                  </a:lnTo>
                  <a:lnTo>
                    <a:pt x="228064" y="3305373"/>
                  </a:lnTo>
                  <a:lnTo>
                    <a:pt x="266527" y="3327124"/>
                  </a:lnTo>
                  <a:lnTo>
                    <a:pt x="307063" y="3345378"/>
                  </a:lnTo>
                  <a:lnTo>
                    <a:pt x="349467" y="3359929"/>
                  </a:lnTo>
                  <a:lnTo>
                    <a:pt x="393537" y="3370575"/>
                  </a:lnTo>
                  <a:lnTo>
                    <a:pt x="439068" y="3377112"/>
                  </a:lnTo>
                  <a:lnTo>
                    <a:pt x="485857" y="3379337"/>
                  </a:lnTo>
                  <a:lnTo>
                    <a:pt x="8549090" y="3379337"/>
                  </a:lnTo>
                  <a:lnTo>
                    <a:pt x="8595879" y="3377112"/>
                  </a:lnTo>
                  <a:lnTo>
                    <a:pt x="8641410" y="3370575"/>
                  </a:lnTo>
                  <a:lnTo>
                    <a:pt x="8685479" y="3359929"/>
                  </a:lnTo>
                  <a:lnTo>
                    <a:pt x="8727884" y="3345378"/>
                  </a:lnTo>
                  <a:lnTo>
                    <a:pt x="8768419" y="3327124"/>
                  </a:lnTo>
                  <a:lnTo>
                    <a:pt x="8806883" y="3305373"/>
                  </a:lnTo>
                  <a:lnTo>
                    <a:pt x="8843070" y="3280327"/>
                  </a:lnTo>
                  <a:lnTo>
                    <a:pt x="8876777" y="3252190"/>
                  </a:lnTo>
                  <a:lnTo>
                    <a:pt x="8907801" y="3221167"/>
                  </a:lnTo>
                  <a:lnTo>
                    <a:pt x="8935937" y="3187459"/>
                  </a:lnTo>
                  <a:lnTo>
                    <a:pt x="8960983" y="3151272"/>
                  </a:lnTo>
                  <a:lnTo>
                    <a:pt x="8982735" y="3112809"/>
                  </a:lnTo>
                  <a:lnTo>
                    <a:pt x="9000988" y="3072274"/>
                  </a:lnTo>
                  <a:lnTo>
                    <a:pt x="9015540" y="3029869"/>
                  </a:lnTo>
                  <a:lnTo>
                    <a:pt x="9026186" y="2985800"/>
                  </a:lnTo>
                  <a:lnTo>
                    <a:pt x="9032723" y="2940268"/>
                  </a:lnTo>
                  <a:lnTo>
                    <a:pt x="9034947" y="2893480"/>
                  </a:lnTo>
                  <a:lnTo>
                    <a:pt x="9034947" y="485857"/>
                  </a:lnTo>
                  <a:lnTo>
                    <a:pt x="9032723" y="439068"/>
                  </a:lnTo>
                  <a:lnTo>
                    <a:pt x="9026186" y="393537"/>
                  </a:lnTo>
                  <a:lnTo>
                    <a:pt x="9015540" y="349467"/>
                  </a:lnTo>
                  <a:lnTo>
                    <a:pt x="9000988" y="307063"/>
                  </a:lnTo>
                  <a:lnTo>
                    <a:pt x="8982735" y="266527"/>
                  </a:lnTo>
                  <a:lnTo>
                    <a:pt x="8960983" y="228064"/>
                  </a:lnTo>
                  <a:lnTo>
                    <a:pt x="8935937" y="191877"/>
                  </a:lnTo>
                  <a:lnTo>
                    <a:pt x="8907801" y="158170"/>
                  </a:lnTo>
                  <a:lnTo>
                    <a:pt x="8876777" y="127146"/>
                  </a:lnTo>
                  <a:lnTo>
                    <a:pt x="8843070" y="99009"/>
                  </a:lnTo>
                  <a:lnTo>
                    <a:pt x="8806883" y="73963"/>
                  </a:lnTo>
                  <a:lnTo>
                    <a:pt x="8768419" y="52212"/>
                  </a:lnTo>
                  <a:lnTo>
                    <a:pt x="8727884" y="33958"/>
                  </a:lnTo>
                  <a:lnTo>
                    <a:pt x="8685479" y="19407"/>
                  </a:lnTo>
                  <a:lnTo>
                    <a:pt x="8641410" y="8761"/>
                  </a:lnTo>
                  <a:lnTo>
                    <a:pt x="8595879" y="2224"/>
                  </a:lnTo>
                  <a:lnTo>
                    <a:pt x="8549090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646053" y="5008855"/>
            <a:ext cx="358140" cy="713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500" b="1" spc="-50" dirty="0">
                <a:solidFill>
                  <a:srgbClr val="2E2E2E"/>
                </a:solidFill>
                <a:latin typeface="Trebuchet MS"/>
                <a:cs typeface="Trebuchet MS"/>
              </a:rPr>
              <a:t>2</a:t>
            </a:r>
            <a:endParaRPr sz="45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284615" y="16261255"/>
            <a:ext cx="8542655" cy="2984500"/>
            <a:chOff x="1284615" y="16261255"/>
            <a:chExt cx="8542655" cy="2984500"/>
          </a:xfrm>
        </p:grpSpPr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4615" y="16261255"/>
              <a:ext cx="8542213" cy="298425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338256" y="16276384"/>
              <a:ext cx="8369300" cy="2811780"/>
            </a:xfrm>
            <a:custGeom>
              <a:avLst/>
              <a:gdLst/>
              <a:ahLst/>
              <a:cxnLst/>
              <a:rect l="l" t="t" r="r" b="b"/>
              <a:pathLst>
                <a:path w="8369300" h="2811780">
                  <a:moveTo>
                    <a:pt x="7883286" y="0"/>
                  </a:moveTo>
                  <a:lnTo>
                    <a:pt x="485971" y="0"/>
                  </a:lnTo>
                  <a:lnTo>
                    <a:pt x="439172" y="2224"/>
                  </a:lnTo>
                  <a:lnTo>
                    <a:pt x="393631" y="8763"/>
                  </a:lnTo>
                  <a:lnTo>
                    <a:pt x="349552" y="19412"/>
                  </a:lnTo>
                  <a:lnTo>
                    <a:pt x="307138" y="33967"/>
                  </a:lnTo>
                  <a:lnTo>
                    <a:pt x="266593" y="52225"/>
                  </a:lnTo>
                  <a:lnTo>
                    <a:pt x="228120" y="73982"/>
                  </a:lnTo>
                  <a:lnTo>
                    <a:pt x="191925" y="99034"/>
                  </a:lnTo>
                  <a:lnTo>
                    <a:pt x="158209" y="127178"/>
                  </a:lnTo>
                  <a:lnTo>
                    <a:pt x="127178" y="158209"/>
                  </a:lnTo>
                  <a:lnTo>
                    <a:pt x="99034" y="191925"/>
                  </a:lnTo>
                  <a:lnTo>
                    <a:pt x="73982" y="228120"/>
                  </a:lnTo>
                  <a:lnTo>
                    <a:pt x="52225" y="266593"/>
                  </a:lnTo>
                  <a:lnTo>
                    <a:pt x="33967" y="307138"/>
                  </a:lnTo>
                  <a:lnTo>
                    <a:pt x="19412" y="349552"/>
                  </a:lnTo>
                  <a:lnTo>
                    <a:pt x="8763" y="393631"/>
                  </a:lnTo>
                  <a:lnTo>
                    <a:pt x="2224" y="439172"/>
                  </a:lnTo>
                  <a:lnTo>
                    <a:pt x="0" y="485971"/>
                  </a:lnTo>
                  <a:lnTo>
                    <a:pt x="0" y="2325328"/>
                  </a:lnTo>
                  <a:lnTo>
                    <a:pt x="2224" y="2372127"/>
                  </a:lnTo>
                  <a:lnTo>
                    <a:pt x="8763" y="2417668"/>
                  </a:lnTo>
                  <a:lnTo>
                    <a:pt x="19412" y="2461748"/>
                  </a:lnTo>
                  <a:lnTo>
                    <a:pt x="33967" y="2504162"/>
                  </a:lnTo>
                  <a:lnTo>
                    <a:pt x="52225" y="2544707"/>
                  </a:lnTo>
                  <a:lnTo>
                    <a:pt x="73982" y="2583179"/>
                  </a:lnTo>
                  <a:lnTo>
                    <a:pt x="99034" y="2619375"/>
                  </a:lnTo>
                  <a:lnTo>
                    <a:pt x="127178" y="2653090"/>
                  </a:lnTo>
                  <a:lnTo>
                    <a:pt x="158209" y="2684122"/>
                  </a:lnTo>
                  <a:lnTo>
                    <a:pt x="191925" y="2712265"/>
                  </a:lnTo>
                  <a:lnTo>
                    <a:pt x="228120" y="2737317"/>
                  </a:lnTo>
                  <a:lnTo>
                    <a:pt x="266593" y="2759074"/>
                  </a:lnTo>
                  <a:lnTo>
                    <a:pt x="307138" y="2777332"/>
                  </a:lnTo>
                  <a:lnTo>
                    <a:pt x="349552" y="2791887"/>
                  </a:lnTo>
                  <a:lnTo>
                    <a:pt x="393631" y="2802536"/>
                  </a:lnTo>
                  <a:lnTo>
                    <a:pt x="439172" y="2809075"/>
                  </a:lnTo>
                  <a:lnTo>
                    <a:pt x="485971" y="2811300"/>
                  </a:lnTo>
                  <a:lnTo>
                    <a:pt x="7883286" y="2811300"/>
                  </a:lnTo>
                  <a:lnTo>
                    <a:pt x="7930085" y="2809075"/>
                  </a:lnTo>
                  <a:lnTo>
                    <a:pt x="7975626" y="2802536"/>
                  </a:lnTo>
                  <a:lnTo>
                    <a:pt x="8019705" y="2791887"/>
                  </a:lnTo>
                  <a:lnTo>
                    <a:pt x="8062119" y="2777332"/>
                  </a:lnTo>
                  <a:lnTo>
                    <a:pt x="8102664" y="2759074"/>
                  </a:lnTo>
                  <a:lnTo>
                    <a:pt x="8141137" y="2737317"/>
                  </a:lnTo>
                  <a:lnTo>
                    <a:pt x="8177332" y="2712265"/>
                  </a:lnTo>
                  <a:lnTo>
                    <a:pt x="8211048" y="2684122"/>
                  </a:lnTo>
                  <a:lnTo>
                    <a:pt x="8242079" y="2653090"/>
                  </a:lnTo>
                  <a:lnTo>
                    <a:pt x="8270223" y="2619375"/>
                  </a:lnTo>
                  <a:lnTo>
                    <a:pt x="8295275" y="2583179"/>
                  </a:lnTo>
                  <a:lnTo>
                    <a:pt x="8317032" y="2544707"/>
                  </a:lnTo>
                  <a:lnTo>
                    <a:pt x="8335290" y="2504162"/>
                  </a:lnTo>
                  <a:lnTo>
                    <a:pt x="8349845" y="2461748"/>
                  </a:lnTo>
                  <a:lnTo>
                    <a:pt x="8360494" y="2417668"/>
                  </a:lnTo>
                  <a:lnTo>
                    <a:pt x="8367033" y="2372127"/>
                  </a:lnTo>
                  <a:lnTo>
                    <a:pt x="8369257" y="2325328"/>
                  </a:lnTo>
                  <a:lnTo>
                    <a:pt x="8369257" y="485971"/>
                  </a:lnTo>
                  <a:lnTo>
                    <a:pt x="8367033" y="439172"/>
                  </a:lnTo>
                  <a:lnTo>
                    <a:pt x="8360494" y="393631"/>
                  </a:lnTo>
                  <a:lnTo>
                    <a:pt x="8349845" y="349552"/>
                  </a:lnTo>
                  <a:lnTo>
                    <a:pt x="8335290" y="307138"/>
                  </a:lnTo>
                  <a:lnTo>
                    <a:pt x="8317032" y="266593"/>
                  </a:lnTo>
                  <a:lnTo>
                    <a:pt x="8295275" y="228120"/>
                  </a:lnTo>
                  <a:lnTo>
                    <a:pt x="8270223" y="191925"/>
                  </a:lnTo>
                  <a:lnTo>
                    <a:pt x="8242079" y="158209"/>
                  </a:lnTo>
                  <a:lnTo>
                    <a:pt x="8211048" y="127178"/>
                  </a:lnTo>
                  <a:lnTo>
                    <a:pt x="8177332" y="99034"/>
                  </a:lnTo>
                  <a:lnTo>
                    <a:pt x="8141137" y="73982"/>
                  </a:lnTo>
                  <a:lnTo>
                    <a:pt x="8102664" y="52225"/>
                  </a:lnTo>
                  <a:lnTo>
                    <a:pt x="8062119" y="33967"/>
                  </a:lnTo>
                  <a:lnTo>
                    <a:pt x="8019705" y="19412"/>
                  </a:lnTo>
                  <a:lnTo>
                    <a:pt x="7975626" y="8763"/>
                  </a:lnTo>
                  <a:lnTo>
                    <a:pt x="7930085" y="2224"/>
                  </a:lnTo>
                  <a:lnTo>
                    <a:pt x="7883286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598300" y="11338969"/>
            <a:ext cx="7456805" cy="2298065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2650" b="0" spc="-265" dirty="0">
                <a:latin typeface="페이퍼로지 2 ExtraLight"/>
                <a:cs typeface="페이퍼로지 2 ExtraLight"/>
              </a:rPr>
              <a:t>사장님,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매장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홍보로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고민</a:t>
            </a:r>
            <a:r>
              <a:rPr sz="2650" b="0" spc="-85" dirty="0">
                <a:latin typeface="페이퍼로지 2 ExtraLight"/>
                <a:cs typeface="페이퍼로지 2 ExtraLight"/>
              </a:rPr>
              <a:t> </a:t>
            </a:r>
            <a:r>
              <a:rPr sz="2650" b="0" spc="-385" dirty="0">
                <a:latin typeface="페이퍼로지 2 ExtraLight"/>
                <a:cs typeface="페이퍼로지 2 ExtraLight"/>
              </a:rPr>
              <a:t>중이신가요?</a:t>
            </a:r>
            <a:endParaRPr sz="2650">
              <a:latin typeface="페이퍼로지 2 ExtraLight"/>
              <a:cs typeface="페이퍼로지 2 ExtraLight"/>
            </a:endParaRPr>
          </a:p>
          <a:p>
            <a:pPr marL="12700" marR="929005">
              <a:lnSpc>
                <a:spcPts val="4470"/>
              </a:lnSpc>
              <a:spcBef>
                <a:spcPts val="365"/>
              </a:spcBef>
            </a:pP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105" dirty="0">
                <a:latin typeface="페이퍼로지 2 ExtraLight"/>
                <a:cs typeface="페이퍼로지 2 ExtraLight"/>
              </a:rPr>
              <a:t> TV</a:t>
            </a:r>
            <a:r>
              <a:rPr sz="2650" b="0" spc="-8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우리동네라면</a:t>
            </a:r>
            <a:r>
              <a:rPr sz="2650" b="0" spc="-12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월</a:t>
            </a:r>
            <a:r>
              <a:rPr sz="2650" b="0" spc="-85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3만원으로</a:t>
            </a:r>
            <a:r>
              <a:rPr sz="2650" b="0" spc="-114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매장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주변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385" dirty="0">
                <a:latin typeface="페이퍼로지 2 ExtraLight"/>
                <a:cs typeface="페이퍼로지 2 ExtraLight"/>
              </a:rPr>
              <a:t>고객들에게 </a:t>
            </a:r>
            <a:r>
              <a:rPr sz="2650" b="0" spc="-380" dirty="0">
                <a:latin typeface="페이퍼로지 2 ExtraLight"/>
                <a:cs typeface="페이퍼로지 2 ExtraLight"/>
              </a:rPr>
              <a:t>바로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소문낼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수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325" dirty="0">
                <a:latin typeface="페이퍼로지 2 ExtraLight"/>
                <a:cs typeface="페이퍼로지 2 ExtraLight"/>
              </a:rPr>
              <a:t>있어요!</a:t>
            </a:r>
            <a:endParaRPr sz="2650">
              <a:latin typeface="페이퍼로지 2 ExtraLight"/>
              <a:cs typeface="페이퍼로지 2 ExtraLight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2650" b="1" spc="-310" dirty="0">
                <a:latin typeface="페이퍼로지 6 SemiBold"/>
                <a:cs typeface="페이퍼로지 6 SemiBold"/>
              </a:rPr>
              <a:t>비싸고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버려지는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전단지보다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우리동네로</a:t>
            </a:r>
            <a:r>
              <a:rPr sz="2650" b="1" spc="-6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스마트하게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290" dirty="0">
                <a:latin typeface="페이퍼로지 6 SemiBold"/>
                <a:cs typeface="페이퍼로지 6 SemiBold"/>
              </a:rPr>
              <a:t>홍보하세요!</a:t>
            </a:r>
            <a:endParaRPr sz="2650">
              <a:latin typeface="페이퍼로지 6 SemiBold"/>
              <a:cs typeface="페이퍼로지 6 SemiBol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95650" y="16550040"/>
            <a:ext cx="7498080" cy="2298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370" algn="r">
              <a:lnSpc>
                <a:spcPct val="140700"/>
              </a:lnSpc>
              <a:spcBef>
                <a:spcPts val="95"/>
              </a:spcBef>
            </a:pPr>
            <a:r>
              <a:rPr sz="2650" b="0" spc="-265" dirty="0">
                <a:latin typeface="페이퍼로지 2 ExtraLight"/>
                <a:cs typeface="페이퍼로지 2 ExtraLight"/>
              </a:rPr>
              <a:t>사장님,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매장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위치가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역세권이나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대료변이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아니라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고민이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5" dirty="0">
                <a:latin typeface="페이퍼로지 2 ExtraLight"/>
                <a:cs typeface="페이퍼로지 2 ExtraLight"/>
              </a:rPr>
              <a:t>많으시죠? </a:t>
            </a:r>
            <a:r>
              <a:rPr sz="2650" b="0" spc="-380" dirty="0">
                <a:latin typeface="페이퍼로지 2 ExtraLight"/>
                <a:cs typeface="페이퍼로지 2 ExtraLight"/>
              </a:rPr>
              <a:t>지니</a:t>
            </a:r>
            <a:r>
              <a:rPr sz="2650" b="0" spc="-114" dirty="0">
                <a:latin typeface="페이퍼로지 2 ExtraLight"/>
                <a:cs typeface="페이퍼로지 2 ExtraLight"/>
              </a:rPr>
              <a:t> </a:t>
            </a:r>
            <a:r>
              <a:rPr sz="2650" b="0" spc="-105" dirty="0">
                <a:latin typeface="페이퍼로지 2 ExtraLight"/>
                <a:cs typeface="페이퍼로지 2 ExtraLight"/>
              </a:rPr>
              <a:t>TV</a:t>
            </a:r>
            <a:r>
              <a:rPr sz="2650" b="0" spc="-8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우리동네라면</a:t>
            </a:r>
            <a:r>
              <a:rPr sz="2650" b="0" spc="-12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골목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안쪽</a:t>
            </a:r>
            <a:r>
              <a:rPr sz="2650" b="0" spc="-9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매장도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고객이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찾아오게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40" dirty="0">
                <a:latin typeface="페이퍼로지 2 ExtraLight"/>
                <a:cs typeface="페이퍼로지 2 ExtraLight"/>
              </a:rPr>
              <a:t>만듭니다! </a:t>
            </a:r>
            <a:r>
              <a:rPr sz="2650" b="0" spc="-380" dirty="0">
                <a:latin typeface="페이퍼로지 2 ExtraLight"/>
                <a:cs typeface="페이퍼로지 2 ExtraLight"/>
              </a:rPr>
              <a:t>불특정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다수가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75" dirty="0">
                <a:latin typeface="페이퍼로지 2 ExtraLight"/>
                <a:cs typeface="페이퍼로지 2 ExtraLight"/>
              </a:rPr>
              <a:t>아닌</a:t>
            </a:r>
            <a:r>
              <a:rPr sz="2650" b="0" spc="-9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매장</a:t>
            </a:r>
            <a:r>
              <a:rPr sz="2650" b="0" spc="-100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주변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380" dirty="0">
                <a:latin typeface="페이퍼로지 2 ExtraLight"/>
                <a:cs typeface="페이퍼로지 2 ExtraLight"/>
              </a:rPr>
              <a:t>고객에게만</a:t>
            </a:r>
            <a:r>
              <a:rPr sz="2650" b="0" spc="-105" dirty="0">
                <a:latin typeface="페이퍼로지 2 ExtraLight"/>
                <a:cs typeface="페이퍼로지 2 ExtraLight"/>
              </a:rPr>
              <a:t> </a:t>
            </a:r>
            <a:r>
              <a:rPr sz="2650" b="0" spc="-405" dirty="0">
                <a:latin typeface="페이퍼로지 2 ExtraLight"/>
                <a:cs typeface="페이퍼로지 2 ExtraLight"/>
              </a:rPr>
              <a:t>광고한</a:t>
            </a:r>
            <a:endParaRPr sz="2650">
              <a:latin typeface="페이퍼로지 2 ExtraLight"/>
              <a:cs typeface="페이퍼로지 2 ExtraLight"/>
            </a:endParaRPr>
          </a:p>
          <a:p>
            <a:pPr marL="159385">
              <a:lnSpc>
                <a:spcPct val="100000"/>
              </a:lnSpc>
              <a:spcBef>
                <a:spcPts val="1290"/>
              </a:spcBef>
            </a:pPr>
            <a:r>
              <a:rPr sz="2650" b="1" spc="-315" dirty="0">
                <a:latin typeface="페이퍼로지 6 SemiBold"/>
                <a:cs typeface="페이퍼로지 6 SemiBold"/>
              </a:rPr>
              <a:t>효율은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260" dirty="0">
                <a:latin typeface="페이퍼로지 6 SemiBold"/>
                <a:cs typeface="페이퍼로지 6 SemiBold"/>
              </a:rPr>
              <a:t>UP!</a:t>
            </a:r>
            <a:r>
              <a:rPr sz="2650" b="1" spc="-75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비용은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445" dirty="0">
                <a:latin typeface="페이퍼로지 6 SemiBold"/>
                <a:cs typeface="페이퍼로지 6 SemiBold"/>
              </a:rPr>
              <a:t>DOWN!</a:t>
            </a:r>
            <a:r>
              <a:rPr sz="2650" b="1" spc="-8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지금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0" dirty="0">
                <a:latin typeface="페이퍼로지 6 SemiBold"/>
                <a:cs typeface="페이퍼로지 6 SemiBold"/>
              </a:rPr>
              <a:t>바로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315" dirty="0">
                <a:latin typeface="페이퍼로지 6 SemiBold"/>
                <a:cs typeface="페이퍼로지 6 SemiBold"/>
              </a:rPr>
              <a:t>스마트하게</a:t>
            </a:r>
            <a:r>
              <a:rPr sz="2650" b="1" spc="-70" dirty="0">
                <a:latin typeface="페이퍼로지 6 SemiBold"/>
                <a:cs typeface="페이퍼로지 6 SemiBold"/>
              </a:rPr>
              <a:t> </a:t>
            </a:r>
            <a:r>
              <a:rPr sz="2650" b="1" spc="-295" dirty="0">
                <a:latin typeface="페이퍼로지 6 SemiBold"/>
                <a:cs typeface="페이퍼로지 6 SemiBold"/>
              </a:rPr>
              <a:t>홍보하세요!</a:t>
            </a:r>
            <a:endParaRPr sz="2650">
              <a:latin typeface="페이퍼로지 6 SemiBold"/>
              <a:cs typeface="페이퍼로지 6 SemiBold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18687" y="129287"/>
            <a:ext cx="13993494" cy="19707225"/>
            <a:chOff x="218687" y="129287"/>
            <a:chExt cx="13993494" cy="19707225"/>
          </a:xfrm>
        </p:grpSpPr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6257" y="10422718"/>
              <a:ext cx="4331108" cy="37960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99920" y="15477277"/>
              <a:ext cx="5712001" cy="435861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895102" y="11353863"/>
              <a:ext cx="6284595" cy="6001385"/>
            </a:xfrm>
            <a:custGeom>
              <a:avLst/>
              <a:gdLst/>
              <a:ahLst/>
              <a:cxnLst/>
              <a:rect l="l" t="t" r="r" b="b"/>
              <a:pathLst>
                <a:path w="6284595" h="6001384">
                  <a:moveTo>
                    <a:pt x="572160" y="0"/>
                  </a:moveTo>
                  <a:lnTo>
                    <a:pt x="0" y="286766"/>
                  </a:lnTo>
                  <a:lnTo>
                    <a:pt x="572160" y="573544"/>
                  </a:lnTo>
                  <a:lnTo>
                    <a:pt x="572160" y="0"/>
                  </a:lnTo>
                  <a:close/>
                </a:path>
                <a:path w="6284595" h="6001384">
                  <a:moveTo>
                    <a:pt x="6284163" y="5714060"/>
                  </a:moveTo>
                  <a:lnTo>
                    <a:pt x="5710631" y="5427294"/>
                  </a:lnTo>
                  <a:lnTo>
                    <a:pt x="5710631" y="6000839"/>
                  </a:lnTo>
                  <a:lnTo>
                    <a:pt x="6284163" y="571406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4220" y="129287"/>
              <a:ext cx="3010388" cy="95005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7860" y="144416"/>
              <a:ext cx="2837432" cy="77709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8687" y="144416"/>
              <a:ext cx="3175779" cy="119658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773737" y="331033"/>
            <a:ext cx="2065655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50" b="0" spc="-265" dirty="0">
                <a:solidFill>
                  <a:srgbClr val="FFFFFF"/>
                </a:solidFill>
                <a:latin typeface="Pretendard ExtraLight"/>
                <a:cs typeface="Pretendard ExtraLight"/>
              </a:rPr>
              <a:t>개인매장</a:t>
            </a:r>
            <a:r>
              <a:rPr sz="2550" b="0" spc="-130" dirty="0">
                <a:solidFill>
                  <a:srgbClr val="FFFFFF"/>
                </a:solidFill>
                <a:latin typeface="Pretendard ExtraLight"/>
                <a:cs typeface="Pretendard ExtraLight"/>
              </a:rPr>
              <a:t> </a:t>
            </a:r>
            <a:r>
              <a:rPr sz="2550" b="0" spc="-285" dirty="0">
                <a:solidFill>
                  <a:srgbClr val="FFFFFF"/>
                </a:solidFill>
                <a:latin typeface="Pretendard ExtraLight"/>
                <a:cs typeface="Pretendard ExtraLight"/>
              </a:rPr>
              <a:t>세일즈톡</a:t>
            </a:r>
            <a:endParaRPr sz="2550">
              <a:latin typeface="Pretendard ExtraLight"/>
              <a:cs typeface="Pretendard ExtraLight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307816" y="5060066"/>
            <a:ext cx="7522209" cy="2422525"/>
            <a:chOff x="3307816" y="5060066"/>
            <a:chExt cx="7522209" cy="2422525"/>
          </a:xfrm>
        </p:grpSpPr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07816" y="5060066"/>
              <a:ext cx="2423439" cy="242206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45711" y="5296634"/>
              <a:ext cx="2184121" cy="177563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75210" y="5127460"/>
              <a:ext cx="2288651" cy="2288651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7784681" y="7421467"/>
            <a:ext cx="3908425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2125" marR="5080" indent="-480059">
              <a:lnSpc>
                <a:spcPct val="110300"/>
              </a:lnSpc>
              <a:spcBef>
                <a:spcPts val="95"/>
              </a:spcBef>
            </a:pP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매장</a:t>
            </a:r>
            <a:r>
              <a:rPr sz="31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주변</a:t>
            </a:r>
            <a:r>
              <a:rPr sz="3100" b="1" spc="-85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고객에게</a:t>
            </a:r>
            <a:r>
              <a:rPr sz="3100" b="1" spc="-11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5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전달되는 </a:t>
            </a: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효과있는</a:t>
            </a:r>
            <a:r>
              <a:rPr sz="3100" b="1" spc="-11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1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광고입니다!</a:t>
            </a:r>
            <a:endParaRPr sz="3100">
              <a:latin typeface="페이퍼로지 6 SemiBold"/>
              <a:cs typeface="페이퍼로지 6 SemiBol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94763" y="7421467"/>
            <a:ext cx="3251200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07365">
              <a:lnSpc>
                <a:spcPct val="110300"/>
              </a:lnSpc>
              <a:spcBef>
                <a:spcPts val="95"/>
              </a:spcBef>
            </a:pP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합리적</a:t>
            </a:r>
            <a:r>
              <a:rPr sz="3100" b="1" spc="-10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5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비용으로 </a:t>
            </a:r>
            <a:r>
              <a:rPr sz="3100" b="1" spc="-33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스마트하게</a:t>
            </a:r>
            <a:r>
              <a:rPr sz="3100" b="1" spc="-114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 </a:t>
            </a:r>
            <a:r>
              <a:rPr sz="3100" b="1" spc="-310" dirty="0">
                <a:solidFill>
                  <a:srgbClr val="FFFFFF"/>
                </a:solidFill>
                <a:latin typeface="페이퍼로지 6 SemiBold"/>
                <a:cs typeface="페이퍼로지 6 SemiBold"/>
              </a:rPr>
              <a:t>광고하세요!</a:t>
            </a:r>
            <a:endParaRPr sz="3100">
              <a:latin typeface="페이퍼로지 6 SemiBold"/>
              <a:cs typeface="페이퍼로지 6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679</Words>
  <Application>Microsoft Office PowerPoint</Application>
  <PresentationFormat>사용자 지정</PresentationFormat>
  <Paragraphs>93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Pretendard ExtraLight</vt:lpstr>
      <vt:lpstr>페이퍼로지 2 ExtraLight</vt:lpstr>
      <vt:lpstr>페이퍼로지 3 Light</vt:lpstr>
      <vt:lpstr>페이퍼로지 6 SemiBold</vt:lpstr>
      <vt:lpstr>페이퍼로지 8 ExtraBold</vt:lpstr>
      <vt:lpstr>Calibri</vt:lpstr>
      <vt:lpstr>Trebuchet MS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윤철 김</cp:lastModifiedBy>
  <cp:revision>1</cp:revision>
  <dcterms:created xsi:type="dcterms:W3CDTF">2025-01-22T09:58:04Z</dcterms:created>
  <dcterms:modified xsi:type="dcterms:W3CDTF">2025-01-22T09:59:59Z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2024-12-19T00:00:00Z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2025-01-22T00:00:00Z</vt:filetime>
  </property>
  <property fmtid="{D5CDD505-2E9C-101B-9397-08002B2CF9AE}" pid="5" name="Producer">
    <vt:lpwstr>Microsoft® PowerPoint® LTSC</vt:lpwstr>
  </property>
</Properties>
</file>