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handoutMasterIdLst>
    <p:handoutMasterId r:id="rId5"/>
  </p:handoutMasterIdLst>
  <p:sldIdLst>
    <p:sldId id="274" r:id="rId2"/>
    <p:sldId id="279" r:id="rId3"/>
  </p:sldIdLst>
  <p:sldSz cx="6858000" cy="9144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BDB6"/>
    <a:srgbClr val="F15E64"/>
    <a:srgbClr val="FFFFCC"/>
    <a:srgbClr val="FFE699"/>
    <a:srgbClr val="FAD2DF"/>
    <a:srgbClr val="DDF2FF"/>
    <a:srgbClr val="FFCCFF"/>
    <a:srgbClr val="EAF4E4"/>
    <a:srgbClr val="FFFF99"/>
    <a:srgbClr val="7786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86" d="100"/>
          <a:sy n="86" d="100"/>
        </p:scale>
        <p:origin x="286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413" cy="4953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0D64F4FD-1E32-4320-985B-28D70D24D827}" type="datetimeFigureOut">
              <a:rPr lang="ko-KR" altLang="en-US" smtClean="0"/>
              <a:t>2023-03-22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371013"/>
            <a:ext cx="2919413" cy="4953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1FA7C22F-AE9C-4372-9312-8F0DA5CD9C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8899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249" cy="494822"/>
          </a:xfrm>
          <a:prstGeom prst="rect">
            <a:avLst/>
          </a:prstGeom>
        </p:spPr>
        <p:txBody>
          <a:bodyPr vert="horz" lIns="91349" tIns="45674" rIns="91349" bIns="4567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928" y="0"/>
            <a:ext cx="2918249" cy="494822"/>
          </a:xfrm>
          <a:prstGeom prst="rect">
            <a:avLst/>
          </a:prstGeom>
        </p:spPr>
        <p:txBody>
          <a:bodyPr vert="horz" lIns="91349" tIns="45674" rIns="91349" bIns="45674" rtlCol="0"/>
          <a:lstStyle>
            <a:lvl1pPr algn="r">
              <a:defRPr sz="1200"/>
            </a:lvl1pPr>
          </a:lstStyle>
          <a:p>
            <a:fld id="{79EC1A5E-7B6E-4E3A-B14B-1BB1E79E8F9C}" type="datetimeFigureOut">
              <a:rPr lang="ko-KR" altLang="en-US" smtClean="0"/>
              <a:t>2023-03-22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19313" y="1233488"/>
            <a:ext cx="24971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9" tIns="45674" rIns="91349" bIns="4567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4053" y="4748391"/>
            <a:ext cx="5387658" cy="3884038"/>
          </a:xfrm>
          <a:prstGeom prst="rect">
            <a:avLst/>
          </a:prstGeom>
        </p:spPr>
        <p:txBody>
          <a:bodyPr vert="horz" lIns="91349" tIns="45674" rIns="91349" bIns="45674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491"/>
            <a:ext cx="2918249" cy="494822"/>
          </a:xfrm>
          <a:prstGeom prst="rect">
            <a:avLst/>
          </a:prstGeom>
        </p:spPr>
        <p:txBody>
          <a:bodyPr vert="horz" lIns="91349" tIns="45674" rIns="91349" bIns="4567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928" y="9371491"/>
            <a:ext cx="2918249" cy="494822"/>
          </a:xfrm>
          <a:prstGeom prst="rect">
            <a:avLst/>
          </a:prstGeom>
        </p:spPr>
        <p:txBody>
          <a:bodyPr vert="horz" lIns="91349" tIns="45674" rIns="91349" bIns="45674" rtlCol="0" anchor="b"/>
          <a:lstStyle>
            <a:lvl1pPr algn="r">
              <a:defRPr sz="1200"/>
            </a:lvl1pPr>
          </a:lstStyle>
          <a:p>
            <a:fld id="{46245B02-4CFD-42CE-9813-D560935661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1094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434D-BA0B-4768-A8A3-B9AA6D388B2C}" type="datetimeFigureOut">
              <a:rPr lang="ko-KR" altLang="en-US" smtClean="0"/>
              <a:t>2023-03-22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EE256-16D6-4E3C-91A1-DDE0DC6EE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083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434D-BA0B-4768-A8A3-B9AA6D388B2C}" type="datetimeFigureOut">
              <a:rPr lang="ko-KR" altLang="en-US" smtClean="0"/>
              <a:t>2023-03-22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EE256-16D6-4E3C-91A1-DDE0DC6EE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424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434D-BA0B-4768-A8A3-B9AA6D388B2C}" type="datetimeFigureOut">
              <a:rPr lang="ko-KR" altLang="en-US" smtClean="0"/>
              <a:t>2023-03-22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EE256-16D6-4E3C-91A1-DDE0DC6EE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522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434D-BA0B-4768-A8A3-B9AA6D388B2C}" type="datetimeFigureOut">
              <a:rPr lang="ko-KR" altLang="en-US" smtClean="0"/>
              <a:t>2023-03-22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EE256-16D6-4E3C-91A1-DDE0DC6EE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5186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434D-BA0B-4768-A8A3-B9AA6D388B2C}" type="datetimeFigureOut">
              <a:rPr lang="ko-KR" altLang="en-US" smtClean="0"/>
              <a:t>2023-03-22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EE256-16D6-4E3C-91A1-DDE0DC6EE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818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434D-BA0B-4768-A8A3-B9AA6D388B2C}" type="datetimeFigureOut">
              <a:rPr lang="ko-KR" altLang="en-US" smtClean="0"/>
              <a:t>2023-03-22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EE256-16D6-4E3C-91A1-DDE0DC6EE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616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434D-BA0B-4768-A8A3-B9AA6D388B2C}" type="datetimeFigureOut">
              <a:rPr lang="ko-KR" altLang="en-US" smtClean="0"/>
              <a:t>2023-03-22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EE256-16D6-4E3C-91A1-DDE0DC6EE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215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434D-BA0B-4768-A8A3-B9AA6D388B2C}" type="datetimeFigureOut">
              <a:rPr lang="ko-KR" altLang="en-US" smtClean="0"/>
              <a:t>2023-03-22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EE256-16D6-4E3C-91A1-DDE0DC6EE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060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434D-BA0B-4768-A8A3-B9AA6D388B2C}" type="datetimeFigureOut">
              <a:rPr lang="ko-KR" altLang="en-US" smtClean="0"/>
              <a:t>2023-03-22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EE256-16D6-4E3C-91A1-DDE0DC6EE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912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434D-BA0B-4768-A8A3-B9AA6D388B2C}" type="datetimeFigureOut">
              <a:rPr lang="ko-KR" altLang="en-US" smtClean="0"/>
              <a:t>2023-03-22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EE256-16D6-4E3C-91A1-DDE0DC6EE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5319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434D-BA0B-4768-A8A3-B9AA6D388B2C}" type="datetimeFigureOut">
              <a:rPr lang="ko-KR" altLang="en-US" smtClean="0"/>
              <a:t>2023-03-22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EE256-16D6-4E3C-91A1-DDE0DC6EE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7745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8434D-BA0B-4768-A8A3-B9AA6D388B2C}" type="datetimeFigureOut">
              <a:rPr lang="ko-KR" altLang="en-US" smtClean="0"/>
              <a:t>2023-03-22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EE256-16D6-4E3C-91A1-DDE0DC6EE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/>
          <p:nvPr/>
        </p:nvSpPr>
        <p:spPr>
          <a:xfrm>
            <a:off x="-11430" y="0"/>
            <a:ext cx="6858000" cy="9144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TextBox 84"/>
          <p:cNvSpPr txBox="1"/>
          <p:nvPr/>
        </p:nvSpPr>
        <p:spPr>
          <a:xfrm>
            <a:off x="1059170" y="8217404"/>
            <a:ext cx="58499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   </a:t>
            </a:r>
            <a:r>
              <a:rPr lang="en-US" altLang="ko-K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010-3226-4375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타원 3"/>
          <p:cNvSpPr/>
          <p:nvPr/>
        </p:nvSpPr>
        <p:spPr>
          <a:xfrm>
            <a:off x="949309" y="1928318"/>
            <a:ext cx="5185273" cy="4628235"/>
          </a:xfrm>
          <a:prstGeom prst="ellipse">
            <a:avLst/>
          </a:prstGeom>
          <a:solidFill>
            <a:schemeClr val="bg1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10" y="2239553"/>
            <a:ext cx="4567516" cy="4188221"/>
          </a:xfrm>
          <a:prstGeom prst="rect">
            <a:avLst/>
          </a:prstGeom>
        </p:spPr>
      </p:pic>
      <p:sp>
        <p:nvSpPr>
          <p:cNvPr id="8" name="배지 7"/>
          <p:cNvSpPr/>
          <p:nvPr/>
        </p:nvSpPr>
        <p:spPr>
          <a:xfrm>
            <a:off x="358773" y="6093562"/>
            <a:ext cx="3008426" cy="1719040"/>
          </a:xfrm>
          <a:prstGeom prst="plaque">
            <a:avLst/>
          </a:prstGeom>
          <a:solidFill>
            <a:srgbClr val="FFE699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046" y="6219259"/>
            <a:ext cx="2842645" cy="842274"/>
          </a:xfrm>
          <a:prstGeom prst="rect">
            <a:avLst/>
          </a:prstGeom>
        </p:spPr>
      </p:pic>
      <p:sp>
        <p:nvSpPr>
          <p:cNvPr id="41" name="배지 40"/>
          <p:cNvSpPr/>
          <p:nvPr/>
        </p:nvSpPr>
        <p:spPr>
          <a:xfrm>
            <a:off x="3567390" y="6093562"/>
            <a:ext cx="3002908" cy="1748716"/>
          </a:xfrm>
          <a:prstGeom prst="plaque">
            <a:avLst>
              <a:gd name="adj" fmla="val 18610"/>
            </a:avLst>
          </a:prstGeom>
          <a:solidFill>
            <a:srgbClr val="FFE699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923" b="80385" l="23954" r="62049">
                        <a14:foregroundMark x1="55267" y1="74808" x2="55267" y2="74808"/>
                        <a14:foregroundMark x1="30303" y1="80385" x2="30303" y2="80385"/>
                        <a14:foregroundMark x1="26551" y1="12115" x2="26551" y2="12115"/>
                        <a14:foregroundMark x1="62049" y1="57115" x2="62049" y2="57115"/>
                        <a14:backgroundMark x1="24531" y1="57115" x2="24531" y2="57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09" t="6218" r="35405" b="14498"/>
          <a:stretch/>
        </p:blipFill>
        <p:spPr>
          <a:xfrm rot="5400000" flipV="1">
            <a:off x="4544988" y="5513080"/>
            <a:ext cx="632935" cy="903003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2201" y="6168356"/>
            <a:ext cx="2963720" cy="934985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72155">
            <a:off x="4348633" y="2218456"/>
            <a:ext cx="1956968" cy="760550"/>
          </a:xfrm>
          <a:prstGeom prst="rect">
            <a:avLst/>
          </a:prstGeom>
        </p:spPr>
      </p:pic>
      <p:pic>
        <p:nvPicPr>
          <p:cNvPr id="61" name="그림 76" descr="image00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351" y="5163278"/>
            <a:ext cx="1636307" cy="121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500" y="6801057"/>
            <a:ext cx="2697300" cy="430585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668414">
            <a:off x="-16455" y="5800463"/>
            <a:ext cx="1850321" cy="682202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007" y="7187230"/>
            <a:ext cx="2585283" cy="596082"/>
          </a:xfrm>
          <a:prstGeom prst="rect">
            <a:avLst/>
          </a:prstGeom>
        </p:spPr>
      </p:pic>
      <p:pic>
        <p:nvPicPr>
          <p:cNvPr id="58" name="그림 5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15973" y="6743907"/>
            <a:ext cx="2878096" cy="763069"/>
          </a:xfrm>
          <a:prstGeom prst="rect">
            <a:avLst/>
          </a:prstGeom>
        </p:spPr>
      </p:pic>
      <p:pic>
        <p:nvPicPr>
          <p:cNvPr id="59" name="그림 5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36826" y="7280742"/>
            <a:ext cx="2433049" cy="413588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8749" y="740649"/>
            <a:ext cx="6070473" cy="1707419"/>
          </a:xfrm>
          <a:prstGeom prst="rect">
            <a:avLst/>
          </a:prstGeom>
        </p:spPr>
      </p:pic>
      <p:pic>
        <p:nvPicPr>
          <p:cNvPr id="78" name="그림 7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1567488">
            <a:off x="5641190" y="457657"/>
            <a:ext cx="1201246" cy="1070879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3471" y="294960"/>
            <a:ext cx="4978033" cy="457240"/>
          </a:xfrm>
          <a:prstGeom prst="rect">
            <a:avLst/>
          </a:prstGeom>
        </p:spPr>
      </p:pic>
      <p:pic>
        <p:nvPicPr>
          <p:cNvPr id="79" name="그림 7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09" y="8306593"/>
            <a:ext cx="726162" cy="591062"/>
          </a:xfrm>
          <a:prstGeom prst="rect">
            <a:avLst/>
          </a:prstGeom>
        </p:spPr>
      </p:pic>
      <p:pic>
        <p:nvPicPr>
          <p:cNvPr id="69" name="그림 6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11897" y="8057106"/>
            <a:ext cx="939916" cy="36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38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5784" y="11393"/>
            <a:ext cx="6858000" cy="9144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927" y="743627"/>
            <a:ext cx="1719514" cy="340587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15" y="5840932"/>
            <a:ext cx="4151112" cy="299138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95" y="3767137"/>
            <a:ext cx="6125748" cy="2042337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261" y="6763745"/>
            <a:ext cx="6105351" cy="1983246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263" y="8745256"/>
            <a:ext cx="4835070" cy="397009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9892" y="6484362"/>
            <a:ext cx="1647315" cy="324823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895" y="386787"/>
            <a:ext cx="2530059" cy="542591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070" y="3362972"/>
            <a:ext cx="2561049" cy="542591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070" y="6236437"/>
            <a:ext cx="1627773" cy="495851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026" y="156433"/>
            <a:ext cx="1439250" cy="1174388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0130" y="927049"/>
            <a:ext cx="6221680" cy="2239301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7624" y="3596843"/>
            <a:ext cx="1719514" cy="34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904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2943</TotalTime>
  <Words>2</Words>
  <Application>Microsoft Office PowerPoint</Application>
  <PresentationFormat>화면 슬라이드 쇼(4:3)</PresentationFormat>
  <Paragraphs>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HY헤드라인M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</dc:creator>
  <cp:lastModifiedBy>수형</cp:lastModifiedBy>
  <cp:revision>182</cp:revision>
  <cp:lastPrinted>2023-02-24T05:18:08Z</cp:lastPrinted>
  <dcterms:created xsi:type="dcterms:W3CDTF">2019-04-02T05:33:58Z</dcterms:created>
  <dcterms:modified xsi:type="dcterms:W3CDTF">2023-03-22T06:57:53Z</dcterms:modified>
</cp:coreProperties>
</file>