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3" r:id="rId2"/>
    <p:sldId id="274" r:id="rId3"/>
    <p:sldId id="267" r:id="rId4"/>
    <p:sldId id="272" r:id="rId5"/>
  </p:sldIdLst>
  <p:sldSz cx="6858000" cy="9144000" type="screen4x3"/>
  <p:notesSz cx="6807200" cy="9939338"/>
  <p:defaultTextStyle>
    <a:defPPr>
      <a:defRPr lang="en-US"/>
    </a:defPPr>
    <a:lvl1pPr marL="0" algn="l" defTabSz="783732" rtl="0" eaLnBrk="1" latinLnBrk="0" hangingPunct="1">
      <a:defRPr sz="1543" kern="1200">
        <a:solidFill>
          <a:schemeClr val="tx1"/>
        </a:solidFill>
        <a:latin typeface="+mn-lt"/>
        <a:ea typeface="+mn-ea"/>
        <a:cs typeface="+mn-cs"/>
      </a:defRPr>
    </a:lvl1pPr>
    <a:lvl2pPr marL="391866" algn="l" defTabSz="783732" rtl="0" eaLnBrk="1" latinLnBrk="0" hangingPunct="1">
      <a:defRPr sz="1543" kern="1200">
        <a:solidFill>
          <a:schemeClr val="tx1"/>
        </a:solidFill>
        <a:latin typeface="+mn-lt"/>
        <a:ea typeface="+mn-ea"/>
        <a:cs typeface="+mn-cs"/>
      </a:defRPr>
    </a:lvl2pPr>
    <a:lvl3pPr marL="783732" algn="l" defTabSz="783732" rtl="0" eaLnBrk="1" latinLnBrk="0" hangingPunct="1">
      <a:defRPr sz="1543" kern="1200">
        <a:solidFill>
          <a:schemeClr val="tx1"/>
        </a:solidFill>
        <a:latin typeface="+mn-lt"/>
        <a:ea typeface="+mn-ea"/>
        <a:cs typeface="+mn-cs"/>
      </a:defRPr>
    </a:lvl3pPr>
    <a:lvl4pPr marL="1175598" algn="l" defTabSz="783732" rtl="0" eaLnBrk="1" latinLnBrk="0" hangingPunct="1">
      <a:defRPr sz="1543" kern="1200">
        <a:solidFill>
          <a:schemeClr val="tx1"/>
        </a:solidFill>
        <a:latin typeface="+mn-lt"/>
        <a:ea typeface="+mn-ea"/>
        <a:cs typeface="+mn-cs"/>
      </a:defRPr>
    </a:lvl4pPr>
    <a:lvl5pPr marL="1567464" algn="l" defTabSz="783732" rtl="0" eaLnBrk="1" latinLnBrk="0" hangingPunct="1">
      <a:defRPr sz="1543" kern="1200">
        <a:solidFill>
          <a:schemeClr val="tx1"/>
        </a:solidFill>
        <a:latin typeface="+mn-lt"/>
        <a:ea typeface="+mn-ea"/>
        <a:cs typeface="+mn-cs"/>
      </a:defRPr>
    </a:lvl5pPr>
    <a:lvl6pPr marL="1959331" algn="l" defTabSz="783732" rtl="0" eaLnBrk="1" latinLnBrk="0" hangingPunct="1">
      <a:defRPr sz="1543" kern="1200">
        <a:solidFill>
          <a:schemeClr val="tx1"/>
        </a:solidFill>
        <a:latin typeface="+mn-lt"/>
        <a:ea typeface="+mn-ea"/>
        <a:cs typeface="+mn-cs"/>
      </a:defRPr>
    </a:lvl6pPr>
    <a:lvl7pPr marL="2351197" algn="l" defTabSz="783732" rtl="0" eaLnBrk="1" latinLnBrk="0" hangingPunct="1">
      <a:defRPr sz="1543" kern="1200">
        <a:solidFill>
          <a:schemeClr val="tx1"/>
        </a:solidFill>
        <a:latin typeface="+mn-lt"/>
        <a:ea typeface="+mn-ea"/>
        <a:cs typeface="+mn-cs"/>
      </a:defRPr>
    </a:lvl7pPr>
    <a:lvl8pPr marL="2743063" algn="l" defTabSz="783732" rtl="0" eaLnBrk="1" latinLnBrk="0" hangingPunct="1">
      <a:defRPr sz="1543" kern="1200">
        <a:solidFill>
          <a:schemeClr val="tx1"/>
        </a:solidFill>
        <a:latin typeface="+mn-lt"/>
        <a:ea typeface="+mn-ea"/>
        <a:cs typeface="+mn-cs"/>
      </a:defRPr>
    </a:lvl8pPr>
    <a:lvl9pPr marL="3134929" algn="l" defTabSz="783732" rtl="0" eaLnBrk="1" latinLnBrk="0" hangingPunct="1">
      <a:defRPr sz="15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72" userDrawn="1">
          <p15:clr>
            <a:srgbClr val="A4A3A4"/>
          </p15:clr>
        </p15:guide>
        <p15:guide id="3" pos="240" userDrawn="1">
          <p15:clr>
            <a:srgbClr val="A4A3A4"/>
          </p15:clr>
        </p15:guide>
        <p15:guide id="4" pos="4080" userDrawn="1">
          <p15:clr>
            <a:srgbClr val="A4A3A4"/>
          </p15:clr>
        </p15:guide>
        <p15:guide id="5" orient="horz" pos="192" userDrawn="1">
          <p15:clr>
            <a:srgbClr val="A4A3A4"/>
          </p15:clr>
        </p15:guide>
        <p15:guide id="6" orient="horz" pos="55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8080"/>
    <a:srgbClr val="2DBDB6"/>
    <a:srgbClr val="002060"/>
    <a:srgbClr val="3399FF"/>
    <a:srgbClr val="0033CC"/>
    <a:srgbClr val="FF5050"/>
    <a:srgbClr val="AD74B9"/>
    <a:srgbClr val="25B7B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56" autoAdjust="0"/>
    <p:restoredTop sz="94660"/>
  </p:normalViewPr>
  <p:slideViewPr>
    <p:cSldViewPr>
      <p:cViewPr>
        <p:scale>
          <a:sx n="100" d="100"/>
          <a:sy n="100" d="100"/>
        </p:scale>
        <p:origin x="1842" y="-978"/>
      </p:cViewPr>
      <p:guideLst>
        <p:guide orient="horz" pos="1872"/>
        <p:guide pos="240"/>
        <p:guide pos="4080"/>
        <p:guide orient="horz" pos="192"/>
        <p:guide orient="horz" pos="5568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787" cy="498894"/>
          </a:xfrm>
          <a:prstGeom prst="rect">
            <a:avLst/>
          </a:prstGeom>
        </p:spPr>
        <p:txBody>
          <a:bodyPr vert="horz" lIns="82022" tIns="41011" rIns="82022" bIns="41011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351" y="1"/>
            <a:ext cx="2949787" cy="498894"/>
          </a:xfrm>
          <a:prstGeom prst="rect">
            <a:avLst/>
          </a:prstGeom>
        </p:spPr>
        <p:txBody>
          <a:bodyPr vert="horz" lIns="82022" tIns="41011" rIns="82022" bIns="41011" rtlCol="0"/>
          <a:lstStyle>
            <a:lvl1pPr algn="r">
              <a:defRPr sz="1100"/>
            </a:lvl1pPr>
          </a:lstStyle>
          <a:p>
            <a:fld id="{161CAFF5-180A-42DB-87D7-A2A34556B0C3}" type="datetimeFigureOut">
              <a:rPr lang="ko-KR" altLang="en-US" smtClean="0"/>
              <a:t>2023-02-10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46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2022" tIns="41011" rIns="82022" bIns="4101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82826"/>
            <a:ext cx="5445760" cy="3914096"/>
          </a:xfrm>
          <a:prstGeom prst="rect">
            <a:avLst/>
          </a:prstGeom>
        </p:spPr>
        <p:txBody>
          <a:bodyPr vert="horz" lIns="82022" tIns="41011" rIns="82022" bIns="4101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446"/>
            <a:ext cx="2949787" cy="498893"/>
          </a:xfrm>
          <a:prstGeom prst="rect">
            <a:avLst/>
          </a:prstGeom>
        </p:spPr>
        <p:txBody>
          <a:bodyPr vert="horz" lIns="82022" tIns="41011" rIns="82022" bIns="41011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351" y="9440446"/>
            <a:ext cx="2949787" cy="498893"/>
          </a:xfrm>
          <a:prstGeom prst="rect">
            <a:avLst/>
          </a:prstGeom>
        </p:spPr>
        <p:txBody>
          <a:bodyPr vert="horz" lIns="82022" tIns="41011" rIns="82022" bIns="41011" rtlCol="0" anchor="b"/>
          <a:lstStyle>
            <a:lvl1pPr algn="r">
              <a:defRPr sz="1100"/>
            </a:lvl1pPr>
          </a:lstStyle>
          <a:p>
            <a:fld id="{120EED71-583C-4535-B3E0-990414CAAC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623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3732" rtl="0" eaLnBrk="1" latinLnBrk="1" hangingPunct="1">
      <a:defRPr sz="1029" kern="1200">
        <a:solidFill>
          <a:schemeClr val="tx1"/>
        </a:solidFill>
        <a:latin typeface="+mn-lt"/>
        <a:ea typeface="+mn-ea"/>
        <a:cs typeface="+mn-cs"/>
      </a:defRPr>
    </a:lvl1pPr>
    <a:lvl2pPr marL="391866" algn="l" defTabSz="783732" rtl="0" eaLnBrk="1" latinLnBrk="1" hangingPunct="1">
      <a:defRPr sz="1029" kern="1200">
        <a:solidFill>
          <a:schemeClr val="tx1"/>
        </a:solidFill>
        <a:latin typeface="+mn-lt"/>
        <a:ea typeface="+mn-ea"/>
        <a:cs typeface="+mn-cs"/>
      </a:defRPr>
    </a:lvl2pPr>
    <a:lvl3pPr marL="783732" algn="l" defTabSz="783732" rtl="0" eaLnBrk="1" latinLnBrk="1" hangingPunct="1">
      <a:defRPr sz="1029" kern="1200">
        <a:solidFill>
          <a:schemeClr val="tx1"/>
        </a:solidFill>
        <a:latin typeface="+mn-lt"/>
        <a:ea typeface="+mn-ea"/>
        <a:cs typeface="+mn-cs"/>
      </a:defRPr>
    </a:lvl3pPr>
    <a:lvl4pPr marL="1175598" algn="l" defTabSz="783732" rtl="0" eaLnBrk="1" latinLnBrk="1" hangingPunct="1">
      <a:defRPr sz="1029" kern="1200">
        <a:solidFill>
          <a:schemeClr val="tx1"/>
        </a:solidFill>
        <a:latin typeface="+mn-lt"/>
        <a:ea typeface="+mn-ea"/>
        <a:cs typeface="+mn-cs"/>
      </a:defRPr>
    </a:lvl4pPr>
    <a:lvl5pPr marL="1567464" algn="l" defTabSz="783732" rtl="0" eaLnBrk="1" latinLnBrk="1" hangingPunct="1">
      <a:defRPr sz="1029" kern="1200">
        <a:solidFill>
          <a:schemeClr val="tx1"/>
        </a:solidFill>
        <a:latin typeface="+mn-lt"/>
        <a:ea typeface="+mn-ea"/>
        <a:cs typeface="+mn-cs"/>
      </a:defRPr>
    </a:lvl5pPr>
    <a:lvl6pPr marL="1959331" algn="l" defTabSz="783732" rtl="0" eaLnBrk="1" latinLnBrk="1" hangingPunct="1">
      <a:defRPr sz="1029" kern="1200">
        <a:solidFill>
          <a:schemeClr val="tx1"/>
        </a:solidFill>
        <a:latin typeface="+mn-lt"/>
        <a:ea typeface="+mn-ea"/>
        <a:cs typeface="+mn-cs"/>
      </a:defRPr>
    </a:lvl6pPr>
    <a:lvl7pPr marL="2351197" algn="l" defTabSz="783732" rtl="0" eaLnBrk="1" latinLnBrk="1" hangingPunct="1">
      <a:defRPr sz="1029" kern="1200">
        <a:solidFill>
          <a:schemeClr val="tx1"/>
        </a:solidFill>
        <a:latin typeface="+mn-lt"/>
        <a:ea typeface="+mn-ea"/>
        <a:cs typeface="+mn-cs"/>
      </a:defRPr>
    </a:lvl7pPr>
    <a:lvl8pPr marL="2743063" algn="l" defTabSz="783732" rtl="0" eaLnBrk="1" latinLnBrk="1" hangingPunct="1">
      <a:defRPr sz="1029" kern="1200">
        <a:solidFill>
          <a:schemeClr val="tx1"/>
        </a:solidFill>
        <a:latin typeface="+mn-lt"/>
        <a:ea typeface="+mn-ea"/>
        <a:cs typeface="+mn-cs"/>
      </a:defRPr>
    </a:lvl8pPr>
    <a:lvl9pPr marL="3134929" algn="l" defTabSz="783732" rtl="0" eaLnBrk="1" latinLnBrk="1" hangingPunct="1">
      <a:defRPr sz="102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4158" y="1859280"/>
            <a:ext cx="6507126" cy="128293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8316" y="3391593"/>
            <a:ext cx="5358809" cy="152954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2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55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83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31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13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96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79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62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727" y="3846022"/>
            <a:ext cx="6507126" cy="1188720"/>
          </a:xfrm>
        </p:spPr>
        <p:txBody>
          <a:bodyPr anchor="t"/>
          <a:lstStyle>
            <a:lvl1pPr algn="l">
              <a:defRPr sz="334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4727" y="2536768"/>
            <a:ext cx="6507126" cy="1309254"/>
          </a:xfrm>
        </p:spPr>
        <p:txBody>
          <a:bodyPr anchor="b"/>
          <a:lstStyle>
            <a:lvl1pPr marL="0" indent="0">
              <a:buNone/>
              <a:defRPr sz="1674">
                <a:solidFill>
                  <a:schemeClr val="tx1">
                    <a:tint val="75000"/>
                  </a:schemeClr>
                </a:solidFill>
              </a:defRPr>
            </a:lvl1pPr>
            <a:lvl2pPr marL="382768" indent="0">
              <a:buNone/>
              <a:defRPr sz="1507">
                <a:solidFill>
                  <a:schemeClr val="tx1">
                    <a:tint val="75000"/>
                  </a:schemeClr>
                </a:solidFill>
              </a:defRPr>
            </a:lvl2pPr>
            <a:lvl3pPr marL="765536" indent="0">
              <a:buNone/>
              <a:defRPr sz="1340">
                <a:solidFill>
                  <a:schemeClr val="tx1">
                    <a:tint val="75000"/>
                  </a:schemeClr>
                </a:solidFill>
              </a:defRPr>
            </a:lvl3pPr>
            <a:lvl4pPr marL="1148304" indent="0">
              <a:buNone/>
              <a:defRPr sz="1172">
                <a:solidFill>
                  <a:schemeClr val="tx1">
                    <a:tint val="75000"/>
                  </a:schemeClr>
                </a:solidFill>
              </a:defRPr>
            </a:lvl4pPr>
            <a:lvl5pPr marL="1531071" indent="0">
              <a:buNone/>
              <a:defRPr sz="1172">
                <a:solidFill>
                  <a:schemeClr val="tx1">
                    <a:tint val="75000"/>
                  </a:schemeClr>
                </a:solidFill>
              </a:defRPr>
            </a:lvl5pPr>
            <a:lvl6pPr marL="1913839" indent="0">
              <a:buNone/>
              <a:defRPr sz="1172">
                <a:solidFill>
                  <a:schemeClr val="tx1">
                    <a:tint val="75000"/>
                  </a:schemeClr>
                </a:solidFill>
              </a:defRPr>
            </a:lvl6pPr>
            <a:lvl7pPr marL="2296607" indent="0">
              <a:buNone/>
              <a:defRPr sz="1172">
                <a:solidFill>
                  <a:schemeClr val="tx1">
                    <a:tint val="75000"/>
                  </a:schemeClr>
                </a:solidFill>
              </a:defRPr>
            </a:lvl7pPr>
            <a:lvl8pPr marL="2679375" indent="0">
              <a:buNone/>
              <a:defRPr sz="1172">
                <a:solidFill>
                  <a:schemeClr val="tx1">
                    <a:tint val="75000"/>
                  </a:schemeClr>
                </a:solidFill>
              </a:defRPr>
            </a:lvl8pPr>
            <a:lvl9pPr marL="3062143" indent="0">
              <a:buNone/>
              <a:defRPr sz="117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2772" y="1396539"/>
            <a:ext cx="3381153" cy="3949931"/>
          </a:xfrm>
        </p:spPr>
        <p:txBody>
          <a:bodyPr/>
          <a:lstStyle>
            <a:lvl1pPr>
              <a:defRPr sz="2344"/>
            </a:lvl1pPr>
            <a:lvl2pPr>
              <a:defRPr sz="2009"/>
            </a:lvl2pPr>
            <a:lvl3pPr>
              <a:defRPr sz="1674"/>
            </a:lvl3pPr>
            <a:lvl4pPr>
              <a:defRPr sz="1507"/>
            </a:lvl4pPr>
            <a:lvl5pPr>
              <a:defRPr sz="1507"/>
            </a:lvl5pPr>
            <a:lvl6pPr>
              <a:defRPr sz="1507"/>
            </a:lvl6pPr>
            <a:lvl7pPr>
              <a:defRPr sz="1507"/>
            </a:lvl7pPr>
            <a:lvl8pPr>
              <a:defRPr sz="1507"/>
            </a:lvl8pPr>
            <a:lvl9pPr>
              <a:defRPr sz="150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91517" y="1396539"/>
            <a:ext cx="3381153" cy="3949931"/>
          </a:xfrm>
        </p:spPr>
        <p:txBody>
          <a:bodyPr/>
          <a:lstStyle>
            <a:lvl1pPr>
              <a:defRPr sz="2344"/>
            </a:lvl1pPr>
            <a:lvl2pPr>
              <a:defRPr sz="2009"/>
            </a:lvl2pPr>
            <a:lvl3pPr>
              <a:defRPr sz="1674"/>
            </a:lvl3pPr>
            <a:lvl4pPr>
              <a:defRPr sz="1507"/>
            </a:lvl4pPr>
            <a:lvl5pPr>
              <a:defRPr sz="1507"/>
            </a:lvl5pPr>
            <a:lvl6pPr>
              <a:defRPr sz="1507"/>
            </a:lvl6pPr>
            <a:lvl7pPr>
              <a:defRPr sz="1507"/>
            </a:lvl7pPr>
            <a:lvl8pPr>
              <a:defRPr sz="1507"/>
            </a:lvl8pPr>
            <a:lvl9pPr>
              <a:defRPr sz="150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772" y="1339735"/>
            <a:ext cx="3382483" cy="558338"/>
          </a:xfrm>
        </p:spPr>
        <p:txBody>
          <a:bodyPr anchor="b"/>
          <a:lstStyle>
            <a:lvl1pPr marL="0" indent="0">
              <a:buNone/>
              <a:defRPr sz="2009" b="1"/>
            </a:lvl1pPr>
            <a:lvl2pPr marL="382768" indent="0">
              <a:buNone/>
              <a:defRPr sz="1674" b="1"/>
            </a:lvl2pPr>
            <a:lvl3pPr marL="765536" indent="0">
              <a:buNone/>
              <a:defRPr sz="1507" b="1"/>
            </a:lvl3pPr>
            <a:lvl4pPr marL="1148304" indent="0">
              <a:buNone/>
              <a:defRPr sz="1340" b="1"/>
            </a:lvl4pPr>
            <a:lvl5pPr marL="1531071" indent="0">
              <a:buNone/>
              <a:defRPr sz="1340" b="1"/>
            </a:lvl5pPr>
            <a:lvl6pPr marL="1913839" indent="0">
              <a:buNone/>
              <a:defRPr sz="1340" b="1"/>
            </a:lvl6pPr>
            <a:lvl7pPr marL="2296607" indent="0">
              <a:buNone/>
              <a:defRPr sz="1340" b="1"/>
            </a:lvl7pPr>
            <a:lvl8pPr marL="2679375" indent="0">
              <a:buNone/>
              <a:defRPr sz="1340" b="1"/>
            </a:lvl8pPr>
            <a:lvl9pPr marL="3062143" indent="0">
              <a:buNone/>
              <a:defRPr sz="13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72" y="1898073"/>
            <a:ext cx="3382483" cy="3448397"/>
          </a:xfrm>
        </p:spPr>
        <p:txBody>
          <a:bodyPr/>
          <a:lstStyle>
            <a:lvl1pPr>
              <a:defRPr sz="2009"/>
            </a:lvl1pPr>
            <a:lvl2pPr>
              <a:defRPr sz="1674"/>
            </a:lvl2pPr>
            <a:lvl3pPr>
              <a:defRPr sz="1507"/>
            </a:lvl3pPr>
            <a:lvl4pPr>
              <a:defRPr sz="1340"/>
            </a:lvl4pPr>
            <a:lvl5pPr>
              <a:defRPr sz="1340"/>
            </a:lvl5pPr>
            <a:lvl6pPr>
              <a:defRPr sz="1340"/>
            </a:lvl6pPr>
            <a:lvl7pPr>
              <a:defRPr sz="1340"/>
            </a:lvl7pPr>
            <a:lvl8pPr>
              <a:defRPr sz="1340"/>
            </a:lvl8pPr>
            <a:lvl9pPr>
              <a:defRPr sz="134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8858" y="1339735"/>
            <a:ext cx="3383812" cy="558338"/>
          </a:xfrm>
        </p:spPr>
        <p:txBody>
          <a:bodyPr anchor="b"/>
          <a:lstStyle>
            <a:lvl1pPr marL="0" indent="0">
              <a:buNone/>
              <a:defRPr sz="2009" b="1"/>
            </a:lvl1pPr>
            <a:lvl2pPr marL="382768" indent="0">
              <a:buNone/>
              <a:defRPr sz="1674" b="1"/>
            </a:lvl2pPr>
            <a:lvl3pPr marL="765536" indent="0">
              <a:buNone/>
              <a:defRPr sz="1507" b="1"/>
            </a:lvl3pPr>
            <a:lvl4pPr marL="1148304" indent="0">
              <a:buNone/>
              <a:defRPr sz="1340" b="1"/>
            </a:lvl4pPr>
            <a:lvl5pPr marL="1531071" indent="0">
              <a:buNone/>
              <a:defRPr sz="1340" b="1"/>
            </a:lvl5pPr>
            <a:lvl6pPr marL="1913839" indent="0">
              <a:buNone/>
              <a:defRPr sz="1340" b="1"/>
            </a:lvl6pPr>
            <a:lvl7pPr marL="2296607" indent="0">
              <a:buNone/>
              <a:defRPr sz="1340" b="1"/>
            </a:lvl7pPr>
            <a:lvl8pPr marL="2679375" indent="0">
              <a:buNone/>
              <a:defRPr sz="1340" b="1"/>
            </a:lvl8pPr>
            <a:lvl9pPr marL="3062143" indent="0">
              <a:buNone/>
              <a:defRPr sz="13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8858" y="1898073"/>
            <a:ext cx="3383812" cy="3448397"/>
          </a:xfrm>
        </p:spPr>
        <p:txBody>
          <a:bodyPr/>
          <a:lstStyle>
            <a:lvl1pPr>
              <a:defRPr sz="2009"/>
            </a:lvl1pPr>
            <a:lvl2pPr>
              <a:defRPr sz="1674"/>
            </a:lvl2pPr>
            <a:lvl3pPr>
              <a:defRPr sz="1507"/>
            </a:lvl3pPr>
            <a:lvl4pPr>
              <a:defRPr sz="1340"/>
            </a:lvl4pPr>
            <a:lvl5pPr>
              <a:defRPr sz="1340"/>
            </a:lvl5pPr>
            <a:lvl6pPr>
              <a:defRPr sz="1340"/>
            </a:lvl6pPr>
            <a:lvl7pPr>
              <a:defRPr sz="1340"/>
            </a:lvl7pPr>
            <a:lvl8pPr>
              <a:defRPr sz="1340"/>
            </a:lvl8pPr>
            <a:lvl9pPr>
              <a:defRPr sz="134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772" y="238298"/>
            <a:ext cx="2518588" cy="1014153"/>
          </a:xfrm>
        </p:spPr>
        <p:txBody>
          <a:bodyPr anchor="b"/>
          <a:lstStyle>
            <a:lvl1pPr algn="l">
              <a:defRPr sz="1674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93065" y="238299"/>
            <a:ext cx="4279605" cy="5108171"/>
          </a:xfrm>
        </p:spPr>
        <p:txBody>
          <a:bodyPr/>
          <a:lstStyle>
            <a:lvl1pPr>
              <a:defRPr sz="2679"/>
            </a:lvl1pPr>
            <a:lvl2pPr>
              <a:defRPr sz="2344"/>
            </a:lvl2pPr>
            <a:lvl3pPr>
              <a:defRPr sz="2009"/>
            </a:lvl3pPr>
            <a:lvl4pPr>
              <a:defRPr sz="1674"/>
            </a:lvl4pPr>
            <a:lvl5pPr>
              <a:defRPr sz="1674"/>
            </a:lvl5pPr>
            <a:lvl6pPr>
              <a:defRPr sz="1674"/>
            </a:lvl6pPr>
            <a:lvl7pPr>
              <a:defRPr sz="1674"/>
            </a:lvl7pPr>
            <a:lvl8pPr>
              <a:defRPr sz="1674"/>
            </a:lvl8pPr>
            <a:lvl9pPr>
              <a:defRPr sz="167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2772" y="1252451"/>
            <a:ext cx="2518588" cy="4094019"/>
          </a:xfrm>
        </p:spPr>
        <p:txBody>
          <a:bodyPr/>
          <a:lstStyle>
            <a:lvl1pPr marL="0" indent="0">
              <a:buNone/>
              <a:defRPr sz="1172"/>
            </a:lvl1pPr>
            <a:lvl2pPr marL="382768" indent="0">
              <a:buNone/>
              <a:defRPr sz="1005"/>
            </a:lvl2pPr>
            <a:lvl3pPr marL="765536" indent="0">
              <a:buNone/>
              <a:defRPr sz="837"/>
            </a:lvl3pPr>
            <a:lvl4pPr marL="1148304" indent="0">
              <a:buNone/>
              <a:defRPr sz="753"/>
            </a:lvl4pPr>
            <a:lvl5pPr marL="1531071" indent="0">
              <a:buNone/>
              <a:defRPr sz="753"/>
            </a:lvl5pPr>
            <a:lvl6pPr marL="1913839" indent="0">
              <a:buNone/>
              <a:defRPr sz="753"/>
            </a:lvl6pPr>
            <a:lvl7pPr marL="2296607" indent="0">
              <a:buNone/>
              <a:defRPr sz="753"/>
            </a:lvl7pPr>
            <a:lvl8pPr marL="2679375" indent="0">
              <a:buNone/>
              <a:defRPr sz="753"/>
            </a:lvl8pPr>
            <a:lvl9pPr marL="3062143" indent="0">
              <a:buNone/>
              <a:defRPr sz="75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520" y="4189614"/>
            <a:ext cx="4593265" cy="494608"/>
          </a:xfrm>
        </p:spPr>
        <p:txBody>
          <a:bodyPr anchor="b"/>
          <a:lstStyle>
            <a:lvl1pPr algn="l">
              <a:defRPr sz="1674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0520" y="534786"/>
            <a:ext cx="4593265" cy="3591098"/>
          </a:xfrm>
        </p:spPr>
        <p:txBody>
          <a:bodyPr/>
          <a:lstStyle>
            <a:lvl1pPr marL="0" indent="0">
              <a:buNone/>
              <a:defRPr sz="2679"/>
            </a:lvl1pPr>
            <a:lvl2pPr marL="382768" indent="0">
              <a:buNone/>
              <a:defRPr sz="2344"/>
            </a:lvl2pPr>
            <a:lvl3pPr marL="765536" indent="0">
              <a:buNone/>
              <a:defRPr sz="2009"/>
            </a:lvl3pPr>
            <a:lvl4pPr marL="1148304" indent="0">
              <a:buNone/>
              <a:defRPr sz="1674"/>
            </a:lvl4pPr>
            <a:lvl5pPr marL="1531071" indent="0">
              <a:buNone/>
              <a:defRPr sz="1674"/>
            </a:lvl5pPr>
            <a:lvl6pPr marL="1913839" indent="0">
              <a:buNone/>
              <a:defRPr sz="1674"/>
            </a:lvl6pPr>
            <a:lvl7pPr marL="2296607" indent="0">
              <a:buNone/>
              <a:defRPr sz="1674"/>
            </a:lvl7pPr>
            <a:lvl8pPr marL="2679375" indent="0">
              <a:buNone/>
              <a:defRPr sz="1674"/>
            </a:lvl8pPr>
            <a:lvl9pPr marL="3062143" indent="0">
              <a:buNone/>
              <a:defRPr sz="167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0520" y="4684222"/>
            <a:ext cx="4593265" cy="702425"/>
          </a:xfrm>
        </p:spPr>
        <p:txBody>
          <a:bodyPr/>
          <a:lstStyle>
            <a:lvl1pPr marL="0" indent="0">
              <a:buNone/>
              <a:defRPr sz="1172"/>
            </a:lvl1pPr>
            <a:lvl2pPr marL="382768" indent="0">
              <a:buNone/>
              <a:defRPr sz="1005"/>
            </a:lvl2pPr>
            <a:lvl3pPr marL="765536" indent="0">
              <a:buNone/>
              <a:defRPr sz="837"/>
            </a:lvl3pPr>
            <a:lvl4pPr marL="1148304" indent="0">
              <a:buNone/>
              <a:defRPr sz="753"/>
            </a:lvl4pPr>
            <a:lvl5pPr marL="1531071" indent="0">
              <a:buNone/>
              <a:defRPr sz="753"/>
            </a:lvl5pPr>
            <a:lvl6pPr marL="1913839" indent="0">
              <a:buNone/>
              <a:defRPr sz="753"/>
            </a:lvl6pPr>
            <a:lvl7pPr marL="2296607" indent="0">
              <a:buNone/>
              <a:defRPr sz="753"/>
            </a:lvl7pPr>
            <a:lvl8pPr marL="2679375" indent="0">
              <a:buNone/>
              <a:defRPr sz="753"/>
            </a:lvl8pPr>
            <a:lvl9pPr marL="3062143" indent="0">
              <a:buNone/>
              <a:defRPr sz="75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50196" y="239685"/>
            <a:ext cx="1722474" cy="510678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772" y="239685"/>
            <a:ext cx="5039833" cy="510678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2772" y="239684"/>
            <a:ext cx="6889898" cy="997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772" y="1396539"/>
            <a:ext cx="6889898" cy="3949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2772" y="5547360"/>
            <a:ext cx="1786270" cy="3186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15609" y="5547360"/>
            <a:ext cx="2424223" cy="3186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6400" y="5547360"/>
            <a:ext cx="1786270" cy="3186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65536" rtl="0" eaLnBrk="1" latinLnBrk="0" hangingPunct="1">
        <a:spcBef>
          <a:spcPct val="0"/>
        </a:spcBef>
        <a:buNone/>
        <a:defRPr sz="368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7076" indent="-287076" algn="l" defTabSz="765536" rtl="0" eaLnBrk="1" latinLnBrk="0" hangingPunct="1">
        <a:spcBef>
          <a:spcPct val="20000"/>
        </a:spcBef>
        <a:buFont typeface="Arial" pitchFamily="34" charset="0"/>
        <a:buChar char="�"/>
        <a:defRPr sz="2679" kern="1200">
          <a:solidFill>
            <a:schemeClr val="tx1"/>
          </a:solidFill>
          <a:latin typeface="+mn-lt"/>
          <a:ea typeface="+mn-ea"/>
          <a:cs typeface="+mn-cs"/>
        </a:defRPr>
      </a:lvl1pPr>
      <a:lvl2pPr marL="621998" indent="-239230" algn="l" defTabSz="765536" rtl="0" eaLnBrk="1" latinLnBrk="0" hangingPunct="1">
        <a:spcBef>
          <a:spcPct val="20000"/>
        </a:spcBef>
        <a:buFont typeface="Arial" pitchFamily="34" charset="0"/>
        <a:buChar char="�"/>
        <a:defRPr sz="2344" kern="1200">
          <a:solidFill>
            <a:schemeClr val="tx1"/>
          </a:solidFill>
          <a:latin typeface="+mn-lt"/>
          <a:ea typeface="+mn-ea"/>
          <a:cs typeface="+mn-cs"/>
        </a:defRPr>
      </a:lvl2pPr>
      <a:lvl3pPr marL="956920" indent="-191384" algn="l" defTabSz="765536" rtl="0" eaLnBrk="1" latinLnBrk="0" hangingPunct="1">
        <a:spcBef>
          <a:spcPct val="20000"/>
        </a:spcBef>
        <a:buFont typeface="Arial" pitchFamily="34" charset="0"/>
        <a:buChar char="�"/>
        <a:defRPr sz="2009" kern="1200">
          <a:solidFill>
            <a:schemeClr val="tx1"/>
          </a:solidFill>
          <a:latin typeface="+mn-lt"/>
          <a:ea typeface="+mn-ea"/>
          <a:cs typeface="+mn-cs"/>
        </a:defRPr>
      </a:lvl3pPr>
      <a:lvl4pPr marL="1339687" indent="-191384" algn="l" defTabSz="765536" rtl="0" eaLnBrk="1" latinLnBrk="0" hangingPunct="1">
        <a:spcBef>
          <a:spcPct val="20000"/>
        </a:spcBef>
        <a:buFont typeface="Arial" pitchFamily="34" charset="0"/>
        <a:buChar char="�"/>
        <a:defRPr sz="1674" kern="1200">
          <a:solidFill>
            <a:schemeClr val="tx1"/>
          </a:solidFill>
          <a:latin typeface="+mn-lt"/>
          <a:ea typeface="+mn-ea"/>
          <a:cs typeface="+mn-cs"/>
        </a:defRPr>
      </a:lvl4pPr>
      <a:lvl5pPr marL="1722455" indent="-191384" algn="l" defTabSz="765536" rtl="0" eaLnBrk="1" latinLnBrk="0" hangingPunct="1">
        <a:spcBef>
          <a:spcPct val="20000"/>
        </a:spcBef>
        <a:buFont typeface="Arial" pitchFamily="34" charset="0"/>
        <a:buChar char="�"/>
        <a:defRPr sz="1674" kern="1200">
          <a:solidFill>
            <a:schemeClr val="tx1"/>
          </a:solidFill>
          <a:latin typeface="+mn-lt"/>
          <a:ea typeface="+mn-ea"/>
          <a:cs typeface="+mn-cs"/>
        </a:defRPr>
      </a:lvl5pPr>
      <a:lvl6pPr marL="2105223" indent="-191384" algn="l" defTabSz="765536" rtl="0" eaLnBrk="1" latinLnBrk="0" hangingPunct="1">
        <a:spcBef>
          <a:spcPct val="20000"/>
        </a:spcBef>
        <a:buFont typeface="Arial" pitchFamily="34" charset="0"/>
        <a:buChar char="�"/>
        <a:defRPr sz="1674" kern="1200">
          <a:solidFill>
            <a:schemeClr val="tx1"/>
          </a:solidFill>
          <a:latin typeface="+mn-lt"/>
          <a:ea typeface="+mn-ea"/>
          <a:cs typeface="+mn-cs"/>
        </a:defRPr>
      </a:lvl6pPr>
      <a:lvl7pPr marL="2487991" indent="-191384" algn="l" defTabSz="765536" rtl="0" eaLnBrk="1" latinLnBrk="0" hangingPunct="1">
        <a:spcBef>
          <a:spcPct val="20000"/>
        </a:spcBef>
        <a:buFont typeface="Arial" pitchFamily="34" charset="0"/>
        <a:buChar char="�"/>
        <a:defRPr sz="1674" kern="1200">
          <a:solidFill>
            <a:schemeClr val="tx1"/>
          </a:solidFill>
          <a:latin typeface="+mn-lt"/>
          <a:ea typeface="+mn-ea"/>
          <a:cs typeface="+mn-cs"/>
        </a:defRPr>
      </a:lvl7pPr>
      <a:lvl8pPr marL="2870759" indent="-191384" algn="l" defTabSz="765536" rtl="0" eaLnBrk="1" latinLnBrk="0" hangingPunct="1">
        <a:spcBef>
          <a:spcPct val="20000"/>
        </a:spcBef>
        <a:buFont typeface="Arial" pitchFamily="34" charset="0"/>
        <a:buChar char="�"/>
        <a:defRPr sz="1674" kern="1200">
          <a:solidFill>
            <a:schemeClr val="tx1"/>
          </a:solidFill>
          <a:latin typeface="+mn-lt"/>
          <a:ea typeface="+mn-ea"/>
          <a:cs typeface="+mn-cs"/>
        </a:defRPr>
      </a:lvl8pPr>
      <a:lvl9pPr marL="3253527" indent="-191384" algn="l" defTabSz="765536" rtl="0" eaLnBrk="1" latinLnBrk="0" hangingPunct="1">
        <a:spcBef>
          <a:spcPct val="20000"/>
        </a:spcBef>
        <a:buFont typeface="Arial" pitchFamily="34" charset="0"/>
        <a:buChar char="�"/>
        <a:defRPr sz="167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5536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1pPr>
      <a:lvl2pPr marL="382768" algn="l" defTabSz="765536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2pPr>
      <a:lvl3pPr marL="765536" algn="l" defTabSz="765536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3pPr>
      <a:lvl4pPr marL="1148304" algn="l" defTabSz="765536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4pPr>
      <a:lvl5pPr marL="1531071" algn="l" defTabSz="765536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5pPr>
      <a:lvl6pPr marL="1913839" algn="l" defTabSz="765536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6pPr>
      <a:lvl7pPr marL="2296607" algn="l" defTabSz="765536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7pPr>
      <a:lvl8pPr marL="2679375" algn="l" defTabSz="765536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8pPr>
      <a:lvl9pPr marL="3062143" algn="l" defTabSz="765536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-4" y="0"/>
            <a:ext cx="6858002" cy="9144000"/>
          </a:xfrm>
          <a:prstGeom prst="rect">
            <a:avLst/>
          </a:prstGeom>
          <a:solidFill>
            <a:srgbClr val="2DBD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274879"/>
            <a:ext cx="6857998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KT </a:t>
            </a:r>
            <a:r>
              <a:rPr lang="ko-KR" altLang="en-US" sz="400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하이 오더</a:t>
            </a:r>
            <a:r>
              <a:rPr lang="ko-KR" altLang="en-US" sz="400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로 </a:t>
            </a:r>
            <a:r>
              <a:rPr lang="ko-KR" altLang="en-US" sz="40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한번에 해결</a:t>
            </a:r>
            <a:r>
              <a:rPr lang="en-US" altLang="ko-KR" sz="40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!</a:t>
            </a:r>
            <a:endParaRPr lang="ko-KR" altLang="en-US" sz="40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11" name="Object 18"/>
          <p:cNvSpPr txBox="1"/>
          <p:nvPr/>
        </p:nvSpPr>
        <p:spPr>
          <a:xfrm>
            <a:off x="0" y="838200"/>
            <a:ext cx="6857998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20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구인난 해소 </a:t>
            </a:r>
            <a:r>
              <a:rPr lang="en-US" altLang="ko-KR" sz="20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+ </a:t>
            </a:r>
            <a:r>
              <a:rPr lang="ko-KR" altLang="en-US" sz="20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인건비 절감 </a:t>
            </a:r>
            <a:r>
              <a:rPr lang="en-US" altLang="ko-KR" sz="20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+  </a:t>
            </a:r>
            <a:r>
              <a:rPr lang="ko-KR" altLang="en-US" sz="20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매출 상승까지</a:t>
            </a:r>
            <a:endParaRPr lang="en-US" altLang="ko-KR" sz="20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840" y="304316"/>
            <a:ext cx="462160" cy="376177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259242" y="7732957"/>
            <a:ext cx="28841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kern="0" spc="-50" dirty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지금 신청하시면</a:t>
            </a:r>
            <a:r>
              <a:rPr lang="en-US" altLang="ko-KR" sz="2000" kern="0" spc="-50" dirty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en-US" altLang="ko-KR" sz="2000" kern="0" spc="-50" dirty="0">
                <a:solidFill>
                  <a:srgbClr val="FFFF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r>
              <a:rPr lang="ko-KR" altLang="en-US" sz="2000" kern="0" spc="-50" dirty="0">
                <a:solidFill>
                  <a:srgbClr val="FFFF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개월 무료</a:t>
            </a:r>
            <a:endParaRPr lang="en-US" altLang="ko-KR" sz="2000" dirty="0" smtClean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78292" y="8117677"/>
            <a:ext cx="28312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err="1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도입효과를</a:t>
            </a:r>
            <a:r>
              <a:rPr lang="ko-KR" altLang="en-US" sz="200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경험해보세요</a:t>
            </a:r>
            <a:r>
              <a:rPr lang="en-US" altLang="ko-KR" sz="200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!</a:t>
            </a:r>
            <a:r>
              <a:rPr lang="ko-KR" altLang="en-US" sz="200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endParaRPr lang="ko-KR" altLang="en-US" sz="20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281" y="1907976"/>
            <a:ext cx="4258277" cy="4035624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729249" y="2071698"/>
            <a:ext cx="1464003" cy="764686"/>
            <a:chOff x="479608" y="2431885"/>
            <a:chExt cx="1464003" cy="764686"/>
          </a:xfrm>
        </p:grpSpPr>
        <p:sp>
          <p:nvSpPr>
            <p:cNvPr id="2" name="모서리가 둥근 사각형 설명선 1"/>
            <p:cNvSpPr/>
            <p:nvPr/>
          </p:nvSpPr>
          <p:spPr>
            <a:xfrm>
              <a:off x="479608" y="2431885"/>
              <a:ext cx="1464003" cy="764686"/>
            </a:xfrm>
            <a:prstGeom prst="wedgeRoundRectCallout">
              <a:avLst>
                <a:gd name="adj1" fmla="val 39023"/>
                <a:gd name="adj2" fmla="val 76563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3" name="Object 24"/>
            <p:cNvSpPr txBox="1"/>
            <p:nvPr/>
          </p:nvSpPr>
          <p:spPr>
            <a:xfrm>
              <a:off x="649970" y="2512131"/>
              <a:ext cx="1081762" cy="60424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ko-KR" altLang="en-US" sz="1675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  <a:cs typeface="Jalnan OTF" pitchFamily="34" charset="0"/>
                </a:rPr>
                <a:t>손님이</a:t>
              </a:r>
              <a:endParaRPr lang="en-US" altLang="ko-KR" sz="1675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  <a:cs typeface="Jalnan OTF" pitchFamily="34" charset="0"/>
              </a:endParaRPr>
            </a:p>
            <a:p>
              <a:pPr algn="ctr"/>
              <a:r>
                <a:rPr lang="ko-KR" altLang="en-US" sz="1675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  <a:cs typeface="Jalnan OTF" pitchFamily="34" charset="0"/>
                </a:rPr>
                <a:t>직접 주문</a:t>
              </a:r>
              <a:r>
                <a:rPr lang="en-US" altLang="ko-KR" sz="1675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  <a:cs typeface="Jalnan OTF" pitchFamily="34" charset="0"/>
                </a:rPr>
                <a:t>!</a:t>
              </a:r>
              <a:endParaRPr lang="en-US" sz="2512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4610705" y="2836384"/>
            <a:ext cx="1464003" cy="764686"/>
            <a:chOff x="479608" y="2431885"/>
            <a:chExt cx="1464003" cy="764686"/>
          </a:xfrm>
        </p:grpSpPr>
        <p:sp>
          <p:nvSpPr>
            <p:cNvPr id="55" name="모서리가 둥근 사각형 설명선 54"/>
            <p:cNvSpPr/>
            <p:nvPr/>
          </p:nvSpPr>
          <p:spPr>
            <a:xfrm flipH="1">
              <a:off x="479608" y="2431885"/>
              <a:ext cx="1464003" cy="764686"/>
            </a:xfrm>
            <a:prstGeom prst="wedgeRoundRectCallout">
              <a:avLst>
                <a:gd name="adj1" fmla="val 39023"/>
                <a:gd name="adj2" fmla="val 76563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0" name="Object 24"/>
            <p:cNvSpPr txBox="1"/>
            <p:nvPr/>
          </p:nvSpPr>
          <p:spPr>
            <a:xfrm>
              <a:off x="649970" y="2512131"/>
              <a:ext cx="1081762" cy="60424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ko-KR" altLang="en-US" sz="1675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  <a:cs typeface="Jalnan OTF" pitchFamily="34" charset="0"/>
                </a:rPr>
                <a:t>손님이</a:t>
              </a:r>
              <a:endParaRPr lang="en-US" altLang="ko-KR" sz="1675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  <a:cs typeface="Jalnan OTF" pitchFamily="34" charset="0"/>
              </a:endParaRPr>
            </a:p>
            <a:p>
              <a:pPr algn="ctr"/>
              <a:r>
                <a:rPr lang="ko-KR" altLang="en-US" sz="1675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  <a:cs typeface="Jalnan OTF" pitchFamily="34" charset="0"/>
                </a:rPr>
                <a:t>직접 </a:t>
              </a:r>
              <a:r>
                <a:rPr lang="ko-KR" altLang="en-US" sz="1675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  <a:cs typeface="Jalnan OTF" pitchFamily="34" charset="0"/>
                </a:rPr>
                <a:t>결제</a:t>
              </a:r>
              <a:r>
                <a:rPr lang="en-US" altLang="ko-KR" sz="1675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  <a:cs typeface="Jalnan OTF" pitchFamily="34" charset="0"/>
                </a:rPr>
                <a:t>!</a:t>
              </a:r>
              <a:endParaRPr lang="en-US" sz="2512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</p:grpSp>
      <p:sp>
        <p:nvSpPr>
          <p:cNvPr id="47" name="모서리가 둥근 직사각형 46"/>
          <p:cNvSpPr/>
          <p:nvPr/>
        </p:nvSpPr>
        <p:spPr>
          <a:xfrm>
            <a:off x="381000" y="5347324"/>
            <a:ext cx="1962150" cy="757050"/>
          </a:xfrm>
          <a:prstGeom prst="roundRect">
            <a:avLst>
              <a:gd name="adj" fmla="val 21744"/>
            </a:avLst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2200"/>
              </a:lnSpc>
            </a:pP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손님이 직접</a:t>
            </a:r>
            <a:r>
              <a:rPr lang="en-US" altLang="ko-KR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!</a:t>
            </a: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en-US" altLang="ko-KR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/>
            </a:r>
            <a:br>
              <a:rPr lang="en-US" altLang="ko-KR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</a:b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쉽고</a:t>
            </a:r>
            <a:r>
              <a:rPr lang="en-US" altLang="ko-KR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편리한 주문</a:t>
            </a:r>
            <a:r>
              <a:rPr lang="en-US" altLang="ko-KR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/</a:t>
            </a: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결제</a:t>
            </a:r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2462291" y="5347324"/>
            <a:ext cx="2000351" cy="757050"/>
          </a:xfrm>
          <a:prstGeom prst="roundRect">
            <a:avLst>
              <a:gd name="adj" fmla="val 23128"/>
            </a:avLst>
          </a:prstGeom>
          <a:solidFill>
            <a:srgbClr val="FFFFCC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200"/>
              </a:lnSpc>
            </a:pP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월 </a:t>
            </a:r>
            <a:r>
              <a:rPr lang="en-US" altLang="ko-KR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30</a:t>
            </a: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만원으로 </a:t>
            </a:r>
            <a:endParaRPr lang="en-US" altLang="ko-KR" sz="1600" spc="-50" dirty="0" smtClean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  <a:p>
            <a:pPr algn="ctr">
              <a:lnSpc>
                <a:spcPts val="2200"/>
              </a:lnSpc>
            </a:pPr>
            <a:r>
              <a:rPr lang="ko-KR" altLang="en-US" sz="1600" spc="-50" dirty="0" err="1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서빙</a:t>
            </a: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직원 </a:t>
            </a:r>
            <a:r>
              <a:rPr lang="en-US" altLang="ko-KR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1</a:t>
            </a: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명 대체</a:t>
            </a:r>
            <a:r>
              <a:rPr lang="en-US" altLang="ko-KR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!</a:t>
            </a:r>
            <a:endParaRPr lang="ko-KR" altLang="en-US" sz="1600" spc="-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4581783" y="5347324"/>
            <a:ext cx="1895217" cy="757050"/>
          </a:xfrm>
          <a:prstGeom prst="roundRect">
            <a:avLst>
              <a:gd name="adj" fmla="val 20360"/>
            </a:avLst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2200"/>
              </a:lnSpc>
            </a:pP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추가 주문 유도 </a:t>
            </a:r>
            <a:endParaRPr lang="en-US" altLang="ko-KR" sz="1600" spc="-50" dirty="0" smtClean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  <a:p>
            <a:pPr algn="ctr">
              <a:lnSpc>
                <a:spcPts val="2200"/>
              </a:lnSpc>
            </a:pPr>
            <a:r>
              <a:rPr lang="en-US" altLang="ko-KR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&amp; </a:t>
            </a:r>
            <a:r>
              <a:rPr lang="ko-KR" altLang="en-US" sz="1600" spc="-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주문 오류 </a:t>
            </a: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제로</a:t>
            </a:r>
            <a:r>
              <a:rPr lang="en-US" altLang="ko-KR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!</a:t>
            </a:r>
            <a:endParaRPr lang="en-US" altLang="ko-KR" sz="1600" spc="-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390216" y="6315387"/>
            <a:ext cx="1962150" cy="757050"/>
          </a:xfrm>
          <a:prstGeom prst="roundRect">
            <a:avLst>
              <a:gd name="adj" fmla="val 21744"/>
            </a:avLst>
          </a:prstGeom>
          <a:solidFill>
            <a:srgbClr val="FFFFCC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2200"/>
              </a:lnSpc>
            </a:pP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고객 관리 기능</a:t>
            </a:r>
            <a:r>
              <a:rPr lang="en-US" altLang="ko-KR" sz="1600" spc="-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강화로 지속 방문 유도</a:t>
            </a:r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2471507" y="6315387"/>
            <a:ext cx="2000351" cy="757050"/>
          </a:xfrm>
          <a:prstGeom prst="roundRect">
            <a:avLst>
              <a:gd name="adj" fmla="val 21744"/>
            </a:avLst>
          </a:prstGeom>
          <a:solidFill>
            <a:schemeClr val="bg1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2200"/>
              </a:lnSpc>
            </a:pP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업종별 맞춤형</a:t>
            </a:r>
            <a:r>
              <a:rPr lang="en-US" altLang="ko-KR" sz="1600" spc="-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 </a:t>
            </a: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메뉴 기능 최적화</a:t>
            </a:r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4590999" y="6315387"/>
            <a:ext cx="1895217" cy="757050"/>
          </a:xfrm>
          <a:prstGeom prst="roundRect">
            <a:avLst>
              <a:gd name="adj" fmla="val 21744"/>
            </a:avLst>
          </a:prstGeom>
          <a:solidFill>
            <a:srgbClr val="FFFFCC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2200"/>
              </a:lnSpc>
            </a:pP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외국인 손님을 위한</a:t>
            </a:r>
            <a:endParaRPr lang="en-US" altLang="ko-KR" sz="1600" spc="-50" dirty="0" smtClean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  <a:p>
            <a:pPr algn="ctr">
              <a:lnSpc>
                <a:spcPts val="2200"/>
              </a:lnSpc>
            </a:pPr>
            <a:r>
              <a:rPr lang="ko-KR" altLang="en-US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Medium" panose="020B0600000101010101" pitchFamily="50" charset="-127"/>
                <a:ea typeface="KT서체 Medium" panose="020B0600000101010101" pitchFamily="50" charset="-127"/>
              </a:rPr>
              <a:t>다국어 지원</a:t>
            </a:r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Medium" panose="020B0600000101010101" pitchFamily="50" charset="-127"/>
              <a:ea typeface="KT서체 Medium" panose="020B0600000101010101" pitchFamily="50" charset="-127"/>
            </a:endParaRPr>
          </a:p>
        </p:txBody>
      </p:sp>
      <p:pic>
        <p:nvPicPr>
          <p:cNvPr id="32" name="그림 31"/>
          <p:cNvPicPr preferRelativeResize="0"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46" t="18122" r="30624" b="48498"/>
          <a:stretch/>
        </p:blipFill>
        <p:spPr>
          <a:xfrm rot="5400000">
            <a:off x="4995229" y="7407148"/>
            <a:ext cx="1440001" cy="153822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9"/>
          <a:stretch/>
        </p:blipFill>
        <p:spPr>
          <a:xfrm>
            <a:off x="3276600" y="7456256"/>
            <a:ext cx="1607539" cy="144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175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-248654"/>
            <a:ext cx="6858002" cy="9392653"/>
          </a:xfrm>
          <a:prstGeom prst="rect">
            <a:avLst/>
          </a:prstGeom>
          <a:solidFill>
            <a:srgbClr val="2DBD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Object 98"/>
          <p:cNvSpPr txBox="1"/>
          <p:nvPr/>
        </p:nvSpPr>
        <p:spPr>
          <a:xfrm>
            <a:off x="-3" y="1248739"/>
            <a:ext cx="685800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ko-K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“</a:t>
            </a:r>
            <a:r>
              <a:rPr lang="ko-KR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왜</a:t>
            </a:r>
            <a:r>
              <a:rPr lang="en-US" altLang="ko-K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, </a:t>
            </a:r>
            <a:r>
              <a:rPr lang="en-US" altLang="ko-K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KT </a:t>
            </a:r>
            <a:r>
              <a:rPr lang="ko-KR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하이 오더가 </a:t>
            </a:r>
            <a:r>
              <a:rPr lang="ko-KR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좋을까요</a:t>
            </a:r>
            <a:r>
              <a:rPr lang="en-US" altLang="ko-K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?”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381000" y="2094221"/>
            <a:ext cx="1209675" cy="533400"/>
          </a:xfrm>
          <a:prstGeom prst="roundRect">
            <a:avLst>
              <a:gd name="adj" fmla="val 18828"/>
            </a:avLst>
          </a:prstGeom>
          <a:solidFill>
            <a:srgbClr val="00808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안정성</a:t>
            </a:r>
            <a:endParaRPr lang="ko-KR" altLang="en-US" sz="2000" dirty="0">
              <a:solidFill>
                <a:schemeClr val="bg1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1676400" y="2094221"/>
            <a:ext cx="4800600" cy="533400"/>
          </a:xfrm>
          <a:prstGeom prst="roundRect">
            <a:avLst>
              <a:gd name="adj" fmla="val 182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ko-KR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테이블오더에 최적인 통신 환경 구축</a:t>
            </a:r>
            <a:endParaRPr lang="ko-KR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1676400" y="2800634"/>
            <a:ext cx="4800600" cy="533400"/>
          </a:xfrm>
          <a:prstGeom prst="roundRect">
            <a:avLst>
              <a:gd name="adj" fmla="val 1466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ko-KR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en-US" altLang="ko-KR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KT</a:t>
            </a:r>
            <a:r>
              <a:rPr lang="ko-KR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가 직접 개통</a:t>
            </a:r>
            <a:r>
              <a:rPr lang="en-US" altLang="ko-KR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/</a:t>
            </a:r>
            <a:r>
              <a:rPr lang="ko-KR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설치</a:t>
            </a:r>
            <a:r>
              <a:rPr lang="en-US" altLang="ko-KR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/AS </a:t>
            </a:r>
            <a:r>
              <a:rPr lang="ko-KR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서비스까지</a:t>
            </a:r>
            <a:endParaRPr lang="ko-KR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1676400" y="3507047"/>
            <a:ext cx="4800600" cy="533400"/>
          </a:xfrm>
          <a:prstGeom prst="roundRect">
            <a:avLst>
              <a:gd name="adj" fmla="val 1466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ko-KR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까다로운 태블릿 품질</a:t>
            </a:r>
            <a:r>
              <a:rPr lang="en-US" altLang="ko-KR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/</a:t>
            </a:r>
            <a:r>
              <a:rPr lang="ko-KR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안전</a:t>
            </a:r>
            <a:r>
              <a:rPr lang="en-US" altLang="ko-KR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ko-KR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검증</a:t>
            </a:r>
            <a:endParaRPr lang="en-US" altLang="ko-KR" sz="22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1656347" y="4213461"/>
            <a:ext cx="4800600" cy="533400"/>
          </a:xfrm>
          <a:prstGeom prst="roundRect">
            <a:avLst>
              <a:gd name="adj" fmla="val 164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ko-KR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업계 유일 사장님 전용 관리 </a:t>
            </a:r>
            <a:r>
              <a:rPr lang="en-US" altLang="ko-KR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APP </a:t>
            </a:r>
            <a:r>
              <a:rPr lang="ko-KR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제공</a:t>
            </a:r>
            <a:endParaRPr lang="ko-KR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457200" y="5066021"/>
            <a:ext cx="5963653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bject 98"/>
          <p:cNvSpPr txBox="1"/>
          <p:nvPr/>
        </p:nvSpPr>
        <p:spPr>
          <a:xfrm>
            <a:off x="287524" y="5729406"/>
            <a:ext cx="3979676" cy="135421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2400" kern="0" spc="-5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사장님</a:t>
            </a:r>
            <a:r>
              <a:rPr lang="en-US" altLang="ko-KR" sz="2400" kern="0" spc="-5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!!</a:t>
            </a:r>
          </a:p>
          <a:p>
            <a:pPr>
              <a:spcAft>
                <a:spcPts val="600"/>
              </a:spcAft>
            </a:pPr>
            <a:r>
              <a:rPr lang="ko-KR" altLang="en-US" sz="2400" kern="0" spc="-5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지금 신청하시면</a:t>
            </a:r>
            <a:r>
              <a:rPr lang="en-US" altLang="ko-KR" sz="2400" kern="0" spc="-50" dirty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en-US" altLang="ko-KR" sz="2400" kern="0" spc="-50" dirty="0" smtClean="0">
                <a:solidFill>
                  <a:srgbClr val="FFFF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r>
              <a:rPr lang="ko-KR" altLang="en-US" sz="2400" kern="0" spc="-50" dirty="0" smtClean="0">
                <a:solidFill>
                  <a:srgbClr val="FFFF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개월 무료</a:t>
            </a:r>
            <a:r>
              <a:rPr lang="en-US" altLang="ko-KR" sz="2400" kern="0" spc="-50" dirty="0" smtClean="0">
                <a:solidFill>
                  <a:srgbClr val="FFFF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!</a:t>
            </a:r>
            <a:endParaRPr lang="en-US" altLang="ko-KR" sz="2400" kern="0" spc="-50" dirty="0">
              <a:solidFill>
                <a:srgbClr val="FFFF00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  <a:p>
            <a:pPr>
              <a:spcAft>
                <a:spcPts val="600"/>
              </a:spcAft>
            </a:pPr>
            <a:r>
              <a:rPr lang="ko-KR" altLang="en-US" sz="2400" kern="0" spc="-5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신세계를 경험해보세요</a:t>
            </a:r>
            <a:r>
              <a:rPr lang="en-US" altLang="ko-KR" sz="2400" kern="0" spc="-5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!</a:t>
            </a:r>
            <a:endParaRPr lang="en-US" sz="2400" spc="-50" dirty="0">
              <a:solidFill>
                <a:schemeClr val="bg1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840" y="304316"/>
            <a:ext cx="462160" cy="376177"/>
          </a:xfrm>
          <a:prstGeom prst="rect">
            <a:avLst/>
          </a:prstGeom>
        </p:spPr>
      </p:pic>
      <p:sp>
        <p:nvSpPr>
          <p:cNvPr id="34" name="Object 98"/>
          <p:cNvSpPr txBox="1"/>
          <p:nvPr/>
        </p:nvSpPr>
        <p:spPr>
          <a:xfrm>
            <a:off x="-3" y="813299"/>
            <a:ext cx="685800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ko-KR" altLang="en-US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테이블오더</a:t>
            </a:r>
            <a:r>
              <a:rPr lang="ko-KR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ko-KR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도입을 고민하고 </a:t>
            </a:r>
            <a:r>
              <a:rPr lang="ko-KR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계시다면</a:t>
            </a:r>
            <a:endParaRPr lang="en-US" altLang="ko-KR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381000" y="2798528"/>
            <a:ext cx="1209675" cy="533400"/>
          </a:xfrm>
          <a:prstGeom prst="roundRect">
            <a:avLst>
              <a:gd name="adj" fmla="val 18828"/>
            </a:avLst>
          </a:prstGeom>
          <a:solidFill>
            <a:srgbClr val="00808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서비스</a:t>
            </a:r>
            <a:endParaRPr lang="ko-KR" altLang="en-US" sz="2000" dirty="0">
              <a:solidFill>
                <a:schemeClr val="bg1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381000" y="3496530"/>
            <a:ext cx="1209675" cy="533400"/>
          </a:xfrm>
          <a:prstGeom prst="roundRect">
            <a:avLst>
              <a:gd name="adj" fmla="val 18828"/>
            </a:avLst>
          </a:prstGeom>
          <a:solidFill>
            <a:srgbClr val="00808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품질</a:t>
            </a:r>
            <a:endParaRPr lang="ko-KR" altLang="en-US" sz="2000" dirty="0">
              <a:solidFill>
                <a:schemeClr val="bg1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381000" y="4211879"/>
            <a:ext cx="1209675" cy="533400"/>
          </a:xfrm>
          <a:prstGeom prst="roundRect">
            <a:avLst>
              <a:gd name="adj" fmla="val 18828"/>
            </a:avLst>
          </a:prstGeom>
          <a:solidFill>
            <a:srgbClr val="00808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편리성</a:t>
            </a:r>
            <a:endParaRPr lang="ko-KR" altLang="en-US" sz="2000" dirty="0">
              <a:solidFill>
                <a:schemeClr val="bg1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-2480" y="7919948"/>
            <a:ext cx="6858000" cy="922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2" y="8111892"/>
            <a:ext cx="1895240" cy="52532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신청 문의</a:t>
            </a:r>
            <a:endParaRPr lang="ko-KR" altLang="en-US" sz="2400" dirty="0">
              <a:solidFill>
                <a:schemeClr val="bg1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60" name="타원 59"/>
          <p:cNvSpPr/>
          <p:nvPr/>
        </p:nvSpPr>
        <p:spPr>
          <a:xfrm>
            <a:off x="1638890" y="8111892"/>
            <a:ext cx="525329" cy="525329"/>
          </a:xfrm>
          <a:prstGeom prst="ellipse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156448" y="8150437"/>
            <a:ext cx="26253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010-0000-0000</a:t>
            </a:r>
            <a:endParaRPr lang="ko-KR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981200" y="8150437"/>
            <a:ext cx="24729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KT </a:t>
            </a:r>
            <a:r>
              <a:rPr lang="ko-KR" altLang="en-US" sz="2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ㅇㅇ지사</a:t>
            </a:r>
            <a:endParaRPr lang="ko-KR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5181600"/>
            <a:ext cx="3199306" cy="261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56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6858002" cy="9144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840" y="304316"/>
            <a:ext cx="462160" cy="376177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259242" y="7732957"/>
            <a:ext cx="28841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kern="0" spc="-50" dirty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지금 신청하시면</a:t>
            </a:r>
            <a:r>
              <a:rPr lang="en-US" altLang="ko-KR" sz="2000" kern="0" spc="-50" dirty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en-US" altLang="ko-KR" sz="2000" kern="0" spc="-50" dirty="0">
                <a:solidFill>
                  <a:srgbClr val="FFFF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r>
              <a:rPr lang="ko-KR" altLang="en-US" sz="2000" kern="0" spc="-50" dirty="0">
                <a:solidFill>
                  <a:srgbClr val="FFFF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개월 무료</a:t>
            </a:r>
            <a:endParaRPr lang="en-US" altLang="ko-KR" sz="2000" dirty="0" smtClean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78292" y="8208376"/>
            <a:ext cx="28312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err="1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도입효과를</a:t>
            </a:r>
            <a:r>
              <a:rPr lang="ko-KR" altLang="en-US" sz="200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경험해보세요</a:t>
            </a:r>
            <a:r>
              <a:rPr lang="en-US" altLang="ko-KR" sz="200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!</a:t>
            </a:r>
            <a:r>
              <a:rPr lang="ko-KR" altLang="en-US" sz="200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endParaRPr lang="ko-KR" altLang="en-US" sz="20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0" y="1274879"/>
            <a:ext cx="6857998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KT </a:t>
            </a:r>
            <a:r>
              <a:rPr lang="ko-KR" altLang="en-US" sz="400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하이 오더</a:t>
            </a:r>
            <a:r>
              <a:rPr lang="ko-KR" altLang="en-US" sz="400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로 </a:t>
            </a:r>
            <a:r>
              <a:rPr lang="ko-KR" altLang="en-US" sz="40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한번에 해결</a:t>
            </a:r>
            <a:r>
              <a:rPr lang="en-US" altLang="ko-KR" sz="40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!</a:t>
            </a:r>
            <a:endParaRPr lang="ko-KR" altLang="en-US" sz="40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84" name="Object 18"/>
          <p:cNvSpPr txBox="1"/>
          <p:nvPr/>
        </p:nvSpPr>
        <p:spPr>
          <a:xfrm>
            <a:off x="0" y="838200"/>
            <a:ext cx="6857998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20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구인난 해소 </a:t>
            </a:r>
            <a:r>
              <a:rPr lang="en-US" altLang="ko-KR" sz="20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+ </a:t>
            </a:r>
            <a:r>
              <a:rPr lang="ko-KR" altLang="en-US" sz="20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인건비 절감 </a:t>
            </a:r>
            <a:r>
              <a:rPr lang="en-US" altLang="ko-KR" sz="20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+  </a:t>
            </a:r>
            <a:r>
              <a:rPr lang="ko-KR" altLang="en-US" sz="20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T서체 Bold" panose="020B0600000101010101" pitchFamily="50" charset="-127"/>
                <a:ea typeface="KT서체 Bold" panose="020B0600000101010101" pitchFamily="50" charset="-127"/>
              </a:rPr>
              <a:t>매출 상승까지</a:t>
            </a:r>
            <a:endParaRPr lang="en-US" altLang="ko-KR" sz="20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281" y="1907976"/>
            <a:ext cx="4258277" cy="4035624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729249" y="2193778"/>
            <a:ext cx="1464003" cy="764686"/>
            <a:chOff x="479608" y="2431885"/>
            <a:chExt cx="1464003" cy="764686"/>
          </a:xfrm>
        </p:grpSpPr>
        <p:sp>
          <p:nvSpPr>
            <p:cNvPr id="30" name="모서리가 둥근 사각형 설명선 29"/>
            <p:cNvSpPr/>
            <p:nvPr/>
          </p:nvSpPr>
          <p:spPr>
            <a:xfrm>
              <a:off x="479608" y="2431885"/>
              <a:ext cx="1464003" cy="764686"/>
            </a:xfrm>
            <a:prstGeom prst="wedgeRoundRectCallout">
              <a:avLst>
                <a:gd name="adj1" fmla="val 39023"/>
                <a:gd name="adj2" fmla="val 76563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Object 24"/>
            <p:cNvSpPr txBox="1"/>
            <p:nvPr/>
          </p:nvSpPr>
          <p:spPr>
            <a:xfrm>
              <a:off x="649970" y="2512131"/>
              <a:ext cx="1081762" cy="60424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ko-KR" altLang="en-US" sz="1675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  <a:cs typeface="Jalnan OTF" pitchFamily="34" charset="0"/>
                </a:rPr>
                <a:t>손님이</a:t>
              </a:r>
              <a:endParaRPr lang="en-US" altLang="ko-KR" sz="1675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  <a:cs typeface="Jalnan OTF" pitchFamily="34" charset="0"/>
              </a:endParaRPr>
            </a:p>
            <a:p>
              <a:pPr algn="ctr"/>
              <a:r>
                <a:rPr lang="ko-KR" altLang="en-US" sz="1675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  <a:cs typeface="Jalnan OTF" pitchFamily="34" charset="0"/>
                </a:rPr>
                <a:t>직접 주문</a:t>
              </a:r>
              <a:r>
                <a:rPr lang="en-US" altLang="ko-KR" sz="1675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  <a:cs typeface="Jalnan OTF" pitchFamily="34" charset="0"/>
                </a:rPr>
                <a:t>!</a:t>
              </a:r>
              <a:endParaRPr lang="en-US" sz="2512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4610705" y="2983686"/>
            <a:ext cx="1464003" cy="764686"/>
            <a:chOff x="479608" y="2431885"/>
            <a:chExt cx="1464003" cy="764686"/>
          </a:xfrm>
        </p:grpSpPr>
        <p:sp>
          <p:nvSpPr>
            <p:cNvPr id="34" name="모서리가 둥근 사각형 설명선 33"/>
            <p:cNvSpPr/>
            <p:nvPr/>
          </p:nvSpPr>
          <p:spPr>
            <a:xfrm flipH="1">
              <a:off x="479608" y="2431885"/>
              <a:ext cx="1464003" cy="764686"/>
            </a:xfrm>
            <a:prstGeom prst="wedgeRoundRectCallout">
              <a:avLst>
                <a:gd name="adj1" fmla="val 39023"/>
                <a:gd name="adj2" fmla="val 76563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Object 24"/>
            <p:cNvSpPr txBox="1"/>
            <p:nvPr/>
          </p:nvSpPr>
          <p:spPr>
            <a:xfrm>
              <a:off x="649970" y="2512131"/>
              <a:ext cx="1081762" cy="60424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ko-KR" altLang="en-US" sz="1675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  <a:cs typeface="Jalnan OTF" pitchFamily="34" charset="0"/>
                </a:rPr>
                <a:t>손님이</a:t>
              </a:r>
              <a:endParaRPr lang="en-US" altLang="ko-KR" sz="1675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  <a:cs typeface="Jalnan OTF" pitchFamily="34" charset="0"/>
              </a:endParaRPr>
            </a:p>
            <a:p>
              <a:pPr algn="ctr"/>
              <a:r>
                <a:rPr lang="ko-KR" altLang="en-US" sz="1675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  <a:cs typeface="Jalnan OTF" pitchFamily="34" charset="0"/>
                </a:rPr>
                <a:t>직접 </a:t>
              </a:r>
              <a:r>
                <a:rPr lang="ko-KR" altLang="en-US" sz="1675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  <a:cs typeface="Jalnan OTF" pitchFamily="34" charset="0"/>
                </a:rPr>
                <a:t>결제</a:t>
              </a:r>
              <a:r>
                <a:rPr lang="en-US" altLang="ko-KR" sz="1675" dirty="0" smtClean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T서체 Bold" panose="020B0600000101010101" pitchFamily="50" charset="-127"/>
                  <a:ea typeface="KT서체 Bold" panose="020B0600000101010101" pitchFamily="50" charset="-127"/>
                  <a:cs typeface="Jalnan OTF" pitchFamily="34" charset="0"/>
                </a:rPr>
                <a:t>!</a:t>
              </a:r>
              <a:endParaRPr lang="en-US" sz="2512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endParaRPr>
            </a:p>
          </p:txBody>
        </p:sp>
      </p:grpSp>
      <p:sp>
        <p:nvSpPr>
          <p:cNvPr id="47" name="모서리가 둥근 직사각형 46"/>
          <p:cNvSpPr/>
          <p:nvPr/>
        </p:nvSpPr>
        <p:spPr>
          <a:xfrm>
            <a:off x="381000" y="5347324"/>
            <a:ext cx="1962150" cy="757050"/>
          </a:xfrm>
          <a:prstGeom prst="roundRect">
            <a:avLst>
              <a:gd name="adj" fmla="val 21744"/>
            </a:avLst>
          </a:prstGeom>
          <a:solidFill>
            <a:schemeClr val="bg1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2200"/>
              </a:lnSpc>
            </a:pP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손님이 직접</a:t>
            </a:r>
            <a:r>
              <a:rPr lang="en-US" altLang="ko-KR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!</a:t>
            </a: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en-US" altLang="ko-KR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/>
            </a:r>
            <a:br>
              <a:rPr lang="en-US" altLang="ko-KR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</a:b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쉽고</a:t>
            </a:r>
            <a:r>
              <a:rPr lang="en-US" altLang="ko-KR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편리한 주문</a:t>
            </a:r>
            <a:r>
              <a:rPr lang="en-US" altLang="ko-KR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/</a:t>
            </a: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결제</a:t>
            </a:r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390216" y="6315387"/>
            <a:ext cx="1962150" cy="757050"/>
          </a:xfrm>
          <a:prstGeom prst="roundRect">
            <a:avLst>
              <a:gd name="adj" fmla="val 21744"/>
            </a:avLst>
          </a:prstGeom>
          <a:solidFill>
            <a:srgbClr val="FFFFCC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2200"/>
              </a:lnSpc>
            </a:pP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고객 관리 기능</a:t>
            </a:r>
            <a:r>
              <a:rPr lang="en-US" altLang="ko-KR" sz="1600" spc="-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강화로 지속 방문 유도</a:t>
            </a:r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2462291" y="5347324"/>
            <a:ext cx="2000351" cy="757050"/>
          </a:xfrm>
          <a:prstGeom prst="roundRect">
            <a:avLst>
              <a:gd name="adj" fmla="val 23128"/>
            </a:avLst>
          </a:prstGeom>
          <a:solidFill>
            <a:srgbClr val="FFFFCC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200"/>
              </a:lnSpc>
            </a:pPr>
            <a:r>
              <a:rPr lang="ko-KR" altLang="en-US" sz="1600" spc="-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맞춤형 직원 호출로</a:t>
            </a:r>
          </a:p>
          <a:p>
            <a:pPr algn="ctr">
              <a:lnSpc>
                <a:spcPts val="2200"/>
              </a:lnSpc>
            </a:pPr>
            <a:r>
              <a:rPr lang="ko-KR" altLang="en-US" sz="1600" spc="-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직원 피로도 감소</a:t>
            </a:r>
          </a:p>
        </p:txBody>
      </p:sp>
      <p:sp>
        <p:nvSpPr>
          <p:cNvPr id="51" name="모서리가 둥근 직사각형 50"/>
          <p:cNvSpPr/>
          <p:nvPr/>
        </p:nvSpPr>
        <p:spPr>
          <a:xfrm>
            <a:off x="2471507" y="6315387"/>
            <a:ext cx="2000351" cy="757050"/>
          </a:xfrm>
          <a:prstGeom prst="roundRect">
            <a:avLst>
              <a:gd name="adj" fmla="val 21744"/>
            </a:avLst>
          </a:prstGeom>
          <a:solidFill>
            <a:schemeClr val="bg1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2200"/>
              </a:lnSpc>
            </a:pP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업종별 맞춤형</a:t>
            </a:r>
            <a:r>
              <a:rPr lang="en-US" altLang="ko-KR" sz="1600" spc="-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메뉴 기능 최적화</a:t>
            </a:r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4581783" y="5347324"/>
            <a:ext cx="1895217" cy="757050"/>
          </a:xfrm>
          <a:prstGeom prst="roundRect">
            <a:avLst>
              <a:gd name="adj" fmla="val 20360"/>
            </a:avLst>
          </a:prstGeom>
          <a:solidFill>
            <a:schemeClr val="bg1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2200"/>
              </a:lnSpc>
            </a:pPr>
            <a:r>
              <a:rPr lang="ko-KR" altLang="en-US" sz="1600" spc="-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추가 주문 </a:t>
            </a: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유도를 위한</a:t>
            </a:r>
            <a:endParaRPr lang="en-US" altLang="ko-KR" sz="1600" spc="-50" dirty="0" smtClean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  <a:p>
            <a:pPr algn="ctr">
              <a:lnSpc>
                <a:spcPts val="2200"/>
              </a:lnSpc>
            </a:pPr>
            <a:r>
              <a:rPr lang="ko-KR" altLang="en-US" sz="1600" spc="-50" dirty="0" err="1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메뉴화면</a:t>
            </a: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노출</a:t>
            </a:r>
            <a:endParaRPr lang="ko-KR" altLang="en-US" sz="16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4590999" y="6315387"/>
            <a:ext cx="1895217" cy="757050"/>
          </a:xfrm>
          <a:prstGeom prst="roundRect">
            <a:avLst>
              <a:gd name="adj" fmla="val 21744"/>
            </a:avLst>
          </a:prstGeom>
          <a:solidFill>
            <a:srgbClr val="FFFFCC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2200"/>
              </a:lnSpc>
            </a:pPr>
            <a:r>
              <a:rPr lang="ko-KR" altLang="en-US" sz="1600" spc="-5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외국인 손님을 위한</a:t>
            </a:r>
            <a:endParaRPr lang="en-US" altLang="ko-KR" sz="1600" spc="-50" dirty="0" smtClean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  <a:p>
            <a:pPr algn="ctr">
              <a:lnSpc>
                <a:spcPts val="2200"/>
              </a:lnSpc>
            </a:pPr>
            <a:r>
              <a:rPr lang="ko-KR" altLang="en-US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다국어 지원</a:t>
            </a:r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38" name="그림 37"/>
          <p:cNvPicPr preferRelativeResize="0"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46" t="18122" r="30624" b="48498"/>
          <a:stretch/>
        </p:blipFill>
        <p:spPr>
          <a:xfrm rot="5400000">
            <a:off x="4995229" y="7407148"/>
            <a:ext cx="1440001" cy="153822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9"/>
          <a:stretch/>
        </p:blipFill>
        <p:spPr>
          <a:xfrm>
            <a:off x="3276600" y="7456256"/>
            <a:ext cx="1607539" cy="144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70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직사각형 63"/>
          <p:cNvSpPr/>
          <p:nvPr/>
        </p:nvSpPr>
        <p:spPr>
          <a:xfrm>
            <a:off x="-2" y="7772400"/>
            <a:ext cx="6858002" cy="8972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prstClr val="white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228600"/>
            <a:ext cx="6858002" cy="8001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9" name="Object 98"/>
          <p:cNvSpPr txBox="1"/>
          <p:nvPr/>
        </p:nvSpPr>
        <p:spPr>
          <a:xfrm>
            <a:off x="-3" y="1295400"/>
            <a:ext cx="685800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ko-KR" sz="3200" kern="0" spc="-5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“</a:t>
            </a:r>
            <a:r>
              <a:rPr lang="ko-KR" altLang="en-US" sz="3200" kern="0" spc="-5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왜</a:t>
            </a:r>
            <a:r>
              <a:rPr lang="en-US" altLang="ko-KR" sz="3200" kern="0" spc="-5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, </a:t>
            </a:r>
            <a:r>
              <a:rPr lang="en-US" altLang="ko-KR" sz="3200" kern="0" spc="-5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KT </a:t>
            </a:r>
            <a:r>
              <a:rPr lang="ko-KR" altLang="en-US" sz="3200" kern="0" spc="-5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하이 오더를 </a:t>
            </a:r>
            <a:r>
              <a:rPr lang="ko-KR" altLang="en-US" sz="3200" kern="0" spc="-5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선택하면 좋을까요</a:t>
            </a:r>
            <a:r>
              <a:rPr lang="en-US" altLang="ko-KR" sz="3200" kern="0" spc="-5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?”</a:t>
            </a:r>
            <a:endParaRPr lang="en-US" sz="3200" spc="-50" dirty="0">
              <a:solidFill>
                <a:schemeClr val="bg1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457200" y="5029200"/>
            <a:ext cx="5963653" cy="0"/>
          </a:xfrm>
          <a:prstGeom prst="line">
            <a:avLst/>
          </a:prstGeom>
          <a:ln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직사각형 58"/>
          <p:cNvSpPr/>
          <p:nvPr/>
        </p:nvSpPr>
        <p:spPr>
          <a:xfrm>
            <a:off x="-16040" y="7972975"/>
            <a:ext cx="1895240" cy="52532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신청 문의</a:t>
            </a:r>
            <a:endParaRPr lang="ko-KR" altLang="en-US" sz="2400" dirty="0">
              <a:solidFill>
                <a:schemeClr val="bg1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60" name="타원 59"/>
          <p:cNvSpPr/>
          <p:nvPr/>
        </p:nvSpPr>
        <p:spPr>
          <a:xfrm>
            <a:off x="1638890" y="7972975"/>
            <a:ext cx="525329" cy="52532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156448" y="8011520"/>
            <a:ext cx="26253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010-0000-0000</a:t>
            </a:r>
            <a:endParaRPr lang="ko-KR" altLang="en-US" sz="220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981200" y="8011520"/>
            <a:ext cx="24729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KT </a:t>
            </a:r>
            <a:r>
              <a:rPr lang="ko-KR" altLang="en-US" sz="2200" dirty="0" err="1" smtClean="0">
                <a:latin typeface="KT서체 Bold" panose="020B0600000101010101" pitchFamily="50" charset="-127"/>
                <a:ea typeface="KT서체 Bold" panose="020B0600000101010101" pitchFamily="50" charset="-127"/>
              </a:rPr>
              <a:t>ㅇㅇ지사</a:t>
            </a:r>
            <a:endParaRPr lang="ko-KR" altLang="en-US" sz="2200" dirty="0"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-4008" y="8671277"/>
            <a:ext cx="6858002" cy="47272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bg1">
                  <a:lumMod val="8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840" y="304316"/>
            <a:ext cx="462160" cy="376177"/>
          </a:xfrm>
          <a:prstGeom prst="rect">
            <a:avLst/>
          </a:prstGeom>
        </p:spPr>
      </p:pic>
      <p:sp>
        <p:nvSpPr>
          <p:cNvPr id="34" name="Object 98"/>
          <p:cNvSpPr txBox="1"/>
          <p:nvPr/>
        </p:nvSpPr>
        <p:spPr>
          <a:xfrm>
            <a:off x="-3" y="813299"/>
            <a:ext cx="685800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ko-KR" altLang="en-US" sz="2000" kern="0" spc="-50" dirty="0" err="1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테이블오더</a:t>
            </a:r>
            <a:r>
              <a:rPr lang="ko-KR" altLang="en-US" sz="2000" kern="0" spc="-5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도입을 고민하고 계시다면</a:t>
            </a:r>
            <a:endParaRPr lang="en-US" altLang="ko-KR" sz="2000" kern="0" spc="-50" dirty="0" smtClean="0">
              <a:solidFill>
                <a:schemeClr val="bg1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5181600"/>
            <a:ext cx="3199306" cy="2610546"/>
          </a:xfrm>
          <a:prstGeom prst="rect">
            <a:avLst/>
          </a:prstGeom>
        </p:spPr>
      </p:pic>
      <p:sp>
        <p:nvSpPr>
          <p:cNvPr id="40" name="모서리가 둥근 직사각형 39"/>
          <p:cNvSpPr/>
          <p:nvPr/>
        </p:nvSpPr>
        <p:spPr>
          <a:xfrm>
            <a:off x="381000" y="2094221"/>
            <a:ext cx="1209675" cy="533400"/>
          </a:xfrm>
          <a:prstGeom prst="roundRect">
            <a:avLst>
              <a:gd name="adj" fmla="val 18828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2000" dirty="0" smtClean="0">
                <a:solidFill>
                  <a:sysClr val="windowText" lastClr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안정성</a:t>
            </a:r>
            <a:endParaRPr lang="ko-KR" altLang="en-US" sz="2000" dirty="0">
              <a:solidFill>
                <a:sysClr val="windowText" lastClr="000000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1676400" y="2094221"/>
            <a:ext cx="4800600" cy="533400"/>
          </a:xfrm>
          <a:prstGeom prst="roundRect">
            <a:avLst>
              <a:gd name="adj" fmla="val 182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ko-KR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테이블오더에 최적인 통신 환경 구축</a:t>
            </a:r>
            <a:endParaRPr lang="ko-KR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1676400" y="2800634"/>
            <a:ext cx="4800600" cy="533400"/>
          </a:xfrm>
          <a:prstGeom prst="roundRect">
            <a:avLst>
              <a:gd name="adj" fmla="val 1466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ko-KR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en-US" altLang="ko-KR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KT</a:t>
            </a:r>
            <a:r>
              <a:rPr lang="ko-KR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가 직접 개통</a:t>
            </a:r>
            <a:r>
              <a:rPr lang="en-US" altLang="ko-KR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/</a:t>
            </a:r>
            <a:r>
              <a:rPr lang="ko-KR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설치</a:t>
            </a:r>
            <a:r>
              <a:rPr lang="en-US" altLang="ko-KR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/AS </a:t>
            </a:r>
            <a:r>
              <a:rPr lang="ko-KR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서비스까지</a:t>
            </a:r>
            <a:endParaRPr lang="ko-KR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1676400" y="3507047"/>
            <a:ext cx="4800600" cy="533400"/>
          </a:xfrm>
          <a:prstGeom prst="roundRect">
            <a:avLst>
              <a:gd name="adj" fmla="val 1466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ko-KR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까다로운 태블릿 품질</a:t>
            </a:r>
            <a:r>
              <a:rPr lang="en-US" altLang="ko-KR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/</a:t>
            </a:r>
            <a:r>
              <a:rPr lang="ko-KR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안전</a:t>
            </a:r>
            <a:r>
              <a:rPr lang="en-US" altLang="ko-KR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ko-KR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검증</a:t>
            </a:r>
            <a:endParaRPr lang="en-US" altLang="ko-KR" sz="22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1676400" y="4213461"/>
            <a:ext cx="4800600" cy="533400"/>
          </a:xfrm>
          <a:prstGeom prst="roundRect">
            <a:avLst>
              <a:gd name="adj" fmla="val 164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ko-KR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업계 유일 사장님 전용 관리 </a:t>
            </a:r>
            <a:r>
              <a:rPr lang="en-US" altLang="ko-KR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APP </a:t>
            </a:r>
            <a:r>
              <a:rPr lang="ko-KR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제공</a:t>
            </a:r>
            <a:endParaRPr lang="ko-KR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381000" y="2798528"/>
            <a:ext cx="1209675" cy="533400"/>
          </a:xfrm>
          <a:prstGeom prst="roundRect">
            <a:avLst>
              <a:gd name="adj" fmla="val 18828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2000" dirty="0" smtClean="0">
                <a:solidFill>
                  <a:sysClr val="windowText" lastClr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서비스</a:t>
            </a:r>
            <a:endParaRPr lang="ko-KR" altLang="en-US" sz="2000" dirty="0">
              <a:solidFill>
                <a:sysClr val="windowText" lastClr="000000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381000" y="3496530"/>
            <a:ext cx="1209675" cy="533400"/>
          </a:xfrm>
          <a:prstGeom prst="roundRect">
            <a:avLst>
              <a:gd name="adj" fmla="val 18828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2000" dirty="0" smtClean="0">
                <a:solidFill>
                  <a:sysClr val="windowText" lastClr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품질</a:t>
            </a:r>
            <a:endParaRPr lang="ko-KR" altLang="en-US" sz="2000" dirty="0">
              <a:solidFill>
                <a:sysClr val="windowText" lastClr="000000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381000" y="4211879"/>
            <a:ext cx="1209675" cy="533400"/>
          </a:xfrm>
          <a:prstGeom prst="roundRect">
            <a:avLst>
              <a:gd name="adj" fmla="val 18828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2000" dirty="0" smtClean="0">
                <a:solidFill>
                  <a:sysClr val="windowText" lastClr="0000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편리성</a:t>
            </a:r>
            <a:endParaRPr lang="ko-KR" altLang="en-US" sz="2000" dirty="0">
              <a:solidFill>
                <a:sysClr val="windowText" lastClr="000000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  <p:sp>
        <p:nvSpPr>
          <p:cNvPr id="51" name="Object 98"/>
          <p:cNvSpPr txBox="1"/>
          <p:nvPr/>
        </p:nvSpPr>
        <p:spPr>
          <a:xfrm>
            <a:off x="287524" y="5729406"/>
            <a:ext cx="3979676" cy="135421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2400" kern="0" spc="-5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사장님</a:t>
            </a:r>
            <a:r>
              <a:rPr lang="en-US" altLang="ko-KR" sz="2400" kern="0" spc="-5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!!</a:t>
            </a:r>
          </a:p>
          <a:p>
            <a:pPr>
              <a:spcAft>
                <a:spcPts val="600"/>
              </a:spcAft>
            </a:pPr>
            <a:r>
              <a:rPr lang="ko-KR" altLang="en-US" sz="2400" kern="0" spc="-5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지금 신청하시면</a:t>
            </a:r>
            <a:r>
              <a:rPr lang="en-US" altLang="ko-KR" sz="2400" kern="0" spc="-50" dirty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 </a:t>
            </a:r>
            <a:r>
              <a:rPr lang="en-US" altLang="ko-KR" sz="2400" kern="0" spc="-50" dirty="0" smtClean="0">
                <a:solidFill>
                  <a:srgbClr val="FFFF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3</a:t>
            </a:r>
            <a:r>
              <a:rPr lang="ko-KR" altLang="en-US" sz="2400" kern="0" spc="-50" dirty="0" smtClean="0">
                <a:solidFill>
                  <a:srgbClr val="FFFF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개월 무료</a:t>
            </a:r>
            <a:r>
              <a:rPr lang="en-US" altLang="ko-KR" sz="2400" kern="0" spc="-50" dirty="0" smtClean="0">
                <a:solidFill>
                  <a:srgbClr val="FFFF00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!</a:t>
            </a:r>
            <a:endParaRPr lang="en-US" altLang="ko-KR" sz="2400" kern="0" spc="-50" dirty="0">
              <a:solidFill>
                <a:srgbClr val="FFFF00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  <a:p>
            <a:pPr>
              <a:spcAft>
                <a:spcPts val="600"/>
              </a:spcAft>
            </a:pPr>
            <a:r>
              <a:rPr lang="ko-KR" altLang="en-US" sz="2400" kern="0" spc="-5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신세계를 경험해보세요</a:t>
            </a:r>
            <a:r>
              <a:rPr lang="en-US" altLang="ko-KR" sz="2400" kern="0" spc="-50" dirty="0" smtClean="0">
                <a:solidFill>
                  <a:schemeClr val="bg1"/>
                </a:solidFill>
                <a:latin typeface="KT서체 Bold" panose="020B0600000101010101" pitchFamily="50" charset="-127"/>
                <a:ea typeface="KT서체 Bold" panose="020B0600000101010101" pitchFamily="50" charset="-127"/>
              </a:rPr>
              <a:t>!</a:t>
            </a:r>
            <a:endParaRPr lang="en-US" sz="2400" spc="-50" dirty="0">
              <a:solidFill>
                <a:schemeClr val="bg1"/>
              </a:solidFill>
              <a:latin typeface="KT서체 Bold" panose="020B0600000101010101" pitchFamily="50" charset="-127"/>
              <a:ea typeface="KT서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98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1548</TotalTime>
  <Words>256</Words>
  <Application>Microsoft Office PowerPoint</Application>
  <PresentationFormat>화면 슬라이드 쇼(4:3)</PresentationFormat>
  <Paragraphs>66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2" baseType="lpstr">
      <vt:lpstr>?? ??</vt:lpstr>
      <vt:lpstr>Jalnan OTF</vt:lpstr>
      <vt:lpstr>KT서체 Bold</vt:lpstr>
      <vt:lpstr>KT서체 Medium</vt:lpstr>
      <vt:lpstr>맑은 고딕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박대건(소상공인채널TF)</cp:lastModifiedBy>
  <cp:revision>309</cp:revision>
  <cp:lastPrinted>2023-02-02T07:17:54Z</cp:lastPrinted>
  <dcterms:created xsi:type="dcterms:W3CDTF">2022-07-18T16:36:16Z</dcterms:created>
  <dcterms:modified xsi:type="dcterms:W3CDTF">2023-02-10T05:07:06Z</dcterms:modified>
</cp:coreProperties>
</file>