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56" r:id="rId4"/>
    <p:sldId id="257" r:id="rId5"/>
  </p:sldIdLst>
  <p:sldSz cx="9906000" cy="6858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1646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8F55-1675-46BE-8C9A-2409D7E9CD3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B061-AAE3-4E1B-B351-724AEFE526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211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8F55-1675-46BE-8C9A-2409D7E9CD3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B061-AAE3-4E1B-B351-724AEFE526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0590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8F55-1675-46BE-8C9A-2409D7E9CD3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B061-AAE3-4E1B-B351-724AEFE526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380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8F55-1675-46BE-8C9A-2409D7E9CD3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B061-AAE3-4E1B-B351-724AEFE526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5231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8F55-1675-46BE-8C9A-2409D7E9CD3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B061-AAE3-4E1B-B351-724AEFE526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4891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8F55-1675-46BE-8C9A-2409D7E9CD3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B061-AAE3-4E1B-B351-724AEFE526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6242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8F55-1675-46BE-8C9A-2409D7E9CD3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B061-AAE3-4E1B-B351-724AEFE526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462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8F55-1675-46BE-8C9A-2409D7E9CD3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B061-AAE3-4E1B-B351-724AEFE526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0996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8F55-1675-46BE-8C9A-2409D7E9CD3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B061-AAE3-4E1B-B351-724AEFE526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274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8F55-1675-46BE-8C9A-2409D7E9CD3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B061-AAE3-4E1B-B351-724AEFE526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5821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8F55-1675-46BE-8C9A-2409D7E9CD3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B061-AAE3-4E1B-B351-724AEFE526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59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AD8F55-1675-46BE-8C9A-2409D7E9CD3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E0B061-AAE3-4E1B-B351-724AEFE526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9272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브랜드, 온라인 광고이(가) 표시된 사진&#10;&#10;자동 생성된 설명">
            <a:extLst>
              <a:ext uri="{FF2B5EF4-FFF2-40B4-BE49-F238E27FC236}">
                <a16:creationId xmlns:a16="http://schemas.microsoft.com/office/drawing/2014/main" id="{22059AB0-57AB-6631-41AB-2C156CF25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15" y="0"/>
            <a:ext cx="9667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87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브랜드이(가) 표시된 사진&#10;&#10;자동 생성된 설명">
            <a:extLst>
              <a:ext uri="{FF2B5EF4-FFF2-40B4-BE49-F238E27FC236}">
                <a16:creationId xmlns:a16="http://schemas.microsoft.com/office/drawing/2014/main" id="{C3046DC4-73FF-4269-6D50-DA8412A9B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15" y="0"/>
            <a:ext cx="9667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31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스크린샷, 폰트, 브랜드이(가) 표시된 사진&#10;&#10;자동 생성된 설명">
            <a:extLst>
              <a:ext uri="{FF2B5EF4-FFF2-40B4-BE49-F238E27FC236}">
                <a16:creationId xmlns:a16="http://schemas.microsoft.com/office/drawing/2014/main" id="{53F248C5-6667-DEB1-49D0-4DECBBC93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15" y="0"/>
            <a:ext cx="9667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144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브랜드, 온라인 광고이(가) 표시된 사진&#10;&#10;자동 생성된 설명">
            <a:extLst>
              <a:ext uri="{FF2B5EF4-FFF2-40B4-BE49-F238E27FC236}">
                <a16:creationId xmlns:a16="http://schemas.microsoft.com/office/drawing/2014/main" id="{3E13853C-411A-D3A0-016D-FD3B683F6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15" y="0"/>
            <a:ext cx="9667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80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348</TotalTime>
  <Words>0</Words>
  <Application>Microsoft Office PowerPoint</Application>
  <PresentationFormat>A4 용지(210x297mm)</PresentationFormat>
  <Paragraphs>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윤철 김</dc:creator>
  <cp:lastModifiedBy>윤철 김</cp:lastModifiedBy>
  <cp:revision>1</cp:revision>
  <cp:lastPrinted>2025-01-21T05:29:10Z</cp:lastPrinted>
  <dcterms:created xsi:type="dcterms:W3CDTF">2025-01-13T02:58:46Z</dcterms:created>
  <dcterms:modified xsi:type="dcterms:W3CDTF">2025-01-21T09:27:00Z</dcterms:modified>
</cp:coreProperties>
</file>